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25" r:id="rId2"/>
    <p:sldId id="346" r:id="rId3"/>
    <p:sldId id="929" r:id="rId4"/>
    <p:sldId id="930" r:id="rId5"/>
    <p:sldId id="931" r:id="rId6"/>
    <p:sldId id="932" r:id="rId7"/>
    <p:sldId id="933" r:id="rId8"/>
    <p:sldId id="934" r:id="rId9"/>
    <p:sldId id="935" r:id="rId10"/>
    <p:sldId id="936" r:id="rId11"/>
    <p:sldId id="937" r:id="rId12"/>
    <p:sldId id="938" r:id="rId13"/>
    <p:sldId id="939" r:id="rId14"/>
    <p:sldId id="940" r:id="rId15"/>
    <p:sldId id="941" r:id="rId16"/>
    <p:sldId id="942" r:id="rId17"/>
    <p:sldId id="943" r:id="rId18"/>
    <p:sldId id="944" r:id="rId19"/>
    <p:sldId id="319" r:id="rId20"/>
    <p:sldId id="351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912" autoAdjust="0"/>
    <p:restoredTop sz="86501" autoAdjust="0"/>
  </p:normalViewPr>
  <p:slideViewPr>
    <p:cSldViewPr>
      <p:cViewPr>
        <p:scale>
          <a:sx n="60" d="100"/>
          <a:sy n="60" d="100"/>
        </p:scale>
        <p:origin x="-936" y="2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6/22/2012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24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Classification of entities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Attributes on relationships</a:t>
            </a:r>
          </a:p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Structural constraints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Multiplicity </a:t>
            </a:r>
          </a:p>
          <a:p>
            <a:pPr lvl="2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Binary/Complex relationships</a:t>
            </a:r>
          </a:p>
          <a:p>
            <a:pPr marL="0" indent="0" algn="just"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Summary of </a:t>
            </a:r>
            <a:r>
              <a:rPr lang="en-US" sz="4000" dirty="0" smtClean="0">
                <a:latin typeface="Times" pitchFamily="18" charset="0"/>
              </a:rPr>
              <a:t>Multiplicity Constraints</a:t>
            </a:r>
            <a:endParaRPr lang="en-US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6" descr="DS3-Table 11-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" t="12500"/>
          <a:stretch>
            <a:fillRect/>
          </a:stretch>
        </p:blipFill>
        <p:spPr bwMode="auto">
          <a:xfrm>
            <a:off x="228600" y="1371600"/>
            <a:ext cx="8686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844818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Structural Constraints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  <a:cs typeface="Times" pitchFamily="18" charset="0"/>
              </a:rPr>
              <a:t>Multiplicity actually consists of two separate constraints known as </a:t>
            </a: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Cardinality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  <a:cs typeface="Times" pitchFamily="18" charset="0"/>
              </a:rPr>
              <a:t>P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articipation</a:t>
            </a: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59688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Cardinality 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Describes maximum number of possible relationship occurrences for an entity participating in a given relationship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type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cardinality of a binary relationship is what we previously referred to as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one-to-one (1:1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), one-to-many (1:*), and many-to-many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(*:*)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cardinality of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relationship appears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as the maximum values for the multiplicity ranges on either side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relationship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53157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Participation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Determines whether all or only some entity occurrences participate in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relationship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The participation constraint represents whether all entity occurrences are involved in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 particular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relationship (referred to as mandatory participation) or only some (referred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to as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optional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participation)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participation of entities in a relationship appears as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minimum values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for the multiplicity ranges on either side of the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relationship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Optional participation is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represented as a minimum value of 0 while mandatory participation is shown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as a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minimum value of 1</a:t>
            </a: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04679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>
                <a:latin typeface="Times" pitchFamily="18" charset="0"/>
              </a:rPr>
              <a:t>Cardinality </a:t>
            </a:r>
            <a:r>
              <a:rPr lang="en-US" sz="4800" dirty="0" smtClean="0">
                <a:latin typeface="Times" pitchFamily="18" charset="0"/>
              </a:rPr>
              <a:t>and Participation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1029" descr="DS3-Figure 11-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86106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089698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Problems with ER Models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Problems may arise when designing a conceptual data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(creating an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ER) model called connection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traps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Normally occur due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to a misinterpretation of the meaning of certain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relationships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  <a:cs typeface="Times" pitchFamily="18" charset="0"/>
              </a:rPr>
              <a:t>Two main types of connection traps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are: </a:t>
            </a:r>
          </a:p>
          <a:p>
            <a:pPr marL="1314450" lvl="2" indent="-457200"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Fan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traps </a:t>
            </a: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marL="1314450" lvl="2" indent="-457200"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  <a:cs typeface="Times" pitchFamily="18" charset="0"/>
              </a:rPr>
              <a:t>C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hasm traps</a:t>
            </a: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2713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Connection Traps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In general, to identify connection traps we must ensure that the meaning of a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relationship is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fully understood and clearly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deﬁned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If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we do not understand the relationships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we may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create a model that is not a true representation of the ‘real world’</a:t>
            </a:r>
          </a:p>
        </p:txBody>
      </p:sp>
    </p:spTree>
    <p:extLst>
      <p:ext uri="{BB962C8B-B14F-4D97-AF65-F5344CB8AC3E}">
        <p14:creationId xmlns:p14="http://schemas.microsoft.com/office/powerpoint/2010/main" xmlns="" val="1450680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Fan </a:t>
            </a:r>
            <a:r>
              <a:rPr lang="en-US" sz="5400" dirty="0" smtClean="0">
                <a:latin typeface="Times" pitchFamily="18" charset="0"/>
              </a:rPr>
              <a:t>Traps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Where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 model represents a relationship between entity types, but pathway between certain entity occurrences is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ambiguous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 fan trap may exist where two or more 1:* relationships fan out from the same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entity as shown in the following example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8" descr="DS3-Figure 11-19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545" y="4038600"/>
            <a:ext cx="8229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894998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Fan </a:t>
            </a:r>
            <a:r>
              <a:rPr lang="en-US" sz="5400" dirty="0" smtClean="0">
                <a:latin typeface="Times" pitchFamily="18" charset="0"/>
              </a:rPr>
              <a:t>Traps..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At which branch office does staff number SG37 work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?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8" descr="DS3-Figure 11-19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90800"/>
            <a:ext cx="8686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341294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Resolving Fan Trap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Reconstruction of the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original ER model to represent the correct association between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these entities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8" descr="DS3-Figure 11-20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95600"/>
            <a:ext cx="87630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29177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Fan Trap </a:t>
            </a:r>
            <a:r>
              <a:rPr lang="en-US" sz="5400" dirty="0" smtClean="0">
                <a:latin typeface="Times" pitchFamily="18" charset="0"/>
              </a:rPr>
              <a:t>Resolved?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At which branch office does staff number SG37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work, same question again?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9" descr="DS3-Figure 11-20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8458200" cy="426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034678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Chasm Traps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Where a model suggests the existence of a relationship between entity types, but pathway does not exist between certain entity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occurrences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 chasm trap may occur where there are one or more relationships with a minimum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multiplicity of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zero (that is optional participation) forming part of the pathway between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related entities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9" descr="DS3-Figure 11-2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5105400"/>
            <a:ext cx="8305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796429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Chasm Traps..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At which branch office is property PA14 available?</a:t>
            </a:r>
          </a:p>
        </p:txBody>
      </p:sp>
      <p:pic>
        <p:nvPicPr>
          <p:cNvPr id="7" name="Picture 8" descr="DS3-Figure 11-21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8382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82603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Resolving Chasm </a:t>
            </a:r>
            <a:r>
              <a:rPr lang="en-US" sz="5400" dirty="0" smtClean="0">
                <a:latin typeface="Times" pitchFamily="18" charset="0"/>
              </a:rPr>
              <a:t>Trap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Identify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the missing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relationship that represents the true association between entities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9" descr="DS3-Figure 11-22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62200"/>
            <a:ext cx="84582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839813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Chasm </a:t>
            </a:r>
            <a:r>
              <a:rPr lang="en-US" sz="5400" dirty="0" smtClean="0">
                <a:latin typeface="Times" pitchFamily="18" charset="0"/>
              </a:rPr>
              <a:t>Trap Resolved?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At which branch office is property PA14 available,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same question again?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9" descr="DS3-Figure 11-22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90725"/>
            <a:ext cx="8610600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846039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Sample ER-Diagram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8" descr="DS3-Figure 11-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8915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725523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562600"/>
          </a:xfrm>
        </p:spPr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Structural constraints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Multiplicity </a:t>
            </a:r>
          </a:p>
          <a:p>
            <a:pPr lvl="2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Cardinality/Participation</a:t>
            </a:r>
            <a:endParaRPr lang="en-US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Connection traps</a:t>
            </a:r>
          </a:p>
          <a:p>
            <a:pPr lvl="2" algn="just"/>
            <a:r>
              <a:rPr lang="en-US" b="1">
                <a:latin typeface="Times" pitchFamily="18" charset="0"/>
                <a:cs typeface="Times" pitchFamily="18" charset="0"/>
              </a:rPr>
              <a:t>Fan/Chasm </a:t>
            </a:r>
            <a:r>
              <a:rPr lang="en-US" b="1" smtClean="0">
                <a:latin typeface="Times" pitchFamily="18" charset="0"/>
                <a:cs typeface="Times" pitchFamily="18" charset="0"/>
              </a:rPr>
              <a:t>traps</a:t>
            </a: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5768</TotalTime>
  <Words>514</Words>
  <Application>Microsoft Office PowerPoint</Application>
  <PresentationFormat>On-screen Show (4:3)</PresentationFormat>
  <Paragraphs>188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Lecture1-CSC271-CIITVC-2012</vt:lpstr>
      <vt:lpstr>CSC271 Database Systems</vt:lpstr>
      <vt:lpstr>Summary: Previous Lecture</vt:lpstr>
      <vt:lpstr>Summary of Multiplicity Constraints</vt:lpstr>
      <vt:lpstr>Structural Constraints</vt:lpstr>
      <vt:lpstr>Cardinality </vt:lpstr>
      <vt:lpstr>Participation</vt:lpstr>
      <vt:lpstr>Cardinality and Participation</vt:lpstr>
      <vt:lpstr>Problems with ER Models</vt:lpstr>
      <vt:lpstr>Connection Traps</vt:lpstr>
      <vt:lpstr>Fan Traps</vt:lpstr>
      <vt:lpstr>Fan Traps..</vt:lpstr>
      <vt:lpstr>Resolving Fan Trap</vt:lpstr>
      <vt:lpstr>Fan Trap Resolved?</vt:lpstr>
      <vt:lpstr>Chasm Traps</vt:lpstr>
      <vt:lpstr>Chasm Traps..</vt:lpstr>
      <vt:lpstr>Resolving Chasm Trap</vt:lpstr>
      <vt:lpstr>Chasm Trap Resolved?</vt:lpstr>
      <vt:lpstr>Sample ER-Diagram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2726</cp:revision>
  <dcterms:created xsi:type="dcterms:W3CDTF">2012-05-16T18:43:11Z</dcterms:created>
  <dcterms:modified xsi:type="dcterms:W3CDTF">2012-06-22T09:05:30Z</dcterms:modified>
</cp:coreProperties>
</file>