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99" r:id="rId4"/>
    <p:sldId id="300" r:id="rId5"/>
    <p:sldId id="302" r:id="rId6"/>
    <p:sldId id="301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310" r:id="rId15"/>
    <p:sldId id="311" r:id="rId16"/>
    <p:sldId id="272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456" autoAdjust="0"/>
    <p:restoredTop sz="94660"/>
  </p:normalViewPr>
  <p:slideViewPr>
    <p:cSldViewPr>
      <p:cViewPr varScale="1">
        <p:scale>
          <a:sx n="33" d="100"/>
          <a:sy n="33" d="100"/>
        </p:scale>
        <p:origin x="-1574" y="-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4784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3169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947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45507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3960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8382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062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695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0455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5332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05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61665-C0A3-4567-B279-D21BF5E6B223}" type="datetimeFigureOut">
              <a:rPr lang="en-US" smtClean="0"/>
              <a:pPr/>
              <a:t>12/24/2013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70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Graphics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09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1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Viewing</a:t>
            </a:r>
          </a:p>
          <a:p>
            <a:pPr lvl="1"/>
            <a:r>
              <a:rPr lang="en-US" dirty="0"/>
              <a:t>Perspectives</a:t>
            </a:r>
          </a:p>
          <a:p>
            <a:pPr lvl="1"/>
            <a:r>
              <a:rPr lang="en-US" dirty="0"/>
              <a:t>Projections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0332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Perspectives</a:t>
            </a:r>
          </a:p>
          <a:p>
            <a:r>
              <a:rPr lang="en-US" dirty="0" smtClean="0"/>
              <a:t>Projections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392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Perspectives and Projections</a:t>
            </a:r>
            <a:endParaRPr lang="en-US" dirty="0"/>
          </a:p>
        </p:txBody>
      </p:sp>
      <p:pic>
        <p:nvPicPr>
          <p:cNvPr id="4" name="Content Placeholder 3" descr="AN05F0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1677" y="1371600"/>
            <a:ext cx="6936923" cy="4288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61946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Orthographic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projectors are orthogonal to the projection surfaces</a:t>
            </a:r>
            <a:endParaRPr lang="en-US" dirty="0"/>
          </a:p>
        </p:txBody>
      </p:sp>
      <p:pic>
        <p:nvPicPr>
          <p:cNvPr id="4" name="Picture 3" descr="AN05F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619375"/>
            <a:ext cx="4114800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027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Axonometric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Projection planes can move relative to the object</a:t>
            </a:r>
          </a:p>
          <a:p>
            <a:pPr lvl="1"/>
            <a:r>
              <a:rPr lang="en-US" dirty="0" smtClean="0"/>
              <a:t>Axonometric projections are classified by how many angles of a corner of a projected cube are the same</a:t>
            </a:r>
          </a:p>
          <a:p>
            <a:pPr lvl="2"/>
            <a:r>
              <a:rPr lang="en-US" dirty="0" smtClean="0"/>
              <a:t>Trimetric (none of the angles is same)</a:t>
            </a:r>
          </a:p>
          <a:p>
            <a:pPr lvl="2"/>
            <a:r>
              <a:rPr lang="en-US" dirty="0" err="1" smtClean="0"/>
              <a:t>Dimetric</a:t>
            </a:r>
            <a:r>
              <a:rPr lang="en-US" dirty="0" smtClean="0"/>
              <a:t> (two angles are same)</a:t>
            </a:r>
          </a:p>
          <a:p>
            <a:pPr lvl="2"/>
            <a:r>
              <a:rPr lang="en-US" dirty="0" smtClean="0"/>
              <a:t>Isometric (all three angles are same)</a:t>
            </a:r>
            <a:endParaRPr lang="en-US" dirty="0"/>
          </a:p>
        </p:txBody>
      </p:sp>
      <p:pic>
        <p:nvPicPr>
          <p:cNvPr id="4" name="Picture 3" descr="AN05F0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3886200"/>
            <a:ext cx="8553450" cy="269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93734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Oblique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Relationship </a:t>
            </a:r>
            <a:r>
              <a:rPr lang="en-US" dirty="0"/>
              <a:t>between projectors and projection </a:t>
            </a:r>
            <a:r>
              <a:rPr lang="en-US" dirty="0" smtClean="0"/>
              <a:t>plane is arbitrary 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 descr="AN05F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494"/>
          <a:stretch>
            <a:fillRect/>
          </a:stretch>
        </p:blipFill>
        <p:spPr bwMode="auto">
          <a:xfrm>
            <a:off x="523875" y="2209800"/>
            <a:ext cx="809625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531484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Perspective Projections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erspective </a:t>
            </a:r>
            <a:r>
              <a:rPr lang="en-US" dirty="0"/>
              <a:t>views are characterized by </a:t>
            </a:r>
            <a:r>
              <a:rPr lang="en-US" b="1" dirty="0"/>
              <a:t>diminution </a:t>
            </a:r>
            <a:r>
              <a:rPr lang="en-US" dirty="0"/>
              <a:t>of size.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objects </a:t>
            </a:r>
            <a:r>
              <a:rPr lang="en-US" dirty="0" smtClean="0"/>
              <a:t>are moved </a:t>
            </a:r>
            <a:r>
              <a:rPr lang="en-US" dirty="0"/>
              <a:t>farther from the viewer, their images become smaller</a:t>
            </a:r>
          </a:p>
        </p:txBody>
      </p:sp>
      <p:pic>
        <p:nvPicPr>
          <p:cNvPr id="5" name="Picture 4" descr="AN05F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0962" y="2844800"/>
            <a:ext cx="3902075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30889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Point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None of the principal face is parallel to projection plane.</a:t>
            </a:r>
          </a:p>
          <a:p>
            <a:r>
              <a:rPr lang="en-US" dirty="0" smtClean="0"/>
              <a:t>No. of vanishing points is three in a cube</a:t>
            </a:r>
            <a:endParaRPr lang="en-US" dirty="0"/>
          </a:p>
        </p:txBody>
      </p:sp>
      <p:pic>
        <p:nvPicPr>
          <p:cNvPr id="4" name="Picture 3" descr="AN05F10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927"/>
          <a:stretch>
            <a:fillRect/>
          </a:stretch>
        </p:blipFill>
        <p:spPr bwMode="auto">
          <a:xfrm>
            <a:off x="3194844" y="3124200"/>
            <a:ext cx="2754313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8752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Point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principal directions is parallel to projection plane.</a:t>
            </a:r>
          </a:p>
          <a:p>
            <a:r>
              <a:rPr lang="en-US" dirty="0" smtClean="0"/>
              <a:t>No. of vanishing points is two in a cube</a:t>
            </a:r>
            <a:endParaRPr lang="en-US" dirty="0"/>
          </a:p>
        </p:txBody>
      </p:sp>
      <p:pic>
        <p:nvPicPr>
          <p:cNvPr id="5" name="Picture 4" descr="AN05F10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603"/>
          <a:stretch>
            <a:fillRect/>
          </a:stretch>
        </p:blipFill>
        <p:spPr bwMode="auto">
          <a:xfrm>
            <a:off x="3028950" y="2616200"/>
            <a:ext cx="3086100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378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Point Perspective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of the principal face is parallel to projection plane.</a:t>
            </a:r>
          </a:p>
          <a:p>
            <a:r>
              <a:rPr lang="en-US" dirty="0" smtClean="0"/>
              <a:t>No. of vanishing points is one in a cube</a:t>
            </a:r>
            <a:endParaRPr lang="en-US" dirty="0"/>
          </a:p>
        </p:txBody>
      </p:sp>
      <p:pic>
        <p:nvPicPr>
          <p:cNvPr id="6" name="Picture 5" descr="AN05F10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152"/>
          <a:stretch>
            <a:fillRect/>
          </a:stretch>
        </p:blipFill>
        <p:spPr bwMode="auto">
          <a:xfrm>
            <a:off x="3040063" y="3124200"/>
            <a:ext cx="306387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5813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Viewing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viewing comprises following aspects</a:t>
            </a:r>
          </a:p>
          <a:p>
            <a:pPr lvl="1"/>
            <a:r>
              <a:rPr lang="en-US" dirty="0" smtClean="0"/>
              <a:t>Positioning of the camera</a:t>
            </a:r>
          </a:p>
          <a:p>
            <a:pPr lvl="1"/>
            <a:r>
              <a:rPr lang="en-US" dirty="0" smtClean="0"/>
              <a:t>Selecting a lens (Projections and Perspectives)</a:t>
            </a:r>
          </a:p>
          <a:p>
            <a:pPr lvl="1"/>
            <a:r>
              <a:rPr lang="en-US" dirty="0" smtClean="0"/>
              <a:t>Clipping</a:t>
            </a:r>
          </a:p>
          <a:p>
            <a:r>
              <a:rPr lang="en-US" dirty="0" smtClean="0"/>
              <a:t>Can be accomplished with transformations.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7061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Coordinate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Perspectives</a:t>
            </a:r>
          </a:p>
          <a:p>
            <a:r>
              <a:rPr lang="en-US" dirty="0"/>
              <a:t>Projections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03271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Fundamentals of Computer Graphics Third Edition by Peter Shirley and Steve </a:t>
            </a:r>
            <a:r>
              <a:rPr lang="en-US" dirty="0" err="1" smtClean="0"/>
              <a:t>Marschner</a:t>
            </a:r>
            <a:endParaRPr lang="en-US" dirty="0" smtClean="0"/>
          </a:p>
          <a:p>
            <a:r>
              <a:rPr lang="en-US" dirty="0"/>
              <a:t>Interactive Computer Graphics, A Top-down Approach with </a:t>
            </a:r>
            <a:r>
              <a:rPr lang="en-US"/>
              <a:t>OpenGL </a:t>
            </a:r>
            <a:r>
              <a:rPr lang="en-US" smtClean="0"/>
              <a:t>(Sixth </a:t>
            </a:r>
            <a:r>
              <a:rPr lang="en-US" dirty="0"/>
              <a:t>Edition) by Edward Angel.</a:t>
            </a:r>
          </a:p>
        </p:txBody>
      </p:sp>
    </p:spTree>
    <p:extLst>
      <p:ext uri="{BB962C8B-B14F-4D97-AF65-F5344CB8AC3E}">
        <p14:creationId xmlns:p14="http://schemas.microsoft.com/office/powerpoint/2010/main" xmlns="" val="343942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1943</TotalTime>
  <Words>252</Words>
  <Application>Microsoft Office PowerPoint</Application>
  <PresentationFormat>On-screen Show (4:3)</PresentationFormat>
  <Paragraphs>48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Computer Graphics</vt:lpstr>
      <vt:lpstr>Last Class</vt:lpstr>
      <vt:lpstr>Today’s Agenda</vt:lpstr>
      <vt:lpstr>Perspectives and Projections</vt:lpstr>
      <vt:lpstr>Orthographic Projections</vt:lpstr>
      <vt:lpstr>Axonometric Projections</vt:lpstr>
      <vt:lpstr>Oblique Projections</vt:lpstr>
      <vt:lpstr>Perspective Projections</vt:lpstr>
      <vt:lpstr>Three Point Perspective</vt:lpstr>
      <vt:lpstr>Two Point Perspective</vt:lpstr>
      <vt:lpstr>One Point Perspective</vt:lpstr>
      <vt:lpstr>Computer Viewing</vt:lpstr>
      <vt:lpstr>Coordinate Systems</vt:lpstr>
      <vt:lpstr>Coordinate Systems</vt:lpstr>
      <vt:lpstr>Coordinate Systems</vt:lpstr>
      <vt:lpstr>Summary</vt:lpstr>
      <vt:lpstr>References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146</cp:revision>
  <dcterms:created xsi:type="dcterms:W3CDTF">2013-05-04T10:14:09Z</dcterms:created>
  <dcterms:modified xsi:type="dcterms:W3CDTF">2013-12-24T05:33:52Z</dcterms:modified>
</cp:coreProperties>
</file>