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24" r:id="rId3"/>
    <p:sldId id="299" r:id="rId4"/>
    <p:sldId id="327" r:id="rId5"/>
    <p:sldId id="326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25" r:id="rId16"/>
    <p:sldId id="28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5" autoAdjust="0"/>
    <p:restoredTop sz="94660"/>
  </p:normalViewPr>
  <p:slideViewPr>
    <p:cSldViewPr>
      <p:cViewPr varScale="1">
        <p:scale>
          <a:sx n="33" d="100"/>
          <a:sy n="33" d="100"/>
        </p:scale>
        <p:origin x="-155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29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 System Interactions</a:t>
            </a:r>
          </a:p>
          <a:p>
            <a:pPr lvl="1"/>
            <a:r>
              <a:rPr lang="en-US" dirty="0"/>
              <a:t>Direct manipulation</a:t>
            </a:r>
          </a:p>
          <a:p>
            <a:pPr lvl="1"/>
            <a:r>
              <a:rPr lang="en-US" dirty="0"/>
              <a:t>Menu selection</a:t>
            </a:r>
            <a:r>
              <a:rPr lang="el-GR" sz="800" dirty="0"/>
              <a:t> </a:t>
            </a:r>
            <a:endParaRPr lang="en-US" sz="800" dirty="0"/>
          </a:p>
          <a:p>
            <a:pPr lvl="1"/>
            <a:r>
              <a:rPr lang="en-US" dirty="0"/>
              <a:t>Form fill-in</a:t>
            </a:r>
          </a:p>
          <a:p>
            <a:pPr lvl="1"/>
            <a:r>
              <a:rPr lang="en-US" dirty="0"/>
              <a:t>Command language</a:t>
            </a:r>
          </a:p>
          <a:p>
            <a:pPr lvl="1"/>
            <a:r>
              <a:rPr lang="en-US" dirty="0"/>
              <a:t>Natural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Graphical User Interfaces</a:t>
            </a:r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the information from user be provided to the system</a:t>
            </a:r>
          </a:p>
          <a:p>
            <a:r>
              <a:rPr lang="en-US" dirty="0"/>
              <a:t>How the processed information (from computer) be presented to the user?</a:t>
            </a:r>
          </a:p>
        </p:txBody>
      </p:sp>
    </p:spTree>
    <p:extLst>
      <p:ext uri="{BB962C8B-B14F-4D97-AF65-F5344CB8AC3E}">
        <p14:creationId xmlns:p14="http://schemas.microsoft.com/office/powerpoint/2010/main" xmlns="" val="144605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Information presentation </a:t>
            </a:r>
            <a:r>
              <a:rPr lang="en-US" dirty="0" smtClean="0"/>
              <a:t>means how to present processed information </a:t>
            </a:r>
            <a:r>
              <a:rPr lang="en-US" dirty="0"/>
              <a:t>to </a:t>
            </a:r>
            <a:r>
              <a:rPr lang="en-US" dirty="0" smtClean="0"/>
              <a:t>the users</a:t>
            </a:r>
            <a:endParaRPr lang="en-US" dirty="0"/>
          </a:p>
          <a:p>
            <a:r>
              <a:rPr lang="en-US" dirty="0" smtClean="0"/>
              <a:t>It </a:t>
            </a:r>
            <a:r>
              <a:rPr lang="en-US" dirty="0"/>
              <a:t>may be presented </a:t>
            </a:r>
          </a:p>
          <a:p>
            <a:pPr lvl="1"/>
            <a:r>
              <a:rPr lang="en-US" dirty="0" smtClean="0"/>
              <a:t>Directly </a:t>
            </a:r>
            <a:r>
              <a:rPr lang="en-US" dirty="0"/>
              <a:t>(</a:t>
            </a:r>
            <a:r>
              <a:rPr lang="en-US" dirty="0" smtClean="0"/>
              <a:t>e.g. text)</a:t>
            </a:r>
          </a:p>
          <a:p>
            <a:pPr lvl="1"/>
            <a:r>
              <a:rPr lang="en-US" dirty="0" smtClean="0"/>
              <a:t>Transformed like in graphical form</a:t>
            </a:r>
            <a:endParaRPr lang="en-US" dirty="0"/>
          </a:p>
          <a:p>
            <a:r>
              <a:rPr lang="en-US" dirty="0" smtClean="0"/>
              <a:t>Model-View-Controller </a:t>
            </a:r>
            <a:r>
              <a:rPr lang="en-US" dirty="0"/>
              <a:t>approach </a:t>
            </a:r>
            <a:r>
              <a:rPr lang="en-US" dirty="0" smtClean="0"/>
              <a:t>supports </a:t>
            </a:r>
            <a:r>
              <a:rPr lang="en-US" dirty="0"/>
              <a:t>multiple presentations of data</a:t>
            </a:r>
          </a:p>
        </p:txBody>
      </p:sp>
    </p:spTree>
    <p:extLst>
      <p:ext uri="{BB962C8B-B14F-4D97-AF65-F5344CB8AC3E}">
        <p14:creationId xmlns:p14="http://schemas.microsoft.com/office/powerpoint/2010/main" xmlns="" val="207483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View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982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Static </a:t>
            </a:r>
            <a:r>
              <a:rPr lang="en-US" dirty="0" smtClean="0"/>
              <a:t>information</a:t>
            </a:r>
          </a:p>
          <a:p>
            <a:pPr lvl="1"/>
            <a:r>
              <a:rPr lang="en-US" dirty="0" smtClean="0"/>
              <a:t>Adjusted </a:t>
            </a:r>
            <a:r>
              <a:rPr lang="en-US" dirty="0"/>
              <a:t>at the </a:t>
            </a:r>
            <a:r>
              <a:rPr lang="en-US" dirty="0" smtClean="0"/>
              <a:t>start </a:t>
            </a:r>
            <a:r>
              <a:rPr lang="en-US" dirty="0"/>
              <a:t>of a </a:t>
            </a:r>
            <a:r>
              <a:rPr lang="en-US" dirty="0" smtClean="0"/>
              <a:t>session. It remains unchanged during </a:t>
            </a:r>
            <a:r>
              <a:rPr lang="en-US" dirty="0"/>
              <a:t>the </a:t>
            </a:r>
            <a:r>
              <a:rPr lang="en-US" dirty="0" smtClean="0"/>
              <a:t>session </a:t>
            </a:r>
          </a:p>
          <a:p>
            <a:pPr lvl="1"/>
            <a:r>
              <a:rPr lang="en-US" dirty="0" smtClean="0"/>
              <a:t>May assume </a:t>
            </a:r>
            <a:r>
              <a:rPr lang="en-US" dirty="0"/>
              <a:t>numeric or </a:t>
            </a:r>
            <a:r>
              <a:rPr lang="en-US" dirty="0" smtClean="0"/>
              <a:t>textual value</a:t>
            </a:r>
            <a:endParaRPr lang="en-US" dirty="0"/>
          </a:p>
          <a:p>
            <a:r>
              <a:rPr lang="en-US" dirty="0" smtClean="0"/>
              <a:t>Dynamic information </a:t>
            </a:r>
          </a:p>
          <a:p>
            <a:pPr lvl="1"/>
            <a:r>
              <a:rPr lang="en-US" dirty="0" smtClean="0"/>
              <a:t>Can changes </a:t>
            </a:r>
            <a:r>
              <a:rPr lang="en-US" dirty="0"/>
              <a:t>during a session and the changes must </a:t>
            </a:r>
            <a:r>
              <a:rPr lang="en-US" dirty="0" smtClean="0"/>
              <a:t>be presented </a:t>
            </a:r>
            <a:r>
              <a:rPr lang="en-US" dirty="0"/>
              <a:t>to the system </a:t>
            </a:r>
            <a:r>
              <a:rPr lang="en-US" dirty="0" smtClean="0"/>
              <a:t>user. </a:t>
            </a:r>
          </a:p>
          <a:p>
            <a:pPr lvl="1"/>
            <a:r>
              <a:rPr lang="en-US" dirty="0"/>
              <a:t>May assume numeric or textual </a:t>
            </a:r>
            <a:r>
              <a:rPr lang="en-US" dirty="0" smtClean="0"/>
              <a:t>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571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Factors (Information)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</a:t>
            </a:r>
            <a:r>
              <a:rPr lang="en-US" dirty="0" smtClean="0"/>
              <a:t>ser requirement</a:t>
            </a:r>
          </a:p>
          <a:p>
            <a:pPr lvl="1"/>
            <a:r>
              <a:rPr lang="en-US" dirty="0" smtClean="0"/>
              <a:t>Precise information</a:t>
            </a:r>
          </a:p>
          <a:p>
            <a:pPr lvl="1"/>
            <a:r>
              <a:rPr lang="en-US" dirty="0" smtClean="0"/>
              <a:t>Data relationships</a:t>
            </a:r>
            <a:endParaRPr lang="en-US" dirty="0"/>
          </a:p>
          <a:p>
            <a:r>
              <a:rPr lang="en-US" dirty="0"/>
              <a:t>I</a:t>
            </a:r>
            <a:r>
              <a:rPr lang="en-US" dirty="0" smtClean="0"/>
              <a:t>nformation </a:t>
            </a:r>
            <a:r>
              <a:rPr lang="en-US" dirty="0"/>
              <a:t>values </a:t>
            </a:r>
            <a:r>
              <a:rPr lang="en-US" dirty="0" smtClean="0"/>
              <a:t>change frequency</a:t>
            </a:r>
          </a:p>
          <a:p>
            <a:pPr lvl="1"/>
            <a:r>
              <a:rPr lang="en-US" dirty="0" smtClean="0"/>
              <a:t>Should user know immediately about the change?</a:t>
            </a:r>
            <a:endParaRPr lang="en-US" dirty="0"/>
          </a:p>
          <a:p>
            <a:r>
              <a:rPr lang="en-US" dirty="0" smtClean="0"/>
              <a:t>Response on change required or not from user</a:t>
            </a:r>
            <a:endParaRPr lang="en-US" dirty="0"/>
          </a:p>
          <a:p>
            <a:r>
              <a:rPr lang="en-US" dirty="0"/>
              <a:t>D</a:t>
            </a:r>
            <a:r>
              <a:rPr lang="en-US" dirty="0" smtClean="0"/>
              <a:t>irect or transformed?</a:t>
            </a:r>
            <a:endParaRPr lang="en-US" dirty="0"/>
          </a:p>
          <a:p>
            <a:r>
              <a:rPr lang="en-US" dirty="0" smtClean="0"/>
              <a:t>Textual </a:t>
            </a:r>
            <a:r>
              <a:rPr lang="en-US" dirty="0"/>
              <a:t>or </a:t>
            </a:r>
            <a:r>
              <a:rPr lang="en-US" dirty="0" smtClean="0"/>
              <a:t>numeric?</a:t>
            </a:r>
          </a:p>
          <a:p>
            <a:r>
              <a:rPr lang="en-US" dirty="0" smtClean="0"/>
              <a:t>Multiple information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975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 and Digital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Digital presentation is compact so takes less screen space and can present precise value</a:t>
            </a:r>
          </a:p>
          <a:p>
            <a:r>
              <a:rPr lang="en-US" dirty="0" smtClean="0"/>
              <a:t>Analog presentation give good information by just getting an overview and present information of outliers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093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Display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</a:t>
            </a:r>
          </a:p>
          <a:p>
            <a:r>
              <a:rPr lang="en-US" dirty="0" smtClean="0"/>
              <a:t>Temperature</a:t>
            </a:r>
          </a:p>
          <a:p>
            <a:r>
              <a:rPr lang="en-US" dirty="0" smtClean="0"/>
              <a:t>Pressure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399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Displaying Relative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Progress bar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461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to display large amount of information</a:t>
            </a:r>
          </a:p>
          <a:p>
            <a:r>
              <a:rPr lang="en-US" dirty="0" smtClean="0"/>
              <a:t>Reveals trends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Weather information from a number of sources</a:t>
            </a:r>
          </a:p>
          <a:p>
            <a:pPr lvl="1"/>
            <a:r>
              <a:rPr lang="en-US" dirty="0" smtClean="0"/>
              <a:t>Traffic information at toll plazas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375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Colors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Extra dimension can be added</a:t>
            </a:r>
          </a:p>
          <a:p>
            <a:r>
              <a:rPr lang="en-US" dirty="0" smtClean="0"/>
              <a:t>Can be used for warning</a:t>
            </a:r>
            <a:endParaRPr lang="en-US" dirty="0"/>
          </a:p>
          <a:p>
            <a:r>
              <a:rPr lang="en-US" dirty="0" smtClean="0"/>
              <a:t>Guideline</a:t>
            </a:r>
          </a:p>
          <a:p>
            <a:pPr lvl="1"/>
            <a:r>
              <a:rPr lang="en-US" dirty="0" smtClean="0"/>
              <a:t>Too many colors should not be used</a:t>
            </a:r>
          </a:p>
          <a:p>
            <a:pPr lvl="1"/>
            <a:r>
              <a:rPr lang="en-US" dirty="0" smtClean="0"/>
              <a:t>Color code should also be provided and the user may be provided flexibility to change color code.</a:t>
            </a:r>
          </a:p>
          <a:p>
            <a:pPr lvl="1"/>
            <a:r>
              <a:rPr lang="en-US" dirty="0" smtClean="0"/>
              <a:t>Designing must be done for monochrome and colors should be added afterwards</a:t>
            </a:r>
          </a:p>
          <a:p>
            <a:pPr lvl="1"/>
            <a:r>
              <a:rPr lang="en-US" dirty="0" smtClean="0"/>
              <a:t>Color codes should be consistent</a:t>
            </a:r>
          </a:p>
          <a:p>
            <a:pPr lvl="1"/>
            <a:r>
              <a:rPr lang="en-US" dirty="0" smtClean="0"/>
              <a:t>Keep lower resolutions in mind</a:t>
            </a:r>
          </a:p>
        </p:txBody>
      </p:sp>
    </p:spTree>
    <p:extLst>
      <p:ext uri="{BB962C8B-B14F-4D97-AF65-F5344CB8AC3E}">
        <p14:creationId xmlns:p14="http://schemas.microsoft.com/office/powerpoint/2010/main" xmlns="" val="112908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Facilitation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user guidance system </a:t>
            </a:r>
            <a:r>
              <a:rPr lang="en-US" dirty="0" smtClean="0"/>
              <a:t>(like on – line help, error messages and manuals) should </a:t>
            </a:r>
            <a:r>
              <a:rPr lang="en-US" dirty="0"/>
              <a:t>be </a:t>
            </a:r>
            <a:r>
              <a:rPr lang="en-US" dirty="0" smtClean="0"/>
              <a:t>integrated with </a:t>
            </a:r>
            <a:r>
              <a:rPr lang="en-US" dirty="0"/>
              <a:t>the user </a:t>
            </a:r>
            <a:r>
              <a:rPr lang="en-US" dirty="0" smtClean="0"/>
              <a:t>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060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Information presentation</a:t>
            </a:r>
          </a:p>
          <a:p>
            <a:pPr lvl="1"/>
            <a:r>
              <a:rPr lang="en-US" dirty="0" smtClean="0"/>
              <a:t>direct or transformed</a:t>
            </a:r>
          </a:p>
          <a:p>
            <a:pPr lvl="1"/>
            <a:r>
              <a:rPr lang="en-US" dirty="0" smtClean="0"/>
              <a:t>Model view approach</a:t>
            </a:r>
          </a:p>
          <a:p>
            <a:pPr lvl="1"/>
            <a:r>
              <a:rPr lang="en-US" dirty="0" smtClean="0"/>
              <a:t>Static or dynamic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OpenGL </a:t>
            </a:r>
            <a:r>
              <a:rPr lang="en-US" dirty="0" smtClean="0"/>
              <a:t>(Sixth </a:t>
            </a:r>
            <a:r>
              <a:rPr lang="en-US" dirty="0"/>
              <a:t>Edition) by Edward Angel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3842</TotalTime>
  <Words>380</Words>
  <Application>Microsoft Office PowerPoint</Application>
  <PresentationFormat>On-screen Show (4:3)</PresentationFormat>
  <Paragraphs>76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Computer Graphics</vt:lpstr>
      <vt:lpstr>Last Class</vt:lpstr>
      <vt:lpstr>Today’s Agenda</vt:lpstr>
      <vt:lpstr>Information Presentation</vt:lpstr>
      <vt:lpstr>Information Presentation</vt:lpstr>
      <vt:lpstr>Model View Approach</vt:lpstr>
      <vt:lpstr>Information Presentation</vt:lpstr>
      <vt:lpstr>Display Factors (Information)</vt:lpstr>
      <vt:lpstr>Analog and Digital Presentation</vt:lpstr>
      <vt:lpstr>Dynamic Display</vt:lpstr>
      <vt:lpstr>Displaying Relative Values</vt:lpstr>
      <vt:lpstr>Data Visualization</vt:lpstr>
      <vt:lpstr>Use of Colors</vt:lpstr>
      <vt:lpstr>User Facilitation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314</cp:revision>
  <dcterms:created xsi:type="dcterms:W3CDTF">2013-05-04T10:14:09Z</dcterms:created>
  <dcterms:modified xsi:type="dcterms:W3CDTF">2014-01-02T13:37:51Z</dcterms:modified>
</cp:coreProperties>
</file>