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6"/>
  </p:notesMasterIdLst>
  <p:sldIdLst>
    <p:sldId id="256" r:id="rId2"/>
    <p:sldId id="324" r:id="rId3"/>
    <p:sldId id="299" r:id="rId4"/>
    <p:sldId id="333" r:id="rId5"/>
    <p:sldId id="334" r:id="rId6"/>
    <p:sldId id="326" r:id="rId7"/>
    <p:sldId id="328" r:id="rId8"/>
    <p:sldId id="327" r:id="rId9"/>
    <p:sldId id="329" r:id="rId10"/>
    <p:sldId id="330" r:id="rId11"/>
    <p:sldId id="331" r:id="rId12"/>
    <p:sldId id="332" r:id="rId13"/>
    <p:sldId id="325" r:id="rId14"/>
    <p:sldId id="285" r:id="rId1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9265" autoAdjust="0"/>
    <p:restoredTop sz="94660"/>
  </p:normalViewPr>
  <p:slideViewPr>
    <p:cSldViewPr>
      <p:cViewPr varScale="1">
        <p:scale>
          <a:sx n="65" d="100"/>
          <a:sy n="65" d="100"/>
        </p:scale>
        <p:origin x="-1302" y="-11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990CA43-72F7-46CE-A7B3-5CDC7A6523F8}" type="datetimeFigureOut">
              <a:rPr lang="en-US" smtClean="0"/>
              <a:pPr/>
              <a:t>1/1/2014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331490D-1E15-44D9-90F8-60A62849FC8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37547959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>
            <a:lvl1pPr>
              <a:defRPr>
                <a:latin typeface="Arial Black" pitchFamily="34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  <a:latin typeface="Arial Black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361665-C0A3-4567-B279-D21BF5E6B223}" type="datetimeFigureOut">
              <a:rPr lang="en-US" smtClean="0"/>
              <a:pPr/>
              <a:t>1/1/2014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F84B07-E1DF-494F-8188-564F20F01F9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73478442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9762"/>
          </a:xfrm>
        </p:spPr>
        <p:txBody>
          <a:bodyPr>
            <a:normAutofit/>
          </a:bodyPr>
          <a:lstStyle>
            <a:lvl1pPr>
              <a:defRPr sz="2800">
                <a:latin typeface="Arial Black" pitchFamily="34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43000"/>
            <a:ext cx="8229600" cy="4983163"/>
          </a:xfrm>
        </p:spPr>
        <p:txBody>
          <a:bodyPr/>
          <a:lstStyle>
            <a:lvl1pPr>
              <a:defRPr sz="2400">
                <a:latin typeface="Arial Black" pitchFamily="34" charset="0"/>
              </a:defRPr>
            </a:lvl1pPr>
            <a:lvl2pPr>
              <a:defRPr sz="2000">
                <a:latin typeface="Arial Black" pitchFamily="34" charset="0"/>
              </a:defRPr>
            </a:lvl2pPr>
            <a:lvl3pPr>
              <a:defRPr sz="1800">
                <a:latin typeface="Arial Black" pitchFamily="34" charset="0"/>
              </a:defRPr>
            </a:lvl3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361665-C0A3-4567-B279-D21BF5E6B223}" type="datetimeFigureOut">
              <a:rPr lang="en-US" smtClean="0"/>
              <a:pPr/>
              <a:t>1/1/2014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F84B07-E1DF-494F-8188-564F20F01F9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54316989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361665-C0A3-4567-B279-D21BF5E6B223}" type="datetimeFigureOut">
              <a:rPr lang="en-US" smtClean="0"/>
              <a:pPr/>
              <a:t>1/1/2014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F84B07-E1DF-494F-8188-564F20F01F9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12294750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361665-C0A3-4567-B279-D21BF5E6B223}" type="datetimeFigureOut">
              <a:rPr lang="en-US" smtClean="0"/>
              <a:pPr/>
              <a:t>1/1/2014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F84B07-E1DF-494F-8188-564F20F01F9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74550721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361665-C0A3-4567-B279-D21BF5E6B223}" type="datetimeFigureOut">
              <a:rPr lang="en-US" smtClean="0"/>
              <a:pPr/>
              <a:t>1/1/2014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F84B07-E1DF-494F-8188-564F20F01F9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95396073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361665-C0A3-4567-B279-D21BF5E6B223}" type="datetimeFigureOut">
              <a:rPr lang="en-US" smtClean="0"/>
              <a:pPr/>
              <a:t>1/1/2014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F84B07-E1DF-494F-8188-564F20F01F9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18382747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361665-C0A3-4567-B279-D21BF5E6B223}" type="datetimeFigureOut">
              <a:rPr lang="en-US" smtClean="0"/>
              <a:pPr/>
              <a:t>1/1/2014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F84B07-E1DF-494F-8188-564F20F01F9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83806248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361665-C0A3-4567-B279-D21BF5E6B223}" type="datetimeFigureOut">
              <a:rPr lang="en-US" smtClean="0"/>
              <a:pPr/>
              <a:t>1/1/2014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F84B07-E1DF-494F-8188-564F20F01F9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72769598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361665-C0A3-4567-B279-D21BF5E6B223}" type="datetimeFigureOut">
              <a:rPr lang="en-US" smtClean="0"/>
              <a:pPr/>
              <a:t>1/1/2014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F84B07-E1DF-494F-8188-564F20F01F9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24045564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361665-C0A3-4567-B279-D21BF5E6B223}" type="datetimeFigureOut">
              <a:rPr lang="en-US" smtClean="0"/>
              <a:pPr/>
              <a:t>1/1/2014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F84B07-E1DF-494F-8188-564F20F01F9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98533274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361665-C0A3-4567-B279-D21BF5E6B223}" type="datetimeFigureOut">
              <a:rPr lang="en-US" smtClean="0"/>
              <a:pPr/>
              <a:t>1/1/2014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F84B07-E1DF-494F-8188-564F20F01F9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57052883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6361665-C0A3-4567-B279-D21BF5E6B223}" type="datetimeFigureOut">
              <a:rPr lang="en-US" smtClean="0"/>
              <a:pPr/>
              <a:t>1/1/2014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CF84B07-E1DF-494F-8188-564F20F01F9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1087001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.v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Computer Graphics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Lecture 28</a:t>
            </a:r>
          </a:p>
          <a:p>
            <a:r>
              <a:rPr lang="en-US" dirty="0" err="1" smtClean="0"/>
              <a:t>Fasih</a:t>
            </a:r>
            <a:r>
              <a:rPr lang="en-US" dirty="0" smtClean="0"/>
              <a:t> </a:t>
            </a:r>
            <a:r>
              <a:rPr lang="en-US" dirty="0" err="1" smtClean="0"/>
              <a:t>ur</a:t>
            </a:r>
            <a:r>
              <a:rPr lang="en-US" dirty="0" smtClean="0"/>
              <a:t> </a:t>
            </a:r>
            <a:r>
              <a:rPr lang="en-US" dirty="0" err="1" smtClean="0"/>
              <a:t>Rehman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508187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Last Class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GUI</a:t>
            </a:r>
          </a:p>
          <a:p>
            <a:r>
              <a:rPr lang="en-US" dirty="0"/>
              <a:t>Attributes</a:t>
            </a:r>
          </a:p>
          <a:p>
            <a:pPr lvl="1"/>
            <a:r>
              <a:rPr lang="en-US" dirty="0"/>
              <a:t>Windows, icons, menus, pointing devices, graphics</a:t>
            </a:r>
          </a:p>
          <a:p>
            <a:r>
              <a:rPr lang="en-US" dirty="0"/>
              <a:t>Advantages</a:t>
            </a:r>
          </a:p>
          <a:p>
            <a:r>
              <a:rPr lang="en-US" dirty="0"/>
              <a:t>Design Process and flow</a:t>
            </a:r>
          </a:p>
          <a:p>
            <a:pPr marL="0" indent="0">
              <a:buNone/>
            </a:pP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Today’s Agenda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Graphical User Interfaces</a:t>
            </a:r>
          </a:p>
        </p:txBody>
      </p:sp>
    </p:spTree>
    <p:extLst>
      <p:ext uri="{BB962C8B-B14F-4D97-AF65-F5344CB8AC3E}">
        <p14:creationId xmlns:p14="http://schemas.microsoft.com/office/powerpoint/2010/main" xmlns="" val="32839216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Design Principles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Experience </a:t>
            </a:r>
            <a:r>
              <a:rPr lang="en-US" dirty="0"/>
              <a:t>and capabilities </a:t>
            </a:r>
            <a:r>
              <a:rPr lang="en-US" dirty="0" smtClean="0"/>
              <a:t>and needs of </a:t>
            </a:r>
            <a:r>
              <a:rPr lang="en-US" dirty="0"/>
              <a:t>the system </a:t>
            </a:r>
            <a:r>
              <a:rPr lang="en-US" dirty="0" smtClean="0"/>
              <a:t>users </a:t>
            </a:r>
            <a:r>
              <a:rPr lang="en-US" dirty="0"/>
              <a:t>must </a:t>
            </a:r>
            <a:r>
              <a:rPr lang="en-US" dirty="0" smtClean="0"/>
              <a:t>be taken into account during </a:t>
            </a:r>
            <a:r>
              <a:rPr lang="en-US" dirty="0"/>
              <a:t>design </a:t>
            </a:r>
            <a:r>
              <a:rPr lang="en-US" dirty="0" smtClean="0"/>
              <a:t>process of UI </a:t>
            </a:r>
          </a:p>
          <a:p>
            <a:r>
              <a:rPr lang="en-US" dirty="0"/>
              <a:t>Designers should be aware of people’s </a:t>
            </a:r>
            <a:r>
              <a:rPr lang="en-US" dirty="0" smtClean="0"/>
              <a:t>physical and </a:t>
            </a:r>
            <a:r>
              <a:rPr lang="en-US" dirty="0"/>
              <a:t>mental </a:t>
            </a:r>
            <a:r>
              <a:rPr lang="en-US" dirty="0" smtClean="0"/>
              <a:t>limitations </a:t>
            </a:r>
            <a:r>
              <a:rPr lang="en-US" dirty="0"/>
              <a:t>and should </a:t>
            </a:r>
            <a:r>
              <a:rPr lang="en-US" dirty="0" smtClean="0"/>
              <a:t>be convinced </a:t>
            </a:r>
            <a:r>
              <a:rPr lang="en-US" dirty="0"/>
              <a:t>that people </a:t>
            </a:r>
            <a:r>
              <a:rPr lang="en-US" dirty="0" smtClean="0"/>
              <a:t>make mistakes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6907240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Design Principles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User </a:t>
            </a:r>
            <a:r>
              <a:rPr lang="en-US" dirty="0" smtClean="0"/>
              <a:t>familiarity</a:t>
            </a:r>
          </a:p>
          <a:p>
            <a:pPr lvl="1"/>
            <a:r>
              <a:rPr lang="en-US" dirty="0"/>
              <a:t>The interface should use terms and concepts </a:t>
            </a:r>
            <a:r>
              <a:rPr lang="en-US" dirty="0" smtClean="0"/>
              <a:t>drawn </a:t>
            </a:r>
            <a:r>
              <a:rPr lang="en-US" dirty="0"/>
              <a:t>from the experience of the </a:t>
            </a:r>
            <a:r>
              <a:rPr lang="en-US" dirty="0" smtClean="0"/>
              <a:t>users.</a:t>
            </a:r>
          </a:p>
          <a:p>
            <a:r>
              <a:rPr lang="en-US" dirty="0"/>
              <a:t>Consistency </a:t>
            </a:r>
            <a:endParaRPr lang="en-US" dirty="0" smtClean="0"/>
          </a:p>
          <a:p>
            <a:r>
              <a:rPr lang="en-US" dirty="0"/>
              <a:t>Minimal </a:t>
            </a:r>
            <a:r>
              <a:rPr lang="en-US" dirty="0" smtClean="0"/>
              <a:t>surprise</a:t>
            </a:r>
          </a:p>
          <a:p>
            <a:r>
              <a:rPr lang="en-US" dirty="0" smtClean="0"/>
              <a:t>Recoverability</a:t>
            </a:r>
          </a:p>
          <a:p>
            <a:pPr lvl="1"/>
            <a:r>
              <a:rPr lang="en-US" dirty="0" smtClean="0"/>
              <a:t>e.g. undo</a:t>
            </a:r>
          </a:p>
          <a:p>
            <a:r>
              <a:rPr lang="en-US" dirty="0"/>
              <a:t>User </a:t>
            </a:r>
            <a:r>
              <a:rPr lang="en-US" dirty="0" smtClean="0"/>
              <a:t>guidance</a:t>
            </a:r>
          </a:p>
          <a:p>
            <a:pPr lvl="1"/>
            <a:r>
              <a:rPr lang="en-US" dirty="0" smtClean="0"/>
              <a:t>help and prompts etc.</a:t>
            </a:r>
          </a:p>
          <a:p>
            <a:r>
              <a:rPr lang="en-US" dirty="0" smtClean="0"/>
              <a:t>User diversity</a:t>
            </a:r>
          </a:p>
          <a:p>
            <a:pPr lvl="1"/>
            <a:r>
              <a:rPr lang="en-US" dirty="0" smtClean="0"/>
              <a:t>Various people with various background may use</a:t>
            </a:r>
          </a:p>
        </p:txBody>
      </p:sp>
    </p:spTree>
    <p:extLst>
      <p:ext uri="{BB962C8B-B14F-4D97-AF65-F5344CB8AC3E}">
        <p14:creationId xmlns:p14="http://schemas.microsoft.com/office/powerpoint/2010/main" xmlns="" val="24181778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User System Interactions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Two issues need to be addressed</a:t>
            </a:r>
          </a:p>
          <a:p>
            <a:pPr lvl="1"/>
            <a:r>
              <a:rPr lang="en-US" dirty="0" smtClean="0"/>
              <a:t>How the information from user be provided to the system</a:t>
            </a:r>
          </a:p>
          <a:p>
            <a:pPr lvl="1"/>
            <a:r>
              <a:rPr lang="en-US" dirty="0" smtClean="0"/>
              <a:t>How the processed information (from computer) be presented to the user?</a:t>
            </a:r>
          </a:p>
          <a:p>
            <a:r>
              <a:rPr lang="en-US" dirty="0"/>
              <a:t>User System Interactions</a:t>
            </a:r>
            <a:endParaRPr lang="en-US" dirty="0" smtClean="0"/>
          </a:p>
          <a:p>
            <a:pPr lvl="1"/>
            <a:r>
              <a:rPr lang="en-US" dirty="0" smtClean="0"/>
              <a:t>Direct manipulation</a:t>
            </a:r>
          </a:p>
          <a:p>
            <a:pPr lvl="1"/>
            <a:r>
              <a:rPr lang="en-US" dirty="0" smtClean="0"/>
              <a:t>Menu selection</a:t>
            </a:r>
            <a:r>
              <a:rPr lang="el-GR" sz="800" dirty="0" smtClean="0"/>
              <a:t> </a:t>
            </a:r>
            <a:endParaRPr lang="en-US" sz="800" dirty="0" smtClean="0"/>
          </a:p>
          <a:p>
            <a:pPr lvl="1"/>
            <a:r>
              <a:rPr lang="en-US" dirty="0" smtClean="0"/>
              <a:t>Form fill-in</a:t>
            </a:r>
          </a:p>
          <a:p>
            <a:pPr lvl="1"/>
            <a:r>
              <a:rPr lang="en-US" dirty="0" smtClean="0"/>
              <a:t>Command language</a:t>
            </a:r>
          </a:p>
          <a:p>
            <a:pPr lvl="1"/>
            <a:r>
              <a:rPr lang="en-US" dirty="0" smtClean="0"/>
              <a:t>Natural </a:t>
            </a:r>
            <a:r>
              <a:rPr lang="en-US" dirty="0"/>
              <a:t>language</a:t>
            </a:r>
          </a:p>
        </p:txBody>
      </p:sp>
    </p:spTree>
    <p:extLst>
      <p:ext uri="{BB962C8B-B14F-4D97-AF65-F5344CB8AC3E}">
        <p14:creationId xmlns:p14="http://schemas.microsoft.com/office/powerpoint/2010/main" xmlns="" val="6410267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User System </a:t>
            </a:r>
            <a:r>
              <a:rPr lang="en-US" dirty="0" smtClean="0"/>
              <a:t>Interaction Styles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2553723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Direct Manipulations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Advantages</a:t>
            </a:r>
          </a:p>
          <a:p>
            <a:pPr lvl="1"/>
            <a:r>
              <a:rPr lang="en-US" dirty="0" smtClean="0"/>
              <a:t>User in good control</a:t>
            </a:r>
          </a:p>
          <a:p>
            <a:pPr lvl="1"/>
            <a:r>
              <a:rPr lang="en-US" dirty="0" smtClean="0"/>
              <a:t>Short learning curve</a:t>
            </a:r>
          </a:p>
          <a:p>
            <a:pPr lvl="1"/>
            <a:r>
              <a:rPr lang="en-US" dirty="0"/>
              <a:t>I</a:t>
            </a:r>
            <a:r>
              <a:rPr lang="en-US" dirty="0" smtClean="0"/>
              <a:t>mmediate feedback</a:t>
            </a:r>
          </a:p>
          <a:p>
            <a:r>
              <a:rPr lang="en-US" dirty="0" smtClean="0"/>
              <a:t>Disadvantages</a:t>
            </a:r>
          </a:p>
          <a:p>
            <a:pPr lvl="1"/>
            <a:r>
              <a:rPr lang="en-US" dirty="0"/>
              <a:t>May be hard </a:t>
            </a:r>
            <a:r>
              <a:rPr lang="en-US" dirty="0" smtClean="0"/>
              <a:t>to implement</a:t>
            </a:r>
            <a:endParaRPr lang="en-US" dirty="0"/>
          </a:p>
          <a:p>
            <a:pPr lvl="1"/>
            <a:r>
              <a:rPr lang="en-US" dirty="0"/>
              <a:t>Only suitable </a:t>
            </a:r>
            <a:r>
              <a:rPr lang="en-US" dirty="0" smtClean="0"/>
              <a:t>where there </a:t>
            </a:r>
            <a:r>
              <a:rPr lang="en-US" dirty="0"/>
              <a:t>is a </a:t>
            </a:r>
            <a:r>
              <a:rPr lang="en-US" dirty="0" smtClean="0"/>
              <a:t>visual metaphor </a:t>
            </a:r>
            <a:r>
              <a:rPr lang="en-US" dirty="0"/>
              <a:t>for </a:t>
            </a:r>
            <a:r>
              <a:rPr lang="en-US" dirty="0" smtClean="0"/>
              <a:t>tasks and objects</a:t>
            </a:r>
          </a:p>
          <a:p>
            <a:r>
              <a:rPr lang="en-US" dirty="0" smtClean="0"/>
              <a:t>Video games and CAD Systems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2799769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Menu Selection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Advantages</a:t>
            </a:r>
          </a:p>
          <a:p>
            <a:pPr lvl="1"/>
            <a:r>
              <a:rPr lang="en-US" dirty="0"/>
              <a:t>Avoids </a:t>
            </a:r>
            <a:r>
              <a:rPr lang="en-US" dirty="0" smtClean="0"/>
              <a:t>user error</a:t>
            </a:r>
            <a:endParaRPr lang="en-US" dirty="0"/>
          </a:p>
          <a:p>
            <a:pPr lvl="1"/>
            <a:r>
              <a:rPr lang="en-US" dirty="0"/>
              <a:t>Little </a:t>
            </a:r>
            <a:r>
              <a:rPr lang="en-US" dirty="0" smtClean="0"/>
              <a:t>typing required</a:t>
            </a:r>
          </a:p>
          <a:p>
            <a:r>
              <a:rPr lang="en-US" dirty="0" smtClean="0"/>
              <a:t>Disadvantages</a:t>
            </a:r>
          </a:p>
          <a:p>
            <a:pPr lvl="1"/>
            <a:r>
              <a:rPr lang="en-US" dirty="0"/>
              <a:t>Slow </a:t>
            </a:r>
            <a:r>
              <a:rPr lang="en-US" dirty="0" smtClean="0"/>
              <a:t>for experienced </a:t>
            </a:r>
            <a:r>
              <a:rPr lang="en-US" dirty="0"/>
              <a:t>users</a:t>
            </a:r>
          </a:p>
          <a:p>
            <a:pPr lvl="1"/>
            <a:r>
              <a:rPr lang="en-US" dirty="0"/>
              <a:t>Can </a:t>
            </a:r>
            <a:r>
              <a:rPr lang="en-US" dirty="0" smtClean="0"/>
              <a:t>become complex </a:t>
            </a:r>
            <a:r>
              <a:rPr lang="en-US" dirty="0"/>
              <a:t>if </a:t>
            </a:r>
            <a:r>
              <a:rPr lang="en-US" dirty="0" smtClean="0"/>
              <a:t>many menu options</a:t>
            </a:r>
          </a:p>
          <a:p>
            <a:r>
              <a:rPr lang="en-US" dirty="0" smtClean="0"/>
              <a:t>General purpose </a:t>
            </a:r>
            <a:r>
              <a:rPr lang="en-US" dirty="0" smtClean="0"/>
              <a:t>software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7692171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Form fill-in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Advantages</a:t>
            </a:r>
          </a:p>
          <a:p>
            <a:pPr lvl="1"/>
            <a:r>
              <a:rPr lang="en-US" dirty="0"/>
              <a:t>Simple </a:t>
            </a:r>
            <a:r>
              <a:rPr lang="en-US" dirty="0" smtClean="0"/>
              <a:t>data entry</a:t>
            </a:r>
            <a:endParaRPr lang="en-US" dirty="0"/>
          </a:p>
          <a:p>
            <a:pPr lvl="1"/>
            <a:r>
              <a:rPr lang="en-US" dirty="0" smtClean="0"/>
              <a:t>Easy </a:t>
            </a:r>
            <a:r>
              <a:rPr lang="en-US" dirty="0"/>
              <a:t>to </a:t>
            </a:r>
            <a:r>
              <a:rPr lang="en-US" dirty="0" smtClean="0"/>
              <a:t>learn</a:t>
            </a:r>
          </a:p>
          <a:p>
            <a:r>
              <a:rPr lang="en-US" dirty="0" smtClean="0"/>
              <a:t>Disadvantages</a:t>
            </a:r>
          </a:p>
          <a:p>
            <a:pPr lvl="1"/>
            <a:r>
              <a:rPr lang="en-US" dirty="0"/>
              <a:t>Takes up a lot </a:t>
            </a:r>
            <a:r>
              <a:rPr lang="en-US" dirty="0" smtClean="0"/>
              <a:t>of screen space</a:t>
            </a:r>
          </a:p>
          <a:p>
            <a:r>
              <a:rPr lang="en-US" dirty="0" smtClean="0"/>
              <a:t>Financial Applications (banks stocks)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0979006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Command Language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Advantages</a:t>
            </a:r>
          </a:p>
          <a:p>
            <a:pPr lvl="1"/>
            <a:r>
              <a:rPr lang="en-US" dirty="0" smtClean="0"/>
              <a:t>Powerful </a:t>
            </a:r>
            <a:r>
              <a:rPr lang="en-US" dirty="0"/>
              <a:t>and</a:t>
            </a:r>
          </a:p>
          <a:p>
            <a:pPr lvl="1"/>
            <a:r>
              <a:rPr lang="en-US" dirty="0" smtClean="0"/>
              <a:t>flexible</a:t>
            </a:r>
          </a:p>
          <a:p>
            <a:r>
              <a:rPr lang="en-US" dirty="0" smtClean="0"/>
              <a:t>Disadvantages</a:t>
            </a:r>
          </a:p>
          <a:p>
            <a:pPr lvl="1"/>
            <a:r>
              <a:rPr lang="en-US" dirty="0"/>
              <a:t>Hard to learn</a:t>
            </a:r>
          </a:p>
          <a:p>
            <a:pPr lvl="1"/>
            <a:r>
              <a:rPr lang="en-US" dirty="0"/>
              <a:t>Poor </a:t>
            </a:r>
            <a:r>
              <a:rPr lang="en-US" dirty="0" smtClean="0"/>
              <a:t>error management</a:t>
            </a:r>
          </a:p>
          <a:p>
            <a:r>
              <a:rPr lang="en-US" dirty="0" smtClean="0"/>
              <a:t>Operating systems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1106730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Natural Language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Advantages</a:t>
            </a:r>
          </a:p>
          <a:p>
            <a:pPr lvl="1"/>
            <a:r>
              <a:rPr lang="en-US" dirty="0"/>
              <a:t>Accessible </a:t>
            </a:r>
            <a:r>
              <a:rPr lang="en-US" dirty="0" smtClean="0"/>
              <a:t>to casual users</a:t>
            </a:r>
          </a:p>
          <a:p>
            <a:pPr lvl="1"/>
            <a:r>
              <a:rPr lang="en-US" dirty="0" smtClean="0"/>
              <a:t>Easily extended</a:t>
            </a:r>
          </a:p>
          <a:p>
            <a:r>
              <a:rPr lang="en-US" dirty="0" smtClean="0"/>
              <a:t>Disadvantages</a:t>
            </a:r>
          </a:p>
          <a:p>
            <a:pPr lvl="1"/>
            <a:r>
              <a:rPr lang="en-US" dirty="0"/>
              <a:t>Requires </a:t>
            </a:r>
            <a:r>
              <a:rPr lang="en-US" dirty="0" smtClean="0"/>
              <a:t>more typing</a:t>
            </a:r>
            <a:endParaRPr lang="en-US" dirty="0"/>
          </a:p>
          <a:p>
            <a:pPr lvl="1"/>
            <a:r>
              <a:rPr lang="en-US" dirty="0"/>
              <a:t>Natural </a:t>
            </a:r>
            <a:r>
              <a:rPr lang="en-US" dirty="0" smtClean="0"/>
              <a:t>language understanding systems are unreliable</a:t>
            </a:r>
          </a:p>
          <a:p>
            <a:r>
              <a:rPr lang="en-US" dirty="0" smtClean="0"/>
              <a:t>Time tables etc.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7982143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Summary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User System Interactions</a:t>
            </a:r>
          </a:p>
          <a:p>
            <a:pPr lvl="1"/>
            <a:r>
              <a:rPr lang="en-US" dirty="0"/>
              <a:t>Direct manipulation</a:t>
            </a:r>
          </a:p>
          <a:p>
            <a:pPr lvl="1"/>
            <a:r>
              <a:rPr lang="en-US" dirty="0"/>
              <a:t>Menu selection</a:t>
            </a:r>
            <a:r>
              <a:rPr lang="el-GR" sz="800" dirty="0"/>
              <a:t> </a:t>
            </a:r>
            <a:endParaRPr lang="en-US" sz="800" dirty="0"/>
          </a:p>
          <a:p>
            <a:pPr lvl="1"/>
            <a:r>
              <a:rPr lang="en-US" dirty="0"/>
              <a:t>Form fill-in</a:t>
            </a:r>
          </a:p>
          <a:p>
            <a:pPr lvl="1"/>
            <a:r>
              <a:rPr lang="en-US" dirty="0"/>
              <a:t>Command language</a:t>
            </a:r>
          </a:p>
          <a:p>
            <a:pPr lvl="1"/>
            <a:r>
              <a:rPr lang="en-US"/>
              <a:t>Natural language</a:t>
            </a:r>
          </a:p>
          <a:p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References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Fundamentals of Computer Graphics Third Edition by Peter Shirley and Steve </a:t>
            </a:r>
            <a:r>
              <a:rPr lang="en-US" dirty="0" err="1" smtClean="0"/>
              <a:t>Marschner</a:t>
            </a:r>
            <a:endParaRPr lang="en-US" dirty="0" smtClean="0"/>
          </a:p>
          <a:p>
            <a:r>
              <a:rPr lang="en-US" dirty="0"/>
              <a:t>Interactive Computer Graphics, A Top-down Approach with OpenGL </a:t>
            </a:r>
            <a:r>
              <a:rPr lang="en-US" dirty="0" smtClean="0"/>
              <a:t>(Sixth </a:t>
            </a:r>
            <a:r>
              <a:rPr lang="en-US" dirty="0"/>
              <a:t>Edition) by Edward Angel</a:t>
            </a:r>
            <a:r>
              <a:rPr lang="en-US" dirty="0" smtClean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xmlns="" val="34394260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3809</TotalTime>
  <Words>326</Words>
  <Application>Microsoft Office PowerPoint</Application>
  <PresentationFormat>On-screen Show (4:3)</PresentationFormat>
  <Paragraphs>86</Paragraphs>
  <Slides>14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5" baseType="lpstr">
      <vt:lpstr>Office Theme</vt:lpstr>
      <vt:lpstr>Computer Graphics</vt:lpstr>
      <vt:lpstr>Last Class</vt:lpstr>
      <vt:lpstr>Today’s Agenda</vt:lpstr>
      <vt:lpstr>Design Principles</vt:lpstr>
      <vt:lpstr>Design Principles</vt:lpstr>
      <vt:lpstr>User System Interactions</vt:lpstr>
      <vt:lpstr>User System Interaction Styles</vt:lpstr>
      <vt:lpstr>Direct Manipulations</vt:lpstr>
      <vt:lpstr>Menu Selection</vt:lpstr>
      <vt:lpstr>Form fill-in</vt:lpstr>
      <vt:lpstr>Command Language</vt:lpstr>
      <vt:lpstr>Natural Language</vt:lpstr>
      <vt:lpstr>Summary</vt:lpstr>
      <vt:lpstr>References</vt:lpstr>
    </vt:vector>
  </TitlesOfParts>
  <Company>MyCompanyName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Computer Architecture</dc:title>
  <dc:creator>MyUserName</dc:creator>
  <cp:lastModifiedBy>Administrator</cp:lastModifiedBy>
  <cp:revision>304</cp:revision>
  <dcterms:created xsi:type="dcterms:W3CDTF">2013-05-04T10:14:09Z</dcterms:created>
  <dcterms:modified xsi:type="dcterms:W3CDTF">2014-01-01T10:41:35Z</dcterms:modified>
</cp:coreProperties>
</file>