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24" r:id="rId3"/>
    <p:sldId id="299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25" r:id="rId12"/>
    <p:sldId id="28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4660"/>
  </p:normalViewPr>
  <p:slideViewPr>
    <p:cSldViewPr>
      <p:cViewPr varScale="1">
        <p:scale>
          <a:sx n="65" d="100"/>
          <a:sy n="65" d="100"/>
        </p:scale>
        <p:origin x="-130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27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 of 2D transformations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Graphical User Interfaces</a:t>
            </a:r>
          </a:p>
        </p:txBody>
      </p:sp>
    </p:spTree>
    <p:extLst>
      <p:ext uri="{BB962C8B-B14F-4D97-AF65-F5344CB8AC3E}">
        <p14:creationId xmlns="" xmlns:p14="http://schemas.microsoft.com/office/powerpoint/2010/main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User Interface (UI)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impression is the last impression</a:t>
            </a:r>
          </a:p>
          <a:p>
            <a:pPr lvl="1"/>
            <a:r>
              <a:rPr lang="en-US" dirty="0" smtClean="0"/>
              <a:t>A program may be judged by UI rather than its functionality</a:t>
            </a:r>
          </a:p>
          <a:p>
            <a:pPr lvl="1"/>
            <a:r>
              <a:rPr lang="en-US" dirty="0" smtClean="0"/>
              <a:t>A poor interface may cause user to make errors</a:t>
            </a:r>
          </a:p>
          <a:p>
            <a:pPr lvl="1"/>
            <a:r>
              <a:rPr lang="en-US" dirty="0" smtClean="0"/>
              <a:t>A poor UI may be a hurdle in making people us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4977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</a:t>
            </a:r>
            <a:r>
              <a:rPr lang="en-US" dirty="0"/>
              <a:t>User Interface </a:t>
            </a:r>
            <a:r>
              <a:rPr lang="en-US" dirty="0" smtClean="0"/>
              <a:t>(GUI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of the system whether business or engineering are available with </a:t>
            </a:r>
            <a:r>
              <a:rPr lang="en-US" dirty="0"/>
              <a:t>Graphical User </a:t>
            </a:r>
            <a:r>
              <a:rPr lang="en-US" dirty="0" smtClean="0"/>
              <a:t>Interfaces </a:t>
            </a:r>
            <a:r>
              <a:rPr lang="en-US" dirty="0"/>
              <a:t>(</a:t>
            </a:r>
            <a:r>
              <a:rPr lang="en-US" dirty="0" smtClean="0"/>
              <a:t>GUI) thus enabling </a:t>
            </a:r>
            <a:r>
              <a:rPr lang="en-US" dirty="0"/>
              <a:t>u</a:t>
            </a:r>
            <a:r>
              <a:rPr lang="en-US" dirty="0" smtClean="0"/>
              <a:t>sers to interact </a:t>
            </a:r>
            <a:r>
              <a:rPr lang="en-US" dirty="0"/>
              <a:t>with </a:t>
            </a:r>
            <a:r>
              <a:rPr lang="en-US" dirty="0" smtClean="0"/>
              <a:t>there systems </a:t>
            </a:r>
            <a:r>
              <a:rPr lang="en-US" dirty="0"/>
              <a:t>through graphical interfaces</a:t>
            </a:r>
          </a:p>
        </p:txBody>
      </p:sp>
    </p:spTree>
    <p:extLst>
      <p:ext uri="{BB962C8B-B14F-4D97-AF65-F5344CB8AC3E}">
        <p14:creationId xmlns="" xmlns:p14="http://schemas.microsoft.com/office/powerpoint/2010/main" val="193023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of GUI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Windows</a:t>
            </a:r>
          </a:p>
          <a:p>
            <a:pPr lvl="1"/>
            <a:r>
              <a:rPr lang="en-US" dirty="0"/>
              <a:t>Multiple windows </a:t>
            </a:r>
            <a:r>
              <a:rPr lang="en-US" dirty="0" smtClean="0"/>
              <a:t>enable variety of </a:t>
            </a:r>
            <a:r>
              <a:rPr lang="en-US" dirty="0"/>
              <a:t>information to </a:t>
            </a:r>
            <a:r>
              <a:rPr lang="en-US" dirty="0" smtClean="0"/>
              <a:t>be prompted </a:t>
            </a:r>
            <a:r>
              <a:rPr lang="en-US" dirty="0"/>
              <a:t>on the user’s </a:t>
            </a:r>
            <a:r>
              <a:rPr lang="en-US" dirty="0" smtClean="0"/>
              <a:t>screen at the same time.</a:t>
            </a:r>
          </a:p>
          <a:p>
            <a:r>
              <a:rPr lang="en-US" dirty="0" smtClean="0"/>
              <a:t>Icons</a:t>
            </a:r>
          </a:p>
          <a:p>
            <a:pPr lvl="1"/>
            <a:r>
              <a:rPr lang="en-US" dirty="0" smtClean="0"/>
              <a:t>may represent files or processes</a:t>
            </a:r>
          </a:p>
          <a:p>
            <a:r>
              <a:rPr lang="en-US" dirty="0" smtClean="0"/>
              <a:t>Menus</a:t>
            </a:r>
          </a:p>
          <a:p>
            <a:pPr lvl="1"/>
            <a:r>
              <a:rPr lang="en-US" dirty="0" smtClean="0"/>
              <a:t>Command selection possible </a:t>
            </a:r>
            <a:r>
              <a:rPr lang="en-US" dirty="0"/>
              <a:t>from a </a:t>
            </a:r>
            <a:r>
              <a:rPr lang="en-US" dirty="0" smtClean="0"/>
              <a:t>menu instead of typing</a:t>
            </a:r>
          </a:p>
          <a:p>
            <a:r>
              <a:rPr lang="en-US" dirty="0" smtClean="0"/>
              <a:t>Pointing Device</a:t>
            </a:r>
          </a:p>
          <a:p>
            <a:pPr lvl="1"/>
            <a:r>
              <a:rPr lang="en-US" dirty="0" smtClean="0"/>
              <a:t>Mouse may be used </a:t>
            </a:r>
            <a:r>
              <a:rPr lang="en-US" dirty="0"/>
              <a:t>for </a:t>
            </a:r>
            <a:r>
              <a:rPr lang="en-US" dirty="0" smtClean="0"/>
              <a:t>selecting choices </a:t>
            </a:r>
            <a:r>
              <a:rPr lang="en-US" dirty="0"/>
              <a:t>from a </a:t>
            </a:r>
            <a:r>
              <a:rPr lang="en-US" dirty="0" smtClean="0"/>
              <a:t>menu</a:t>
            </a:r>
          </a:p>
          <a:p>
            <a:r>
              <a:rPr lang="en-US" dirty="0" smtClean="0"/>
              <a:t>Graphics</a:t>
            </a:r>
          </a:p>
          <a:p>
            <a:pPr lvl="1"/>
            <a:r>
              <a:rPr lang="en-US" dirty="0" smtClean="0"/>
              <a:t>Text and Graphical element can be mixed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9776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to use</a:t>
            </a:r>
          </a:p>
          <a:p>
            <a:r>
              <a:rPr lang="en-US" dirty="0" smtClean="0"/>
              <a:t>Easy to learn</a:t>
            </a:r>
          </a:p>
          <a:p>
            <a:r>
              <a:rPr lang="en-US" dirty="0" smtClean="0"/>
              <a:t>Maneuvering within the program and other applications possible (quick switching)</a:t>
            </a:r>
          </a:p>
          <a:p>
            <a:r>
              <a:rPr lang="en-US" dirty="0" smtClean="0"/>
              <a:t>Full screen is available to be accessed immediately (Fast)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2233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requirements and view from the user (user centered design)</a:t>
            </a:r>
          </a:p>
          <a:p>
            <a:r>
              <a:rPr lang="en-US" dirty="0" smtClean="0"/>
              <a:t>Analyses and understanding of user activities</a:t>
            </a:r>
          </a:p>
          <a:p>
            <a:r>
              <a:rPr lang="en-US" dirty="0" smtClean="0"/>
              <a:t>Design prototype (paper based)</a:t>
            </a:r>
          </a:p>
          <a:p>
            <a:pPr lvl="1"/>
            <a:r>
              <a:rPr lang="en-US" dirty="0" smtClean="0"/>
              <a:t>Evaluated by end user (modify if required)</a:t>
            </a:r>
          </a:p>
          <a:p>
            <a:r>
              <a:rPr lang="en-US" dirty="0"/>
              <a:t>Design </a:t>
            </a:r>
            <a:r>
              <a:rPr lang="en-US" dirty="0" smtClean="0"/>
              <a:t>prototype</a:t>
            </a:r>
            <a:endParaRPr lang="en-US" dirty="0"/>
          </a:p>
          <a:p>
            <a:pPr lvl="1"/>
            <a:r>
              <a:rPr lang="en-US" dirty="0"/>
              <a:t>Evaluated by end user (modify if required)</a:t>
            </a:r>
          </a:p>
          <a:p>
            <a:r>
              <a:rPr lang="en-US" dirty="0" smtClean="0"/>
              <a:t>Produce dynamic design prototype</a:t>
            </a:r>
            <a:endParaRPr lang="en-US" dirty="0"/>
          </a:p>
          <a:p>
            <a:pPr lvl="1"/>
            <a:r>
              <a:rPr lang="en-US" dirty="0" smtClean="0"/>
              <a:t>Evaluated </a:t>
            </a:r>
            <a:r>
              <a:rPr lang="en-US" dirty="0"/>
              <a:t>by end user (modify if required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Executable prototype</a:t>
            </a:r>
          </a:p>
          <a:p>
            <a:pPr lvl="1"/>
            <a:r>
              <a:rPr lang="en-US" dirty="0"/>
              <a:t>Evaluated by end user (modify if required)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1251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Flow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143000"/>
            <a:ext cx="117157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2181225"/>
            <a:ext cx="115252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2362200"/>
            <a:ext cx="12573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190875"/>
            <a:ext cx="126682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3200400"/>
            <a:ext cx="12573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5048250"/>
            <a:ext cx="12573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4133850"/>
            <a:ext cx="12573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19550"/>
            <a:ext cx="1285875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81575"/>
            <a:ext cx="12001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5838825"/>
            <a:ext cx="115252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0464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Experience </a:t>
            </a:r>
            <a:r>
              <a:rPr lang="en-US" dirty="0"/>
              <a:t>and capabilities </a:t>
            </a:r>
            <a:r>
              <a:rPr lang="en-US" dirty="0" smtClean="0"/>
              <a:t>and needs of </a:t>
            </a:r>
            <a:r>
              <a:rPr lang="en-US" dirty="0"/>
              <a:t>the system </a:t>
            </a:r>
            <a:r>
              <a:rPr lang="en-US" dirty="0" smtClean="0"/>
              <a:t>users </a:t>
            </a:r>
            <a:r>
              <a:rPr lang="en-US" dirty="0"/>
              <a:t>must </a:t>
            </a:r>
            <a:r>
              <a:rPr lang="en-US" dirty="0" smtClean="0"/>
              <a:t>be taken into account during </a:t>
            </a:r>
            <a:r>
              <a:rPr lang="en-US" dirty="0"/>
              <a:t>design </a:t>
            </a:r>
            <a:r>
              <a:rPr lang="en-US" dirty="0" smtClean="0"/>
              <a:t>process of UI </a:t>
            </a:r>
          </a:p>
          <a:p>
            <a:r>
              <a:rPr lang="en-US" dirty="0"/>
              <a:t>Designers should be aware of people’s </a:t>
            </a:r>
            <a:r>
              <a:rPr lang="en-US" dirty="0" smtClean="0"/>
              <a:t>physical and </a:t>
            </a:r>
            <a:r>
              <a:rPr lang="en-US" dirty="0"/>
              <a:t>mental </a:t>
            </a:r>
            <a:r>
              <a:rPr lang="en-US" dirty="0" smtClean="0"/>
              <a:t>limitations </a:t>
            </a:r>
            <a:r>
              <a:rPr lang="en-US" dirty="0"/>
              <a:t>and should </a:t>
            </a:r>
            <a:r>
              <a:rPr lang="en-US" dirty="0" smtClean="0"/>
              <a:t>be convinced </a:t>
            </a:r>
            <a:r>
              <a:rPr lang="en-US" dirty="0"/>
              <a:t>that people </a:t>
            </a:r>
            <a:r>
              <a:rPr lang="en-US" dirty="0" smtClean="0"/>
              <a:t>make mistakes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9072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GUI</a:t>
            </a:r>
          </a:p>
          <a:p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Windows, icons, menus, pointing devices, graphics</a:t>
            </a:r>
          </a:p>
          <a:p>
            <a:r>
              <a:rPr lang="en-US" dirty="0" smtClean="0"/>
              <a:t>Advantages</a:t>
            </a:r>
          </a:p>
          <a:p>
            <a:r>
              <a:rPr lang="en-US" dirty="0" smtClean="0"/>
              <a:t>Design Process </a:t>
            </a:r>
            <a:r>
              <a:rPr lang="en-US" smtClean="0"/>
              <a:t>and flow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OpenGL </a:t>
            </a:r>
            <a:r>
              <a:rPr lang="en-US" dirty="0" smtClean="0"/>
              <a:t>(Sixth </a:t>
            </a:r>
            <a:r>
              <a:rPr lang="en-US" dirty="0"/>
              <a:t>Edition) by Edward Angel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3757</TotalTime>
  <Words>342</Words>
  <Application>Microsoft Office PowerPoint</Application>
  <PresentationFormat>On-screen Show (4:3)</PresentationFormat>
  <Paragraphs>55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Computer Graphics</vt:lpstr>
      <vt:lpstr>Last Class</vt:lpstr>
      <vt:lpstr>Today’s Agenda</vt:lpstr>
      <vt:lpstr>The User Interface (UI)</vt:lpstr>
      <vt:lpstr>Graphical User Interface (GUI)</vt:lpstr>
      <vt:lpstr>Attributes of GUI</vt:lpstr>
      <vt:lpstr>Advantages</vt:lpstr>
      <vt:lpstr>Design Process</vt:lpstr>
      <vt:lpstr>Design Flow</vt:lpstr>
      <vt:lpstr>Design Principles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300</cp:revision>
  <dcterms:created xsi:type="dcterms:W3CDTF">2013-05-04T10:14:09Z</dcterms:created>
  <dcterms:modified xsi:type="dcterms:W3CDTF">2014-01-01T08:48:17Z</dcterms:modified>
</cp:coreProperties>
</file>