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99" r:id="rId4"/>
    <p:sldId id="314" r:id="rId5"/>
    <p:sldId id="315" r:id="rId6"/>
    <p:sldId id="316" r:id="rId7"/>
    <p:sldId id="323" r:id="rId8"/>
    <p:sldId id="322" r:id="rId9"/>
    <p:sldId id="313" r:id="rId10"/>
    <p:sldId id="317" r:id="rId11"/>
    <p:sldId id="309" r:id="rId12"/>
    <p:sldId id="272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660"/>
  </p:normalViewPr>
  <p:slideViewPr>
    <p:cSldViewPr>
      <p:cViewPr varScale="1">
        <p:scale>
          <a:sx n="65" d="100"/>
          <a:sy n="65" d="100"/>
        </p:scale>
        <p:origin x="-130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18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</a:p>
          <a:p>
            <a:pPr lvl="1"/>
            <a:r>
              <a:rPr lang="en-US" dirty="0" smtClean="0"/>
              <a:t>Modeling</a:t>
            </a:r>
          </a:p>
          <a:p>
            <a:pPr lvl="1"/>
            <a:r>
              <a:rPr lang="en-US" dirty="0" smtClean="0"/>
              <a:t>Geometry Processing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Clipping</a:t>
            </a:r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Graphical Process is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6106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Calculation of pixel values based upon the previous steps i. e. Projection, Primitive assembly, Clipping and Shading</a:t>
            </a:r>
          </a:p>
          <a:p>
            <a:r>
              <a:rPr lang="en-US" dirty="0"/>
              <a:t>The rasterizer starts with vertices in normalized device coordinates but </a:t>
            </a:r>
            <a:r>
              <a:rPr lang="en-US" dirty="0" smtClean="0"/>
              <a:t>outputs fragments </a:t>
            </a:r>
            <a:r>
              <a:rPr lang="en-US" dirty="0"/>
              <a:t>whose locations are in units of the display—</a:t>
            </a:r>
            <a:r>
              <a:rPr lang="en-US" b="1" dirty="0"/>
              <a:t>window coordinates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Viewport transformation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438650"/>
            <a:ext cx="34575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475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Coordinates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90600"/>
            <a:ext cx="34575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Calculation of pixel values based upon the previous steps i. e. Projection, Primitive assembly, Clipping and Shading</a:t>
            </a:r>
          </a:p>
          <a:p>
            <a:r>
              <a:rPr lang="en-US" dirty="0"/>
              <a:t>The rasterizer starts with vertices in normalized device coordinates but </a:t>
            </a:r>
            <a:r>
              <a:rPr lang="en-US" dirty="0" smtClean="0"/>
              <a:t>outputs fragments </a:t>
            </a:r>
            <a:r>
              <a:rPr lang="en-US" dirty="0"/>
              <a:t>whose locations are in units of the display—</a:t>
            </a:r>
            <a:r>
              <a:rPr lang="en-US" b="1" dirty="0"/>
              <a:t>window coordinates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Viewport transformation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438650"/>
            <a:ext cx="34575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475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fragment is assigned a color by the rasterizer and </a:t>
            </a:r>
            <a:r>
              <a:rPr lang="en-US" dirty="0" smtClean="0"/>
              <a:t>this color </a:t>
            </a:r>
            <a:r>
              <a:rPr lang="en-US" dirty="0"/>
              <a:t>is placed in the frame buffer at the locations corresponding to the </a:t>
            </a:r>
            <a:r>
              <a:rPr lang="en-US" dirty="0" smtClean="0"/>
              <a:t>fragment’s location.</a:t>
            </a:r>
          </a:p>
          <a:p>
            <a:r>
              <a:rPr lang="en-US" dirty="0" smtClean="0"/>
              <a:t>Various possibilities are </a:t>
            </a:r>
          </a:p>
          <a:p>
            <a:pPr lvl="1"/>
            <a:r>
              <a:rPr lang="en-US" dirty="0" smtClean="0"/>
              <a:t>merging </a:t>
            </a:r>
            <a:r>
              <a:rPr lang="en-US" dirty="0"/>
              <a:t>with the results of the geometric pipeline at the </a:t>
            </a:r>
            <a:r>
              <a:rPr lang="en-US" dirty="0" err="1"/>
              <a:t>rasterization</a:t>
            </a:r>
            <a:r>
              <a:rPr lang="en-US" dirty="0"/>
              <a:t> stage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for example shaded </a:t>
            </a:r>
            <a:r>
              <a:rPr lang="en-US" dirty="0"/>
              <a:t>and texture-mapped polygon is </a:t>
            </a:r>
            <a:r>
              <a:rPr lang="en-US" dirty="0" smtClean="0"/>
              <a:t>processed</a:t>
            </a:r>
          </a:p>
          <a:p>
            <a:pPr lvl="1"/>
            <a:r>
              <a:rPr lang="en-US" dirty="0" smtClean="0"/>
              <a:t>hidden-surface removal </a:t>
            </a:r>
            <a:r>
              <a:rPr lang="en-US" dirty="0"/>
              <a:t>process is typically carried out on a fragment-by-fragment basis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Fragment </a:t>
            </a:r>
            <a:r>
              <a:rPr lang="en-US" dirty="0"/>
              <a:t>colors may have </a:t>
            </a:r>
            <a:r>
              <a:rPr lang="en-US" dirty="0" smtClean="0"/>
              <a:t>to be </a:t>
            </a:r>
            <a:r>
              <a:rPr lang="en-US" dirty="0"/>
              <a:t>blended with the colors of pixels already in the color </a:t>
            </a:r>
            <a:r>
              <a:rPr lang="en-US" dirty="0" smtClean="0"/>
              <a:t>buffer due to some translucent object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19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Generally, displaying </a:t>
            </a:r>
            <a:r>
              <a:rPr lang="en-US" dirty="0" err="1" smtClean="0"/>
              <a:t>framebuffer</a:t>
            </a:r>
            <a:r>
              <a:rPr lang="en-US" dirty="0" smtClean="0"/>
              <a:t> content on the monitor is not of concern of the application program but</a:t>
            </a:r>
          </a:p>
          <a:p>
            <a:pPr lvl="1"/>
            <a:r>
              <a:rPr lang="en-US" dirty="0" smtClean="0"/>
              <a:t>Jaggedness (rough quality)</a:t>
            </a:r>
          </a:p>
          <a:p>
            <a:pPr lvl="1"/>
            <a:r>
              <a:rPr lang="en-US" dirty="0" smtClean="0"/>
              <a:t>Aliasing</a:t>
            </a:r>
          </a:p>
        </p:txBody>
      </p:sp>
    </p:spTree>
    <p:extLst>
      <p:ext uri="{BB962C8B-B14F-4D97-AF65-F5344CB8AC3E}">
        <p14:creationId xmlns:p14="http://schemas.microsoft.com/office/powerpoint/2010/main" xmlns="" val="2719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the portions of geometric primitives by analytical calculations within the view windows 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362200" y="2819400"/>
            <a:ext cx="4495800" cy="2743200"/>
            <a:chOff x="2362200" y="1905000"/>
            <a:chExt cx="4495800" cy="2743200"/>
          </a:xfrm>
        </p:grpSpPr>
        <p:sp>
          <p:nvSpPr>
            <p:cNvPr id="4" name="Rounded Rectangle 3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5638800" y="1905000"/>
              <a:ext cx="1219200" cy="1143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3505200" y="3124200"/>
              <a:ext cx="2438400" cy="533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4495800" y="3657600"/>
              <a:ext cx="2286000" cy="9906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362200" y="2209800"/>
              <a:ext cx="2057400" cy="8243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116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2964</TotalTime>
  <Words>275</Words>
  <Application>Microsoft Office PowerPoint</Application>
  <PresentationFormat>On-screen Show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Computer Graphics</vt:lpstr>
      <vt:lpstr>Last Class</vt:lpstr>
      <vt:lpstr>Today’s Agenda</vt:lpstr>
      <vt:lpstr>Graphical Process</vt:lpstr>
      <vt:lpstr>Rasterization</vt:lpstr>
      <vt:lpstr>Normalized Coordinates</vt:lpstr>
      <vt:lpstr>Example</vt:lpstr>
      <vt:lpstr>Rasterization</vt:lpstr>
      <vt:lpstr>Fragment Processing</vt:lpstr>
      <vt:lpstr>Display Problems</vt:lpstr>
      <vt:lpstr>Clipping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238</cp:revision>
  <dcterms:created xsi:type="dcterms:W3CDTF">2013-05-04T10:14:09Z</dcterms:created>
  <dcterms:modified xsi:type="dcterms:W3CDTF">2013-12-29T08:37:55Z</dcterms:modified>
</cp:coreProperties>
</file>