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sldIdLst>
    <p:sldId id="445" r:id="rId2"/>
    <p:sldId id="1096" r:id="rId3"/>
    <p:sldId id="1109" r:id="rId4"/>
    <p:sldId id="1166" r:id="rId5"/>
    <p:sldId id="118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60" d="100"/>
          <a:sy n="60" d="100"/>
        </p:scale>
        <p:origin x="-67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3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program/linklist_data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30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895600"/>
          </a:xfrm>
        </p:spPr>
        <p:txBody>
          <a:bodyPr>
            <a:normAutofit/>
          </a:bodyPr>
          <a:lstStyle/>
          <a:p>
            <a:r>
              <a:rPr lang="en-US" dirty="0" smtClean="0"/>
              <a:t>Handler function – </a:t>
            </a:r>
            <a:r>
              <a:rPr lang="en-US" b="1" dirty="0" err="1"/>
              <a:t>set_new_handler</a:t>
            </a:r>
            <a:r>
              <a:rPr lang="en-US" dirty="0"/>
              <a:t> </a:t>
            </a:r>
            <a:r>
              <a:rPr lang="en-US" dirty="0" smtClean="0"/>
              <a:t>function</a:t>
            </a:r>
            <a:endParaRPr lang="en-US" dirty="0"/>
          </a:p>
          <a:p>
            <a:r>
              <a:rPr lang="en-US" dirty="0"/>
              <a:t>Standard library Exception Hierarchy</a:t>
            </a:r>
          </a:p>
          <a:p>
            <a:r>
              <a:rPr lang="en-US" dirty="0"/>
              <a:t>Example program</a:t>
            </a:r>
          </a:p>
          <a:p>
            <a:pPr lvl="1"/>
            <a:r>
              <a:rPr lang="en-US" sz="3200" dirty="0"/>
              <a:t>Queue class using </a:t>
            </a:r>
            <a:r>
              <a:rPr lang="en-US" sz="3200" dirty="0" smtClean="0"/>
              <a:t>array</a:t>
            </a:r>
          </a:p>
          <a:p>
            <a:pPr lvl="2"/>
            <a:r>
              <a:rPr lang="en-US" sz="2800" dirty="0" smtClean="0"/>
              <a:t>Exception class can be define outside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5200934" y="4419600"/>
            <a:ext cx="2647666" cy="106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</a:rPr>
              <a:t>c</a:t>
            </a:r>
            <a:r>
              <a:rPr lang="en-US" sz="2800" b="1" dirty="0" smtClean="0">
                <a:solidFill>
                  <a:schemeClr val="tx1"/>
                </a:solidFill>
              </a:rPr>
              <a:t>lass Full { };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c</a:t>
            </a:r>
            <a:r>
              <a:rPr lang="en-US" sz="2800" b="1" dirty="0" smtClean="0">
                <a:solidFill>
                  <a:schemeClr val="tx1"/>
                </a:solidFill>
              </a:rPr>
              <a:t>lass Empty { };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00934" y="5486400"/>
            <a:ext cx="2647666" cy="106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</a:rPr>
              <a:t>c</a:t>
            </a:r>
            <a:r>
              <a:rPr lang="en-US" sz="2800" b="1" dirty="0" smtClean="0">
                <a:solidFill>
                  <a:schemeClr val="tx1"/>
                </a:solidFill>
              </a:rPr>
              <a:t>lass Queue{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. . . };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239000" cy="4800599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A linked list data storage </a:t>
            </a:r>
            <a:r>
              <a:rPr lang="en-US" sz="3200" dirty="0" smtClean="0"/>
              <a:t>class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S</a:t>
            </a:r>
            <a:r>
              <a:rPr lang="en-US" sz="3200" dirty="0" smtClean="0"/>
              <a:t>tream and classes</a:t>
            </a:r>
          </a:p>
          <a:p>
            <a:pPr marL="742950" lvl="2" indent="-342900"/>
            <a:r>
              <a:rPr lang="en-US" sz="2800" dirty="0" smtClean="0"/>
              <a:t>Input and Output stream</a:t>
            </a:r>
          </a:p>
          <a:p>
            <a:pPr marL="742950" lvl="2" indent="-342900"/>
            <a:r>
              <a:rPr lang="en-US" sz="2800" dirty="0" err="1"/>
              <a:t>i</a:t>
            </a:r>
            <a:r>
              <a:rPr lang="en-US" sz="2800" dirty="0" err="1" smtClean="0"/>
              <a:t>ostream</a:t>
            </a:r>
            <a:r>
              <a:rPr lang="en-US" sz="2800" dirty="0" smtClean="0"/>
              <a:t> class </a:t>
            </a:r>
          </a:p>
          <a:p>
            <a:pPr marL="742950" lvl="2" indent="-342900"/>
            <a:r>
              <a:rPr lang="en-US" sz="2800" dirty="0" err="1"/>
              <a:t>i</a:t>
            </a:r>
            <a:r>
              <a:rPr lang="en-US" sz="2800" dirty="0" err="1" smtClean="0"/>
              <a:t>os</a:t>
            </a:r>
            <a:r>
              <a:rPr lang="en-US" sz="2800" dirty="0" smtClean="0"/>
              <a:t> class</a:t>
            </a:r>
          </a:p>
          <a:p>
            <a:pPr marL="1200150" lvl="3" indent="-342900"/>
            <a:r>
              <a:rPr lang="en-US" sz="2800" dirty="0"/>
              <a:t>Formatting </a:t>
            </a:r>
            <a:r>
              <a:rPr lang="en-US" sz="2800" dirty="0" smtClean="0"/>
              <a:t>Flags</a:t>
            </a:r>
          </a:p>
          <a:p>
            <a:pPr marL="1200150" lvl="3" indent="-342900"/>
            <a:r>
              <a:rPr lang="en-US" sz="2800" dirty="0"/>
              <a:t>Error-Status </a:t>
            </a:r>
            <a:r>
              <a:rPr lang="en-US" sz="2800" dirty="0" smtClean="0"/>
              <a:t>Bits</a:t>
            </a:r>
          </a:p>
          <a:p>
            <a:pPr marL="1200150" lvl="3" indent="-342900"/>
            <a:r>
              <a:rPr lang="en-US" sz="2800" dirty="0"/>
              <a:t>File </a:t>
            </a:r>
            <a:r>
              <a:rPr lang="en-US" sz="2800" dirty="0" smtClean="0"/>
              <a:t>operations</a:t>
            </a:r>
          </a:p>
          <a:p>
            <a:pPr marL="1200150" lvl="3" indent="-342900"/>
            <a:endParaRPr lang="en-US" dirty="0" smtClean="0"/>
          </a:p>
          <a:p>
            <a:pPr marL="742950" lvl="2" indent="-342900"/>
            <a:endParaRPr lang="en-US" dirty="0" smtClean="0"/>
          </a:p>
          <a:p>
            <a:pPr marL="742950" lvl="2" indent="-34290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283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program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13715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link list data storage class</a:t>
            </a:r>
          </a:p>
          <a:p>
            <a:r>
              <a:rPr lang="en-US" dirty="0" smtClean="0"/>
              <a:t>It consist </a:t>
            </a:r>
            <a:r>
              <a:rPr lang="en-US" dirty="0"/>
              <a:t>of a group of nodes which together represent a sequence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050008" y="2525976"/>
            <a:ext cx="1485900" cy="1017896"/>
            <a:chOff x="3848100" y="3186752"/>
            <a:chExt cx="1485900" cy="1017896"/>
          </a:xfrm>
        </p:grpSpPr>
        <p:sp>
          <p:nvSpPr>
            <p:cNvPr id="10" name="Rectangle 9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10000" y="2520288"/>
            <a:ext cx="1485900" cy="1017896"/>
            <a:chOff x="3848100" y="3186752"/>
            <a:chExt cx="1485900" cy="1017896"/>
          </a:xfrm>
        </p:grpSpPr>
        <p:sp>
          <p:nvSpPr>
            <p:cNvPr id="16" name="Rectangle 15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48300" y="2520288"/>
            <a:ext cx="1485900" cy="1017896"/>
            <a:chOff x="3848100" y="3186752"/>
            <a:chExt cx="1485900" cy="1017896"/>
          </a:xfrm>
        </p:grpSpPr>
        <p:sp>
          <p:nvSpPr>
            <p:cNvPr id="21" name="Rectangle 20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124700" y="2514600"/>
            <a:ext cx="1485900" cy="1017896"/>
            <a:chOff x="3848100" y="3186752"/>
            <a:chExt cx="1485900" cy="1017896"/>
          </a:xfrm>
        </p:grpSpPr>
        <p:sp>
          <p:nvSpPr>
            <p:cNvPr id="26" name="Rectangle 25"/>
            <p:cNvSpPr/>
            <p:nvPr/>
          </p:nvSpPr>
          <p:spPr>
            <a:xfrm>
              <a:off x="46482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962400" y="3657600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457700" y="3192440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ptr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848100" y="3186752"/>
              <a:ext cx="876300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data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Straight Arrow Connector 30"/>
          <p:cNvCxnSpPr/>
          <p:nvPr/>
        </p:nvCxnSpPr>
        <p:spPr>
          <a:xfrm>
            <a:off x="3206656" y="325897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844956" y="3268640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507708" y="327091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255898" y="2971800"/>
            <a:ext cx="1349990" cy="566384"/>
            <a:chOff x="255898" y="3145808"/>
            <a:chExt cx="1349990" cy="566384"/>
          </a:xfrm>
        </p:grpSpPr>
        <p:sp>
          <p:nvSpPr>
            <p:cNvPr id="6" name="Rectangle 5"/>
            <p:cNvSpPr/>
            <p:nvPr/>
          </p:nvSpPr>
          <p:spPr>
            <a:xfrm>
              <a:off x="255898" y="3145808"/>
              <a:ext cx="762324" cy="5470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 smtClean="0">
                  <a:solidFill>
                    <a:schemeClr val="tx1"/>
                  </a:solidFill>
                </a:rPr>
                <a:t>ptr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20088" y="3165144"/>
              <a:ext cx="685800" cy="5470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>
            <a:off x="1447800" y="3262952"/>
            <a:ext cx="731292" cy="5688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81000" y="3810000"/>
            <a:ext cx="31253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template&lt;class TYPE</a:t>
            </a:r>
            <a:r>
              <a:rPr lang="en-US" sz="2400" dirty="0" smtClean="0"/>
              <a:t>&gt;</a:t>
            </a:r>
          </a:p>
          <a:p>
            <a:r>
              <a:rPr lang="en-US" sz="2400" dirty="0" err="1"/>
              <a:t>struct</a:t>
            </a:r>
            <a:r>
              <a:rPr lang="en-US" sz="2400" dirty="0"/>
              <a:t> </a:t>
            </a:r>
            <a:r>
              <a:rPr lang="en-US" sz="2400" dirty="0" smtClean="0"/>
              <a:t>Node </a:t>
            </a:r>
          </a:p>
          <a:p>
            <a:r>
              <a:rPr lang="en-US" sz="2400" dirty="0" smtClean="0"/>
              <a:t>{</a:t>
            </a:r>
            <a:endParaRPr lang="en-US" sz="2400" dirty="0"/>
          </a:p>
          <a:p>
            <a:r>
              <a:rPr lang="en-US" sz="2400" dirty="0" smtClean="0"/>
              <a:t>    TYPE </a:t>
            </a:r>
            <a:r>
              <a:rPr lang="en-US" sz="2400" dirty="0"/>
              <a:t>data; </a:t>
            </a:r>
          </a:p>
          <a:p>
            <a:r>
              <a:rPr lang="en-US" sz="2400" dirty="0" smtClean="0"/>
              <a:t>    Node* </a:t>
            </a:r>
            <a:r>
              <a:rPr lang="en-US" sz="2400" dirty="0"/>
              <a:t>next; </a:t>
            </a:r>
          </a:p>
          <a:p>
            <a:r>
              <a:rPr lang="en-US" sz="2400" dirty="0"/>
              <a:t>};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505200" y="3810000"/>
            <a:ext cx="3390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template&lt;class TYPE</a:t>
            </a:r>
            <a:r>
              <a:rPr lang="en-US" sz="2400" dirty="0" smtClean="0"/>
              <a:t>&gt;</a:t>
            </a:r>
            <a:endParaRPr lang="en-US" sz="2400" dirty="0"/>
          </a:p>
          <a:p>
            <a:r>
              <a:rPr lang="en-US" sz="2400" dirty="0"/>
              <a:t>class </a:t>
            </a:r>
            <a:r>
              <a:rPr lang="en-US" sz="2400" dirty="0" err="1" smtClean="0"/>
              <a:t>linklist</a:t>
            </a:r>
            <a:r>
              <a:rPr lang="en-US" sz="2400" dirty="0"/>
              <a:t> </a:t>
            </a:r>
            <a:r>
              <a:rPr lang="en-US" sz="2400" dirty="0" smtClean="0"/>
              <a:t>{</a:t>
            </a:r>
            <a:endParaRPr lang="en-US" sz="2400" dirty="0"/>
          </a:p>
          <a:p>
            <a:r>
              <a:rPr lang="en-US" sz="2400" dirty="0" smtClean="0"/>
              <a:t>   private</a:t>
            </a:r>
            <a:r>
              <a:rPr lang="en-US" sz="2400" dirty="0"/>
              <a:t>:</a:t>
            </a:r>
          </a:p>
          <a:p>
            <a:r>
              <a:rPr lang="en-US" sz="2400" dirty="0" smtClean="0"/>
              <a:t>      Node&lt;TYPE</a:t>
            </a:r>
            <a:r>
              <a:rPr lang="en-US" sz="2400" dirty="0"/>
              <a:t>&gt;* first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   public:      </a:t>
            </a:r>
          </a:p>
          <a:p>
            <a:r>
              <a:rPr lang="en-US" sz="2400" dirty="0" smtClean="0"/>
              <a:t>      void </a:t>
            </a:r>
            <a:r>
              <a:rPr lang="en-US" sz="2400" dirty="0" err="1"/>
              <a:t>additem</a:t>
            </a:r>
            <a:r>
              <a:rPr lang="en-US" sz="2400" dirty="0"/>
              <a:t>(TYPE d); </a:t>
            </a:r>
          </a:p>
          <a:p>
            <a:r>
              <a:rPr lang="en-US" sz="2400" dirty="0" smtClean="0"/>
              <a:t>      void </a:t>
            </a:r>
            <a:r>
              <a:rPr lang="en-US" sz="2400" dirty="0"/>
              <a:t>display(); </a:t>
            </a:r>
          </a:p>
          <a:p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39" name="Rectangle 38">
            <a:hlinkClick r:id="rId3" action="ppaction://hlinkfile"/>
          </p:cNvPr>
          <p:cNvSpPr/>
          <p:nvPr/>
        </p:nvSpPr>
        <p:spPr>
          <a:xfrm>
            <a:off x="6886477" y="4619894"/>
            <a:ext cx="2181323" cy="5617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34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209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16568</TotalTime>
  <Words>148</Words>
  <Application>Microsoft Office PowerPoint</Application>
  <PresentationFormat>On-screen Show (4:3)</PresentationFormat>
  <Paragraphs>50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myPresentation1</vt:lpstr>
      <vt:lpstr>CSC241: Object Oriented Programming</vt:lpstr>
      <vt:lpstr>Previous Lecture</vt:lpstr>
      <vt:lpstr>Today’s Lecture</vt:lpstr>
      <vt:lpstr>Exercise program 2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1032</cp:revision>
  <dcterms:created xsi:type="dcterms:W3CDTF">2006-08-16T00:00:00Z</dcterms:created>
  <dcterms:modified xsi:type="dcterms:W3CDTF">2012-11-19T11:41:49Z</dcterms:modified>
</cp:coreProperties>
</file>