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B4093-7A22-445D-9795-0A09C57643F6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381FB-437B-4BB1-B9FF-17BDF348E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432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25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5A9F54-3525-4A17-8834-9D90EB62430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3A3656-7433-4FB0-832F-E3E801F4D7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2899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7712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844B74-1EEC-46D6-BF99-BE2C80C3CF9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DBE79-BCFD-4A97-A899-9F0C136262C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55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6D9CAC-F21F-4604-957F-97E179B266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91AD68-2C05-4833-9312-33D45F6BEB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1512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D7FE6-ACBF-42B5-8552-BA1BDDA1BAB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E5F884-D638-41BC-9BE2-7EEB594387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895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5FCED7-EE34-4366-B47C-37DD428937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E0829-04C6-4A56-911D-713590F86D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4054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20EFD9-8087-4C20-A476-6C5F674C09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3EAAC-9813-4DB4-BFA0-B32F3A8AC6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927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7F5ABE-75B1-4FBF-B656-93FF883C1BE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4B7F1-2552-40B6-B9B7-4DB2F3FC8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652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655F21-96CC-4E2F-A308-28C955D8D00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4D72C-FB44-49E7-A88A-95EECBB943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654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45CF87-954C-40D8-BB4C-36389627F2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DCF90-5489-4624-8F29-F3AF60EA8A3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05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1FFA5B-B04C-40B6-97BB-4EE97C51F7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864928-C42B-45A6-9CAC-7E0807E06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16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38275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6F9A6A-9B53-479D-9425-75A0BCC3761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6/23/2012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3F8AF5-3233-462A-A491-399AAC8983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089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43608" y="620688"/>
            <a:ext cx="71628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CSC141- Introduction to Computer Programming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9552" y="1988840"/>
            <a:ext cx="8077200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>
              <a:buNone/>
            </a:pPr>
            <a:r>
              <a:rPr lang="en-US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endParaRPr lang="en-US" sz="32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Thanks for Examples code </a:t>
            </a:r>
            <a:r>
              <a:rPr lang="en-US" sz="2000" dirty="0">
                <a:solidFill>
                  <a:srgbClr val="0000FF"/>
                </a:solidFill>
              </a:rPr>
              <a:t>: </a:t>
            </a:r>
            <a:endParaRPr lang="en-US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u="sng" dirty="0">
                <a:solidFill>
                  <a:schemeClr val="tx2"/>
                </a:solidFill>
              </a:rPr>
              <a:t>http://</a:t>
            </a:r>
            <a:r>
              <a:rPr lang="en-US" sz="2000" u="sng" dirty="0" smtClean="0">
                <a:solidFill>
                  <a:schemeClr val="tx2"/>
                </a:solidFill>
              </a:rPr>
              <a:t>www.deitel.com/Books/C/CHowtoProgram7e</a:t>
            </a:r>
            <a:endParaRPr lang="en-US" sz="2000" dirty="0">
              <a:solidFill>
                <a:schemeClr val="tx2"/>
              </a:solidFill>
            </a:endParaRPr>
          </a:p>
          <a:p>
            <a:pPr marL="0" indent="0" algn="l">
              <a:buNone/>
            </a:pPr>
            <a:endParaRPr lang="en-US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164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676400"/>
            <a:ext cx="7239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Practice </a:t>
            </a:r>
            <a:r>
              <a:rPr lang="en-US" sz="3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Exercises</a:t>
            </a:r>
          </a:p>
          <a:p>
            <a:pPr algn="ctr"/>
            <a:r>
              <a:rPr lang="en-US" sz="3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Hands </a:t>
            </a:r>
            <a:r>
              <a:rPr lang="en-US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on </a:t>
            </a:r>
            <a:r>
              <a:rPr lang="en-US" sz="3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Demo</a:t>
            </a:r>
          </a:p>
          <a:p>
            <a:pPr algn="ctr"/>
            <a:r>
              <a:rPr lang="en-US" sz="3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Arrays, pointers and strings</a:t>
            </a:r>
          </a:p>
          <a:p>
            <a:pPr algn="ctr"/>
            <a:endParaRPr lang="en-US" sz="2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Code Examples from How to program C 7/e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 </a:t>
            </a:r>
            <a:r>
              <a:rPr lang="en-US" sz="28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Deital</a:t>
            </a: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chapter -7</a:t>
            </a:r>
            <a:endParaRPr lang="en-US" sz="2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608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rgbClr val="FFFFFF"/>
      </a:lt1>
      <a:dk2>
        <a:srgbClr val="0000FF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45</Words>
  <Application>Microsoft Office PowerPoint</Application>
  <PresentationFormat>On-screen Show (4:3)</PresentationFormat>
  <Paragraphs>15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1_Office Theme</vt:lpstr>
      <vt:lpstr>CSC141- Introduction to Computer Programming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CSC141- Introduction to Computer Programming</dc:title>
  <dc:creator>Home</dc:creator>
  <cp:lastModifiedBy>NTS</cp:lastModifiedBy>
  <cp:revision>18</cp:revision>
  <dcterms:created xsi:type="dcterms:W3CDTF">2012-06-22T16:19:36Z</dcterms:created>
  <dcterms:modified xsi:type="dcterms:W3CDTF">2012-06-23T07:39:44Z</dcterms:modified>
</cp:coreProperties>
</file>