
<file path=[Content_Types].xml><?xml version="1.0" encoding="utf-8"?>
<Types xmlns="http://schemas.openxmlformats.org/package/2006/content-types">
  <Override PartName="/ppt/slides/slide6.xml" ContentType="application/vnd.openxmlformats-officedocument.presentationml.slide+xml"/>
  <Override PartName="/ppt/slides/slide29.xml" ContentType="application/vnd.openxmlformats-officedocument.presentationml.slide+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4.xml" ContentType="application/vnd.openxmlformats-officedocument.presentationml.slide+xml"/>
  <Override PartName="/ppt/slides/slide18.xml" ContentType="application/vnd.openxmlformats-officedocument.presentationml.slide+xml"/>
  <Override PartName="/ppt/slides/slide27.xml" ContentType="application/vnd.openxmlformats-officedocument.presentationml.slide+xml"/>
  <Override PartName="/ppt/slideLayouts/slideLayout4.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33.xml" ContentType="application/vnd.openxmlformats-officedocument.presentationml.slide+xml"/>
  <Override PartName="/ppt/theme/theme1.xml" ContentType="application/vnd.openxmlformats-officedocument.theme+xml"/>
  <Default Extension="jpeg" ContentType="image/jpeg"/>
  <Override PartName="/ppt/slideLayouts/slideLayout2.xml" ContentType="application/vnd.openxmlformats-officedocument.presentationml.slideLayout+xml"/>
  <Override PartName="/ppt/slideLayouts/slideLayout3.xml" ContentType="application/vnd.openxmlformats-officedocument.presentationml.slideLayout+xml"/>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s/slide13.xml" ContentType="application/vnd.openxmlformats-officedocument.presentationml.slide+xml"/>
  <Override PartName="/ppt/slides/slide14.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notesMasters/notesMaster1.xml" ContentType="application/vnd.openxmlformats-officedocument.presentationml.notesMaster+xml"/>
  <Override PartName="/ppt/slideLayouts/slideLayout1.xml" ContentType="application/vnd.openxmlformats-officedocument.presentationml.slideLayout+xml"/>
  <Override PartName="/docProps/app.xml" ContentType="application/vnd.openxmlformats-officedocument.extended-properties+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30.xml" ContentType="application/vnd.openxmlformats-officedocument.presentationml.slide+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Override PartName="/ppt/slides/slide5.xml" ContentType="application/vnd.openxmlformats-officedocument.presentationml.slide+xml"/>
  <Override PartName="/ppt/slides/slide19.xml" ContentType="application/vnd.openxmlformats-officedocument.presentationml.slide+xml"/>
  <Override PartName="/ppt/slides/slide28.xml" ContentType="application/vnd.openxmlformats-officedocument.presentationml.slide+xml"/>
  <Override PartName="/ppt/slideLayouts/slideLayout7.xml" ContentType="application/vnd.openxmlformats-officedocument.presentationml.slideLayout+xml"/>
  <Default Extension="png" ContentType="image/png"/>
  <Override PartName="/ppt/notesSlides/notesSlide1.xml" ContentType="application/vnd.openxmlformats-officedocument.presentationml.notesSlide+xml"/>
  <Override PartName="/ppt/slides/slide3.xml" ContentType="application/vnd.openxmlformats-officedocument.presentationml.slide+xml"/>
  <Override PartName="/ppt/slides/slide17.xml" ContentType="application/vnd.openxmlformats-officedocument.presentationml.slide+xml"/>
  <Override PartName="/ppt/slides/slide26.xml" ContentType="application/vnd.openxmlformats-officedocument.presentationml.slide+xml"/>
  <Override PartName="/ppt/presProps.xml" ContentType="application/vnd.openxmlformats-officedocument.presentationml.presProps+xml"/>
  <Override PartName="/ppt/slideLayouts/slideLayout5.xml" ContentType="application/vnd.openxmlformats-officedocument.presentationml.slideLayout+xml"/>
  <Override PartName="/ppt/theme/theme2.xml" ContentType="application/vnd.openxmlformats-officedocument.theme+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769" r:id="rId1"/>
  </p:sldMasterIdLst>
  <p:notesMasterIdLst>
    <p:notesMasterId r:id="rId35"/>
  </p:notesMasterIdLst>
  <p:sldIdLst>
    <p:sldId id="526" r:id="rId2"/>
    <p:sldId id="522" r:id="rId3"/>
    <p:sldId id="523" r:id="rId4"/>
    <p:sldId id="521" r:id="rId5"/>
    <p:sldId id="496" r:id="rId6"/>
    <p:sldId id="492" r:id="rId7"/>
    <p:sldId id="493" r:id="rId8"/>
    <p:sldId id="494" r:id="rId9"/>
    <p:sldId id="495" r:id="rId10"/>
    <p:sldId id="497" r:id="rId11"/>
    <p:sldId id="498" r:id="rId12"/>
    <p:sldId id="499" r:id="rId13"/>
    <p:sldId id="500" r:id="rId14"/>
    <p:sldId id="501" r:id="rId15"/>
    <p:sldId id="502" r:id="rId16"/>
    <p:sldId id="503" r:id="rId17"/>
    <p:sldId id="504" r:id="rId18"/>
    <p:sldId id="505" r:id="rId19"/>
    <p:sldId id="506" r:id="rId20"/>
    <p:sldId id="507" r:id="rId21"/>
    <p:sldId id="508" r:id="rId22"/>
    <p:sldId id="509" r:id="rId23"/>
    <p:sldId id="514" r:id="rId24"/>
    <p:sldId id="515" r:id="rId25"/>
    <p:sldId id="516" r:id="rId26"/>
    <p:sldId id="517" r:id="rId27"/>
    <p:sldId id="518" r:id="rId28"/>
    <p:sldId id="520" r:id="rId29"/>
    <p:sldId id="519" r:id="rId30"/>
    <p:sldId id="510" r:id="rId31"/>
    <p:sldId id="511" r:id="rId32"/>
    <p:sldId id="512" r:id="rId33"/>
    <p:sldId id="524" r:id="rId34"/>
  </p:sldIdLst>
  <p:sldSz cx="9144000" cy="6858000" type="screen4x3"/>
  <p:notesSz cx="6858000" cy="9144000"/>
  <p:defaultTextStyle>
    <a:defPPr>
      <a:defRPr lang="en-US"/>
    </a:defPPr>
    <a:lvl1pPr algn="l" rtl="0" eaLnBrk="0" fontAlgn="base" hangingPunct="0">
      <a:spcBef>
        <a:spcPct val="0"/>
      </a:spcBef>
      <a:spcAft>
        <a:spcPct val="0"/>
      </a:spcAft>
      <a:defRPr kern="1200">
        <a:solidFill>
          <a:schemeClr val="tx1"/>
        </a:solidFill>
        <a:latin typeface="Garamond" pitchFamily="18" charset="0"/>
        <a:ea typeface="+mn-ea"/>
        <a:cs typeface="+mn-cs"/>
      </a:defRPr>
    </a:lvl1pPr>
    <a:lvl2pPr marL="457200" algn="l" rtl="0" eaLnBrk="0" fontAlgn="base" hangingPunct="0">
      <a:spcBef>
        <a:spcPct val="0"/>
      </a:spcBef>
      <a:spcAft>
        <a:spcPct val="0"/>
      </a:spcAft>
      <a:defRPr kern="1200">
        <a:solidFill>
          <a:schemeClr val="tx1"/>
        </a:solidFill>
        <a:latin typeface="Garamond" pitchFamily="18" charset="0"/>
        <a:ea typeface="+mn-ea"/>
        <a:cs typeface="+mn-cs"/>
      </a:defRPr>
    </a:lvl2pPr>
    <a:lvl3pPr marL="914400" algn="l" rtl="0" eaLnBrk="0" fontAlgn="base" hangingPunct="0">
      <a:spcBef>
        <a:spcPct val="0"/>
      </a:spcBef>
      <a:spcAft>
        <a:spcPct val="0"/>
      </a:spcAft>
      <a:defRPr kern="1200">
        <a:solidFill>
          <a:schemeClr val="tx1"/>
        </a:solidFill>
        <a:latin typeface="Garamond" pitchFamily="18" charset="0"/>
        <a:ea typeface="+mn-ea"/>
        <a:cs typeface="+mn-cs"/>
      </a:defRPr>
    </a:lvl3pPr>
    <a:lvl4pPr marL="1371600" algn="l" rtl="0" eaLnBrk="0" fontAlgn="base" hangingPunct="0">
      <a:spcBef>
        <a:spcPct val="0"/>
      </a:spcBef>
      <a:spcAft>
        <a:spcPct val="0"/>
      </a:spcAft>
      <a:defRPr kern="1200">
        <a:solidFill>
          <a:schemeClr val="tx1"/>
        </a:solidFill>
        <a:latin typeface="Garamond" pitchFamily="18" charset="0"/>
        <a:ea typeface="+mn-ea"/>
        <a:cs typeface="+mn-cs"/>
      </a:defRPr>
    </a:lvl4pPr>
    <a:lvl5pPr marL="1828800" algn="l" rtl="0" eaLnBrk="0" fontAlgn="base" hangingPunct="0">
      <a:spcBef>
        <a:spcPct val="0"/>
      </a:spcBef>
      <a:spcAft>
        <a:spcPct val="0"/>
      </a:spcAft>
      <a:defRPr kern="1200">
        <a:solidFill>
          <a:schemeClr val="tx1"/>
        </a:solidFill>
        <a:latin typeface="Garamond" pitchFamily="18" charset="0"/>
        <a:ea typeface="+mn-ea"/>
        <a:cs typeface="+mn-cs"/>
      </a:defRPr>
    </a:lvl5pPr>
    <a:lvl6pPr marL="2286000" algn="l" defTabSz="914400" rtl="0" eaLnBrk="1" latinLnBrk="0" hangingPunct="1">
      <a:defRPr kern="1200">
        <a:solidFill>
          <a:schemeClr val="tx1"/>
        </a:solidFill>
        <a:latin typeface="Garamond" pitchFamily="18" charset="0"/>
        <a:ea typeface="+mn-ea"/>
        <a:cs typeface="+mn-cs"/>
      </a:defRPr>
    </a:lvl6pPr>
    <a:lvl7pPr marL="2743200" algn="l" defTabSz="914400" rtl="0" eaLnBrk="1" latinLnBrk="0" hangingPunct="1">
      <a:defRPr kern="1200">
        <a:solidFill>
          <a:schemeClr val="tx1"/>
        </a:solidFill>
        <a:latin typeface="Garamond" pitchFamily="18" charset="0"/>
        <a:ea typeface="+mn-ea"/>
        <a:cs typeface="+mn-cs"/>
      </a:defRPr>
    </a:lvl7pPr>
    <a:lvl8pPr marL="3200400" algn="l" defTabSz="914400" rtl="0" eaLnBrk="1" latinLnBrk="0" hangingPunct="1">
      <a:defRPr kern="1200">
        <a:solidFill>
          <a:schemeClr val="tx1"/>
        </a:solidFill>
        <a:latin typeface="Garamond" pitchFamily="18" charset="0"/>
        <a:ea typeface="+mn-ea"/>
        <a:cs typeface="+mn-cs"/>
      </a:defRPr>
    </a:lvl8pPr>
    <a:lvl9pPr marL="3657600" algn="l" defTabSz="914400" rtl="0" eaLnBrk="1" latinLnBrk="0" hangingPunct="1">
      <a:defRPr kern="1200">
        <a:solidFill>
          <a:schemeClr val="tx1"/>
        </a:solidFill>
        <a:latin typeface="Garamond" pitchFamily="18"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srgbClr val="FF0000"/>
    </p:penClr>
  </p:showPr>
  <p:clrMru>
    <a:srgbClr val="996633"/>
    <a:srgbClr val="969696"/>
    <a:srgbClr val="000066"/>
    <a:srgbClr val="660066"/>
    <a:srgbClr val="031855"/>
    <a:srgbClr val="0B1F61"/>
    <a:srgbClr val="0B2671"/>
    <a:srgbClr val="092061"/>
  </p:clrMru>
  <p:extLst>
    <p:ext uri="{E76CE94A-603C-4142-B9EB-6D1370010A27}">
      <p14:discardImageEditData xmlns:p14="http://schemas.microsoft.com/office/powerpoint/2010/main" xmlns="" val="0"/>
    </p:ext>
    <p:ext uri="{D31A062A-798A-4329-ABDD-BBA856620510}">
      <p14:defaultImageDpi xmlns:p14="http://schemas.microsoft.com/office/powerpoint/2010/main" xmlns=""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autoAdjust="0"/>
    <p:restoredTop sz="94660"/>
  </p:normalViewPr>
  <p:slideViewPr>
    <p:cSldViewPr snapToObjects="1">
      <p:cViewPr varScale="1">
        <p:scale>
          <a:sx n="33" d="100"/>
          <a:sy n="33" d="100"/>
        </p:scale>
        <p:origin x="-1670" y="-5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66" d="100"/>
        <a:sy n="66" d="100"/>
      </p:scale>
      <p:origin x="0" y="9096"/>
    </p:cViewPr>
  </p:sorterViewPr>
  <p:notesViewPr>
    <p:cSldViewPr snapToObjects="1">
      <p:cViewPr varScale="1">
        <p:scale>
          <a:sx n="53" d="100"/>
          <a:sy n="53" d="100"/>
        </p:scale>
        <p:origin x="-1788" y="-90"/>
      </p:cViewPr>
      <p:guideLst>
        <p:guide orient="horz" pos="2880"/>
        <p:guide pos="2160"/>
      </p:guideLst>
    </p:cSldViewPr>
  </p:notesViewPr>
  <p:gridSpacing cx="78028800" cy="780288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tableStyles" Target="tableStyles.xml"/><Relationship Id="rId3" Type="http://schemas.openxmlformats.org/officeDocument/2006/relationships/slide" Target="slides/slide2.xml"/><Relationship Id="rId21" Type="http://schemas.openxmlformats.org/officeDocument/2006/relationships/slide" Target="slides/slide20.xml"/><Relationship Id="rId34" Type="http://schemas.openxmlformats.org/officeDocument/2006/relationships/slide" Target="slides/slide33.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theme" Target="theme/theme1.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viewProps" Target="viewProps.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presProps" Target="pres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4098"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eaLnBrk="1" hangingPunct="1">
              <a:defRPr sz="1200">
                <a:latin typeface="Times New Roman" pitchFamily="18" charset="0"/>
              </a:defRPr>
            </a:lvl1pPr>
          </a:lstStyle>
          <a:p>
            <a:endParaRPr lang="en-US"/>
          </a:p>
        </p:txBody>
      </p:sp>
      <p:sp>
        <p:nvSpPr>
          <p:cNvPr id="4099" name="Rectangle 3"/>
          <p:cNvSpPr>
            <a:spLocks noGrp="1" noChangeArrowheads="1"/>
          </p:cNvSpPr>
          <p:nvPr>
            <p:ph type="dt" idx="1"/>
          </p:nvPr>
        </p:nvSpPr>
        <p:spPr bwMode="auto">
          <a:xfrm>
            <a:off x="388620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eaLnBrk="1" hangingPunct="1">
              <a:defRPr sz="1200">
                <a:latin typeface="Times New Roman" pitchFamily="18" charset="0"/>
              </a:defRPr>
            </a:lvl1pPr>
          </a:lstStyle>
          <a:p>
            <a:endParaRPr lang="en-US"/>
          </a:p>
        </p:txBody>
      </p:sp>
      <p:sp>
        <p:nvSpPr>
          <p:cNvPr id="4100"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ffectLst/>
        </p:spPr>
      </p:sp>
      <p:sp>
        <p:nvSpPr>
          <p:cNvPr id="4101" name="Rectangle 5"/>
          <p:cNvSpPr>
            <a:spLocks noGrp="1" noChangeArrowheads="1"/>
          </p:cNvSpPr>
          <p:nvPr>
            <p:ph type="body" sz="quarter" idx="3"/>
          </p:nvPr>
        </p:nvSpPr>
        <p:spPr bwMode="auto">
          <a:xfrm>
            <a:off x="914400" y="4343400"/>
            <a:ext cx="50292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p>
        </p:txBody>
      </p:sp>
      <p:sp>
        <p:nvSpPr>
          <p:cNvPr id="4102" name="Rectangle 6"/>
          <p:cNvSpPr>
            <a:spLocks noGrp="1" noChangeArrowheads="1"/>
          </p:cNvSpPr>
          <p:nvPr>
            <p:ph type="ftr" sz="quarter" idx="4"/>
          </p:nvPr>
        </p:nvSpPr>
        <p:spPr bwMode="auto">
          <a:xfrm>
            <a:off x="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eaLnBrk="1" hangingPunct="1">
              <a:defRPr sz="1200">
                <a:latin typeface="Times New Roman" pitchFamily="18" charset="0"/>
              </a:defRPr>
            </a:lvl1pPr>
          </a:lstStyle>
          <a:p>
            <a:endParaRPr lang="en-US"/>
          </a:p>
        </p:txBody>
      </p:sp>
      <p:sp>
        <p:nvSpPr>
          <p:cNvPr id="4103" name="Rectangle 7"/>
          <p:cNvSpPr>
            <a:spLocks noGrp="1" noChangeArrowheads="1"/>
          </p:cNvSpPr>
          <p:nvPr>
            <p:ph type="sldNum" sz="quarter" idx="5"/>
          </p:nvPr>
        </p:nvSpPr>
        <p:spPr bwMode="auto">
          <a:xfrm>
            <a:off x="3886200" y="8686800"/>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eaLnBrk="1" hangingPunct="1">
              <a:defRPr sz="1200">
                <a:latin typeface="Times New Roman" pitchFamily="18" charset="0"/>
              </a:defRPr>
            </a:lvl1pPr>
          </a:lstStyle>
          <a:p>
            <a:fld id="{17AFF14D-3952-4CC6-9B06-FCFA23CDD924}" type="slidenum">
              <a:rPr lang="en-US"/>
              <a:pPr/>
              <a:t>‹#›</a:t>
            </a:fld>
            <a:endParaRPr lang="en-US"/>
          </a:p>
        </p:txBody>
      </p:sp>
    </p:spTree>
    <p:extLst>
      <p:ext uri="{BB962C8B-B14F-4D97-AF65-F5344CB8AC3E}">
        <p14:creationId xmlns:p14="http://schemas.microsoft.com/office/powerpoint/2010/main" xmlns="" val="808127091"/>
      </p:ext>
    </p:extLst>
  </p:cSld>
  <p:clrMap bg1="lt1" tx1="dk1" bg2="lt2" tx2="dk2" accent1="accent1" accent2="accent2" accent3="accent3" accent4="accent4" accent5="accent5" accent6="accent6" hlink="hlink" folHlink="folHlink"/>
  <p:notesStyle>
    <a:lvl1pPr algn="l" rtl="0" fontAlgn="base">
      <a:spcBef>
        <a:spcPct val="30000"/>
      </a:spcBef>
      <a:spcAft>
        <a:spcPct val="0"/>
      </a:spcAft>
      <a:defRPr sz="1200" kern="1200">
        <a:solidFill>
          <a:schemeClr val="tx1"/>
        </a:solidFill>
        <a:latin typeface="Times New Roman" pitchFamily="18" charset="0"/>
        <a:ea typeface="+mn-ea"/>
        <a:cs typeface="+mn-cs"/>
      </a:defRPr>
    </a:lvl1pPr>
    <a:lvl2pPr marL="457200" algn="l" rtl="0" fontAlgn="base">
      <a:spcBef>
        <a:spcPct val="30000"/>
      </a:spcBef>
      <a:spcAft>
        <a:spcPct val="0"/>
      </a:spcAft>
      <a:defRPr sz="1200" kern="1200">
        <a:solidFill>
          <a:schemeClr val="tx1"/>
        </a:solidFill>
        <a:latin typeface="Times New Roman" pitchFamily="18" charset="0"/>
        <a:ea typeface="+mn-ea"/>
        <a:cs typeface="+mn-cs"/>
      </a:defRPr>
    </a:lvl2pPr>
    <a:lvl3pPr marL="914400" algn="l" rtl="0" fontAlgn="base">
      <a:spcBef>
        <a:spcPct val="30000"/>
      </a:spcBef>
      <a:spcAft>
        <a:spcPct val="0"/>
      </a:spcAft>
      <a:defRPr sz="1200" kern="1200">
        <a:solidFill>
          <a:schemeClr val="tx1"/>
        </a:solidFill>
        <a:latin typeface="Times New Roman" pitchFamily="18" charset="0"/>
        <a:ea typeface="+mn-ea"/>
        <a:cs typeface="+mn-cs"/>
      </a:defRPr>
    </a:lvl3pPr>
    <a:lvl4pPr marL="1371600" algn="l" rtl="0" fontAlgn="base">
      <a:spcBef>
        <a:spcPct val="30000"/>
      </a:spcBef>
      <a:spcAft>
        <a:spcPct val="0"/>
      </a:spcAft>
      <a:defRPr sz="1200" kern="1200">
        <a:solidFill>
          <a:schemeClr val="tx1"/>
        </a:solidFill>
        <a:latin typeface="Times New Roman" pitchFamily="18" charset="0"/>
        <a:ea typeface="+mn-ea"/>
        <a:cs typeface="+mn-cs"/>
      </a:defRPr>
    </a:lvl4pPr>
    <a:lvl5pPr marL="1828800" algn="l" rtl="0" fontAlgn="base">
      <a:spcBef>
        <a:spcPct val="30000"/>
      </a:spcBef>
      <a:spcAft>
        <a:spcPct val="0"/>
      </a:spcAft>
      <a:defRPr sz="1200" kern="1200">
        <a:solidFill>
          <a:schemeClr val="tx1"/>
        </a:solidFill>
        <a:latin typeface="Times New Roman" pitchFamily="18"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17AFF14D-3952-4CC6-9B06-FCFA23CDD924}" type="slidenum">
              <a:rPr lang="en-US" smtClean="0"/>
              <a:pPr/>
              <a:t>11</a:t>
            </a:fld>
            <a:endParaRPr lang="en-US"/>
          </a:p>
        </p:txBody>
      </p:sp>
    </p:spTree>
    <p:extLst>
      <p:ext uri="{BB962C8B-B14F-4D97-AF65-F5344CB8AC3E}">
        <p14:creationId xmlns:p14="http://schemas.microsoft.com/office/powerpoint/2010/main" xmlns="" val="1777640139"/>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bg>
      <p:bgRef idx="1003">
        <a:schemeClr val="bg1"/>
      </p:bgRef>
    </p:bg>
    <p:spTree>
      <p:nvGrpSpPr>
        <p:cNvPr id="1" name=""/>
        <p:cNvGrpSpPr/>
        <p:nvPr/>
      </p:nvGrpSpPr>
      <p:grpSpPr>
        <a:xfrm>
          <a:off x="0" y="0"/>
          <a:ext cx="0" cy="0"/>
          <a:chOff x="0" y="0"/>
          <a:chExt cx="0" cy="0"/>
        </a:xfrm>
      </p:grpSpPr>
      <p:sp>
        <p:nvSpPr>
          <p:cNvPr id="12" name="Rectangle 11"/>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3" name="Rounded Rectangle 12"/>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9" name="Subtitle 8"/>
          <p:cNvSpPr>
            <a:spLocks noGrp="1"/>
          </p:cNvSpPr>
          <p:nvPr>
            <p:ph type="subTitle" idx="1"/>
          </p:nvPr>
        </p:nvSpPr>
        <p:spPr>
          <a:xfrm>
            <a:off x="1295400" y="3200400"/>
            <a:ext cx="6400800" cy="1600200"/>
          </a:xfrm>
        </p:spPr>
        <p:txBody>
          <a:bodyPr/>
          <a:lstStyle>
            <a:lvl1pPr marL="0" indent="0" algn="ctr">
              <a:buNone/>
              <a:defRPr sz="2600">
                <a:solidFill>
                  <a:schemeClr val="tx2"/>
                </a:solidFill>
              </a:defRPr>
            </a:lvl1pPr>
            <a:lvl2pPr marL="457200" indent="0" algn="ctr">
              <a:buNone/>
            </a:lvl2pPr>
            <a:lvl3pPr marL="914400" indent="0" algn="ctr">
              <a:buNone/>
            </a:lvl3pPr>
            <a:lvl4pPr marL="1371600" indent="0" algn="ctr">
              <a:buNone/>
            </a:lvl4pPr>
            <a:lvl5pPr marL="1828800" indent="0" algn="ctr">
              <a:buNone/>
            </a:lvl5pPr>
            <a:lvl6pPr marL="2286000" indent="0" algn="ctr">
              <a:buNone/>
            </a:lvl6pPr>
            <a:lvl7pPr marL="2743200" indent="0" algn="ctr">
              <a:buNone/>
            </a:lvl7pPr>
            <a:lvl8pPr marL="3200400" indent="0" algn="ctr">
              <a:buNone/>
            </a:lvl8pPr>
            <a:lvl9pPr marL="3657600" indent="0" algn="ctr">
              <a:buNone/>
            </a:lvl9pPr>
          </a:lstStyle>
          <a:p>
            <a:r>
              <a:rPr kumimoji="0" lang="en-US" smtClean="0"/>
              <a:t>Click to edit Master subtitle style</a:t>
            </a:r>
            <a:endParaRPr kumimoji="0" lang="en-US"/>
          </a:p>
        </p:txBody>
      </p:sp>
      <p:sp>
        <p:nvSpPr>
          <p:cNvPr id="28" name="Date Placeholder 27"/>
          <p:cNvSpPr>
            <a:spLocks noGrp="1"/>
          </p:cNvSpPr>
          <p:nvPr>
            <p:ph type="dt" sz="half" idx="10"/>
          </p:nvPr>
        </p:nvSpPr>
        <p:spPr/>
        <p:txBody>
          <a:bodyPr/>
          <a:lstStyle/>
          <a:p>
            <a:r>
              <a:rPr lang="en-US" smtClean="0"/>
              <a:t>October 25, 2011</a:t>
            </a:r>
            <a:endParaRPr lang="en-US"/>
          </a:p>
        </p:txBody>
      </p:sp>
      <p:sp>
        <p:nvSpPr>
          <p:cNvPr id="17" name="Footer Placeholder 16"/>
          <p:cNvSpPr>
            <a:spLocks noGrp="1"/>
          </p:cNvSpPr>
          <p:nvPr>
            <p:ph type="ftr" sz="quarter" idx="11"/>
          </p:nvPr>
        </p:nvSpPr>
        <p:spPr/>
        <p:txBody>
          <a:bodyPr/>
          <a:lstStyle/>
          <a:p>
            <a:r>
              <a:rPr lang="en-US" smtClean="0"/>
              <a:t>Data Structures</a:t>
            </a:r>
            <a:endParaRPr lang="en-US"/>
          </a:p>
        </p:txBody>
      </p:sp>
      <p:sp>
        <p:nvSpPr>
          <p:cNvPr id="29" name="Slide Number Placeholder 28"/>
          <p:cNvSpPr>
            <a:spLocks noGrp="1"/>
          </p:cNvSpPr>
          <p:nvPr>
            <p:ph type="sldNum" sz="quarter" idx="12"/>
          </p:nvPr>
        </p:nvSpPr>
        <p:spPr/>
        <p:txBody>
          <a:bodyPr lIns="0" tIns="0" rIns="0" bIns="0">
            <a:noAutofit/>
          </a:bodyPr>
          <a:lstStyle>
            <a:lvl1pPr>
              <a:defRPr sz="1400">
                <a:solidFill>
                  <a:srgbClr val="FFFFFF"/>
                </a:solidFill>
              </a:defRPr>
            </a:lvl1pPr>
          </a:lstStyle>
          <a:p>
            <a:fld id="{938E63C1-8783-4BF7-9245-EA62A1FFC48A}" type="slidenum">
              <a:rPr lang="en-US" smtClean="0"/>
              <a:pPr/>
              <a:t>‹#›</a:t>
            </a:fld>
            <a:endParaRPr lang="en-US"/>
          </a:p>
        </p:txBody>
      </p:sp>
      <p:sp>
        <p:nvSpPr>
          <p:cNvPr id="7" name="Rectangle 6"/>
          <p:cNvSpPr/>
          <p:nvPr/>
        </p:nvSpPr>
        <p:spPr>
          <a:xfrm>
            <a:off x="62931" y="1449303"/>
            <a:ext cx="9021537" cy="1527349"/>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0" name="Rectangle 9"/>
          <p:cNvSpPr/>
          <p:nvPr/>
        </p:nvSpPr>
        <p:spPr>
          <a:xfrm>
            <a:off x="62931" y="1396720"/>
            <a:ext cx="9021537" cy="120580"/>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1" name="Rectangle 10"/>
          <p:cNvSpPr/>
          <p:nvPr/>
        </p:nvSpPr>
        <p:spPr>
          <a:xfrm>
            <a:off x="62931" y="2976649"/>
            <a:ext cx="9021537" cy="110532"/>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Title 7"/>
          <p:cNvSpPr>
            <a:spLocks noGrp="1"/>
          </p:cNvSpPr>
          <p:nvPr>
            <p:ph type="ctrTitle"/>
          </p:nvPr>
        </p:nvSpPr>
        <p:spPr>
          <a:xfrm>
            <a:off x="457200" y="1505930"/>
            <a:ext cx="8229600" cy="1470025"/>
          </a:xfrm>
        </p:spPr>
        <p:txBody>
          <a:bodyPr anchor="ctr"/>
          <a:lstStyle>
            <a:lvl1pPr algn="ctr">
              <a:defRPr lang="en-US" dirty="0">
                <a:solidFill>
                  <a:srgbClr val="FFFFFF"/>
                </a:solidFill>
              </a:defRPr>
            </a:lvl1pPr>
          </a:lstStyle>
          <a:p>
            <a:r>
              <a:rPr kumimoji="0" lang="en-US" smtClean="0"/>
              <a:t>Click to edit Master title style</a:t>
            </a:r>
            <a:endParaRPr kumimoji="0" lang="en-US"/>
          </a:p>
        </p:txBody>
      </p:sp>
    </p:spTree>
  </p:cSld>
  <p:clrMapOvr>
    <a:overrideClrMapping bg1="lt1" tx1="dk1" bg2="lt2" tx2="dk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4" name="Date Placeholder 3"/>
          <p:cNvSpPr>
            <a:spLocks noGrp="1"/>
          </p:cNvSpPr>
          <p:nvPr>
            <p:ph type="dt" sz="half" idx="10"/>
          </p:nvPr>
        </p:nvSpPr>
        <p:spPr/>
        <p:txBody>
          <a:bodyPr/>
          <a:lstStyle/>
          <a:p>
            <a:r>
              <a:rPr lang="en-US" smtClean="0"/>
              <a:t>October 25, 2011</a:t>
            </a:r>
            <a:endParaRPr lang="en-US"/>
          </a:p>
        </p:txBody>
      </p:sp>
      <p:sp>
        <p:nvSpPr>
          <p:cNvPr id="5" name="Footer Placeholder 4"/>
          <p:cNvSpPr>
            <a:spLocks noGrp="1"/>
          </p:cNvSpPr>
          <p:nvPr>
            <p:ph type="ftr" sz="quarter" idx="11"/>
          </p:nvPr>
        </p:nvSpPr>
        <p:spPr/>
        <p:txBody>
          <a:bodyPr/>
          <a:lstStyle/>
          <a:p>
            <a:r>
              <a:rPr lang="en-US" smtClean="0"/>
              <a:t>Data Structures</a:t>
            </a:r>
            <a:endParaRPr lang="en-US"/>
          </a:p>
        </p:txBody>
      </p:sp>
      <p:sp>
        <p:nvSpPr>
          <p:cNvPr id="6" name="Slide Number Placeholder 5"/>
          <p:cNvSpPr>
            <a:spLocks noGrp="1"/>
          </p:cNvSpPr>
          <p:nvPr>
            <p:ph type="sldNum" sz="quarter" idx="12"/>
          </p:nvPr>
        </p:nvSpPr>
        <p:spPr/>
        <p:txBody>
          <a:bodyPr/>
          <a:lstStyle/>
          <a:p>
            <a:fld id="{8D8E6644-0E49-465F-A776-47058F1591F0}" type="slidenum">
              <a:rPr lang="en-US" smtClean="0"/>
              <a:pPr/>
              <a:t>‹#›</a:t>
            </a:fld>
            <a:endParaRPr lang="en-US"/>
          </a:p>
        </p:txBody>
      </p:sp>
      <p:sp>
        <p:nvSpPr>
          <p:cNvPr id="8" name="Content Placeholder 7"/>
          <p:cNvSpPr>
            <a:spLocks noGrp="1"/>
          </p:cNvSpPr>
          <p:nvPr>
            <p:ph sz="quarter" idx="1"/>
          </p:nvPr>
        </p:nvSpPr>
        <p:spPr>
          <a:xfrm>
            <a:off x="914400" y="1143000"/>
            <a:ext cx="7772400" cy="51816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bg>
      <p:bgRef idx="1003">
        <a:schemeClr val="bg1"/>
      </p:bgRef>
    </p:bg>
    <p:spTree>
      <p:nvGrpSpPr>
        <p:cNvPr id="1" name=""/>
        <p:cNvGrpSpPr/>
        <p:nvPr/>
      </p:nvGrpSpPr>
      <p:grpSpPr>
        <a:xfrm>
          <a:off x="0" y="0"/>
          <a:ext cx="0" cy="0"/>
          <a:chOff x="0" y="0"/>
          <a:chExt cx="0" cy="0"/>
        </a:xfrm>
      </p:grpSpPr>
      <p:sp>
        <p:nvSpPr>
          <p:cNvPr id="11" name="Rectangle 10"/>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10" name="Rounded Rectangle 9"/>
          <p:cNvSpPr/>
          <p:nvPr/>
        </p:nvSpPr>
        <p:spPr>
          <a:xfrm>
            <a:off x="65313" y="69755"/>
            <a:ext cx="9013372" cy="6692201"/>
          </a:xfrm>
          <a:prstGeom prst="roundRect">
            <a:avLst>
              <a:gd name="adj" fmla="val 4929"/>
            </a:avLst>
          </a:prstGeom>
          <a:ln w="6350" cap="sq" cmpd="sng" algn="ctr">
            <a:solidFill>
              <a:schemeClr val="tx1">
                <a:alpha val="100000"/>
              </a:schemeClr>
            </a:solidFill>
            <a:prstDash val="solid"/>
          </a:ln>
          <a:effectLst/>
        </p:spPr>
        <p:style>
          <a:lnRef idx="3">
            <a:schemeClr val="lt1"/>
          </a:lnRef>
          <a:fillRef idx="1003">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722313" y="952500"/>
            <a:ext cx="7772400" cy="1362075"/>
          </a:xfrm>
        </p:spPr>
        <p:txBody>
          <a:bodyPr anchor="b" anchorCtr="0"/>
          <a:lstStyle>
            <a:lvl1pPr algn="l">
              <a:buNone/>
              <a:defRPr sz="4000" b="0" cap="none"/>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722313" y="2547938"/>
            <a:ext cx="7772400" cy="1338262"/>
          </a:xfrm>
        </p:spPr>
        <p:txBody>
          <a:bodyPr anchor="t" anchorCtr="0"/>
          <a:lstStyle>
            <a:lvl1pPr marL="0" indent="0">
              <a:buNone/>
              <a:defRPr sz="2400">
                <a:solidFill>
                  <a:schemeClr val="tx1">
                    <a:tint val="75000"/>
                  </a:schemeClr>
                </a:solidFill>
              </a:defRPr>
            </a:lvl1pPr>
            <a:lvl2pPr>
              <a:buNone/>
              <a:defRPr sz="1800">
                <a:solidFill>
                  <a:schemeClr val="tx1">
                    <a:tint val="75000"/>
                  </a:schemeClr>
                </a:solidFill>
              </a:defRPr>
            </a:lvl2pPr>
            <a:lvl3pPr>
              <a:buNone/>
              <a:defRPr sz="1600">
                <a:solidFill>
                  <a:schemeClr val="tx1">
                    <a:tint val="75000"/>
                  </a:schemeClr>
                </a:solidFill>
              </a:defRPr>
            </a:lvl3pPr>
            <a:lvl4pPr>
              <a:buNone/>
              <a:defRPr sz="1400">
                <a:solidFill>
                  <a:schemeClr val="tx1">
                    <a:tint val="75000"/>
                  </a:schemeClr>
                </a:solidFill>
              </a:defRPr>
            </a:lvl4pPr>
            <a:lvl5pPr>
              <a:buNone/>
              <a:defRPr sz="1400">
                <a:solidFill>
                  <a:schemeClr val="tx1">
                    <a:tint val="75000"/>
                  </a:schemeClr>
                </a:solidFill>
              </a:defRPr>
            </a:lvl5pPr>
          </a:lstStyle>
          <a:p>
            <a:pPr lvl="0" eaLnBrk="1" latinLnBrk="0" hangingPunct="1"/>
            <a:r>
              <a:rPr kumimoji="0" lang="en-US" smtClean="0"/>
              <a:t>Click to edit Master text styles</a:t>
            </a:r>
          </a:p>
        </p:txBody>
      </p:sp>
      <p:sp>
        <p:nvSpPr>
          <p:cNvPr id="4" name="Date Placeholder 3"/>
          <p:cNvSpPr>
            <a:spLocks noGrp="1"/>
          </p:cNvSpPr>
          <p:nvPr>
            <p:ph type="dt" sz="half" idx="10"/>
          </p:nvPr>
        </p:nvSpPr>
        <p:spPr/>
        <p:txBody>
          <a:bodyPr/>
          <a:lstStyle/>
          <a:p>
            <a:r>
              <a:rPr lang="en-US" smtClean="0"/>
              <a:t>October 25, 2011</a:t>
            </a:r>
            <a:endParaRPr lang="en-US"/>
          </a:p>
        </p:txBody>
      </p:sp>
      <p:sp>
        <p:nvSpPr>
          <p:cNvPr id="5" name="Footer Placeholder 4"/>
          <p:cNvSpPr>
            <a:spLocks noGrp="1"/>
          </p:cNvSpPr>
          <p:nvPr>
            <p:ph type="ftr" sz="quarter" idx="11"/>
          </p:nvPr>
        </p:nvSpPr>
        <p:spPr>
          <a:xfrm>
            <a:off x="800100" y="6172200"/>
            <a:ext cx="4000500" cy="457200"/>
          </a:xfrm>
        </p:spPr>
        <p:txBody>
          <a:bodyPr/>
          <a:lstStyle/>
          <a:p>
            <a:r>
              <a:rPr lang="en-US" smtClean="0"/>
              <a:t>Data Structures</a:t>
            </a:r>
            <a:endParaRPr lang="en-US"/>
          </a:p>
        </p:txBody>
      </p:sp>
      <p:sp>
        <p:nvSpPr>
          <p:cNvPr id="7" name="Rectangle 6"/>
          <p:cNvSpPr/>
          <p:nvPr/>
        </p:nvSpPr>
        <p:spPr>
          <a:xfrm flipV="1">
            <a:off x="69412" y="2376830"/>
            <a:ext cx="9013515"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8" name="Rectangle 7"/>
          <p:cNvSpPr/>
          <p:nvPr/>
        </p:nvSpPr>
        <p:spPr>
          <a:xfrm>
            <a:off x="69146" y="2341475"/>
            <a:ext cx="9013781"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9" name="Rectangle 8"/>
          <p:cNvSpPr/>
          <p:nvPr/>
        </p:nvSpPr>
        <p:spPr>
          <a:xfrm>
            <a:off x="68306" y="2468880"/>
            <a:ext cx="9014621" cy="45720"/>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6" name="Slide Number Placeholder 5"/>
          <p:cNvSpPr>
            <a:spLocks noGrp="1"/>
          </p:cNvSpPr>
          <p:nvPr>
            <p:ph type="sldNum" sz="quarter" idx="12"/>
          </p:nvPr>
        </p:nvSpPr>
        <p:spPr>
          <a:xfrm>
            <a:off x="146304" y="6208776"/>
            <a:ext cx="457200" cy="457200"/>
          </a:xfrm>
        </p:spPr>
        <p:txBody>
          <a:bodyPr/>
          <a:lstStyle/>
          <a:p>
            <a:fld id="{8FEB9549-145A-487C-AF54-A68951900D03}" type="slidenum">
              <a:rPr lang="en-US" smtClean="0"/>
              <a:pPr/>
              <a:t>‹#›</a:t>
            </a:fld>
            <a:endParaRPr lang="en-US"/>
          </a:p>
        </p:txBody>
      </p:sp>
    </p:spTree>
  </p:cSld>
  <p:clrMapOvr>
    <a:overrideClrMapping bg1="lt1" tx1="dk1" bg2="lt2" tx2="dk2" accent1="accent1" accent2="accent2" accent3="accent3" accent4="accent4" accent5="accent5" accent6="accent6" hlink="hlink" folHlink="folHlink"/>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5" name="Date Placeholder 4"/>
          <p:cNvSpPr>
            <a:spLocks noGrp="1"/>
          </p:cNvSpPr>
          <p:nvPr>
            <p:ph type="dt" sz="half" idx="10"/>
          </p:nvPr>
        </p:nvSpPr>
        <p:spPr/>
        <p:txBody>
          <a:bodyPr/>
          <a:lstStyle/>
          <a:p>
            <a:r>
              <a:rPr lang="en-US" smtClean="0"/>
              <a:t>October 25, 2011</a:t>
            </a:r>
            <a:endParaRPr lang="en-US"/>
          </a:p>
        </p:txBody>
      </p:sp>
      <p:sp>
        <p:nvSpPr>
          <p:cNvPr id="6" name="Footer Placeholder 5"/>
          <p:cNvSpPr>
            <a:spLocks noGrp="1"/>
          </p:cNvSpPr>
          <p:nvPr>
            <p:ph type="ftr" sz="quarter" idx="11"/>
          </p:nvPr>
        </p:nvSpPr>
        <p:spPr/>
        <p:txBody>
          <a:bodyPr/>
          <a:lstStyle/>
          <a:p>
            <a:r>
              <a:rPr lang="en-US" smtClean="0"/>
              <a:t>Data Structures</a:t>
            </a:r>
            <a:endParaRPr lang="en-US"/>
          </a:p>
        </p:txBody>
      </p:sp>
      <p:sp>
        <p:nvSpPr>
          <p:cNvPr id="7" name="Slide Number Placeholder 6"/>
          <p:cNvSpPr>
            <a:spLocks noGrp="1"/>
          </p:cNvSpPr>
          <p:nvPr>
            <p:ph type="sldNum" sz="quarter" idx="12"/>
          </p:nvPr>
        </p:nvSpPr>
        <p:spPr/>
        <p:txBody>
          <a:bodyPr/>
          <a:lstStyle/>
          <a:p>
            <a:fld id="{824EC8FE-0146-4067-8813-6261B0FD0AD1}" type="slidenum">
              <a:rPr lang="en-US" smtClean="0"/>
              <a:pPr/>
              <a:t>‹#›</a:t>
            </a:fld>
            <a:endParaRPr lang="en-US"/>
          </a:p>
        </p:txBody>
      </p:sp>
      <p:sp>
        <p:nvSpPr>
          <p:cNvPr id="9" name="Content Placeholder 8"/>
          <p:cNvSpPr>
            <a:spLocks noGrp="1"/>
          </p:cNvSpPr>
          <p:nvPr>
            <p:ph sz="quarter" idx="1"/>
          </p:nvPr>
        </p:nvSpPr>
        <p:spPr>
          <a:xfrm>
            <a:off x="91440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1" name="Content Placeholder 10"/>
          <p:cNvSpPr>
            <a:spLocks noGrp="1"/>
          </p:cNvSpPr>
          <p:nvPr>
            <p:ph sz="quarter" idx="2"/>
          </p:nvPr>
        </p:nvSpPr>
        <p:spPr>
          <a:xfrm>
            <a:off x="4933950" y="1447800"/>
            <a:ext cx="3749040" cy="45720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914400" y="273050"/>
            <a:ext cx="7772400" cy="1143000"/>
          </a:xfrm>
        </p:spPr>
        <p:txBody>
          <a:bodyPr anchor="b" anchorCtr="0"/>
          <a:lstStyle>
            <a:lvl1pPr>
              <a:defRPr/>
            </a:lvl1pPr>
          </a:lstStyle>
          <a:p>
            <a:r>
              <a:rPr kumimoji="0" lang="en-US" smtClean="0"/>
              <a:t>Click to edit Master title style</a:t>
            </a:r>
            <a:endParaRPr kumimoji="0" lang="en-US"/>
          </a:p>
        </p:txBody>
      </p:sp>
      <p:sp>
        <p:nvSpPr>
          <p:cNvPr id="3" name="Text Placeholder 2"/>
          <p:cNvSpPr>
            <a:spLocks noGrp="1"/>
          </p:cNvSpPr>
          <p:nvPr>
            <p:ph type="body" idx="1"/>
          </p:nvPr>
        </p:nvSpPr>
        <p:spPr>
          <a:xfrm>
            <a:off x="9144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4" name="Text Placeholder 3"/>
          <p:cNvSpPr>
            <a:spLocks noGrp="1"/>
          </p:cNvSpPr>
          <p:nvPr>
            <p:ph type="body" sz="half" idx="3"/>
          </p:nvPr>
        </p:nvSpPr>
        <p:spPr>
          <a:xfrm>
            <a:off x="4953000" y="1447800"/>
            <a:ext cx="3733800" cy="762000"/>
          </a:xfrm>
          <a:noFill/>
          <a:ln w="12700" cap="sq" cmpd="sng" algn="ctr">
            <a:noFill/>
            <a:prstDash val="solid"/>
          </a:ln>
        </p:spPr>
        <p:txBody>
          <a:bodyPr lIns="91440" anchor="b" anchorCtr="0">
            <a:noAutofit/>
          </a:bodyPr>
          <a:lstStyle>
            <a:lvl1pPr marL="0" indent="0">
              <a:buNone/>
              <a:defRPr sz="2400" b="1">
                <a:solidFill>
                  <a:schemeClr val="accent1"/>
                </a:solidFill>
                <a:latin typeface="+mj-lt"/>
                <a:ea typeface="+mj-ea"/>
                <a:cs typeface="+mj-cs"/>
              </a:defRPr>
            </a:lvl1pPr>
            <a:lvl2pPr>
              <a:buNone/>
              <a:defRPr sz="2000" b="1"/>
            </a:lvl2pPr>
            <a:lvl3pPr>
              <a:buNone/>
              <a:defRPr sz="1800" b="1"/>
            </a:lvl3pPr>
            <a:lvl4pPr>
              <a:buNone/>
              <a:defRPr sz="1600" b="1"/>
            </a:lvl4pPr>
            <a:lvl5pPr>
              <a:buNone/>
              <a:defRPr sz="1600" b="1"/>
            </a:lvl5pPr>
          </a:lstStyle>
          <a:p>
            <a:pPr lvl="0" eaLnBrk="1" latinLnBrk="0" hangingPunct="1"/>
            <a:r>
              <a:rPr kumimoji="0" lang="en-US" smtClean="0"/>
              <a:t>Click to edit Master text styles</a:t>
            </a:r>
          </a:p>
        </p:txBody>
      </p:sp>
      <p:sp>
        <p:nvSpPr>
          <p:cNvPr id="7" name="Date Placeholder 6"/>
          <p:cNvSpPr>
            <a:spLocks noGrp="1"/>
          </p:cNvSpPr>
          <p:nvPr>
            <p:ph type="dt" sz="half" idx="10"/>
          </p:nvPr>
        </p:nvSpPr>
        <p:spPr/>
        <p:txBody>
          <a:bodyPr/>
          <a:lstStyle/>
          <a:p>
            <a:r>
              <a:rPr lang="en-US" smtClean="0"/>
              <a:t>October 25, 2011</a:t>
            </a:r>
            <a:endParaRPr lang="en-US"/>
          </a:p>
        </p:txBody>
      </p:sp>
      <p:sp>
        <p:nvSpPr>
          <p:cNvPr id="8" name="Footer Placeholder 7"/>
          <p:cNvSpPr>
            <a:spLocks noGrp="1"/>
          </p:cNvSpPr>
          <p:nvPr>
            <p:ph type="ftr" sz="quarter" idx="11"/>
          </p:nvPr>
        </p:nvSpPr>
        <p:spPr/>
        <p:txBody>
          <a:bodyPr/>
          <a:lstStyle/>
          <a:p>
            <a:r>
              <a:rPr lang="en-US" smtClean="0"/>
              <a:t>Data Structures</a:t>
            </a:r>
            <a:endParaRPr lang="en-US"/>
          </a:p>
        </p:txBody>
      </p:sp>
      <p:sp>
        <p:nvSpPr>
          <p:cNvPr id="9" name="Slide Number Placeholder 8"/>
          <p:cNvSpPr>
            <a:spLocks noGrp="1"/>
          </p:cNvSpPr>
          <p:nvPr>
            <p:ph type="sldNum" sz="quarter" idx="12"/>
          </p:nvPr>
        </p:nvSpPr>
        <p:spPr/>
        <p:txBody>
          <a:bodyPr/>
          <a:lstStyle/>
          <a:p>
            <a:fld id="{31CB0B87-04CB-450B-BDF6-5034CE731A16}" type="slidenum">
              <a:rPr lang="en-US" smtClean="0"/>
              <a:pPr/>
              <a:t>‹#›</a:t>
            </a:fld>
            <a:endParaRPr lang="en-US"/>
          </a:p>
        </p:txBody>
      </p:sp>
      <p:sp>
        <p:nvSpPr>
          <p:cNvPr id="11" name="Content Placeholder 10"/>
          <p:cNvSpPr>
            <a:spLocks noGrp="1"/>
          </p:cNvSpPr>
          <p:nvPr>
            <p:ph sz="half" idx="2"/>
          </p:nvPr>
        </p:nvSpPr>
        <p:spPr>
          <a:xfrm>
            <a:off x="9144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13" name="Content Placeholder 12"/>
          <p:cNvSpPr>
            <a:spLocks noGrp="1"/>
          </p:cNvSpPr>
          <p:nvPr>
            <p:ph sz="half" idx="4"/>
          </p:nvPr>
        </p:nvSpPr>
        <p:spPr>
          <a:xfrm>
            <a:off x="4953000" y="2247900"/>
            <a:ext cx="3733800" cy="38862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Date Placeholder 2"/>
          <p:cNvSpPr>
            <a:spLocks noGrp="1"/>
          </p:cNvSpPr>
          <p:nvPr>
            <p:ph type="dt" sz="half" idx="10"/>
          </p:nvPr>
        </p:nvSpPr>
        <p:spPr/>
        <p:txBody>
          <a:bodyPr/>
          <a:lstStyle/>
          <a:p>
            <a:r>
              <a:rPr lang="en-US" smtClean="0"/>
              <a:t>October 25, 2011</a:t>
            </a:r>
            <a:endParaRPr lang="en-US"/>
          </a:p>
        </p:txBody>
      </p:sp>
      <p:sp>
        <p:nvSpPr>
          <p:cNvPr id="4" name="Footer Placeholder 3"/>
          <p:cNvSpPr>
            <a:spLocks noGrp="1"/>
          </p:cNvSpPr>
          <p:nvPr>
            <p:ph type="ftr" sz="quarter" idx="11"/>
          </p:nvPr>
        </p:nvSpPr>
        <p:spPr/>
        <p:txBody>
          <a:bodyPr/>
          <a:lstStyle/>
          <a:p>
            <a:r>
              <a:rPr lang="en-US" smtClean="0"/>
              <a:t>Data Structures</a:t>
            </a:r>
            <a:endParaRPr lang="en-US"/>
          </a:p>
        </p:txBody>
      </p:sp>
      <p:sp>
        <p:nvSpPr>
          <p:cNvPr id="5" name="Slide Number Placeholder 4"/>
          <p:cNvSpPr>
            <a:spLocks noGrp="1"/>
          </p:cNvSpPr>
          <p:nvPr>
            <p:ph type="sldNum" sz="quarter" idx="12"/>
          </p:nvPr>
        </p:nvSpPr>
        <p:spPr/>
        <p:txBody>
          <a:bodyPr/>
          <a:lstStyle/>
          <a:p>
            <a:fld id="{CF70ED43-5DCF-417A-8032-DE3F352BD9DE}"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r>
              <a:rPr lang="en-US" smtClean="0"/>
              <a:t>October 25, 2011</a:t>
            </a:r>
            <a:endParaRPr lang="en-US"/>
          </a:p>
        </p:txBody>
      </p:sp>
      <p:sp>
        <p:nvSpPr>
          <p:cNvPr id="3" name="Footer Placeholder 2"/>
          <p:cNvSpPr>
            <a:spLocks noGrp="1"/>
          </p:cNvSpPr>
          <p:nvPr>
            <p:ph type="ftr" sz="quarter" idx="11"/>
          </p:nvPr>
        </p:nvSpPr>
        <p:spPr/>
        <p:txBody>
          <a:bodyPr/>
          <a:lstStyle/>
          <a:p>
            <a:r>
              <a:rPr lang="en-US" smtClean="0"/>
              <a:t>Data Structures</a:t>
            </a:r>
            <a:endParaRPr lang="en-US"/>
          </a:p>
        </p:txBody>
      </p:sp>
      <p:sp>
        <p:nvSpPr>
          <p:cNvPr id="4" name="Slide Number Placeholder 3"/>
          <p:cNvSpPr>
            <a:spLocks noGrp="1"/>
          </p:cNvSpPr>
          <p:nvPr>
            <p:ph type="sldNum" sz="quarter" idx="12"/>
          </p:nvPr>
        </p:nvSpPr>
        <p:spPr/>
        <p:txBody>
          <a:bodyPr/>
          <a:lstStyle/>
          <a:p>
            <a:fld id="{1688D687-6AFB-44C5-A4FD-DE512C9C2175}"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8" name="Rectangle 7"/>
          <p:cNvSpPr/>
          <p:nvPr/>
        </p:nvSpPr>
        <p:spPr>
          <a:xfrm>
            <a:off x="0" y="0"/>
            <a:ext cx="9144000" cy="6858000"/>
          </a:xfrm>
          <a:prstGeom prst="rect">
            <a:avLst/>
          </a:prstGeom>
          <a:solidFill>
            <a:srgbClr val="FFFFFF"/>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useBgFill="1">
        <p:nvSpPr>
          <p:cNvPr id="9" name="Rounded Rectangle 8"/>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 name="Title 1"/>
          <p:cNvSpPr>
            <a:spLocks noGrp="1"/>
          </p:cNvSpPr>
          <p:nvPr>
            <p:ph type="title"/>
          </p:nvPr>
        </p:nvSpPr>
        <p:spPr>
          <a:xfrm>
            <a:off x="914400" y="273050"/>
            <a:ext cx="7772400" cy="1143000"/>
          </a:xfrm>
        </p:spPr>
        <p:txBody>
          <a:bodyPr anchor="b" anchorCtr="0"/>
          <a:lstStyle>
            <a:lvl1pPr algn="l">
              <a:buNone/>
              <a:defRPr sz="4000" b="0"/>
            </a:lvl1pPr>
          </a:lstStyle>
          <a:p>
            <a:r>
              <a:rPr kumimoji="0" lang="en-US" smtClean="0"/>
              <a:t>Click to edit Master title style</a:t>
            </a:r>
            <a:endParaRPr kumimoji="0" lang="en-US"/>
          </a:p>
        </p:txBody>
      </p:sp>
      <p:sp>
        <p:nvSpPr>
          <p:cNvPr id="3" name="Text Placeholder 2"/>
          <p:cNvSpPr>
            <a:spLocks noGrp="1"/>
          </p:cNvSpPr>
          <p:nvPr>
            <p:ph type="body" idx="2"/>
          </p:nvPr>
        </p:nvSpPr>
        <p:spPr>
          <a:xfrm>
            <a:off x="914400" y="1600200"/>
            <a:ext cx="1905000" cy="4495800"/>
          </a:xfrm>
        </p:spPr>
        <p:txBody>
          <a:bodyPr/>
          <a:lstStyle>
            <a:lvl1pPr marL="0" indent="0">
              <a:buNone/>
              <a:defRPr sz="1800"/>
            </a:lvl1pPr>
            <a:lvl2pPr>
              <a:buNone/>
              <a:defRPr sz="1200"/>
            </a:lvl2pPr>
            <a:lvl3pPr>
              <a:buNone/>
              <a:defRPr sz="1000"/>
            </a:lvl3pPr>
            <a:lvl4pPr>
              <a:buNone/>
              <a:defRPr sz="900"/>
            </a:lvl4pPr>
            <a:lvl5pPr>
              <a:buNone/>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r>
              <a:rPr lang="en-US" smtClean="0"/>
              <a:t>October 25, 2011</a:t>
            </a:r>
            <a:endParaRPr lang="en-US"/>
          </a:p>
        </p:txBody>
      </p:sp>
      <p:sp>
        <p:nvSpPr>
          <p:cNvPr id="6" name="Footer Placeholder 5"/>
          <p:cNvSpPr>
            <a:spLocks noGrp="1"/>
          </p:cNvSpPr>
          <p:nvPr>
            <p:ph type="ftr" sz="quarter" idx="11"/>
          </p:nvPr>
        </p:nvSpPr>
        <p:spPr/>
        <p:txBody>
          <a:bodyPr/>
          <a:lstStyle/>
          <a:p>
            <a:r>
              <a:rPr lang="en-US" smtClean="0"/>
              <a:t>Data Structures</a:t>
            </a:r>
            <a:endParaRPr lang="en-US"/>
          </a:p>
        </p:txBody>
      </p:sp>
      <p:sp>
        <p:nvSpPr>
          <p:cNvPr id="7" name="Slide Number Placeholder 6"/>
          <p:cNvSpPr>
            <a:spLocks noGrp="1"/>
          </p:cNvSpPr>
          <p:nvPr>
            <p:ph type="sldNum" sz="quarter" idx="12"/>
          </p:nvPr>
        </p:nvSpPr>
        <p:spPr/>
        <p:txBody>
          <a:bodyPr/>
          <a:lstStyle/>
          <a:p>
            <a:fld id="{A7F990FC-3C80-4657-83AB-65B8D50D9930}" type="slidenum">
              <a:rPr lang="en-US" smtClean="0"/>
              <a:pPr/>
              <a:t>‹#›</a:t>
            </a:fld>
            <a:endParaRPr lang="en-US"/>
          </a:p>
        </p:txBody>
      </p:sp>
      <p:sp>
        <p:nvSpPr>
          <p:cNvPr id="11" name="Content Placeholder 10"/>
          <p:cNvSpPr>
            <a:spLocks noGrp="1"/>
          </p:cNvSpPr>
          <p:nvPr>
            <p:ph sz="quarter" idx="1"/>
          </p:nvPr>
        </p:nvSpPr>
        <p:spPr>
          <a:xfrm>
            <a:off x="2971800" y="1600200"/>
            <a:ext cx="5715000" cy="4495800"/>
          </a:xfrm>
        </p:spPr>
        <p:txBody>
          <a:bodyPr vert="horz"/>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14400" y="4900550"/>
            <a:ext cx="7315200" cy="522288"/>
          </a:xfrm>
        </p:spPr>
        <p:txBody>
          <a:bodyPr anchor="ctr">
            <a:noAutofit/>
          </a:bodyPr>
          <a:lstStyle>
            <a:lvl1pPr algn="l">
              <a:buNone/>
              <a:defRPr sz="2800" b="0"/>
            </a:lvl1pPr>
          </a:lstStyle>
          <a:p>
            <a:r>
              <a:rPr kumimoji="0" lang="en-US" smtClean="0"/>
              <a:t>Click to edit Master title style</a:t>
            </a:r>
            <a:endParaRPr kumimoji="0" lang="en-US"/>
          </a:p>
        </p:txBody>
      </p:sp>
      <p:sp>
        <p:nvSpPr>
          <p:cNvPr id="4" name="Text Placeholder 3"/>
          <p:cNvSpPr>
            <a:spLocks noGrp="1"/>
          </p:cNvSpPr>
          <p:nvPr>
            <p:ph type="body" sz="half" idx="2"/>
          </p:nvPr>
        </p:nvSpPr>
        <p:spPr>
          <a:xfrm>
            <a:off x="914400" y="5445825"/>
            <a:ext cx="7315200" cy="685800"/>
          </a:xfrm>
        </p:spPr>
        <p:txBody>
          <a:bodyPr/>
          <a:lstStyle>
            <a:lvl1pPr marL="0" indent="0">
              <a:buFontTx/>
              <a:buNone/>
              <a:defRPr sz="1600"/>
            </a:lvl1pPr>
            <a:lvl2pPr>
              <a:defRPr sz="1200"/>
            </a:lvl2pPr>
            <a:lvl3pPr>
              <a:defRPr sz="1000"/>
            </a:lvl3pPr>
            <a:lvl4pPr>
              <a:defRPr sz="900"/>
            </a:lvl4pPr>
            <a:lvl5pPr>
              <a:defRPr sz="900"/>
            </a:lvl5pPr>
          </a:lstStyle>
          <a:p>
            <a:pPr lvl="0" eaLnBrk="1" latinLnBrk="0" hangingPunct="1"/>
            <a:r>
              <a:rPr kumimoji="0" lang="en-US" smtClean="0"/>
              <a:t>Click to edit Master text styles</a:t>
            </a:r>
          </a:p>
        </p:txBody>
      </p:sp>
      <p:sp>
        <p:nvSpPr>
          <p:cNvPr id="5" name="Date Placeholder 4"/>
          <p:cNvSpPr>
            <a:spLocks noGrp="1"/>
          </p:cNvSpPr>
          <p:nvPr>
            <p:ph type="dt" sz="half" idx="10"/>
          </p:nvPr>
        </p:nvSpPr>
        <p:spPr/>
        <p:txBody>
          <a:bodyPr/>
          <a:lstStyle/>
          <a:p>
            <a:r>
              <a:rPr lang="en-US" smtClean="0"/>
              <a:t>October 25, 2011</a:t>
            </a:r>
            <a:endParaRPr lang="en-US"/>
          </a:p>
        </p:txBody>
      </p:sp>
      <p:sp>
        <p:nvSpPr>
          <p:cNvPr id="6" name="Footer Placeholder 5"/>
          <p:cNvSpPr>
            <a:spLocks noGrp="1"/>
          </p:cNvSpPr>
          <p:nvPr>
            <p:ph type="ftr" sz="quarter" idx="11"/>
          </p:nvPr>
        </p:nvSpPr>
        <p:spPr>
          <a:xfrm>
            <a:off x="914400" y="6172200"/>
            <a:ext cx="3886200" cy="457200"/>
          </a:xfrm>
        </p:spPr>
        <p:txBody>
          <a:bodyPr/>
          <a:lstStyle/>
          <a:p>
            <a:r>
              <a:rPr lang="en-US" smtClean="0"/>
              <a:t>Data Structures</a:t>
            </a:r>
            <a:endParaRPr lang="en-US"/>
          </a:p>
        </p:txBody>
      </p:sp>
      <p:sp>
        <p:nvSpPr>
          <p:cNvPr id="7" name="Slide Number Placeholder 6"/>
          <p:cNvSpPr>
            <a:spLocks noGrp="1"/>
          </p:cNvSpPr>
          <p:nvPr>
            <p:ph type="sldNum" sz="quarter" idx="12"/>
          </p:nvPr>
        </p:nvSpPr>
        <p:spPr>
          <a:xfrm>
            <a:off x="146304" y="6208776"/>
            <a:ext cx="457200" cy="457200"/>
          </a:xfrm>
        </p:spPr>
        <p:txBody>
          <a:bodyPr/>
          <a:lstStyle/>
          <a:p>
            <a:fld id="{81AAB529-CE5C-4AC7-96F4-126E16AA6096}" type="slidenum">
              <a:rPr lang="en-US" smtClean="0"/>
              <a:pPr/>
              <a:t>‹#›</a:t>
            </a:fld>
            <a:endParaRPr lang="en-US"/>
          </a:p>
        </p:txBody>
      </p:sp>
      <p:sp>
        <p:nvSpPr>
          <p:cNvPr id="11" name="Rectangle 10"/>
          <p:cNvSpPr/>
          <p:nvPr/>
        </p:nvSpPr>
        <p:spPr>
          <a:xfrm flipV="1">
            <a:off x="68307" y="4683555"/>
            <a:ext cx="9006840" cy="91440"/>
          </a:xfrm>
          <a:prstGeom prst="rect">
            <a:avLst/>
          </a:prstGeom>
          <a:solidFill>
            <a:schemeClr val="accent1">
              <a:alpha val="10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2" name="Rectangle 11"/>
          <p:cNvSpPr/>
          <p:nvPr/>
        </p:nvSpPr>
        <p:spPr>
          <a:xfrm>
            <a:off x="68508" y="4650474"/>
            <a:ext cx="9006639" cy="45719"/>
          </a:xfrm>
          <a:prstGeom prst="rect">
            <a:avLst/>
          </a:prstGeom>
          <a:solidFill>
            <a:schemeClr val="accent1">
              <a:tint val="60000"/>
            </a:schemeClr>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13" name="Rectangle 12"/>
          <p:cNvSpPr/>
          <p:nvPr/>
        </p:nvSpPr>
        <p:spPr>
          <a:xfrm>
            <a:off x="68510" y="4773224"/>
            <a:ext cx="9006637" cy="48807"/>
          </a:xfrm>
          <a:prstGeom prst="rect">
            <a:avLst/>
          </a:prstGeom>
          <a:solidFill>
            <a:schemeClr val="accent5"/>
          </a:solidFill>
          <a:ln w="19050" cap="sq" cmpd="sng" algn="ctr">
            <a:noFill/>
            <a:prstDash val="solid"/>
          </a:ln>
          <a:effectLst/>
        </p:spPr>
        <p:style>
          <a:lnRef idx="3">
            <a:schemeClr val="lt1"/>
          </a:lnRef>
          <a:fillRef idx="1">
            <a:schemeClr val="accent1"/>
          </a:fillRef>
          <a:effectRef idx="1">
            <a:schemeClr val="accent1"/>
          </a:effectRef>
          <a:fontRef idx="minor">
            <a:schemeClr val="lt1"/>
          </a:fontRef>
        </p:style>
        <p:txBody>
          <a:bodyPr anchor="ctr"/>
          <a:lstStyle/>
          <a:p>
            <a:pPr algn="ctr" eaLnBrk="1" latinLnBrk="0" hangingPunct="1"/>
            <a:endParaRPr kumimoji="0" lang="en-US"/>
          </a:p>
        </p:txBody>
      </p:sp>
      <p:sp>
        <p:nvSpPr>
          <p:cNvPr id="3" name="Picture Placeholder 2"/>
          <p:cNvSpPr>
            <a:spLocks noGrp="1"/>
          </p:cNvSpPr>
          <p:nvPr>
            <p:ph type="pic" idx="1"/>
          </p:nvPr>
        </p:nvSpPr>
        <p:spPr>
          <a:xfrm>
            <a:off x="68308" y="66675"/>
            <a:ext cx="9001873" cy="4581525"/>
          </a:xfrm>
          <a:prstGeom prst="round2SameRect">
            <a:avLst>
              <a:gd name="adj1" fmla="val 7101"/>
              <a:gd name="adj2" fmla="val 0"/>
            </a:avLst>
          </a:prstGeom>
          <a:solidFill>
            <a:schemeClr val="bg2"/>
          </a:solidFill>
          <a:ln w="6350">
            <a:solidFill>
              <a:schemeClr val="tx1"/>
            </a:solidFill>
          </a:ln>
        </p:spPr>
        <p:txBody>
          <a:bodyPr/>
          <a:lstStyle>
            <a:lvl1pPr marL="0" indent="0">
              <a:buNone/>
              <a:defRPr sz="3200"/>
            </a:lvl1pPr>
          </a:lstStyle>
          <a:p>
            <a:r>
              <a:rPr kumimoji="0" lang="en-US" smtClean="0"/>
              <a:t>Click icon to add picture</a:t>
            </a:r>
            <a:endParaRPr kumimoji="0" lang="en-US" dirty="0"/>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October 25, 2011</a:t>
            </a:r>
            <a:endParaRPr lang="en-US"/>
          </a:p>
        </p:txBody>
      </p:sp>
      <p:sp>
        <p:nvSpPr>
          <p:cNvPr id="5" name="Footer Placeholder 4"/>
          <p:cNvSpPr>
            <a:spLocks noGrp="1"/>
          </p:cNvSpPr>
          <p:nvPr>
            <p:ph type="ftr" sz="quarter" idx="11"/>
          </p:nvPr>
        </p:nvSpPr>
        <p:spPr/>
        <p:txBody>
          <a:bodyPr/>
          <a:lstStyle/>
          <a:p>
            <a:r>
              <a:rPr lang="en-US" smtClean="0"/>
              <a:t>Data Structures</a:t>
            </a:r>
            <a:endParaRPr lang="en-US"/>
          </a:p>
        </p:txBody>
      </p:sp>
      <p:sp>
        <p:nvSpPr>
          <p:cNvPr id="6" name="Slide Number Placeholder 5"/>
          <p:cNvSpPr>
            <a:spLocks noGrp="1"/>
          </p:cNvSpPr>
          <p:nvPr>
            <p:ph type="sldNum" sz="quarter" idx="12"/>
          </p:nvPr>
        </p:nvSpPr>
        <p:spPr/>
        <p:txBody>
          <a:bodyPr/>
          <a:lstStyle/>
          <a:p>
            <a:fld id="{90D9DC0D-1DC3-43FC-A6F9-F42F97AF4FC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41"/>
            <a:ext cx="2011680" cy="5851525"/>
          </a:xfrm>
        </p:spPr>
        <p:txBody>
          <a:bodyPr vert="eaVert"/>
          <a:lstStyle/>
          <a:p>
            <a:r>
              <a:rPr kumimoji="0" lang="en-US" smtClean="0"/>
              <a:t>Click to edit Master title style</a:t>
            </a:r>
            <a:endParaRPr kumimoji="0" lang="en-US"/>
          </a:p>
        </p:txBody>
      </p:sp>
      <p:sp>
        <p:nvSpPr>
          <p:cNvPr id="3" name="Vertical Text Placeholder 2"/>
          <p:cNvSpPr>
            <a:spLocks noGrp="1"/>
          </p:cNvSpPr>
          <p:nvPr>
            <p:ph type="body" orient="vert" idx="1"/>
          </p:nvPr>
        </p:nvSpPr>
        <p:spPr>
          <a:xfrm>
            <a:off x="914400" y="274640"/>
            <a:ext cx="5562600" cy="5851525"/>
          </a:xfrm>
        </p:spPr>
        <p:txBody>
          <a:bodyPr vert="eaVert"/>
          <a:lstStyle/>
          <a:p>
            <a:pPr lvl="0" eaLnBrk="1" latinLnBrk="0" hangingPunct="1"/>
            <a:r>
              <a:rPr lang="en-US" smtClean="0"/>
              <a:t>Click to edit Master text styles</a:t>
            </a:r>
          </a:p>
          <a:p>
            <a:pPr lvl="1" eaLnBrk="1" latinLnBrk="0" hangingPunct="1"/>
            <a:r>
              <a:rPr lang="en-US" smtClean="0"/>
              <a:t>Second level</a:t>
            </a:r>
          </a:p>
          <a:p>
            <a:pPr lvl="2" eaLnBrk="1" latinLnBrk="0" hangingPunct="1"/>
            <a:r>
              <a:rPr lang="en-US" smtClean="0"/>
              <a:t>Third level</a:t>
            </a:r>
          </a:p>
          <a:p>
            <a:pPr lvl="3" eaLnBrk="1" latinLnBrk="0" hangingPunct="1"/>
            <a:r>
              <a:rPr lang="en-US" smtClean="0"/>
              <a:t>Fourth level</a:t>
            </a:r>
          </a:p>
          <a:p>
            <a:pPr lvl="4" eaLnBrk="1" latinLnBrk="0" hangingPunct="1"/>
            <a:r>
              <a:rPr lang="en-US" smtClean="0"/>
              <a:t>Fifth level</a:t>
            </a:r>
            <a:endParaRPr kumimoji="0" lang="en-US"/>
          </a:p>
        </p:txBody>
      </p:sp>
      <p:sp>
        <p:nvSpPr>
          <p:cNvPr id="4" name="Date Placeholder 3"/>
          <p:cNvSpPr>
            <a:spLocks noGrp="1"/>
          </p:cNvSpPr>
          <p:nvPr>
            <p:ph type="dt" sz="half" idx="10"/>
          </p:nvPr>
        </p:nvSpPr>
        <p:spPr/>
        <p:txBody>
          <a:bodyPr/>
          <a:lstStyle/>
          <a:p>
            <a:r>
              <a:rPr lang="en-US" smtClean="0"/>
              <a:t>October 25, 2011</a:t>
            </a:r>
            <a:endParaRPr lang="en-US"/>
          </a:p>
        </p:txBody>
      </p:sp>
      <p:sp>
        <p:nvSpPr>
          <p:cNvPr id="5" name="Footer Placeholder 4"/>
          <p:cNvSpPr>
            <a:spLocks noGrp="1"/>
          </p:cNvSpPr>
          <p:nvPr>
            <p:ph type="ftr" sz="quarter" idx="11"/>
          </p:nvPr>
        </p:nvSpPr>
        <p:spPr/>
        <p:txBody>
          <a:bodyPr/>
          <a:lstStyle/>
          <a:p>
            <a:r>
              <a:rPr lang="en-US" smtClean="0"/>
              <a:t>Data Structures</a:t>
            </a:r>
            <a:endParaRPr lang="en-US"/>
          </a:p>
        </p:txBody>
      </p:sp>
      <p:sp>
        <p:nvSpPr>
          <p:cNvPr id="6" name="Slide Number Placeholder 5"/>
          <p:cNvSpPr>
            <a:spLocks noGrp="1"/>
          </p:cNvSpPr>
          <p:nvPr>
            <p:ph type="sldNum" sz="quarter" idx="12"/>
          </p:nvPr>
        </p:nvSpPr>
        <p:spPr/>
        <p:txBody>
          <a:bodyPr/>
          <a:lstStyle/>
          <a:p>
            <a:fld id="{4692C209-D84F-4F8A-A970-EB4D8E33DBAA}"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9" name="Rectangle 8"/>
          <p:cNvSpPr/>
          <p:nvPr/>
        </p:nvSpPr>
        <p:spPr>
          <a:xfrm>
            <a:off x="0" y="0"/>
            <a:ext cx="9144000" cy="6858000"/>
          </a:xfrm>
          <a:prstGeom prst="rect">
            <a:avLst/>
          </a:prstGeom>
          <a:solidFill>
            <a:srgbClr val="FFFFFF"/>
          </a:solidFill>
          <a:ln w="12700" cap="flat" cmpd="sng" algn="ctr">
            <a:noFill/>
            <a:prstDash val="solid"/>
          </a:ln>
        </p:spPr>
        <p:style>
          <a:lnRef idx="2">
            <a:schemeClr val="accent1"/>
          </a:lnRef>
          <a:fillRef idx="1">
            <a:schemeClr val="accent1"/>
          </a:fillRef>
          <a:effectRef idx="0">
            <a:schemeClr val="accent1"/>
          </a:effectRef>
          <a:fontRef idx="minor">
            <a:schemeClr val="lt1"/>
          </a:fontRef>
        </p:style>
        <p:txBody>
          <a:bodyPr rtlCol="0" anchor="ctr"/>
          <a:lstStyle/>
          <a:p>
            <a:pPr algn="ctr" eaLnBrk="1" latinLnBrk="0" hangingPunct="1"/>
            <a:endParaRPr kumimoji="0" lang="en-US"/>
          </a:p>
        </p:txBody>
      </p:sp>
      <p:sp useBgFill="1">
        <p:nvSpPr>
          <p:cNvPr id="8" name="Rounded Rectangle 7"/>
          <p:cNvSpPr/>
          <p:nvPr/>
        </p:nvSpPr>
        <p:spPr>
          <a:xfrm>
            <a:off x="64008" y="69755"/>
            <a:ext cx="9013372" cy="6693408"/>
          </a:xfrm>
          <a:prstGeom prst="roundRect">
            <a:avLst>
              <a:gd name="adj" fmla="val 4929"/>
            </a:avLst>
          </a:prstGeom>
          <a:ln w="6350" cap="sq" cmpd="sng" algn="ctr">
            <a:solidFill>
              <a:schemeClr val="tx1">
                <a:alpha val="100000"/>
              </a:schemeClr>
            </a:solidFill>
            <a:prstDash val="solid"/>
          </a:ln>
          <a:effectLst/>
        </p:spPr>
        <p:style>
          <a:lnRef idx="3">
            <a:schemeClr val="lt1"/>
          </a:lnRef>
          <a:fillRef idx="1001">
            <a:schemeClr val="lt1"/>
          </a:fillRef>
          <a:effectRef idx="1">
            <a:schemeClr val="accent1"/>
          </a:effectRef>
          <a:fontRef idx="minor">
            <a:schemeClr val="lt1"/>
          </a:fontRef>
        </p:style>
        <p:txBody>
          <a:bodyPr anchor="ctr"/>
          <a:lstStyle/>
          <a:p>
            <a:pPr algn="ctr" eaLnBrk="1" latinLnBrk="0" hangingPunct="1"/>
            <a:endParaRPr kumimoji="0" lang="en-US"/>
          </a:p>
        </p:txBody>
      </p:sp>
      <p:sp>
        <p:nvSpPr>
          <p:cNvPr id="22" name="Title Placeholder 21"/>
          <p:cNvSpPr>
            <a:spLocks noGrp="1"/>
          </p:cNvSpPr>
          <p:nvPr>
            <p:ph type="title"/>
          </p:nvPr>
        </p:nvSpPr>
        <p:spPr>
          <a:xfrm>
            <a:off x="914400" y="274638"/>
            <a:ext cx="7772400" cy="792162"/>
          </a:xfrm>
          <a:prstGeom prst="rect">
            <a:avLst/>
          </a:prstGeom>
        </p:spPr>
        <p:txBody>
          <a:bodyPr bIns="91440" anchor="b" anchorCtr="0">
            <a:normAutofit/>
          </a:bodyPr>
          <a:lstStyle/>
          <a:p>
            <a:r>
              <a:rPr kumimoji="0" lang="en-US" smtClean="0"/>
              <a:t>Click to edit Master title style</a:t>
            </a:r>
            <a:endParaRPr kumimoji="0" lang="en-US" dirty="0"/>
          </a:p>
        </p:txBody>
      </p:sp>
      <p:sp>
        <p:nvSpPr>
          <p:cNvPr id="13" name="Text Placeholder 12"/>
          <p:cNvSpPr>
            <a:spLocks noGrp="1"/>
          </p:cNvSpPr>
          <p:nvPr>
            <p:ph type="body" idx="1"/>
          </p:nvPr>
        </p:nvSpPr>
        <p:spPr>
          <a:xfrm>
            <a:off x="914400" y="1143000"/>
            <a:ext cx="7772400" cy="4876800"/>
          </a:xfrm>
          <a:prstGeom prst="rect">
            <a:avLst/>
          </a:prstGeom>
        </p:spPr>
        <p:txBody>
          <a:bodyPr>
            <a:normAutofit/>
          </a:bodyPr>
          <a:lstStyle/>
          <a:p>
            <a:pPr lvl="0" eaLnBrk="1" latinLnBrk="0" hangingPunct="1"/>
            <a:r>
              <a:rPr kumimoji="0" lang="en-US" smtClean="0"/>
              <a:t>Click to edit Master text styles</a:t>
            </a:r>
          </a:p>
          <a:p>
            <a:pPr lvl="1" eaLnBrk="1" latinLnBrk="0" hangingPunct="1"/>
            <a:r>
              <a:rPr kumimoji="0" lang="en-US" smtClean="0"/>
              <a:t>Second level</a:t>
            </a:r>
          </a:p>
          <a:p>
            <a:pPr lvl="2" eaLnBrk="1" latinLnBrk="0" hangingPunct="1"/>
            <a:r>
              <a:rPr kumimoji="0" lang="en-US" smtClean="0"/>
              <a:t>Third level</a:t>
            </a:r>
          </a:p>
          <a:p>
            <a:pPr lvl="3" eaLnBrk="1" latinLnBrk="0" hangingPunct="1"/>
            <a:r>
              <a:rPr kumimoji="0" lang="en-US" smtClean="0"/>
              <a:t>Fourth level</a:t>
            </a:r>
          </a:p>
          <a:p>
            <a:pPr lvl="4" eaLnBrk="1" latinLnBrk="0" hangingPunct="1"/>
            <a:r>
              <a:rPr kumimoji="0" lang="en-US" smtClean="0"/>
              <a:t>Fifth level</a:t>
            </a:r>
            <a:endParaRPr kumimoji="0" lang="en-US"/>
          </a:p>
        </p:txBody>
      </p:sp>
      <p:sp>
        <p:nvSpPr>
          <p:cNvPr id="14" name="Date Placeholder 13"/>
          <p:cNvSpPr>
            <a:spLocks noGrp="1"/>
          </p:cNvSpPr>
          <p:nvPr>
            <p:ph type="dt" sz="half" idx="2"/>
          </p:nvPr>
        </p:nvSpPr>
        <p:spPr>
          <a:xfrm>
            <a:off x="6172200" y="6515100"/>
            <a:ext cx="2476500" cy="190500"/>
          </a:xfrm>
          <a:prstGeom prst="rect">
            <a:avLst/>
          </a:prstGeom>
        </p:spPr>
        <p:txBody>
          <a:bodyPr anchor="ctr" anchorCtr="0"/>
          <a:lstStyle>
            <a:lvl1pPr algn="r" eaLnBrk="1" latinLnBrk="0" hangingPunct="1">
              <a:defRPr kumimoji="0" sz="1400">
                <a:solidFill>
                  <a:schemeClr val="tx2"/>
                </a:solidFill>
              </a:defRPr>
            </a:lvl1pPr>
          </a:lstStyle>
          <a:p>
            <a:r>
              <a:rPr lang="en-US" smtClean="0"/>
              <a:t>October 25, 2011</a:t>
            </a:r>
            <a:endParaRPr lang="en-US"/>
          </a:p>
        </p:txBody>
      </p:sp>
      <p:sp>
        <p:nvSpPr>
          <p:cNvPr id="3" name="Footer Placeholder 2"/>
          <p:cNvSpPr>
            <a:spLocks noGrp="1"/>
          </p:cNvSpPr>
          <p:nvPr>
            <p:ph type="ftr" sz="quarter" idx="3"/>
          </p:nvPr>
        </p:nvSpPr>
        <p:spPr>
          <a:xfrm>
            <a:off x="914400" y="6477000"/>
            <a:ext cx="3962400" cy="228600"/>
          </a:xfrm>
          <a:prstGeom prst="rect">
            <a:avLst/>
          </a:prstGeom>
        </p:spPr>
        <p:txBody>
          <a:bodyPr anchor="ctr" anchorCtr="0"/>
          <a:lstStyle>
            <a:lvl1pPr eaLnBrk="1" latinLnBrk="0" hangingPunct="1">
              <a:defRPr kumimoji="0" sz="1400">
                <a:solidFill>
                  <a:schemeClr val="tx2"/>
                </a:solidFill>
              </a:defRPr>
            </a:lvl1pPr>
          </a:lstStyle>
          <a:p>
            <a:r>
              <a:rPr lang="en-US" smtClean="0"/>
              <a:t>Data Structures</a:t>
            </a:r>
            <a:endParaRPr lang="en-US"/>
          </a:p>
        </p:txBody>
      </p:sp>
      <p:sp>
        <p:nvSpPr>
          <p:cNvPr id="23" name="Slide Number Placeholder 22"/>
          <p:cNvSpPr>
            <a:spLocks noGrp="1"/>
          </p:cNvSpPr>
          <p:nvPr>
            <p:ph type="sldNum" sz="quarter" idx="4"/>
          </p:nvPr>
        </p:nvSpPr>
        <p:spPr>
          <a:xfrm>
            <a:off x="146304" y="6400800"/>
            <a:ext cx="310896" cy="266700"/>
          </a:xfrm>
          <a:prstGeom prst="ellipse">
            <a:avLst/>
          </a:prstGeom>
          <a:solidFill>
            <a:schemeClr val="accent1"/>
          </a:solidFill>
        </p:spPr>
        <p:txBody>
          <a:bodyPr wrap="none" lIns="0" tIns="0" rIns="0" bIns="0" anchor="ctr" anchorCtr="1">
            <a:noAutofit/>
          </a:bodyPr>
          <a:lstStyle>
            <a:lvl1pPr algn="ctr" eaLnBrk="1" latinLnBrk="0" hangingPunct="1">
              <a:defRPr kumimoji="0" sz="1400">
                <a:solidFill>
                  <a:srgbClr val="FFFFFF"/>
                </a:solidFill>
                <a:latin typeface="+mj-lt"/>
                <a:ea typeface="+mj-ea"/>
                <a:cs typeface="+mj-cs"/>
              </a:defRPr>
            </a:lvl1pPr>
          </a:lstStyle>
          <a:p>
            <a:fld id="{844C1686-9600-4632-8AE4-7A48F09377E3}"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770" r:id="rId1"/>
    <p:sldLayoutId id="2147483771" r:id="rId2"/>
    <p:sldLayoutId id="2147483772" r:id="rId3"/>
    <p:sldLayoutId id="2147483773" r:id="rId4"/>
    <p:sldLayoutId id="2147483774" r:id="rId5"/>
    <p:sldLayoutId id="2147483775" r:id="rId6"/>
    <p:sldLayoutId id="2147483776" r:id="rId7"/>
    <p:sldLayoutId id="2147483777" r:id="rId8"/>
    <p:sldLayoutId id="2147483778" r:id="rId9"/>
    <p:sldLayoutId id="2147483779" r:id="rId10"/>
    <p:sldLayoutId id="2147483780" r:id="rId11"/>
  </p:sldLayoutIdLst>
  <p:hf hdr="0" ftr="0" dt="0"/>
  <p:txStyles>
    <p:titleStyle>
      <a:lvl1pPr algn="l" rtl="0" eaLnBrk="1" latinLnBrk="0" hangingPunct="1">
        <a:spcBef>
          <a:spcPct val="0"/>
        </a:spcBef>
        <a:buNone/>
        <a:defRPr kumimoji="0" sz="4000" kern="1200">
          <a:solidFill>
            <a:schemeClr val="tx2"/>
          </a:solidFill>
          <a:latin typeface="+mj-lt"/>
          <a:ea typeface="+mj-ea"/>
          <a:cs typeface="+mj-cs"/>
        </a:defRPr>
      </a:lvl1pPr>
    </p:titleStyle>
    <p:bodyStyle>
      <a:lvl1pPr marL="274320" indent="-274320" algn="l" rtl="0" eaLnBrk="1" latinLnBrk="0" hangingPunct="1">
        <a:spcBef>
          <a:spcPts val="580"/>
        </a:spcBef>
        <a:buClr>
          <a:schemeClr val="accent1"/>
        </a:buClr>
        <a:buSzPct val="85000"/>
        <a:buFont typeface="Wingdings 2"/>
        <a:buChar char=""/>
        <a:defRPr kumimoji="0" sz="2600" kern="1200">
          <a:solidFill>
            <a:schemeClr val="tx1"/>
          </a:solidFill>
          <a:latin typeface="+mn-lt"/>
          <a:ea typeface="+mn-ea"/>
          <a:cs typeface="+mn-cs"/>
        </a:defRPr>
      </a:lvl1pPr>
      <a:lvl2pPr marL="548640" indent="-228600" algn="l" rtl="0" eaLnBrk="1" latinLnBrk="0" hangingPunct="1">
        <a:spcBef>
          <a:spcPts val="370"/>
        </a:spcBef>
        <a:buClr>
          <a:schemeClr val="accent2"/>
        </a:buClr>
        <a:buSzPct val="85000"/>
        <a:buFont typeface="Wingdings 2"/>
        <a:buChar char=""/>
        <a:defRPr kumimoji="0" sz="2400" kern="1200">
          <a:solidFill>
            <a:schemeClr val="tx1"/>
          </a:solidFill>
          <a:latin typeface="+mn-lt"/>
          <a:ea typeface="+mn-ea"/>
          <a:cs typeface="+mn-cs"/>
        </a:defRPr>
      </a:lvl2pPr>
      <a:lvl3pPr marL="822960" indent="-228600" algn="l" rtl="0" eaLnBrk="1" latinLnBrk="0" hangingPunct="1">
        <a:spcBef>
          <a:spcPts val="370"/>
        </a:spcBef>
        <a:buClr>
          <a:schemeClr val="accent1">
            <a:tint val="60000"/>
          </a:schemeClr>
        </a:buClr>
        <a:buSzPct val="85000"/>
        <a:buFont typeface="Wingdings 2"/>
        <a:buChar char=""/>
        <a:defRPr kumimoji="0" sz="2000" kern="1200">
          <a:solidFill>
            <a:schemeClr val="tx1"/>
          </a:solidFill>
          <a:latin typeface="+mn-lt"/>
          <a:ea typeface="+mn-ea"/>
          <a:cs typeface="+mn-cs"/>
        </a:defRPr>
      </a:lvl3pPr>
      <a:lvl4pPr marL="1097280" indent="-228600" algn="l" rtl="0" eaLnBrk="1" latinLnBrk="0" hangingPunct="1">
        <a:spcBef>
          <a:spcPts val="370"/>
        </a:spcBef>
        <a:buClr>
          <a:schemeClr val="accent3"/>
        </a:buClr>
        <a:buSzPct val="80000"/>
        <a:buFont typeface="Wingdings 2"/>
        <a:buChar char=""/>
        <a:defRPr kumimoji="0" sz="2000" kern="1200">
          <a:solidFill>
            <a:schemeClr val="tx1"/>
          </a:solidFill>
          <a:latin typeface="+mn-lt"/>
          <a:ea typeface="+mn-ea"/>
          <a:cs typeface="+mn-cs"/>
        </a:defRPr>
      </a:lvl4pPr>
      <a:lvl5pPr marL="1371600" indent="-228600" algn="l" rtl="0" eaLnBrk="1" latinLnBrk="0" hangingPunct="1">
        <a:spcBef>
          <a:spcPts val="370"/>
        </a:spcBef>
        <a:buClr>
          <a:schemeClr val="accent3"/>
        </a:buClr>
        <a:buFontTx/>
        <a:buChar char="o"/>
        <a:defRPr kumimoji="0" sz="2000" kern="1200">
          <a:solidFill>
            <a:schemeClr val="tx1"/>
          </a:solidFill>
          <a:latin typeface="+mn-lt"/>
          <a:ea typeface="+mn-ea"/>
          <a:cs typeface="+mn-cs"/>
        </a:defRPr>
      </a:lvl5pPr>
      <a:lvl6pPr marL="1645920" indent="-228600" algn="l" rtl="0" eaLnBrk="1" latinLnBrk="0" hangingPunct="1">
        <a:spcBef>
          <a:spcPts val="370"/>
        </a:spcBef>
        <a:buClr>
          <a:schemeClr val="accent3"/>
        </a:buClr>
        <a:buChar char="•"/>
        <a:defRPr kumimoji="0" sz="1800" kern="1200" baseline="0">
          <a:solidFill>
            <a:schemeClr val="tx1"/>
          </a:solidFill>
          <a:latin typeface="+mn-lt"/>
          <a:ea typeface="+mn-ea"/>
          <a:cs typeface="+mn-cs"/>
        </a:defRPr>
      </a:lvl6pPr>
      <a:lvl7pPr marL="1920240" indent="-228600" algn="l" rtl="0" eaLnBrk="1" latinLnBrk="0" hangingPunct="1">
        <a:spcBef>
          <a:spcPts val="370"/>
        </a:spcBef>
        <a:buClr>
          <a:schemeClr val="accent2"/>
        </a:buClr>
        <a:buChar char="•"/>
        <a:defRPr kumimoji="0" sz="1800" kern="1200">
          <a:solidFill>
            <a:schemeClr val="tx1"/>
          </a:solidFill>
          <a:latin typeface="+mn-lt"/>
          <a:ea typeface="+mn-ea"/>
          <a:cs typeface="+mn-cs"/>
        </a:defRPr>
      </a:lvl7pPr>
      <a:lvl8pPr marL="2194560" indent="-228600" algn="l" rtl="0" eaLnBrk="1" latinLnBrk="0" hangingPunct="1">
        <a:spcBef>
          <a:spcPts val="370"/>
        </a:spcBef>
        <a:buClr>
          <a:schemeClr val="accent1">
            <a:tint val="60000"/>
          </a:schemeClr>
        </a:buClr>
        <a:buChar char="•"/>
        <a:defRPr kumimoji="0" sz="1800" kern="1200">
          <a:solidFill>
            <a:schemeClr val="tx1"/>
          </a:solidFill>
          <a:latin typeface="+mn-lt"/>
          <a:ea typeface="+mn-ea"/>
          <a:cs typeface="+mn-cs"/>
        </a:defRPr>
      </a:lvl8pPr>
      <a:lvl9pPr marL="2468880" indent="-228600" algn="l" rtl="0" eaLnBrk="1" latinLnBrk="0" hangingPunct="1">
        <a:spcBef>
          <a:spcPts val="370"/>
        </a:spcBef>
        <a:buClr>
          <a:schemeClr val="accent2">
            <a:tint val="60000"/>
          </a:schemeClr>
        </a:buClr>
        <a:buChar char="•"/>
        <a:defRPr kumimoji="0" sz="1800" kern="1200">
          <a:solidFill>
            <a:schemeClr val="tx1"/>
          </a:solidFill>
          <a:latin typeface="+mn-lt"/>
          <a:ea typeface="+mn-ea"/>
          <a:cs typeface="+mn-cs"/>
        </a:defRPr>
      </a:lvl9pPr>
    </p:bodyStyle>
    <p:otherStyle>
      <a:lvl1pPr marL="0" algn="l" rtl="0" eaLnBrk="1" latinLnBrk="0" hangingPunct="1">
        <a:defRPr kumimoji="0" kern="1200">
          <a:solidFill>
            <a:schemeClr val="tx1"/>
          </a:solidFill>
          <a:latin typeface="+mn-lt"/>
          <a:ea typeface="+mn-ea"/>
          <a:cs typeface="+mn-cs"/>
        </a:defRPr>
      </a:lvl1pPr>
      <a:lvl2pPr marL="457200" algn="l" rtl="0" eaLnBrk="1" latinLnBrk="0" hangingPunct="1">
        <a:defRPr kumimoji="0" kern="1200">
          <a:solidFill>
            <a:schemeClr val="tx1"/>
          </a:solidFill>
          <a:latin typeface="+mn-lt"/>
          <a:ea typeface="+mn-ea"/>
          <a:cs typeface="+mn-cs"/>
        </a:defRPr>
      </a:lvl2pPr>
      <a:lvl3pPr marL="914400" algn="l" rtl="0" eaLnBrk="1" latinLnBrk="0" hangingPunct="1">
        <a:defRPr kumimoji="0" kern="1200">
          <a:solidFill>
            <a:schemeClr val="tx1"/>
          </a:solidFill>
          <a:latin typeface="+mn-lt"/>
          <a:ea typeface="+mn-ea"/>
          <a:cs typeface="+mn-cs"/>
        </a:defRPr>
      </a:lvl3pPr>
      <a:lvl4pPr marL="1371600" algn="l" rtl="0" eaLnBrk="1" latinLnBrk="0" hangingPunct="1">
        <a:defRPr kumimoji="0" kern="1200">
          <a:solidFill>
            <a:schemeClr val="tx1"/>
          </a:solidFill>
          <a:latin typeface="+mn-lt"/>
          <a:ea typeface="+mn-ea"/>
          <a:cs typeface="+mn-cs"/>
        </a:defRPr>
      </a:lvl4pPr>
      <a:lvl5pPr marL="1828800" algn="l" rtl="0" eaLnBrk="1" latinLnBrk="0" hangingPunct="1">
        <a:defRPr kumimoji="0" kern="1200">
          <a:solidFill>
            <a:schemeClr val="tx1"/>
          </a:solidFill>
          <a:latin typeface="+mn-lt"/>
          <a:ea typeface="+mn-ea"/>
          <a:cs typeface="+mn-cs"/>
        </a:defRPr>
      </a:lvl5pPr>
      <a:lvl6pPr marL="2286000" algn="l" rtl="0" eaLnBrk="1" latinLnBrk="0" hangingPunct="1">
        <a:defRPr kumimoji="0" kern="1200">
          <a:solidFill>
            <a:schemeClr val="tx1"/>
          </a:solidFill>
          <a:latin typeface="+mn-lt"/>
          <a:ea typeface="+mn-ea"/>
          <a:cs typeface="+mn-cs"/>
        </a:defRPr>
      </a:lvl6pPr>
      <a:lvl7pPr marL="2743200" algn="l" rtl="0" eaLnBrk="1" latinLnBrk="0" hangingPunct="1">
        <a:defRPr kumimoji="0" kern="1200">
          <a:solidFill>
            <a:schemeClr val="tx1"/>
          </a:solidFill>
          <a:latin typeface="+mn-lt"/>
          <a:ea typeface="+mn-ea"/>
          <a:cs typeface="+mn-cs"/>
        </a:defRPr>
      </a:lvl7pPr>
      <a:lvl8pPr marL="3200400" algn="l" rtl="0" eaLnBrk="1" latinLnBrk="0" hangingPunct="1">
        <a:defRPr kumimoji="0" kern="1200">
          <a:solidFill>
            <a:schemeClr val="tx1"/>
          </a:solidFill>
          <a:latin typeface="+mn-lt"/>
          <a:ea typeface="+mn-ea"/>
          <a:cs typeface="+mn-cs"/>
        </a:defRPr>
      </a:lvl8pPr>
      <a:lvl9pPr marL="3657600" algn="l" rtl="0" eaLnBrk="1" latinLnBrk="0" hangingPunct="1">
        <a:defRPr kumimoji="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3.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image" Target="../media/image4.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image" Target="../media/image6.png"/><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304800"/>
            <a:ext cx="7772400" cy="868362"/>
          </a:xfrm>
        </p:spPr>
        <p:txBody>
          <a:bodyPr/>
          <a:lstStyle/>
          <a:p>
            <a:r>
              <a:rPr lang="en-US" dirty="0" smtClean="0"/>
              <a:t>Review</a:t>
            </a:r>
            <a:endParaRPr lang="en-US" dirty="0"/>
          </a:p>
        </p:txBody>
      </p:sp>
      <p:sp>
        <p:nvSpPr>
          <p:cNvPr id="5" name="Slide Number Placeholder 4"/>
          <p:cNvSpPr>
            <a:spLocks noGrp="1"/>
          </p:cNvSpPr>
          <p:nvPr>
            <p:ph type="sldNum" sz="quarter" idx="12"/>
          </p:nvPr>
        </p:nvSpPr>
        <p:spPr/>
        <p:txBody>
          <a:bodyPr/>
          <a:lstStyle/>
          <a:p>
            <a:fld id="{B6F15528-21DE-4FAA-801E-634DDDAF4B2B}" type="slidenum">
              <a:rPr lang="en-US" smtClean="0"/>
              <a:pPr/>
              <a:t>1</a:t>
            </a:fld>
            <a:endParaRPr lang="en-US"/>
          </a:p>
        </p:txBody>
      </p:sp>
      <p:sp>
        <p:nvSpPr>
          <p:cNvPr id="4" name="Content Placeholder 2"/>
          <p:cNvSpPr>
            <a:spLocks noGrp="1"/>
          </p:cNvSpPr>
          <p:nvPr>
            <p:ph sz="quarter" idx="1"/>
          </p:nvPr>
        </p:nvSpPr>
        <p:spPr>
          <a:xfrm>
            <a:off x="914400" y="1447800"/>
            <a:ext cx="7772400" cy="4572000"/>
          </a:xfrm>
        </p:spPr>
        <p:txBody>
          <a:bodyPr>
            <a:normAutofit fontScale="92500" lnSpcReduction="10000"/>
          </a:bodyPr>
          <a:lstStyle/>
          <a:p>
            <a:r>
              <a:rPr lang="en-US" dirty="0"/>
              <a:t>Arrays &amp; </a:t>
            </a:r>
            <a:r>
              <a:rPr lang="en-US" dirty="0" smtClean="0"/>
              <a:t>Strings</a:t>
            </a:r>
          </a:p>
          <a:p>
            <a:r>
              <a:rPr lang="en-US" dirty="0" smtClean="0"/>
              <a:t>Array </a:t>
            </a:r>
            <a:endParaRPr lang="en-US" dirty="0"/>
          </a:p>
          <a:p>
            <a:r>
              <a:rPr lang="en-US" dirty="0"/>
              <a:t>Array Elements</a:t>
            </a:r>
          </a:p>
          <a:p>
            <a:r>
              <a:rPr lang="en-US" dirty="0"/>
              <a:t>Accessing array elements</a:t>
            </a:r>
          </a:p>
          <a:p>
            <a:r>
              <a:rPr lang="en-US" dirty="0"/>
              <a:t>Declaring an array</a:t>
            </a:r>
          </a:p>
          <a:p>
            <a:r>
              <a:rPr lang="en-US" dirty="0"/>
              <a:t>Initializing an array</a:t>
            </a:r>
          </a:p>
          <a:p>
            <a:r>
              <a:rPr lang="en-US" dirty="0"/>
              <a:t>Two-dimensional Array</a:t>
            </a:r>
          </a:p>
          <a:p>
            <a:r>
              <a:rPr lang="en-US" dirty="0"/>
              <a:t>Array of Structure</a:t>
            </a:r>
          </a:p>
          <a:p>
            <a:r>
              <a:rPr lang="en-US" dirty="0"/>
              <a:t>String</a:t>
            </a:r>
          </a:p>
          <a:p>
            <a:r>
              <a:rPr lang="en-US" dirty="0"/>
              <a:t>Array of Strings</a:t>
            </a:r>
          </a:p>
          <a:p>
            <a:r>
              <a:rPr lang="en-US" dirty="0"/>
              <a:t>Examples</a:t>
            </a:r>
          </a:p>
          <a:p>
            <a:pPr lvl="2"/>
            <a:endParaRPr lang="en-US" dirty="0" smtClean="0"/>
          </a:p>
          <a:p>
            <a:pPr lvl="1"/>
            <a:endParaRPr lang="en-US" dirty="0" smtClean="0"/>
          </a:p>
          <a:p>
            <a:pPr lvl="1"/>
            <a:endParaRPr lang="en-US" dirty="0"/>
          </a:p>
        </p:txBody>
      </p:sp>
    </p:spTree>
    <p:extLst>
      <p:ext uri="{BB962C8B-B14F-4D97-AF65-F5344CB8AC3E}">
        <p14:creationId xmlns:p14="http://schemas.microsoft.com/office/powerpoint/2010/main" xmlns="" val="1736053342"/>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Searching</a:t>
            </a:r>
            <a:endParaRPr lang="en-US" dirty="0"/>
          </a:p>
        </p:txBody>
      </p:sp>
      <p:sp>
        <p:nvSpPr>
          <p:cNvPr id="5" name="Content Placeholder 4"/>
          <p:cNvSpPr>
            <a:spLocks noGrp="1"/>
          </p:cNvSpPr>
          <p:nvPr>
            <p:ph sz="quarter" idx="1"/>
          </p:nvPr>
        </p:nvSpPr>
        <p:spPr>
          <a:xfrm>
            <a:off x="914400" y="1295400"/>
            <a:ext cx="7772400" cy="5181600"/>
          </a:xfrm>
        </p:spPr>
        <p:txBody>
          <a:bodyPr>
            <a:normAutofit/>
          </a:bodyPr>
          <a:lstStyle/>
          <a:p>
            <a:pPr lvl="0"/>
            <a:r>
              <a:rPr lang="en-US" sz="2800" dirty="0" smtClean="0"/>
              <a:t>Introduction </a:t>
            </a:r>
            <a:r>
              <a:rPr lang="en-US" sz="2800" smtClean="0"/>
              <a:t>to Searching </a:t>
            </a:r>
            <a:endParaRPr lang="en-US" sz="2800" dirty="0"/>
          </a:p>
          <a:p>
            <a:pPr lvl="0"/>
            <a:r>
              <a:rPr lang="en-US" sz="2800" dirty="0"/>
              <a:t>External and Internal Searching</a:t>
            </a:r>
          </a:p>
          <a:p>
            <a:pPr lvl="0"/>
            <a:r>
              <a:rPr lang="en-US" sz="2800" dirty="0"/>
              <a:t>Types of Searching</a:t>
            </a:r>
          </a:p>
          <a:p>
            <a:pPr lvl="1"/>
            <a:r>
              <a:rPr lang="en-US" sz="2800" dirty="0"/>
              <a:t>Linear or sequential search</a:t>
            </a:r>
          </a:p>
          <a:p>
            <a:pPr lvl="1"/>
            <a:r>
              <a:rPr lang="en-US" sz="2800" dirty="0"/>
              <a:t>Binary Search</a:t>
            </a:r>
          </a:p>
          <a:p>
            <a:pPr lvl="0"/>
            <a:r>
              <a:rPr lang="en-US" sz="2800" dirty="0"/>
              <a:t>Algorithms for </a:t>
            </a:r>
            <a:r>
              <a:rPr lang="en-US" sz="2800" dirty="0" smtClean="0"/>
              <a:t>Linear </a:t>
            </a:r>
            <a:r>
              <a:rPr lang="en-US" sz="2800" dirty="0"/>
              <a:t>Search</a:t>
            </a:r>
          </a:p>
          <a:p>
            <a:pPr lvl="0"/>
            <a:r>
              <a:rPr lang="en-US" sz="2800" dirty="0"/>
              <a:t>Algorithms for Binary Search</a:t>
            </a:r>
          </a:p>
        </p:txBody>
      </p:sp>
      <p:sp>
        <p:nvSpPr>
          <p:cNvPr id="3" name="Slide Number Placeholder 2"/>
          <p:cNvSpPr>
            <a:spLocks noGrp="1"/>
          </p:cNvSpPr>
          <p:nvPr>
            <p:ph type="sldNum" sz="quarter" idx="12"/>
          </p:nvPr>
        </p:nvSpPr>
        <p:spPr/>
        <p:txBody>
          <a:bodyPr/>
          <a:lstStyle/>
          <a:p>
            <a:fld id="{8D8E6644-0E49-465F-A776-47058F1591F0}" type="slidenum">
              <a:rPr lang="en-US" smtClean="0"/>
              <a:pPr/>
              <a:t>2</a:t>
            </a:fld>
            <a:endParaRPr lang="en-US"/>
          </a:p>
        </p:txBody>
      </p:sp>
    </p:spTree>
    <p:extLst>
      <p:ext uri="{BB962C8B-B14F-4D97-AF65-F5344CB8AC3E}">
        <p14:creationId xmlns:p14="http://schemas.microsoft.com/office/powerpoint/2010/main" xmlns="" val="19400015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5" name="Content Placeholder 4"/>
          <p:cNvSpPr>
            <a:spLocks noGrp="1"/>
          </p:cNvSpPr>
          <p:nvPr>
            <p:ph sz="quarter" idx="1"/>
          </p:nvPr>
        </p:nvSpPr>
        <p:spPr/>
        <p:txBody>
          <a:bodyPr/>
          <a:lstStyle/>
          <a:p>
            <a:r>
              <a:rPr lang="en-US" dirty="0" smtClean="0"/>
              <a:t>Information retrieval is one of the most important applications of computers</a:t>
            </a:r>
          </a:p>
          <a:p>
            <a:r>
              <a:rPr lang="en-US" dirty="0" smtClean="0"/>
              <a:t>We are given a name and are asked for an associated telephone listing</a:t>
            </a:r>
          </a:p>
          <a:p>
            <a:r>
              <a:rPr lang="en-US" dirty="0" smtClean="0"/>
              <a:t>We are given an account number and are asked for the transactions occurring in that account</a:t>
            </a:r>
          </a:p>
          <a:p>
            <a:r>
              <a:rPr lang="en-US" dirty="0" smtClean="0"/>
              <a:t>We are given an employee name or number and are asked for the employee records</a:t>
            </a:r>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3</a:t>
            </a:fld>
            <a:endParaRPr lang="en-US"/>
          </a:p>
        </p:txBody>
      </p:sp>
    </p:spTree>
    <p:extLst>
      <p:ext uri="{BB962C8B-B14F-4D97-AF65-F5344CB8AC3E}">
        <p14:creationId xmlns:p14="http://schemas.microsoft.com/office/powerpoint/2010/main" xmlns="" val="3132085586"/>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Introduction</a:t>
            </a:r>
            <a:endParaRPr lang="en-US" dirty="0"/>
          </a:p>
        </p:txBody>
      </p:sp>
      <p:sp>
        <p:nvSpPr>
          <p:cNvPr id="5" name="Content Placeholder 4"/>
          <p:cNvSpPr>
            <a:spLocks noGrp="1"/>
          </p:cNvSpPr>
          <p:nvPr>
            <p:ph sz="quarter" idx="1"/>
          </p:nvPr>
        </p:nvSpPr>
        <p:spPr/>
        <p:txBody>
          <a:bodyPr/>
          <a:lstStyle/>
          <a:p>
            <a:r>
              <a:rPr lang="en-US" dirty="0" smtClean="0"/>
              <a:t>Information retrieval is one of the most important applications of computers</a:t>
            </a:r>
          </a:p>
          <a:p>
            <a:r>
              <a:rPr lang="en-US" dirty="0" smtClean="0"/>
              <a:t>We are given a name and are asked for an associated telephone listing</a:t>
            </a:r>
          </a:p>
          <a:p>
            <a:r>
              <a:rPr lang="en-US" dirty="0" smtClean="0"/>
              <a:t>We are given an account number and are asked for the transactions occurring in that account</a:t>
            </a:r>
          </a:p>
          <a:p>
            <a:r>
              <a:rPr lang="en-US" dirty="0" smtClean="0"/>
              <a:t>We are given an employee name or number and are asked for the employee records</a:t>
            </a:r>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4</a:t>
            </a:fld>
            <a:endParaRPr lang="en-US"/>
          </a:p>
        </p:txBody>
      </p:sp>
    </p:spTree>
    <p:extLst>
      <p:ext uri="{BB962C8B-B14F-4D97-AF65-F5344CB8AC3E}">
        <p14:creationId xmlns:p14="http://schemas.microsoft.com/office/powerpoint/2010/main" xmlns="" val="961844584"/>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sz="quarter" idx="1"/>
          </p:nvPr>
        </p:nvSpPr>
        <p:spPr/>
        <p:txBody>
          <a:bodyPr/>
          <a:lstStyle/>
          <a:p>
            <a:r>
              <a:rPr lang="en-US" dirty="0" smtClean="0"/>
              <a:t>Searching is a process of checking and finding an element from a list of elements</a:t>
            </a:r>
          </a:p>
          <a:p>
            <a:r>
              <a:rPr lang="en-US" dirty="0" smtClean="0"/>
              <a:t>If we want to find the presence of an element “</a:t>
            </a:r>
            <a:r>
              <a:rPr lang="en-US" i="1" dirty="0" smtClean="0"/>
              <a:t>data” </a:t>
            </a:r>
            <a:r>
              <a:rPr lang="en-US" dirty="0" smtClean="0"/>
              <a:t>in A</a:t>
            </a:r>
            <a:r>
              <a:rPr lang="en-US" i="1" dirty="0" smtClean="0"/>
              <a:t>, then </a:t>
            </a:r>
            <a:r>
              <a:rPr lang="en-US" dirty="0" smtClean="0"/>
              <a:t>we have to search for it</a:t>
            </a:r>
          </a:p>
          <a:p>
            <a:r>
              <a:rPr lang="en-US" dirty="0" smtClean="0"/>
              <a:t>The search is successful if </a:t>
            </a:r>
            <a:r>
              <a:rPr lang="en-US" i="1" dirty="0" smtClean="0"/>
              <a:t>data </a:t>
            </a:r>
            <a:r>
              <a:rPr lang="en-US" dirty="0" smtClean="0"/>
              <a:t>does appear in A and unsuccessful otherwise</a:t>
            </a:r>
          </a:p>
          <a:p>
            <a:r>
              <a:rPr lang="en-US" sz="2400" dirty="0" smtClean="0"/>
              <a:t>A question you should always ask when selecting a search algorithm is “How fast does the search have to be?”  The reason is that, in general, the faster the algorithm is, the more complex it is.</a:t>
            </a:r>
          </a:p>
          <a:p>
            <a:r>
              <a:rPr lang="en-US" sz="2400" dirty="0" smtClean="0"/>
              <a:t>Bottom line:  you don’t always need to use or should use the fastest algorithm</a:t>
            </a:r>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5</a:t>
            </a:fld>
            <a:endParaRPr lang="en-US"/>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Key</a:t>
            </a:r>
            <a:endParaRPr lang="en-US" dirty="0"/>
          </a:p>
        </p:txBody>
      </p:sp>
      <p:sp>
        <p:nvSpPr>
          <p:cNvPr id="5" name="Content Placeholder 4"/>
          <p:cNvSpPr>
            <a:spLocks noGrp="1"/>
          </p:cNvSpPr>
          <p:nvPr>
            <p:ph sz="quarter" idx="1"/>
          </p:nvPr>
        </p:nvSpPr>
        <p:spPr/>
        <p:txBody>
          <a:bodyPr/>
          <a:lstStyle/>
          <a:p>
            <a:r>
              <a:rPr lang="en-US" dirty="0" smtClean="0"/>
              <a:t>In these examples, we are given one piece of information, which we shall call a </a:t>
            </a:r>
            <a:r>
              <a:rPr lang="en-US" b="1" dirty="0" smtClean="0"/>
              <a:t>key</a:t>
            </a:r>
            <a:endParaRPr lang="en-US" dirty="0" smtClean="0"/>
          </a:p>
          <a:p>
            <a:r>
              <a:rPr lang="en-US" dirty="0" smtClean="0"/>
              <a:t>We are asked to find a record that contains other information associated with the key</a:t>
            </a:r>
          </a:p>
          <a:p>
            <a:r>
              <a:rPr lang="en-US" dirty="0" smtClean="0"/>
              <a:t>We shall allow both the possibility that there is more than one record with the same key and that there is no record with the given key</a:t>
            </a:r>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6</a:t>
            </a:fld>
            <a:endParaRPr lang="en-US"/>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pic>
        <p:nvPicPr>
          <p:cNvPr id="1026" name="Picture 2"/>
          <p:cNvPicPr>
            <a:picLocks noChangeAspect="1" noChangeArrowheads="1"/>
          </p:cNvPicPr>
          <p:nvPr/>
        </p:nvPicPr>
        <p:blipFill>
          <a:blip r:embed="rId2" cstate="print"/>
          <a:srcRect/>
          <a:stretch>
            <a:fillRect/>
          </a:stretch>
        </p:blipFill>
        <p:spPr bwMode="auto">
          <a:xfrm>
            <a:off x="2057400" y="1600200"/>
            <a:ext cx="5302437" cy="3657600"/>
          </a:xfrm>
          <a:prstGeom prst="rect">
            <a:avLst/>
          </a:prstGeom>
          <a:noFill/>
          <a:ln w="9525">
            <a:noFill/>
            <a:miter lim="800000"/>
            <a:headEnd/>
            <a:tailEnd/>
          </a:ln>
        </p:spPr>
      </p:pic>
      <p:sp>
        <p:nvSpPr>
          <p:cNvPr id="7" name="TextBox 6"/>
          <p:cNvSpPr txBox="1"/>
          <p:nvPr/>
        </p:nvSpPr>
        <p:spPr>
          <a:xfrm>
            <a:off x="2057400" y="5562600"/>
            <a:ext cx="4876800" cy="381000"/>
          </a:xfrm>
          <a:prstGeom prst="rect">
            <a:avLst/>
          </a:prstGeom>
          <a:noFill/>
        </p:spPr>
        <p:txBody>
          <a:bodyPr wrap="square" rtlCol="0">
            <a:spAutoFit/>
          </a:bodyPr>
          <a:lstStyle/>
          <a:p>
            <a:r>
              <a:rPr lang="en-US" dirty="0" smtClean="0"/>
              <a:t>Records and their keys</a:t>
            </a:r>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7</a:t>
            </a:fld>
            <a:endParaRPr lang="en-US"/>
          </a:p>
        </p:txBody>
      </p:sp>
    </p:spTree>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Analysis</a:t>
            </a:r>
            <a:endParaRPr lang="en-US" dirty="0"/>
          </a:p>
        </p:txBody>
      </p:sp>
      <p:sp>
        <p:nvSpPr>
          <p:cNvPr id="5" name="Content Placeholder 4"/>
          <p:cNvSpPr>
            <a:spLocks noGrp="1"/>
          </p:cNvSpPr>
          <p:nvPr>
            <p:ph sz="quarter" idx="1"/>
          </p:nvPr>
        </p:nvSpPr>
        <p:spPr/>
        <p:txBody>
          <a:bodyPr>
            <a:normAutofit/>
          </a:bodyPr>
          <a:lstStyle/>
          <a:p>
            <a:r>
              <a:rPr lang="en-US" dirty="0" smtClean="0"/>
              <a:t>Searching for the keys that locate records is often the most time-consuming action in a program</a:t>
            </a:r>
          </a:p>
          <a:p>
            <a:r>
              <a:rPr lang="en-US" dirty="0" smtClean="0"/>
              <a:t>therefore, the way records are arranged and the choice of method used for searching can make a substantial difference in the program’s performance</a:t>
            </a:r>
          </a:p>
          <a:p>
            <a:r>
              <a:rPr lang="en-US" dirty="0" smtClean="0"/>
              <a:t>For this reason, we should check that how much work is done by each of the algorithms we develop</a:t>
            </a:r>
          </a:p>
          <a:p>
            <a:r>
              <a:rPr lang="en-US" dirty="0" smtClean="0"/>
              <a:t>We shall find that counting the number of times that one key is compared with another gives us an excellent measure of the total amount of work that the algorithm will do and of the total amount of computer time it will require when it is run</a:t>
            </a:r>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8</a:t>
            </a:fld>
            <a:endParaRPr lang="en-US"/>
          </a:p>
        </p:txBody>
      </p:sp>
    </p:spTree>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External and Internal Searching</a:t>
            </a:r>
            <a:endParaRPr lang="en-US" dirty="0"/>
          </a:p>
        </p:txBody>
      </p:sp>
      <p:sp>
        <p:nvSpPr>
          <p:cNvPr id="5" name="Content Placeholder 4"/>
          <p:cNvSpPr>
            <a:spLocks noGrp="1"/>
          </p:cNvSpPr>
          <p:nvPr>
            <p:ph sz="quarter" idx="1"/>
          </p:nvPr>
        </p:nvSpPr>
        <p:spPr/>
        <p:txBody>
          <a:bodyPr/>
          <a:lstStyle/>
          <a:p>
            <a:r>
              <a:rPr lang="en-US" dirty="0" smtClean="0"/>
              <a:t>The searching problem falls naturally into two cases</a:t>
            </a:r>
          </a:p>
          <a:p>
            <a:pPr>
              <a:buNone/>
            </a:pPr>
            <a:r>
              <a:rPr lang="en-US" b="1" dirty="0" smtClean="0"/>
              <a:t>External Searching</a:t>
            </a:r>
          </a:p>
          <a:p>
            <a:r>
              <a:rPr lang="en-US" dirty="0" smtClean="0"/>
              <a:t>If there are many records, perhaps each one quite large, then it will be necessary to store the records in files on disk or tape, external to the computer memory</a:t>
            </a:r>
          </a:p>
          <a:p>
            <a:pPr>
              <a:buNone/>
            </a:pPr>
            <a:r>
              <a:rPr lang="en-US" b="1" dirty="0" smtClean="0"/>
              <a:t>Internal Searching</a:t>
            </a:r>
          </a:p>
          <a:p>
            <a:r>
              <a:rPr lang="en-US" dirty="0" smtClean="0"/>
              <a:t>In this case, the records to be searched are stored entirely within the computer memory</a:t>
            </a:r>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9</a:t>
            </a:fld>
            <a:endParaRPr lang="en-US"/>
          </a:p>
        </p:txBody>
      </p:sp>
    </p:spTree>
  </p:cSld>
  <p:clrMapOvr>
    <a:masterClrMapping/>
  </p:clrMapOvr>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Types of Searching</a:t>
            </a:r>
            <a:endParaRPr lang="en-US" dirty="0"/>
          </a:p>
        </p:txBody>
      </p:sp>
      <p:sp>
        <p:nvSpPr>
          <p:cNvPr id="5" name="Content Placeholder 4"/>
          <p:cNvSpPr>
            <a:spLocks noGrp="1"/>
          </p:cNvSpPr>
          <p:nvPr>
            <p:ph sz="quarter" idx="1"/>
          </p:nvPr>
        </p:nvSpPr>
        <p:spPr/>
        <p:txBody>
          <a:bodyPr/>
          <a:lstStyle/>
          <a:p>
            <a:r>
              <a:rPr lang="en-US" dirty="0" smtClean="0"/>
              <a:t>There are two types of searching techniques:</a:t>
            </a:r>
          </a:p>
          <a:p>
            <a:pPr lvl="1"/>
            <a:r>
              <a:rPr lang="en-US" dirty="0" smtClean="0"/>
              <a:t>Linear or Sequential Searching</a:t>
            </a:r>
          </a:p>
          <a:p>
            <a:pPr lvl="1"/>
            <a:r>
              <a:rPr lang="en-US" dirty="0" smtClean="0"/>
              <a:t>Binary Searching</a:t>
            </a:r>
          </a:p>
          <a:p>
            <a:pPr>
              <a:buNone/>
            </a:pPr>
            <a:r>
              <a:rPr lang="en-US" b="1" dirty="0" smtClean="0"/>
              <a:t>Linear or Sequential Searching</a:t>
            </a:r>
          </a:p>
          <a:p>
            <a:r>
              <a:rPr lang="en-US" dirty="0" smtClean="0"/>
              <a:t>In linear search, each element of an array is read one by one sequentially</a:t>
            </a:r>
          </a:p>
          <a:p>
            <a:r>
              <a:rPr lang="en-US" dirty="0" smtClean="0"/>
              <a:t>It is compared with the desired element</a:t>
            </a:r>
          </a:p>
          <a:p>
            <a:r>
              <a:rPr lang="en-US" dirty="0" smtClean="0"/>
              <a:t>A search will be unsuccessful if all the elements are read and the desired element is not found</a:t>
            </a:r>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10</a:t>
            </a:fld>
            <a:endParaRPr lang="en-US"/>
          </a:p>
        </p:txBody>
      </p:sp>
    </p:spTree>
  </p:cSld>
  <p:clrMapOvr>
    <a:masterClrMapping/>
  </p:clrMapOvr>
  <p:timing>
    <p:tnLst>
      <p:par>
        <p:cTn id="1" dur="indefinite" restart="never" nodeType="tmRoot"/>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848600" cy="792162"/>
          </a:xfrm>
        </p:spPr>
        <p:txBody>
          <a:bodyPr>
            <a:normAutofit fontScale="90000"/>
          </a:bodyPr>
          <a:lstStyle/>
          <a:p>
            <a:r>
              <a:rPr lang="en-US" dirty="0" smtClean="0"/>
              <a:t>Sequential Search on an Unordered List</a:t>
            </a:r>
            <a:endParaRPr lang="en-US" dirty="0"/>
          </a:p>
        </p:txBody>
      </p:sp>
      <p:sp>
        <p:nvSpPr>
          <p:cNvPr id="5" name="Content Placeholder 4"/>
          <p:cNvSpPr>
            <a:spLocks noGrp="1"/>
          </p:cNvSpPr>
          <p:nvPr>
            <p:ph sz="quarter" idx="1"/>
          </p:nvPr>
        </p:nvSpPr>
        <p:spPr/>
        <p:txBody>
          <a:bodyPr>
            <a:normAutofit lnSpcReduction="10000"/>
          </a:bodyPr>
          <a:lstStyle/>
          <a:p>
            <a:r>
              <a:rPr lang="en-US" dirty="0" smtClean="0"/>
              <a:t>In this case, we have an unordered list of items/elements</a:t>
            </a:r>
          </a:p>
          <a:p>
            <a:r>
              <a:rPr lang="en-US" dirty="0" smtClean="0"/>
              <a:t>We check each and every element in the list sequentially and it is compared with the desired element</a:t>
            </a:r>
          </a:p>
          <a:p>
            <a:r>
              <a:rPr lang="en-US" dirty="0" smtClean="0"/>
              <a:t>Algorithm</a:t>
            </a:r>
          </a:p>
          <a:p>
            <a:pPr lvl="1">
              <a:buFontTx/>
              <a:buNone/>
            </a:pPr>
            <a:r>
              <a:rPr lang="en-US" dirty="0" smtClean="0"/>
              <a:t>Get</a:t>
            </a:r>
            <a:r>
              <a:rPr lang="en-US" b="1" dirty="0" smtClean="0"/>
              <a:t> </a:t>
            </a:r>
            <a:r>
              <a:rPr lang="en-US" dirty="0" smtClean="0"/>
              <a:t>the search criterion (key)</a:t>
            </a:r>
          </a:p>
          <a:p>
            <a:pPr lvl="1">
              <a:buFontTx/>
              <a:buNone/>
            </a:pPr>
            <a:r>
              <a:rPr lang="en-US" dirty="0" smtClean="0"/>
              <a:t>Get the first record from the file</a:t>
            </a:r>
          </a:p>
          <a:p>
            <a:pPr lvl="1">
              <a:buFontTx/>
              <a:buNone/>
            </a:pPr>
            <a:r>
              <a:rPr lang="en-US" dirty="0" smtClean="0"/>
              <a:t>While ( (record != key) and (still more records) )</a:t>
            </a:r>
          </a:p>
          <a:p>
            <a:pPr lvl="1">
              <a:buFontTx/>
              <a:buNone/>
            </a:pPr>
            <a:r>
              <a:rPr lang="en-US" dirty="0" smtClean="0"/>
              <a:t>	Get the next record</a:t>
            </a:r>
          </a:p>
          <a:p>
            <a:pPr lvl="1">
              <a:buFontTx/>
              <a:buNone/>
            </a:pPr>
            <a:r>
              <a:rPr lang="en-US" dirty="0" err="1" smtClean="0"/>
              <a:t>End_while</a:t>
            </a:r>
            <a:endParaRPr lang="en-US" dirty="0" smtClean="0"/>
          </a:p>
          <a:p>
            <a:pPr lvl="1">
              <a:lnSpc>
                <a:spcPct val="90000"/>
              </a:lnSpc>
              <a:buFontTx/>
              <a:buNone/>
            </a:pPr>
            <a:r>
              <a:rPr lang="en-US" dirty="0" smtClean="0"/>
              <a:t>If</a:t>
            </a:r>
            <a:r>
              <a:rPr lang="en-US" b="1" dirty="0" smtClean="0"/>
              <a:t> </a:t>
            </a:r>
            <a:r>
              <a:rPr lang="en-US" dirty="0" smtClean="0"/>
              <a:t>( record = key )</a:t>
            </a:r>
          </a:p>
          <a:p>
            <a:pPr lvl="1">
              <a:lnSpc>
                <a:spcPct val="90000"/>
              </a:lnSpc>
              <a:buFontTx/>
              <a:buNone/>
            </a:pPr>
            <a:r>
              <a:rPr lang="en-US" dirty="0" smtClean="0"/>
              <a:t>	Then success</a:t>
            </a:r>
          </a:p>
          <a:p>
            <a:pPr lvl="1">
              <a:lnSpc>
                <a:spcPct val="90000"/>
              </a:lnSpc>
              <a:buFontTx/>
              <a:buNone/>
            </a:pPr>
            <a:r>
              <a:rPr lang="en-US" b="1" dirty="0" smtClean="0"/>
              <a:t>	</a:t>
            </a:r>
            <a:r>
              <a:rPr lang="en-US" dirty="0" smtClean="0"/>
              <a:t>Else there is no match in the file</a:t>
            </a:r>
          </a:p>
          <a:p>
            <a:pPr lvl="1">
              <a:lnSpc>
                <a:spcPct val="90000"/>
              </a:lnSpc>
              <a:buFontTx/>
              <a:buNone/>
            </a:pPr>
            <a:r>
              <a:rPr lang="en-US" dirty="0" err="1" smtClean="0"/>
              <a:t>End_else</a:t>
            </a:r>
            <a:endParaRPr lang="en-US" dirty="0" smtClean="0"/>
          </a:p>
          <a:p>
            <a:pPr lvl="1">
              <a:buFontTx/>
              <a:buNone/>
            </a:pPr>
            <a:endParaRPr lang="en-US" dirty="0" smtClean="0"/>
          </a:p>
          <a:p>
            <a:pPr>
              <a:buNone/>
            </a:pPr>
            <a:endParaRPr lang="en-US" dirty="0" smtClean="0"/>
          </a:p>
          <a:p>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11</a:t>
            </a:fld>
            <a:endParaRPr lang="en-US"/>
          </a:p>
        </p:txBody>
      </p:sp>
    </p:spTree>
  </p:cSld>
  <p:clrMapOvr>
    <a:masterClrMapping/>
  </p:clrMapOvr>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848600" cy="792162"/>
          </a:xfrm>
        </p:spPr>
        <p:txBody>
          <a:bodyPr>
            <a:normAutofit fontScale="90000"/>
          </a:bodyPr>
          <a:lstStyle/>
          <a:p>
            <a:r>
              <a:rPr lang="en-US" dirty="0" smtClean="0"/>
              <a:t>Sequential Search on an Ordered List</a:t>
            </a:r>
            <a:endParaRPr lang="en-US" dirty="0"/>
          </a:p>
        </p:txBody>
      </p:sp>
      <p:sp>
        <p:nvSpPr>
          <p:cNvPr id="5" name="Content Placeholder 4"/>
          <p:cNvSpPr>
            <a:spLocks noGrp="1"/>
          </p:cNvSpPr>
          <p:nvPr>
            <p:ph sz="quarter" idx="1"/>
          </p:nvPr>
        </p:nvSpPr>
        <p:spPr/>
        <p:txBody>
          <a:bodyPr>
            <a:normAutofit lnSpcReduction="10000"/>
          </a:bodyPr>
          <a:lstStyle/>
          <a:p>
            <a:r>
              <a:rPr lang="en-US" dirty="0" smtClean="0"/>
              <a:t>In this case, we have an ordered list of elements</a:t>
            </a:r>
          </a:p>
          <a:p>
            <a:r>
              <a:rPr lang="en-US" dirty="0" smtClean="0"/>
              <a:t>We check each and every element in the list sequentially and it is compared with the desired element</a:t>
            </a:r>
          </a:p>
          <a:p>
            <a:r>
              <a:rPr lang="en-US" dirty="0" smtClean="0"/>
              <a:t>Algorithm:</a:t>
            </a:r>
          </a:p>
          <a:p>
            <a:pPr lvl="1">
              <a:lnSpc>
                <a:spcPct val="90000"/>
              </a:lnSpc>
              <a:buFontTx/>
              <a:buNone/>
            </a:pPr>
            <a:r>
              <a:rPr lang="en-US" dirty="0" smtClean="0"/>
              <a:t>Get</a:t>
            </a:r>
            <a:r>
              <a:rPr lang="en-US" b="1" dirty="0" smtClean="0"/>
              <a:t> </a:t>
            </a:r>
            <a:r>
              <a:rPr lang="en-US" dirty="0" smtClean="0"/>
              <a:t>the search criterion (key)</a:t>
            </a:r>
          </a:p>
          <a:p>
            <a:pPr lvl="1">
              <a:lnSpc>
                <a:spcPct val="90000"/>
              </a:lnSpc>
              <a:buFontTx/>
              <a:buNone/>
            </a:pPr>
            <a:r>
              <a:rPr lang="en-US" dirty="0" smtClean="0"/>
              <a:t>Get the first record from the file</a:t>
            </a:r>
          </a:p>
          <a:p>
            <a:pPr lvl="1">
              <a:lnSpc>
                <a:spcPct val="90000"/>
              </a:lnSpc>
              <a:buFontTx/>
              <a:buNone/>
            </a:pPr>
            <a:r>
              <a:rPr lang="en-US" dirty="0" smtClean="0"/>
              <a:t>While ( (record &lt; key)  and  (still more records) )</a:t>
            </a:r>
          </a:p>
          <a:p>
            <a:pPr lvl="1">
              <a:lnSpc>
                <a:spcPct val="90000"/>
              </a:lnSpc>
              <a:buFontTx/>
              <a:buNone/>
            </a:pPr>
            <a:r>
              <a:rPr lang="en-US" dirty="0" smtClean="0"/>
              <a:t>	Get</a:t>
            </a:r>
            <a:r>
              <a:rPr lang="en-US" b="1" dirty="0" smtClean="0"/>
              <a:t> </a:t>
            </a:r>
            <a:r>
              <a:rPr lang="en-US" dirty="0" smtClean="0"/>
              <a:t>the next record</a:t>
            </a:r>
          </a:p>
          <a:p>
            <a:pPr lvl="1">
              <a:lnSpc>
                <a:spcPct val="90000"/>
              </a:lnSpc>
              <a:buFontTx/>
              <a:buNone/>
            </a:pPr>
            <a:r>
              <a:rPr lang="en-US" dirty="0" err="1" smtClean="0"/>
              <a:t>End_while</a:t>
            </a:r>
            <a:endParaRPr lang="en-US" dirty="0" smtClean="0"/>
          </a:p>
          <a:p>
            <a:pPr lvl="1">
              <a:lnSpc>
                <a:spcPct val="90000"/>
              </a:lnSpc>
              <a:buFontTx/>
              <a:buNone/>
            </a:pPr>
            <a:r>
              <a:rPr lang="en-US" dirty="0" smtClean="0"/>
              <a:t>If</a:t>
            </a:r>
            <a:r>
              <a:rPr lang="en-US" b="1" dirty="0" smtClean="0"/>
              <a:t> </a:t>
            </a:r>
            <a:r>
              <a:rPr lang="en-US" dirty="0" smtClean="0"/>
              <a:t>( record = key )</a:t>
            </a:r>
          </a:p>
          <a:p>
            <a:pPr lvl="1">
              <a:lnSpc>
                <a:spcPct val="90000"/>
              </a:lnSpc>
              <a:buFontTx/>
              <a:buNone/>
            </a:pPr>
            <a:r>
              <a:rPr lang="en-US" dirty="0" smtClean="0"/>
              <a:t>	Then success</a:t>
            </a:r>
          </a:p>
          <a:p>
            <a:pPr lvl="1">
              <a:lnSpc>
                <a:spcPct val="90000"/>
              </a:lnSpc>
              <a:buFontTx/>
              <a:buNone/>
            </a:pPr>
            <a:r>
              <a:rPr lang="en-US" b="1" dirty="0" smtClean="0"/>
              <a:t>	</a:t>
            </a:r>
            <a:r>
              <a:rPr lang="en-US" dirty="0" smtClean="0"/>
              <a:t>Else there is no match in the file</a:t>
            </a:r>
          </a:p>
          <a:p>
            <a:pPr lvl="1">
              <a:lnSpc>
                <a:spcPct val="90000"/>
              </a:lnSpc>
              <a:buFontTx/>
              <a:buNone/>
            </a:pPr>
            <a:r>
              <a:rPr lang="en-US" dirty="0" err="1" smtClean="0"/>
              <a:t>End_else</a:t>
            </a:r>
            <a:endParaRPr lang="en-US" dirty="0" smtClean="0"/>
          </a:p>
        </p:txBody>
      </p:sp>
      <p:sp>
        <p:nvSpPr>
          <p:cNvPr id="3" name="Slide Number Placeholder 2"/>
          <p:cNvSpPr>
            <a:spLocks noGrp="1"/>
          </p:cNvSpPr>
          <p:nvPr>
            <p:ph type="sldNum" sz="quarter" idx="12"/>
          </p:nvPr>
        </p:nvSpPr>
        <p:spPr/>
        <p:txBody>
          <a:bodyPr/>
          <a:lstStyle/>
          <a:p>
            <a:fld id="{8D8E6644-0E49-465F-A776-47058F1591F0}" type="slidenum">
              <a:rPr lang="en-US" smtClean="0"/>
              <a:pPr/>
              <a:t>12</a:t>
            </a:fld>
            <a:endParaRPr lang="en-US"/>
          </a:p>
        </p:txBody>
      </p:sp>
    </p:spTree>
  </p:cSld>
  <p:clrMapOvr>
    <a:masterClrMapping/>
  </p:clrMapOvr>
  <p:timing>
    <p:tnLst>
      <p:par>
        <p:cTn id="1" dur="indefinite" restart="never" nodeType="tmRoot"/>
      </p:par>
    </p:tn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76200"/>
            <a:ext cx="7772400" cy="792162"/>
          </a:xfrm>
        </p:spPr>
        <p:txBody>
          <a:bodyPr/>
          <a:lstStyle/>
          <a:p>
            <a:r>
              <a:rPr lang="en-US" dirty="0" smtClean="0"/>
              <a:t>Algorithm for Linear Search</a:t>
            </a:r>
            <a:endParaRPr lang="en-US" dirty="0"/>
          </a:p>
        </p:txBody>
      </p:sp>
      <p:sp>
        <p:nvSpPr>
          <p:cNvPr id="5" name="Content Placeholder 4"/>
          <p:cNvSpPr>
            <a:spLocks noGrp="1"/>
          </p:cNvSpPr>
          <p:nvPr>
            <p:ph sz="quarter" idx="1"/>
          </p:nvPr>
        </p:nvSpPr>
        <p:spPr>
          <a:xfrm>
            <a:off x="914400" y="868362"/>
            <a:ext cx="7772400" cy="5646738"/>
          </a:xfrm>
        </p:spPr>
        <p:txBody>
          <a:bodyPr>
            <a:normAutofit fontScale="92500" lnSpcReduction="20000"/>
          </a:bodyPr>
          <a:lstStyle/>
          <a:p>
            <a:pPr>
              <a:buNone/>
            </a:pPr>
            <a:r>
              <a:rPr lang="en-US" dirty="0" smtClean="0"/>
              <a:t>Let A be an array of n elements, A[1],A[2],A[3], ...... A[n]. “data” is the element to be searched. Then this algorithm will find the location “loc” of data in A. Set loc = – 1,if the search is unsuccessful.</a:t>
            </a:r>
          </a:p>
          <a:p>
            <a:pPr>
              <a:buNone/>
            </a:pPr>
            <a:r>
              <a:rPr lang="en-US" dirty="0" smtClean="0"/>
              <a:t>1. Input an array A of n elements and “data” to be searched and initialize loc = – 1.</a:t>
            </a:r>
          </a:p>
          <a:p>
            <a:pPr>
              <a:buNone/>
            </a:pPr>
            <a:r>
              <a:rPr lang="en-US" dirty="0" smtClean="0"/>
              <a:t>2. Initialize </a:t>
            </a:r>
            <a:r>
              <a:rPr lang="en-US" dirty="0" err="1" smtClean="0"/>
              <a:t>i</a:t>
            </a:r>
            <a:r>
              <a:rPr lang="en-US" dirty="0" smtClean="0"/>
              <a:t> = 0; and repeat through step 3 if (</a:t>
            </a:r>
            <a:r>
              <a:rPr lang="en-US" dirty="0" err="1" smtClean="0"/>
              <a:t>i</a:t>
            </a:r>
            <a:r>
              <a:rPr lang="en-US" dirty="0" smtClean="0"/>
              <a:t> &lt; n) by incrementing </a:t>
            </a:r>
            <a:r>
              <a:rPr lang="en-US" dirty="0" err="1" smtClean="0"/>
              <a:t>i</a:t>
            </a:r>
            <a:r>
              <a:rPr lang="en-US" dirty="0" smtClean="0"/>
              <a:t> by one .</a:t>
            </a:r>
          </a:p>
          <a:p>
            <a:pPr>
              <a:buNone/>
            </a:pPr>
            <a:r>
              <a:rPr lang="en-US" dirty="0" smtClean="0"/>
              <a:t>3. if (data = A[</a:t>
            </a:r>
            <a:r>
              <a:rPr lang="en-US" dirty="0" err="1" smtClean="0"/>
              <a:t>i</a:t>
            </a:r>
            <a:r>
              <a:rPr lang="en-US" dirty="0" smtClean="0"/>
              <a:t>])</a:t>
            </a:r>
          </a:p>
          <a:p>
            <a:pPr>
              <a:buNone/>
            </a:pPr>
            <a:r>
              <a:rPr lang="en-US" dirty="0" smtClean="0"/>
              <a:t>	(a) loc = </a:t>
            </a:r>
            <a:r>
              <a:rPr lang="en-US" dirty="0" err="1" smtClean="0"/>
              <a:t>i</a:t>
            </a:r>
            <a:endParaRPr lang="en-US" dirty="0" smtClean="0"/>
          </a:p>
          <a:p>
            <a:pPr>
              <a:buNone/>
            </a:pPr>
            <a:r>
              <a:rPr lang="en-US" dirty="0" smtClean="0"/>
              <a:t>	(b) GOTO step 4</a:t>
            </a:r>
          </a:p>
          <a:p>
            <a:pPr>
              <a:buNone/>
            </a:pPr>
            <a:r>
              <a:rPr lang="en-US" dirty="0" smtClean="0"/>
              <a:t>4. if (loc &gt; 0)</a:t>
            </a:r>
          </a:p>
          <a:p>
            <a:pPr>
              <a:buNone/>
            </a:pPr>
            <a:r>
              <a:rPr lang="en-US" dirty="0" smtClean="0"/>
              <a:t>	(a) Display “data is found and searching is successful”</a:t>
            </a:r>
          </a:p>
          <a:p>
            <a:pPr>
              <a:buNone/>
            </a:pPr>
            <a:r>
              <a:rPr lang="en-US" dirty="0" smtClean="0"/>
              <a:t>5. else</a:t>
            </a:r>
          </a:p>
          <a:p>
            <a:pPr>
              <a:buNone/>
            </a:pPr>
            <a:r>
              <a:rPr lang="en-US" dirty="0" smtClean="0"/>
              <a:t>	(a) Display “data is not found and searching is unsuccessful”</a:t>
            </a:r>
          </a:p>
          <a:p>
            <a:pPr>
              <a:buNone/>
            </a:pPr>
            <a:r>
              <a:rPr lang="en-US" dirty="0" smtClean="0"/>
              <a:t>6. exit</a:t>
            </a:r>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13</a:t>
            </a:fld>
            <a:endParaRPr lang="en-US"/>
          </a:p>
        </p:txBody>
      </p:sp>
    </p:spTree>
  </p:cSld>
  <p:clrMapOvr>
    <a:masterClrMapping/>
  </p:clrMapOvr>
  <p:timing>
    <p:tnLst>
      <p:par>
        <p:cTn id="1" dur="indefinite" restart="never" nodeType="tmRoot"/>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57200" y="152400"/>
            <a:ext cx="8420100" cy="792162"/>
          </a:xfrm>
        </p:spPr>
        <p:txBody>
          <a:bodyPr>
            <a:noAutofit/>
          </a:bodyPr>
          <a:lstStyle/>
          <a:p>
            <a:r>
              <a:rPr lang="en-US" sz="3200" dirty="0" smtClean="0"/>
              <a:t>Sequential Search of Ordered vs. Unordered List</a:t>
            </a:r>
            <a:endParaRPr lang="en-US" sz="3200" dirty="0"/>
          </a:p>
        </p:txBody>
      </p:sp>
      <p:sp>
        <p:nvSpPr>
          <p:cNvPr id="5" name="Content Placeholder 4"/>
          <p:cNvSpPr>
            <a:spLocks noGrp="1"/>
          </p:cNvSpPr>
          <p:nvPr>
            <p:ph sz="quarter" idx="1"/>
          </p:nvPr>
        </p:nvSpPr>
        <p:spPr/>
        <p:txBody>
          <a:bodyPr/>
          <a:lstStyle/>
          <a:p>
            <a:r>
              <a:rPr lang="en-US" sz="2800" dirty="0" smtClean="0"/>
              <a:t>Let’s do a comparison.</a:t>
            </a:r>
          </a:p>
          <a:p>
            <a:r>
              <a:rPr lang="en-US" sz="2800" dirty="0" smtClean="0"/>
              <a:t>If the order was ascending alphabetical on customer’s last names, how would the search for </a:t>
            </a:r>
            <a:r>
              <a:rPr lang="en-US" sz="2800" dirty="0" err="1" smtClean="0"/>
              <a:t>Shahab</a:t>
            </a:r>
            <a:r>
              <a:rPr lang="en-US" sz="2800" dirty="0" smtClean="0"/>
              <a:t> Ali on the ordered list compare with the search on the unordered list?</a:t>
            </a:r>
          </a:p>
          <a:p>
            <a:pPr lvl="1"/>
            <a:r>
              <a:rPr lang="en-US" dirty="0" smtClean="0"/>
              <a:t>Unordered list</a:t>
            </a:r>
          </a:p>
          <a:p>
            <a:pPr lvl="2"/>
            <a:r>
              <a:rPr lang="en-US" dirty="0" smtClean="0"/>
              <a:t>if   </a:t>
            </a:r>
            <a:r>
              <a:rPr lang="en-US" dirty="0" err="1" smtClean="0"/>
              <a:t>Shahab</a:t>
            </a:r>
            <a:r>
              <a:rPr lang="en-US" dirty="0" smtClean="0"/>
              <a:t> Ali was in the list?</a:t>
            </a:r>
          </a:p>
          <a:p>
            <a:pPr lvl="2"/>
            <a:r>
              <a:rPr lang="en-US" dirty="0" smtClean="0"/>
              <a:t>if </a:t>
            </a:r>
            <a:r>
              <a:rPr lang="en-US" dirty="0" err="1" smtClean="0"/>
              <a:t>Shahab</a:t>
            </a:r>
            <a:r>
              <a:rPr lang="en-US" dirty="0" smtClean="0"/>
              <a:t> Ali was not in the list?</a:t>
            </a:r>
          </a:p>
          <a:p>
            <a:pPr lvl="1"/>
            <a:r>
              <a:rPr lang="en-US" dirty="0" smtClean="0"/>
              <a:t>Ordered list</a:t>
            </a:r>
          </a:p>
          <a:p>
            <a:pPr lvl="2"/>
            <a:r>
              <a:rPr lang="en-US" dirty="0" smtClean="0"/>
              <a:t>if </a:t>
            </a:r>
            <a:r>
              <a:rPr lang="en-US" dirty="0" err="1" smtClean="0"/>
              <a:t>Shahab</a:t>
            </a:r>
            <a:r>
              <a:rPr lang="en-US" dirty="0" smtClean="0"/>
              <a:t> Ali was in the list?</a:t>
            </a:r>
          </a:p>
          <a:p>
            <a:pPr lvl="2"/>
            <a:r>
              <a:rPr lang="en-US" dirty="0" smtClean="0"/>
              <a:t>if </a:t>
            </a:r>
            <a:r>
              <a:rPr lang="en-US" dirty="0" err="1" smtClean="0"/>
              <a:t>Shahab</a:t>
            </a:r>
            <a:r>
              <a:rPr lang="en-US" dirty="0" smtClean="0"/>
              <a:t> Ali was not in the list?</a:t>
            </a:r>
          </a:p>
          <a:p>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14</a:t>
            </a:fld>
            <a:endParaRPr lang="en-US"/>
          </a:p>
        </p:txBody>
      </p:sp>
    </p:spTree>
  </p:cSld>
  <p:clrMapOvr>
    <a:masterClrMapping/>
  </p:clrMapOvr>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Ordered vs. Unordered (cont)</a:t>
            </a:r>
            <a:endParaRPr lang="en-US" dirty="0"/>
          </a:p>
        </p:txBody>
      </p:sp>
      <p:sp>
        <p:nvSpPr>
          <p:cNvPr id="5" name="Content Placeholder 4"/>
          <p:cNvSpPr>
            <a:spLocks noGrp="1"/>
          </p:cNvSpPr>
          <p:nvPr>
            <p:ph sz="quarter" idx="1"/>
          </p:nvPr>
        </p:nvSpPr>
        <p:spPr/>
        <p:txBody>
          <a:bodyPr/>
          <a:lstStyle/>
          <a:p>
            <a:r>
              <a:rPr lang="en-US" sz="2800" dirty="0" smtClean="0"/>
              <a:t>How about Mohammad </a:t>
            </a:r>
            <a:r>
              <a:rPr lang="en-US" sz="2800" dirty="0" err="1" smtClean="0"/>
              <a:t>Waqas</a:t>
            </a:r>
            <a:r>
              <a:rPr lang="en-US" sz="2800" dirty="0" smtClean="0"/>
              <a:t>?</a:t>
            </a:r>
          </a:p>
          <a:p>
            <a:pPr lvl="1"/>
            <a:r>
              <a:rPr lang="en-US" sz="2800" dirty="0" smtClean="0"/>
              <a:t>Unordered</a:t>
            </a:r>
          </a:p>
          <a:p>
            <a:pPr lvl="2"/>
            <a:r>
              <a:rPr lang="en-US" sz="2400" dirty="0" smtClean="0"/>
              <a:t> if Mohammad </a:t>
            </a:r>
            <a:r>
              <a:rPr lang="en-US" sz="2400" dirty="0" err="1" smtClean="0"/>
              <a:t>Waqas</a:t>
            </a:r>
            <a:r>
              <a:rPr lang="en-US" sz="2400" dirty="0" smtClean="0"/>
              <a:t> was in the list?</a:t>
            </a:r>
          </a:p>
          <a:p>
            <a:pPr lvl="2"/>
            <a:r>
              <a:rPr lang="en-US" sz="2400" dirty="0" smtClean="0"/>
              <a:t> if Mohammad </a:t>
            </a:r>
            <a:r>
              <a:rPr lang="en-US" sz="2400" dirty="0" err="1" smtClean="0"/>
              <a:t>Waqas</a:t>
            </a:r>
            <a:r>
              <a:rPr lang="en-US" sz="2400" dirty="0" smtClean="0"/>
              <a:t> was not in the list?</a:t>
            </a:r>
          </a:p>
          <a:p>
            <a:pPr lvl="1"/>
            <a:r>
              <a:rPr lang="en-US" sz="2800" dirty="0" smtClean="0"/>
              <a:t>Ordered</a:t>
            </a:r>
          </a:p>
          <a:p>
            <a:pPr lvl="2"/>
            <a:r>
              <a:rPr lang="en-US" sz="2400" dirty="0" smtClean="0"/>
              <a:t> if Mohammad </a:t>
            </a:r>
            <a:r>
              <a:rPr lang="en-US" sz="2400" dirty="0" err="1" smtClean="0"/>
              <a:t>Waqas</a:t>
            </a:r>
            <a:r>
              <a:rPr lang="en-US" sz="2400" dirty="0" smtClean="0"/>
              <a:t> was in the list?</a:t>
            </a:r>
          </a:p>
          <a:p>
            <a:pPr lvl="2"/>
            <a:r>
              <a:rPr lang="en-US" sz="2400" dirty="0" smtClean="0"/>
              <a:t> if Mohammad </a:t>
            </a:r>
            <a:r>
              <a:rPr lang="en-US" sz="2400" dirty="0" err="1" smtClean="0"/>
              <a:t>Waqas</a:t>
            </a:r>
            <a:r>
              <a:rPr lang="en-US" sz="2400" dirty="0" smtClean="0"/>
              <a:t> was not in the list?</a:t>
            </a:r>
          </a:p>
        </p:txBody>
      </p:sp>
      <p:sp>
        <p:nvSpPr>
          <p:cNvPr id="3" name="Slide Number Placeholder 2"/>
          <p:cNvSpPr>
            <a:spLocks noGrp="1"/>
          </p:cNvSpPr>
          <p:nvPr>
            <p:ph type="sldNum" sz="quarter" idx="12"/>
          </p:nvPr>
        </p:nvSpPr>
        <p:spPr/>
        <p:txBody>
          <a:bodyPr/>
          <a:lstStyle/>
          <a:p>
            <a:fld id="{8D8E6644-0E49-465F-A776-47058F1591F0}" type="slidenum">
              <a:rPr lang="en-US" smtClean="0"/>
              <a:pPr/>
              <a:t>15</a:t>
            </a:fld>
            <a:endParaRPr lang="en-US"/>
          </a:p>
        </p:txBody>
      </p:sp>
    </p:spTree>
  </p:cSld>
  <p:clrMapOvr>
    <a:masterClrMapping/>
  </p:clrMapOvr>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Ordered vs. Unordered (cont)</a:t>
            </a:r>
            <a:endParaRPr lang="en-US" dirty="0"/>
          </a:p>
        </p:txBody>
      </p:sp>
      <p:sp>
        <p:nvSpPr>
          <p:cNvPr id="5" name="Content Placeholder 4"/>
          <p:cNvSpPr>
            <a:spLocks noGrp="1"/>
          </p:cNvSpPr>
          <p:nvPr>
            <p:ph sz="quarter" idx="1"/>
          </p:nvPr>
        </p:nvSpPr>
        <p:spPr/>
        <p:txBody>
          <a:bodyPr/>
          <a:lstStyle/>
          <a:p>
            <a:r>
              <a:rPr lang="en-US" sz="2800" dirty="0" smtClean="0"/>
              <a:t>Observation:  the search is faster on an ordered list</a:t>
            </a:r>
          </a:p>
          <a:p>
            <a:r>
              <a:rPr lang="en-US" sz="2800" dirty="0" smtClean="0"/>
              <a:t>Also, keep in mind that the list has to first be placed in order for the ordered search.</a:t>
            </a:r>
          </a:p>
          <a:p>
            <a:r>
              <a:rPr lang="en-US" sz="2800" dirty="0" smtClean="0"/>
              <a:t>Conclusion:  the </a:t>
            </a:r>
            <a:r>
              <a:rPr lang="en-US" sz="2800" b="1" dirty="0" smtClean="0"/>
              <a:t>efficiency</a:t>
            </a:r>
            <a:r>
              <a:rPr lang="en-US" sz="2800" dirty="0" smtClean="0"/>
              <a:t> of these algorithms is roughly the same.</a:t>
            </a:r>
          </a:p>
          <a:p>
            <a:r>
              <a:rPr lang="en-US" sz="2800" dirty="0" smtClean="0"/>
              <a:t>So, if we need a faster search, we need a completely different algorithm.</a:t>
            </a:r>
          </a:p>
          <a:p>
            <a:r>
              <a:rPr lang="en-US" sz="2800" dirty="0" smtClean="0"/>
              <a:t>How else could we search an ordered file?</a:t>
            </a:r>
          </a:p>
          <a:p>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16</a:t>
            </a:fld>
            <a:endParaRPr lang="en-US"/>
          </a:p>
        </p:txBody>
      </p:sp>
    </p:spTree>
  </p:cSld>
  <p:clrMapOvr>
    <a:masterClrMapping/>
  </p:clrMapOvr>
  <p:timing>
    <p:tnLst>
      <p:par>
        <p:cTn id="1" dur="indefinite" restart="never" nodeType="tmRoot"/>
      </p:par>
    </p:tn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a:t>
            </a:r>
            <a:endParaRPr lang="en-US" dirty="0"/>
          </a:p>
        </p:txBody>
      </p:sp>
      <p:sp>
        <p:nvSpPr>
          <p:cNvPr id="5" name="Content Placeholder 4"/>
          <p:cNvSpPr>
            <a:spLocks noGrp="1"/>
          </p:cNvSpPr>
          <p:nvPr>
            <p:ph sz="quarter" idx="1"/>
          </p:nvPr>
        </p:nvSpPr>
        <p:spPr/>
        <p:txBody>
          <a:bodyPr>
            <a:normAutofit/>
          </a:bodyPr>
          <a:lstStyle/>
          <a:p>
            <a:r>
              <a:rPr lang="en-US" dirty="0" smtClean="0"/>
              <a:t>Sequential search is easy to write and efficient for short lists, but a disaster for long ones</a:t>
            </a:r>
          </a:p>
          <a:p>
            <a:r>
              <a:rPr lang="en-US" dirty="0" smtClean="0"/>
              <a:t>Imagine trying to find the name “Ahmad </a:t>
            </a:r>
            <a:r>
              <a:rPr lang="en-US" dirty="0" err="1" smtClean="0"/>
              <a:t>Tahir</a:t>
            </a:r>
            <a:r>
              <a:rPr lang="en-US" dirty="0" smtClean="0"/>
              <a:t>” in a large telephone book by reading one name at a time starting at the front of the book</a:t>
            </a:r>
          </a:p>
          <a:p>
            <a:r>
              <a:rPr lang="en-US" dirty="0" smtClean="0"/>
              <a:t>To find any entry in a long list, there are far more efficient methods, provided that the keys in the list are already sorted into order</a:t>
            </a:r>
          </a:p>
          <a:p>
            <a:r>
              <a:rPr lang="en-US" dirty="0" smtClean="0"/>
              <a:t>If we have an ordered list, we can use a different strategy</a:t>
            </a:r>
          </a:p>
          <a:p>
            <a:r>
              <a:rPr lang="en-US" dirty="0" smtClean="0"/>
              <a:t>The </a:t>
            </a:r>
            <a:r>
              <a:rPr lang="en-US" b="1" dirty="0" smtClean="0"/>
              <a:t>binary search</a:t>
            </a:r>
            <a:r>
              <a:rPr lang="en-US" dirty="0" smtClean="0"/>
              <a:t> gets its name because the algorithm continually divides the list into two parts</a:t>
            </a:r>
          </a:p>
        </p:txBody>
      </p:sp>
      <p:sp>
        <p:nvSpPr>
          <p:cNvPr id="3" name="Slide Number Placeholder 2"/>
          <p:cNvSpPr>
            <a:spLocks noGrp="1"/>
          </p:cNvSpPr>
          <p:nvPr>
            <p:ph type="sldNum" sz="quarter" idx="12"/>
          </p:nvPr>
        </p:nvSpPr>
        <p:spPr/>
        <p:txBody>
          <a:bodyPr/>
          <a:lstStyle/>
          <a:p>
            <a:fld id="{8D8E6644-0E49-465F-A776-47058F1591F0}" type="slidenum">
              <a:rPr lang="en-US" smtClean="0"/>
              <a:pPr/>
              <a:t>17</a:t>
            </a:fld>
            <a:endParaRPr lang="en-US"/>
          </a:p>
        </p:txBody>
      </p:sp>
    </p:spTree>
  </p:cSld>
  <p:clrMapOvr>
    <a:masterClrMapping/>
  </p:clrMapOvr>
  <p:timing>
    <p:tnLst>
      <p:par>
        <p:cTn id="1" dur="indefinite" restart="never" nodeType="tmRoot"/>
      </p:par>
    </p:tn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Binary Search</a:t>
            </a:r>
            <a:endParaRPr lang="en-US" dirty="0"/>
          </a:p>
        </p:txBody>
      </p:sp>
      <p:sp>
        <p:nvSpPr>
          <p:cNvPr id="5" name="Content Placeholder 4"/>
          <p:cNvSpPr>
            <a:spLocks noGrp="1"/>
          </p:cNvSpPr>
          <p:nvPr>
            <p:ph sz="quarter" idx="1"/>
          </p:nvPr>
        </p:nvSpPr>
        <p:spPr/>
        <p:txBody>
          <a:bodyPr>
            <a:normAutofit/>
          </a:bodyPr>
          <a:lstStyle/>
          <a:p>
            <a:r>
              <a:rPr lang="en-US" dirty="0" smtClean="0"/>
              <a:t>Binary search is an extremely efficient algorithm when it is compared to linear search</a:t>
            </a:r>
          </a:p>
          <a:p>
            <a:r>
              <a:rPr lang="en-US" dirty="0" smtClean="0"/>
              <a:t>Binary search technique searches “data” in minimum possible comparisons</a:t>
            </a:r>
          </a:p>
          <a:p>
            <a:r>
              <a:rPr lang="en-US" dirty="0" smtClean="0"/>
              <a:t>First compare the target key with one in the center of the list and then restrict our attention to only the first or second half of the list, depending on whether the target key comes before or after the central one</a:t>
            </a:r>
          </a:p>
          <a:p>
            <a:r>
              <a:rPr lang="en-US" dirty="0" smtClean="0"/>
              <a:t>With one comparison of keys we thus reduce the list to half its original size</a:t>
            </a:r>
          </a:p>
          <a:p>
            <a:r>
              <a:rPr lang="en-US" dirty="0" smtClean="0"/>
              <a:t>Continuing in this way, at each step, we reduce the length of the list to be searched by half</a:t>
            </a:r>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18</a:t>
            </a:fld>
            <a:endParaRPr lang="en-US"/>
          </a:p>
        </p:txBody>
      </p:sp>
    </p:spTree>
  </p:cSld>
  <p:clrMapOvr>
    <a:masterClrMapping/>
  </p:clrMapOvr>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sz="quarter" idx="1"/>
          </p:nvPr>
        </p:nvSpPr>
        <p:spPr/>
        <p:txBody>
          <a:bodyPr/>
          <a:lstStyle/>
          <a:p>
            <a:r>
              <a:rPr lang="en-US" dirty="0" smtClean="0"/>
              <a:t>In only twenty steps, this method will locate any requested key in a list containing more than a million elements</a:t>
            </a:r>
          </a:p>
          <a:p>
            <a:r>
              <a:rPr lang="en-US" dirty="0" smtClean="0"/>
              <a:t>This approach of course requires that the elements in the list already be in completely order</a:t>
            </a:r>
          </a:p>
          <a:p>
            <a:r>
              <a:rPr lang="en-US" dirty="0" smtClean="0"/>
              <a:t>Suppose we have a sorted array of n elements, then apply the following steps to search an element</a:t>
            </a:r>
          </a:p>
          <a:p>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19</a:t>
            </a:fld>
            <a:endParaRPr lang="en-US"/>
          </a:p>
        </p:txBody>
      </p:sp>
    </p:spTree>
  </p:cSld>
  <p:clrMapOvr>
    <a:masterClrMapping/>
  </p:clrMapOvr>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sz="quarter" idx="1"/>
          </p:nvPr>
        </p:nvSpPr>
        <p:spPr/>
        <p:txBody>
          <a:bodyPr>
            <a:normAutofit lnSpcReduction="10000"/>
          </a:bodyPr>
          <a:lstStyle/>
          <a:p>
            <a:pPr>
              <a:buNone/>
            </a:pPr>
            <a:r>
              <a:rPr lang="en-US" dirty="0" smtClean="0"/>
              <a:t>1. Find the middle element of the array (i.e., n/2 is the middle element if the array or the sub-array contains n elements)</a:t>
            </a:r>
          </a:p>
          <a:p>
            <a:pPr>
              <a:buNone/>
            </a:pPr>
            <a:r>
              <a:rPr lang="en-US" dirty="0" smtClean="0"/>
              <a:t>2. Compare the middle element with the data to be searched, then there are following three cases</a:t>
            </a:r>
          </a:p>
          <a:p>
            <a:pPr>
              <a:buNone/>
            </a:pPr>
            <a:r>
              <a:rPr lang="en-US" dirty="0" smtClean="0"/>
              <a:t>(a) If it is a desired element, then search is successful</a:t>
            </a:r>
          </a:p>
          <a:p>
            <a:pPr>
              <a:buNone/>
            </a:pPr>
            <a:r>
              <a:rPr lang="en-US" dirty="0" smtClean="0"/>
              <a:t>(b) If it is less than desired data, then search only the first half of the array, i.e., the elements which come to the left side of the middle element</a:t>
            </a:r>
          </a:p>
          <a:p>
            <a:pPr>
              <a:buNone/>
            </a:pPr>
            <a:r>
              <a:rPr lang="en-US" dirty="0" smtClean="0"/>
              <a:t>(c) If it is greater than the desired data, then search only the second half of the array, i.e., the elements which come to the right side of the middle element</a:t>
            </a:r>
          </a:p>
          <a:p>
            <a:pPr>
              <a:buNone/>
            </a:pPr>
            <a:r>
              <a:rPr lang="en-US" dirty="0" smtClean="0"/>
              <a:t>Repeat the same steps until an element is found or exhaust the search area</a:t>
            </a:r>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20</a:t>
            </a:fld>
            <a:endParaRPr lang="en-US"/>
          </a:p>
        </p:txBody>
      </p:sp>
    </p:spTree>
  </p:cSld>
  <p:clrMapOvr>
    <a:masterClrMapping/>
  </p:clrMapOvr>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Algorithm for Binary Search</a:t>
            </a:r>
            <a:endParaRPr lang="en-US" dirty="0"/>
          </a:p>
        </p:txBody>
      </p:sp>
      <p:sp>
        <p:nvSpPr>
          <p:cNvPr id="5" name="Content Placeholder 4"/>
          <p:cNvSpPr>
            <a:spLocks noGrp="1"/>
          </p:cNvSpPr>
          <p:nvPr>
            <p:ph sz="quarter" idx="1"/>
          </p:nvPr>
        </p:nvSpPr>
        <p:spPr/>
        <p:txBody>
          <a:bodyPr/>
          <a:lstStyle/>
          <a:p>
            <a:r>
              <a:rPr lang="en-US" dirty="0" smtClean="0"/>
              <a:t>Let A be an array of n elements A[1],A[2],A[3],...... A[</a:t>
            </a:r>
            <a:r>
              <a:rPr lang="en-US" i="1" dirty="0" smtClean="0"/>
              <a:t>n</a:t>
            </a:r>
            <a:r>
              <a:rPr lang="en-US" dirty="0" smtClean="0"/>
              <a:t>]</a:t>
            </a:r>
          </a:p>
          <a:p>
            <a:r>
              <a:rPr lang="en-US" dirty="0" smtClean="0"/>
              <a:t>“Data” is an element to be searched</a:t>
            </a:r>
          </a:p>
          <a:p>
            <a:r>
              <a:rPr lang="en-US" dirty="0" smtClean="0"/>
              <a:t>“mid” denotes the middle location of a segment (or array or sub-array) of the element of A</a:t>
            </a:r>
          </a:p>
          <a:p>
            <a:r>
              <a:rPr lang="en-US" dirty="0" smtClean="0"/>
              <a:t>LB and UB is the lower and upper bound of the array which is under consideration</a:t>
            </a:r>
            <a:endParaRPr lang="en-US" dirty="0"/>
          </a:p>
        </p:txBody>
      </p:sp>
      <p:pic>
        <p:nvPicPr>
          <p:cNvPr id="2050" name="Picture 2"/>
          <p:cNvPicPr>
            <a:picLocks noChangeAspect="1" noChangeArrowheads="1"/>
          </p:cNvPicPr>
          <p:nvPr/>
        </p:nvPicPr>
        <p:blipFill>
          <a:blip r:embed="rId2" cstate="print"/>
          <a:srcRect/>
          <a:stretch>
            <a:fillRect/>
          </a:stretch>
        </p:blipFill>
        <p:spPr bwMode="auto">
          <a:xfrm>
            <a:off x="533400" y="4267200"/>
            <a:ext cx="8207604" cy="121920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D8E6644-0E49-465F-A776-47058F1591F0}" type="slidenum">
              <a:rPr lang="en-US" smtClean="0"/>
              <a:pPr/>
              <a:t>21</a:t>
            </a:fld>
            <a:endParaRPr lang="en-US"/>
          </a:p>
        </p:txBody>
      </p:sp>
    </p:spTree>
  </p:cSld>
  <p:clrMapOvr>
    <a:masterClrMapping/>
  </p:clrMapOvr>
  <p:timing>
    <p:tnLst>
      <p:par>
        <p:cTn id="1" dur="indefinite" restart="never" nodeType="tmRoot"/>
      </p:par>
    </p:tn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sz="quarter" idx="1"/>
          </p:nvPr>
        </p:nvSpPr>
        <p:spPr/>
        <p:txBody>
          <a:bodyPr>
            <a:normAutofit fontScale="92500" lnSpcReduction="20000"/>
          </a:bodyPr>
          <a:lstStyle/>
          <a:p>
            <a:pPr>
              <a:buNone/>
            </a:pPr>
            <a:r>
              <a:rPr lang="en-US" dirty="0" smtClean="0"/>
              <a:t>1. Input an array A of n elements and “data” to be searched</a:t>
            </a:r>
          </a:p>
          <a:p>
            <a:pPr>
              <a:buNone/>
            </a:pPr>
            <a:r>
              <a:rPr lang="en-US" dirty="0" smtClean="0"/>
              <a:t>2. LB = 0, UB = n; mid = </a:t>
            </a:r>
            <a:r>
              <a:rPr lang="en-US" dirty="0" err="1" smtClean="0"/>
              <a:t>int</a:t>
            </a:r>
            <a:r>
              <a:rPr lang="en-US" dirty="0" smtClean="0"/>
              <a:t> ((LB+UB)/2)</a:t>
            </a:r>
          </a:p>
          <a:p>
            <a:pPr>
              <a:buNone/>
            </a:pPr>
            <a:r>
              <a:rPr lang="en-US" dirty="0" smtClean="0"/>
              <a:t>3. Repeat step 4,5 and 6 while (LB &lt;= UB) and (A[mid] ! = data)</a:t>
            </a:r>
          </a:p>
          <a:p>
            <a:pPr>
              <a:buNone/>
            </a:pPr>
            <a:r>
              <a:rPr lang="en-US" dirty="0" smtClean="0"/>
              <a:t>4. If (data &lt; A[mid])</a:t>
            </a:r>
          </a:p>
          <a:p>
            <a:pPr>
              <a:buNone/>
            </a:pPr>
            <a:r>
              <a:rPr lang="en-US" dirty="0" smtClean="0"/>
              <a:t>(a) UB = mid–1</a:t>
            </a:r>
          </a:p>
          <a:p>
            <a:pPr>
              <a:buNone/>
            </a:pPr>
            <a:r>
              <a:rPr lang="en-US" dirty="0" smtClean="0"/>
              <a:t>5. Else</a:t>
            </a:r>
          </a:p>
          <a:p>
            <a:pPr>
              <a:buNone/>
            </a:pPr>
            <a:r>
              <a:rPr lang="en-US" dirty="0" smtClean="0"/>
              <a:t>(a) LB = mid + 1</a:t>
            </a:r>
          </a:p>
          <a:p>
            <a:pPr>
              <a:buNone/>
            </a:pPr>
            <a:r>
              <a:rPr lang="en-US" dirty="0" smtClean="0"/>
              <a:t>6. Mid = </a:t>
            </a:r>
            <a:r>
              <a:rPr lang="en-US" dirty="0" err="1" smtClean="0"/>
              <a:t>int</a:t>
            </a:r>
            <a:r>
              <a:rPr lang="en-US" dirty="0" smtClean="0"/>
              <a:t> ((LB + UB)/2)</a:t>
            </a:r>
          </a:p>
          <a:p>
            <a:pPr>
              <a:buNone/>
            </a:pPr>
            <a:r>
              <a:rPr lang="en-US" dirty="0" smtClean="0"/>
              <a:t>7. If (A[mid]== data)</a:t>
            </a:r>
          </a:p>
          <a:p>
            <a:pPr>
              <a:buNone/>
            </a:pPr>
            <a:r>
              <a:rPr lang="en-US" dirty="0" smtClean="0"/>
              <a:t>(a) Display “the data found”</a:t>
            </a:r>
          </a:p>
          <a:p>
            <a:pPr>
              <a:buNone/>
            </a:pPr>
            <a:r>
              <a:rPr lang="en-US" dirty="0" smtClean="0"/>
              <a:t>8. Else</a:t>
            </a:r>
          </a:p>
          <a:p>
            <a:pPr>
              <a:buNone/>
            </a:pPr>
            <a:r>
              <a:rPr lang="en-US" dirty="0" smtClean="0"/>
              <a:t>(a) Display “the data is not found”</a:t>
            </a:r>
          </a:p>
          <a:p>
            <a:pPr>
              <a:buNone/>
            </a:pPr>
            <a:r>
              <a:rPr lang="en-US" dirty="0" smtClean="0"/>
              <a:t>9. Exit</a:t>
            </a:r>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22</a:t>
            </a:fld>
            <a:endParaRPr lang="en-US"/>
          </a:p>
        </p:txBody>
      </p:sp>
    </p:spTree>
  </p:cSld>
  <p:clrMapOvr>
    <a:masterClrMapping/>
  </p:clrMapOvr>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a Binary Search Works</a:t>
            </a:r>
            <a:endParaRPr lang="en-US" dirty="0"/>
          </a:p>
        </p:txBody>
      </p:sp>
      <p:sp>
        <p:nvSpPr>
          <p:cNvPr id="6" name="Rectangle 3"/>
          <p:cNvSpPr txBox="1">
            <a:spLocks noChangeArrowheads="1"/>
          </p:cNvSpPr>
          <p:nvPr/>
        </p:nvSpPr>
        <p:spPr>
          <a:xfrm>
            <a:off x="4038600" y="2133600"/>
            <a:ext cx="4800600" cy="4114800"/>
          </a:xfrm>
          <a:prstGeom prst="rect">
            <a:avLst/>
          </a:prstGeom>
          <a:noFill/>
          <a:ln/>
        </p:spPr>
        <p:txBody>
          <a:bodyPr vert="horz">
            <a:normAutofit/>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Monotype Sorts" pitchFamily="2" charset="2"/>
              <a:buChar char=" "/>
              <a:tabLst/>
              <a:defRPr/>
            </a:pPr>
            <a:r>
              <a:rPr kumimoji="0" lang="en-US" sz="2600" b="0" i="0" u="none" strike="noStrike" kern="1200" cap="none" spc="0" normalizeH="0" baseline="0" noProof="0" smtClean="0">
                <a:ln>
                  <a:noFill/>
                </a:ln>
                <a:solidFill>
                  <a:schemeClr val="tx1"/>
                </a:solidFill>
                <a:effectLst/>
                <a:uLnTx/>
                <a:uFillTx/>
                <a:latin typeface="+mn-lt"/>
                <a:ea typeface="+mn-ea"/>
                <a:cs typeface="+mn-cs"/>
              </a:rPr>
              <a:t>Always look at the center value.  Each time you get to discard half of the remaining list.</a:t>
            </a: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Monotype Sorts" pitchFamily="2" charset="2"/>
              <a:buChar char=" "/>
              <a:tabLst/>
              <a:defRPr/>
            </a:pPr>
            <a:r>
              <a:rPr kumimoji="0" lang="en-US" sz="2600" b="0" i="0" u="none" strike="noStrike" kern="1200" cap="none" spc="0" normalizeH="0" baseline="0" noProof="0" smtClean="0">
                <a:ln>
                  <a:noFill/>
                </a:ln>
                <a:solidFill>
                  <a:schemeClr val="tx1"/>
                </a:solidFill>
                <a:effectLst/>
                <a:uLnTx/>
                <a:uFillTx/>
                <a:latin typeface="+mn-lt"/>
                <a:ea typeface="+mn-ea"/>
                <a:cs typeface="+mn-cs"/>
              </a:rPr>
              <a:t> 					Is this fast ?</a:t>
            </a:r>
            <a:endParaRPr kumimoji="0" lang="en-US" sz="2600" b="0" i="0" u="none" strike="noStrike" kern="1200" cap="none" spc="0" normalizeH="0" baseline="0" noProof="0">
              <a:ln>
                <a:noFill/>
              </a:ln>
              <a:solidFill>
                <a:schemeClr val="tx1"/>
              </a:solidFill>
              <a:effectLst/>
              <a:uLnTx/>
              <a:uFillTx/>
              <a:latin typeface="+mn-lt"/>
              <a:ea typeface="+mn-ea"/>
              <a:cs typeface="+mn-cs"/>
            </a:endParaRPr>
          </a:p>
        </p:txBody>
      </p:sp>
      <p:sp>
        <p:nvSpPr>
          <p:cNvPr id="7" name="Rectangle 4"/>
          <p:cNvSpPr>
            <a:spLocks noChangeArrowheads="1"/>
          </p:cNvSpPr>
          <p:nvPr/>
        </p:nvSpPr>
        <p:spPr bwMode="auto">
          <a:xfrm>
            <a:off x="533400" y="12954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8" name="Rectangle 5"/>
          <p:cNvSpPr>
            <a:spLocks noChangeArrowheads="1"/>
          </p:cNvSpPr>
          <p:nvPr/>
        </p:nvSpPr>
        <p:spPr bwMode="auto">
          <a:xfrm>
            <a:off x="914400" y="12954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9" name="Rectangle 6"/>
          <p:cNvSpPr>
            <a:spLocks noChangeArrowheads="1"/>
          </p:cNvSpPr>
          <p:nvPr/>
        </p:nvSpPr>
        <p:spPr bwMode="auto">
          <a:xfrm>
            <a:off x="1295400" y="12954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0" name="Rectangle 7"/>
          <p:cNvSpPr>
            <a:spLocks noChangeArrowheads="1"/>
          </p:cNvSpPr>
          <p:nvPr/>
        </p:nvSpPr>
        <p:spPr bwMode="auto">
          <a:xfrm>
            <a:off x="1676400" y="12954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1" name="Rectangle 8"/>
          <p:cNvSpPr>
            <a:spLocks noChangeArrowheads="1"/>
          </p:cNvSpPr>
          <p:nvPr/>
        </p:nvSpPr>
        <p:spPr bwMode="auto">
          <a:xfrm>
            <a:off x="2057400" y="1295400"/>
            <a:ext cx="368300" cy="5969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12" name="Rectangle 9"/>
          <p:cNvSpPr>
            <a:spLocks noChangeArrowheads="1"/>
          </p:cNvSpPr>
          <p:nvPr/>
        </p:nvSpPr>
        <p:spPr bwMode="auto">
          <a:xfrm>
            <a:off x="2438400" y="12954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3" name="Rectangle 10"/>
          <p:cNvSpPr>
            <a:spLocks noChangeArrowheads="1"/>
          </p:cNvSpPr>
          <p:nvPr/>
        </p:nvSpPr>
        <p:spPr bwMode="auto">
          <a:xfrm>
            <a:off x="2819400" y="12954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4" name="Rectangle 11"/>
          <p:cNvSpPr>
            <a:spLocks noChangeArrowheads="1"/>
          </p:cNvSpPr>
          <p:nvPr/>
        </p:nvSpPr>
        <p:spPr bwMode="auto">
          <a:xfrm>
            <a:off x="3200400" y="12954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5" name="Rectangle 12"/>
          <p:cNvSpPr>
            <a:spLocks noChangeArrowheads="1"/>
          </p:cNvSpPr>
          <p:nvPr/>
        </p:nvSpPr>
        <p:spPr bwMode="auto">
          <a:xfrm>
            <a:off x="3581400" y="12954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6" name="AutoShape 13"/>
          <p:cNvSpPr>
            <a:spLocks noChangeArrowheads="1"/>
          </p:cNvSpPr>
          <p:nvPr/>
        </p:nvSpPr>
        <p:spPr bwMode="auto">
          <a:xfrm rot="16200000">
            <a:off x="2324100" y="2095500"/>
            <a:ext cx="596900" cy="215900"/>
          </a:xfrm>
          <a:prstGeom prst="rightArrow">
            <a:avLst>
              <a:gd name="adj1" fmla="val 50000"/>
              <a:gd name="adj2" fmla="val 138248"/>
            </a:avLst>
          </a:prstGeom>
          <a:solidFill>
            <a:schemeClr val="accent1"/>
          </a:solidFill>
          <a:ln w="12700">
            <a:solidFill>
              <a:schemeClr val="tx1"/>
            </a:solidFill>
            <a:miter lim="800000"/>
            <a:headEnd/>
            <a:tailEnd/>
          </a:ln>
          <a:effectLst/>
        </p:spPr>
        <p:txBody>
          <a:bodyPr wrap="none" anchor="ctr"/>
          <a:lstStyle/>
          <a:p>
            <a:endParaRPr lang="en-US"/>
          </a:p>
        </p:txBody>
      </p:sp>
      <p:sp>
        <p:nvSpPr>
          <p:cNvPr id="17" name="Rectangle 14"/>
          <p:cNvSpPr>
            <a:spLocks noChangeArrowheads="1"/>
          </p:cNvSpPr>
          <p:nvPr/>
        </p:nvSpPr>
        <p:spPr bwMode="auto">
          <a:xfrm>
            <a:off x="533400" y="27432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8" name="Rectangle 15"/>
          <p:cNvSpPr>
            <a:spLocks noChangeArrowheads="1"/>
          </p:cNvSpPr>
          <p:nvPr/>
        </p:nvSpPr>
        <p:spPr bwMode="auto">
          <a:xfrm>
            <a:off x="914400" y="27432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19" name="Rectangle 16"/>
          <p:cNvSpPr>
            <a:spLocks noChangeArrowheads="1"/>
          </p:cNvSpPr>
          <p:nvPr/>
        </p:nvSpPr>
        <p:spPr bwMode="auto">
          <a:xfrm>
            <a:off x="1295400" y="27432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20" name="Rectangle 17"/>
          <p:cNvSpPr>
            <a:spLocks noChangeArrowheads="1"/>
          </p:cNvSpPr>
          <p:nvPr/>
        </p:nvSpPr>
        <p:spPr bwMode="auto">
          <a:xfrm>
            <a:off x="1676400" y="27432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21" name="Rectangle 18"/>
          <p:cNvSpPr>
            <a:spLocks noChangeArrowheads="1"/>
          </p:cNvSpPr>
          <p:nvPr/>
        </p:nvSpPr>
        <p:spPr bwMode="auto">
          <a:xfrm>
            <a:off x="3962400" y="12954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22" name="Rectangle 19"/>
          <p:cNvSpPr>
            <a:spLocks noChangeArrowheads="1"/>
          </p:cNvSpPr>
          <p:nvPr/>
        </p:nvSpPr>
        <p:spPr bwMode="auto">
          <a:xfrm>
            <a:off x="4343400" y="12954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23" name="Rectangle 20"/>
          <p:cNvSpPr>
            <a:spLocks noChangeArrowheads="1"/>
          </p:cNvSpPr>
          <p:nvPr/>
        </p:nvSpPr>
        <p:spPr bwMode="auto">
          <a:xfrm>
            <a:off x="2057400" y="2743200"/>
            <a:ext cx="368300" cy="5969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24" name="AutoShape 21"/>
          <p:cNvSpPr>
            <a:spLocks noChangeArrowheads="1"/>
          </p:cNvSpPr>
          <p:nvPr/>
        </p:nvSpPr>
        <p:spPr bwMode="auto">
          <a:xfrm rot="16200000">
            <a:off x="1181100" y="3543300"/>
            <a:ext cx="596900" cy="215900"/>
          </a:xfrm>
          <a:prstGeom prst="rightArrow">
            <a:avLst>
              <a:gd name="adj1" fmla="val 50000"/>
              <a:gd name="adj2" fmla="val 138248"/>
            </a:avLst>
          </a:prstGeom>
          <a:solidFill>
            <a:schemeClr val="accent1"/>
          </a:solidFill>
          <a:ln w="12700">
            <a:solidFill>
              <a:schemeClr val="tx1"/>
            </a:solidFill>
            <a:miter lim="800000"/>
            <a:headEnd/>
            <a:tailEnd/>
          </a:ln>
          <a:effectLst/>
        </p:spPr>
        <p:txBody>
          <a:bodyPr wrap="none" anchor="ctr"/>
          <a:lstStyle/>
          <a:p>
            <a:endParaRPr lang="en-US"/>
          </a:p>
        </p:txBody>
      </p:sp>
      <p:sp>
        <p:nvSpPr>
          <p:cNvPr id="25" name="AutoShape 22"/>
          <p:cNvSpPr>
            <a:spLocks noChangeArrowheads="1"/>
          </p:cNvSpPr>
          <p:nvPr/>
        </p:nvSpPr>
        <p:spPr bwMode="auto">
          <a:xfrm rot="16200000">
            <a:off x="1562100" y="4914900"/>
            <a:ext cx="596900" cy="215900"/>
          </a:xfrm>
          <a:prstGeom prst="rightArrow">
            <a:avLst>
              <a:gd name="adj1" fmla="val 50000"/>
              <a:gd name="adj2" fmla="val 138248"/>
            </a:avLst>
          </a:prstGeom>
          <a:solidFill>
            <a:schemeClr val="accent1"/>
          </a:solidFill>
          <a:ln w="12700">
            <a:solidFill>
              <a:schemeClr val="tx1"/>
            </a:solidFill>
            <a:miter lim="800000"/>
            <a:headEnd/>
            <a:tailEnd/>
          </a:ln>
          <a:effectLst/>
        </p:spPr>
        <p:txBody>
          <a:bodyPr wrap="none" anchor="ctr"/>
          <a:lstStyle/>
          <a:p>
            <a:endParaRPr lang="en-US"/>
          </a:p>
        </p:txBody>
      </p:sp>
      <p:sp>
        <p:nvSpPr>
          <p:cNvPr id="26" name="Rectangle 23"/>
          <p:cNvSpPr>
            <a:spLocks noChangeArrowheads="1"/>
          </p:cNvSpPr>
          <p:nvPr/>
        </p:nvSpPr>
        <p:spPr bwMode="auto">
          <a:xfrm>
            <a:off x="1676400" y="4114800"/>
            <a:ext cx="368300" cy="596900"/>
          </a:xfrm>
          <a:prstGeom prst="rect">
            <a:avLst/>
          </a:prstGeom>
          <a:noFill/>
          <a:ln w="12700">
            <a:solidFill>
              <a:schemeClr val="tx1"/>
            </a:solidFill>
            <a:miter lim="800000"/>
            <a:headEnd/>
            <a:tailEnd/>
          </a:ln>
          <a:effectLst/>
        </p:spPr>
        <p:txBody>
          <a:bodyPr wrap="none" anchor="ctr"/>
          <a:lstStyle/>
          <a:p>
            <a:endParaRPr lang="en-US"/>
          </a:p>
        </p:txBody>
      </p:sp>
      <p:sp>
        <p:nvSpPr>
          <p:cNvPr id="27" name="Rectangle 24"/>
          <p:cNvSpPr>
            <a:spLocks noChangeArrowheads="1"/>
          </p:cNvSpPr>
          <p:nvPr/>
        </p:nvSpPr>
        <p:spPr bwMode="auto">
          <a:xfrm>
            <a:off x="2057400" y="4114800"/>
            <a:ext cx="368300" cy="5969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28" name="Rectangle 25"/>
          <p:cNvSpPr>
            <a:spLocks noChangeArrowheads="1"/>
          </p:cNvSpPr>
          <p:nvPr/>
        </p:nvSpPr>
        <p:spPr bwMode="auto">
          <a:xfrm>
            <a:off x="2057400" y="5562600"/>
            <a:ext cx="368300" cy="596900"/>
          </a:xfrm>
          <a:prstGeom prst="rect">
            <a:avLst/>
          </a:prstGeom>
          <a:solidFill>
            <a:schemeClr val="accent1"/>
          </a:solidFill>
          <a:ln w="12700">
            <a:solidFill>
              <a:schemeClr val="tx1"/>
            </a:solidFill>
            <a:miter lim="800000"/>
            <a:headEnd/>
            <a:tailEnd/>
          </a:ln>
          <a:effectLst/>
        </p:spPr>
        <p:txBody>
          <a:bodyPr wrap="none" anchor="ctr"/>
          <a:lstStyle/>
          <a:p>
            <a:endParaRPr lang="en-US"/>
          </a:p>
        </p:txBody>
      </p:sp>
      <p:sp>
        <p:nvSpPr>
          <p:cNvPr id="3" name="Slide Number Placeholder 2"/>
          <p:cNvSpPr>
            <a:spLocks noGrp="1"/>
          </p:cNvSpPr>
          <p:nvPr>
            <p:ph type="sldNum" sz="quarter" idx="12"/>
          </p:nvPr>
        </p:nvSpPr>
        <p:spPr/>
        <p:txBody>
          <a:bodyPr/>
          <a:lstStyle/>
          <a:p>
            <a:fld id="{8D8E6644-0E49-465F-A776-47058F1591F0}" type="slidenum">
              <a:rPr lang="en-US" smtClean="0"/>
              <a:pPr/>
              <a:t>23</a:t>
            </a:fld>
            <a:endParaRPr lang="en-US"/>
          </a:p>
        </p:txBody>
      </p:sp>
    </p:spTree>
  </p:cSld>
  <p:clrMapOvr>
    <a:masterClrMapping/>
  </p:clrMapOvr>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How Fast is a Binary Search?</a:t>
            </a:r>
            <a:endParaRPr lang="en-US" dirty="0"/>
          </a:p>
        </p:txBody>
      </p:sp>
      <p:sp>
        <p:nvSpPr>
          <p:cNvPr id="5" name="Content Placeholder 4"/>
          <p:cNvSpPr>
            <a:spLocks noGrp="1"/>
          </p:cNvSpPr>
          <p:nvPr>
            <p:ph sz="quarter" idx="1"/>
          </p:nvPr>
        </p:nvSpPr>
        <p:spPr/>
        <p:txBody>
          <a:bodyPr/>
          <a:lstStyle/>
          <a:p>
            <a:r>
              <a:rPr lang="en-US" sz="3200" dirty="0" smtClean="0"/>
              <a:t>Worst case: 11 items in the list took 4 tries</a:t>
            </a:r>
          </a:p>
          <a:p>
            <a:r>
              <a:rPr lang="en-US" sz="3200" dirty="0" smtClean="0"/>
              <a:t>How about the worst case for a list with 32 items ?</a:t>
            </a:r>
          </a:p>
          <a:p>
            <a:pPr lvl="1"/>
            <a:r>
              <a:rPr lang="en-US" sz="3200" dirty="0" smtClean="0"/>
              <a:t>1st try - list has 16 items</a:t>
            </a:r>
          </a:p>
          <a:p>
            <a:pPr lvl="1"/>
            <a:r>
              <a:rPr lang="en-US" sz="3200" dirty="0" smtClean="0"/>
              <a:t>2nd try - list has 8 items</a:t>
            </a:r>
          </a:p>
          <a:p>
            <a:pPr lvl="1"/>
            <a:r>
              <a:rPr lang="en-US" sz="3200" dirty="0" smtClean="0"/>
              <a:t>3rd try - list has 4 items</a:t>
            </a:r>
          </a:p>
          <a:p>
            <a:pPr lvl="1"/>
            <a:r>
              <a:rPr lang="en-US" sz="3200" dirty="0" smtClean="0"/>
              <a:t>4th try - list has 2 items</a:t>
            </a:r>
          </a:p>
          <a:p>
            <a:pPr lvl="1"/>
            <a:r>
              <a:rPr lang="en-US" sz="3200" dirty="0" smtClean="0"/>
              <a:t>5th try - list has 1 item</a:t>
            </a:r>
          </a:p>
          <a:p>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24</a:t>
            </a:fld>
            <a:endParaRPr lang="en-US"/>
          </a:p>
        </p:txBody>
      </p:sp>
    </p:spTree>
  </p:cSld>
  <p:clrMapOvr>
    <a:masterClrMapping/>
  </p:clrMapOvr>
  <p:timing>
    <p:tnLst>
      <p:par>
        <p:cTn id="1" dur="indefinite" restart="never" nodeType="tmRoot"/>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fontScale="90000"/>
          </a:bodyPr>
          <a:lstStyle/>
          <a:p>
            <a:r>
              <a:rPr lang="en-US" dirty="0" smtClean="0"/>
              <a:t>How Fast is a Binary Search? (</a:t>
            </a:r>
            <a:r>
              <a:rPr lang="en-US" dirty="0" err="1" smtClean="0"/>
              <a:t>con’t</a:t>
            </a:r>
            <a:r>
              <a:rPr lang="en-US" dirty="0" smtClean="0"/>
              <a:t>)</a:t>
            </a:r>
            <a:endParaRPr lang="en-US" dirty="0"/>
          </a:p>
        </p:txBody>
      </p:sp>
      <p:sp>
        <p:nvSpPr>
          <p:cNvPr id="6" name="Rectangle 3"/>
          <p:cNvSpPr txBox="1">
            <a:spLocks noChangeArrowheads="1"/>
          </p:cNvSpPr>
          <p:nvPr/>
        </p:nvSpPr>
        <p:spPr>
          <a:xfrm>
            <a:off x="457200" y="1295400"/>
            <a:ext cx="3810000" cy="4114800"/>
          </a:xfrm>
          <a:prstGeom prst="rect">
            <a:avLst/>
          </a:prstGeom>
          <a:noFill/>
          <a:ln/>
        </p:spPr>
        <p:txBody>
          <a:bodyPr vert="horz">
            <a:normAutofit/>
          </a:bodyPr>
          <a:lstStyle/>
          <a:p>
            <a:pPr marL="274320" marR="0" lvl="0" indent="-274320" algn="l" defTabSz="914400" rtl="0" eaLnBrk="1" fontAlgn="auto" latinLnBrk="0" hangingPunct="1">
              <a:lnSpc>
                <a:spcPct val="90000"/>
              </a:lnSpc>
              <a:spcBef>
                <a:spcPts val="580"/>
              </a:spcBef>
              <a:spcAft>
                <a:spcPts val="0"/>
              </a:spcAft>
              <a:buClr>
                <a:schemeClr val="accent1"/>
              </a:buClr>
              <a:buSzPct val="85000"/>
              <a:buFont typeface="Monotype Sorts" pitchFamily="2" charset="2"/>
              <a:buChar char=" "/>
              <a:tabLst/>
              <a:defRPr/>
            </a:pPr>
            <a:r>
              <a:rPr kumimoji="0" lang="en-US" sz="2600" b="0" i="0" u="sng" strike="noStrike" kern="1200" cap="none" spc="0" normalizeH="0" baseline="0" noProof="0" smtClean="0">
                <a:ln>
                  <a:noFill/>
                </a:ln>
                <a:solidFill>
                  <a:schemeClr val="tx1"/>
                </a:solidFill>
                <a:effectLst/>
                <a:uLnTx/>
                <a:uFillTx/>
                <a:latin typeface="+mn-lt"/>
                <a:ea typeface="+mn-ea"/>
                <a:cs typeface="+mn-cs"/>
              </a:rPr>
              <a:t>List has 250 items</a:t>
            </a:r>
            <a:endParaRPr kumimoji="0" lang="en-US" sz="2600" b="0" i="0" u="none" strike="noStrike" kern="1200" cap="none" spc="0" normalizeH="0" baseline="0" noProof="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90000"/>
              </a:lnSpc>
              <a:spcBef>
                <a:spcPts val="580"/>
              </a:spcBef>
              <a:spcAft>
                <a:spcPts val="0"/>
              </a:spcAft>
              <a:buClr>
                <a:schemeClr val="accent1"/>
              </a:buClr>
              <a:buSzPct val="85000"/>
              <a:buFont typeface="Monotype Sorts" pitchFamily="2" charset="2"/>
              <a:buChar char=" "/>
              <a:tabLst/>
              <a:defRPr/>
            </a:pPr>
            <a:endParaRPr kumimoji="0" lang="en-US" sz="1000" b="0" i="0" u="none" strike="noStrike" kern="1200" cap="none" spc="0" normalizeH="0" baseline="0" noProof="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90000"/>
              </a:lnSpc>
              <a:spcBef>
                <a:spcPts val="580"/>
              </a:spcBef>
              <a:spcAft>
                <a:spcPts val="0"/>
              </a:spcAft>
              <a:buClr>
                <a:schemeClr val="accent1"/>
              </a:buClr>
              <a:buSzPct val="85000"/>
              <a:buFont typeface="Monotype Sorts" pitchFamily="2" charset="2"/>
              <a:buChar char=" "/>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1st try - 125 items</a:t>
            </a:r>
          </a:p>
          <a:p>
            <a:pPr marL="274320" marR="0" lvl="0" indent="-274320" algn="l" defTabSz="914400" rtl="0" eaLnBrk="1" fontAlgn="auto" latinLnBrk="0" hangingPunct="1">
              <a:lnSpc>
                <a:spcPct val="90000"/>
              </a:lnSpc>
              <a:spcBef>
                <a:spcPts val="580"/>
              </a:spcBef>
              <a:spcAft>
                <a:spcPts val="0"/>
              </a:spcAft>
              <a:buClr>
                <a:schemeClr val="accent1"/>
              </a:buClr>
              <a:buSzPct val="85000"/>
              <a:buFont typeface="Monotype Sorts" pitchFamily="2" charset="2"/>
              <a:buChar char=" "/>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2nd try - 63 items</a:t>
            </a:r>
          </a:p>
          <a:p>
            <a:pPr marL="274320" marR="0" lvl="0" indent="-274320" algn="l" defTabSz="914400" rtl="0" eaLnBrk="1" fontAlgn="auto" latinLnBrk="0" hangingPunct="1">
              <a:lnSpc>
                <a:spcPct val="90000"/>
              </a:lnSpc>
              <a:spcBef>
                <a:spcPts val="580"/>
              </a:spcBef>
              <a:spcAft>
                <a:spcPts val="0"/>
              </a:spcAft>
              <a:buClr>
                <a:schemeClr val="accent1"/>
              </a:buClr>
              <a:buSzPct val="85000"/>
              <a:buFont typeface="Monotype Sorts" pitchFamily="2" charset="2"/>
              <a:buChar char=" "/>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3rd try - 32 items</a:t>
            </a:r>
          </a:p>
          <a:p>
            <a:pPr marL="274320" marR="0" lvl="0" indent="-274320" algn="l" defTabSz="914400" rtl="0" eaLnBrk="1" fontAlgn="auto" latinLnBrk="0" hangingPunct="1">
              <a:lnSpc>
                <a:spcPct val="90000"/>
              </a:lnSpc>
              <a:spcBef>
                <a:spcPts val="580"/>
              </a:spcBef>
              <a:spcAft>
                <a:spcPts val="0"/>
              </a:spcAft>
              <a:buClr>
                <a:schemeClr val="accent1"/>
              </a:buClr>
              <a:buSzPct val="85000"/>
              <a:buFont typeface="Monotype Sorts" pitchFamily="2" charset="2"/>
              <a:buChar char=" "/>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4th try - 16 items</a:t>
            </a:r>
          </a:p>
          <a:p>
            <a:pPr marL="274320" marR="0" lvl="0" indent="-274320" algn="l" defTabSz="914400" rtl="0" eaLnBrk="1" fontAlgn="auto" latinLnBrk="0" hangingPunct="1">
              <a:lnSpc>
                <a:spcPct val="90000"/>
              </a:lnSpc>
              <a:spcBef>
                <a:spcPts val="580"/>
              </a:spcBef>
              <a:spcAft>
                <a:spcPts val="0"/>
              </a:spcAft>
              <a:buClr>
                <a:schemeClr val="accent1"/>
              </a:buClr>
              <a:buSzPct val="85000"/>
              <a:buFont typeface="Monotype Sorts" pitchFamily="2" charset="2"/>
              <a:buChar char=" "/>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5th try - 8 items</a:t>
            </a:r>
          </a:p>
          <a:p>
            <a:pPr marL="274320" marR="0" lvl="0" indent="-274320" algn="l" defTabSz="914400" rtl="0" eaLnBrk="1" fontAlgn="auto" latinLnBrk="0" hangingPunct="1">
              <a:lnSpc>
                <a:spcPct val="90000"/>
              </a:lnSpc>
              <a:spcBef>
                <a:spcPts val="580"/>
              </a:spcBef>
              <a:spcAft>
                <a:spcPts val="0"/>
              </a:spcAft>
              <a:buClr>
                <a:schemeClr val="accent1"/>
              </a:buClr>
              <a:buSzPct val="85000"/>
              <a:buFont typeface="Monotype Sorts" pitchFamily="2" charset="2"/>
              <a:buChar char=" "/>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6th try - 4 items</a:t>
            </a:r>
          </a:p>
          <a:p>
            <a:pPr marL="274320" marR="0" lvl="0" indent="-274320" algn="l" defTabSz="914400" rtl="0" eaLnBrk="1" fontAlgn="auto" latinLnBrk="0" hangingPunct="1">
              <a:lnSpc>
                <a:spcPct val="90000"/>
              </a:lnSpc>
              <a:spcBef>
                <a:spcPts val="580"/>
              </a:spcBef>
              <a:spcAft>
                <a:spcPts val="0"/>
              </a:spcAft>
              <a:buClr>
                <a:schemeClr val="accent1"/>
              </a:buClr>
              <a:buSzPct val="85000"/>
              <a:buFont typeface="Monotype Sorts" pitchFamily="2" charset="2"/>
              <a:buChar char=" "/>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7th try - 2 items</a:t>
            </a:r>
          </a:p>
          <a:p>
            <a:pPr marL="274320" marR="0" lvl="0" indent="-274320" algn="l" defTabSz="914400" rtl="0" eaLnBrk="1" fontAlgn="auto" latinLnBrk="0" hangingPunct="1">
              <a:lnSpc>
                <a:spcPct val="90000"/>
              </a:lnSpc>
              <a:spcBef>
                <a:spcPts val="580"/>
              </a:spcBef>
              <a:spcAft>
                <a:spcPts val="0"/>
              </a:spcAft>
              <a:buClr>
                <a:schemeClr val="accent1"/>
              </a:buClr>
              <a:buSzPct val="85000"/>
              <a:buFont typeface="Monotype Sorts" pitchFamily="2" charset="2"/>
              <a:buChar char=" "/>
              <a:tabLst/>
              <a:defRPr/>
            </a:pPr>
            <a:r>
              <a:rPr kumimoji="0" lang="en-US" sz="2400" b="0" i="0" u="none" strike="noStrike" kern="1200" cap="none" spc="0" normalizeH="0" baseline="0" noProof="0" smtClean="0">
                <a:ln>
                  <a:noFill/>
                </a:ln>
                <a:solidFill>
                  <a:schemeClr val="tx1"/>
                </a:solidFill>
                <a:effectLst/>
                <a:uLnTx/>
                <a:uFillTx/>
                <a:latin typeface="+mn-lt"/>
                <a:ea typeface="+mn-ea"/>
                <a:cs typeface="+mn-cs"/>
              </a:rPr>
              <a:t>8th try - 1 item</a:t>
            </a:r>
            <a:endParaRPr kumimoji="0" lang="en-US" sz="2400" b="0" i="0" u="none" strike="noStrike" kern="1200" cap="none" spc="0" normalizeH="0" baseline="0" noProof="0" dirty="0">
              <a:ln>
                <a:noFill/>
              </a:ln>
              <a:solidFill>
                <a:schemeClr val="tx1"/>
              </a:solidFill>
              <a:effectLst/>
              <a:uLnTx/>
              <a:uFillTx/>
              <a:latin typeface="+mn-lt"/>
              <a:ea typeface="+mn-ea"/>
              <a:cs typeface="+mn-cs"/>
            </a:endParaRPr>
          </a:p>
        </p:txBody>
      </p:sp>
      <p:sp>
        <p:nvSpPr>
          <p:cNvPr id="7" name="Rectangle 4"/>
          <p:cNvSpPr txBox="1">
            <a:spLocks noChangeArrowheads="1"/>
          </p:cNvSpPr>
          <p:nvPr/>
        </p:nvSpPr>
        <p:spPr>
          <a:xfrm>
            <a:off x="4419600" y="1219200"/>
            <a:ext cx="3810000" cy="4114800"/>
          </a:xfrm>
          <a:prstGeom prst="rect">
            <a:avLst/>
          </a:prstGeom>
          <a:noFill/>
          <a:ln/>
        </p:spPr>
        <p:txBody>
          <a:bodyPr/>
          <a:lstStyle/>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Monotype Sorts" pitchFamily="2" charset="2"/>
              <a:buChar char=" "/>
              <a:tabLst/>
              <a:defRPr/>
            </a:pPr>
            <a:r>
              <a:rPr kumimoji="0" lang="en-US" sz="2400" b="0" i="0" u="sng" strike="noStrike" kern="1200" cap="none" spc="0" normalizeH="0" baseline="0" noProof="0" smtClean="0">
                <a:ln>
                  <a:noFill/>
                </a:ln>
                <a:solidFill>
                  <a:schemeClr val="tx1"/>
                </a:solidFill>
                <a:effectLst/>
                <a:uLnTx/>
                <a:uFillTx/>
                <a:latin typeface="+mn-lt"/>
                <a:ea typeface="+mn-ea"/>
                <a:cs typeface="+mn-cs"/>
              </a:rPr>
              <a:t>List has 512 items</a:t>
            </a:r>
            <a:endParaRPr kumimoji="0" lang="en-US" sz="2400" b="0" i="0" u="none" strike="noStrike" kern="1200" cap="none" spc="0" normalizeH="0" baseline="0" noProof="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Monotype Sorts" pitchFamily="2" charset="2"/>
              <a:buChar char=" "/>
              <a:tabLst/>
              <a:defRPr/>
            </a:pPr>
            <a:endParaRPr kumimoji="0" lang="en-US" sz="900" b="0" i="0" u="none" strike="noStrike" kern="1200" cap="none" spc="0" normalizeH="0" baseline="0" noProof="0" smtClean="0">
              <a:ln>
                <a:noFill/>
              </a:ln>
              <a:solidFill>
                <a:schemeClr val="tx1"/>
              </a:solidFill>
              <a:effectLst/>
              <a:uLnTx/>
              <a:uFillTx/>
              <a:latin typeface="+mn-lt"/>
              <a:ea typeface="+mn-ea"/>
              <a:cs typeface="+mn-cs"/>
            </a:endParaRP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Monotype Sorts" pitchFamily="2" charset="2"/>
              <a:buChar char=" "/>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1st try - 256 items</a:t>
            </a: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Monotype Sorts" pitchFamily="2" charset="2"/>
              <a:buChar char=" "/>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2nd try - 128 items</a:t>
            </a: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Monotype Sorts" pitchFamily="2" charset="2"/>
              <a:buChar char=" "/>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3rd try - 64 items</a:t>
            </a: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Monotype Sorts" pitchFamily="2" charset="2"/>
              <a:buChar char=" "/>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4th try - 32 items</a:t>
            </a: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Monotype Sorts" pitchFamily="2" charset="2"/>
              <a:buChar char=" "/>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5th try - 16 items</a:t>
            </a: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Monotype Sorts" pitchFamily="2" charset="2"/>
              <a:buChar char=" "/>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6th try - 8 items</a:t>
            </a: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Monotype Sorts" pitchFamily="2" charset="2"/>
              <a:buChar char=" "/>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7th try - 4 items</a:t>
            </a: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Monotype Sorts" pitchFamily="2" charset="2"/>
              <a:buChar char=" "/>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8th try - 2 items</a:t>
            </a:r>
          </a:p>
          <a:p>
            <a:pPr marL="274320" marR="0" lvl="0" indent="-274320" algn="l" defTabSz="914400" rtl="0" eaLnBrk="1" fontAlgn="auto" latinLnBrk="0" hangingPunct="1">
              <a:lnSpc>
                <a:spcPct val="100000"/>
              </a:lnSpc>
              <a:spcBef>
                <a:spcPts val="580"/>
              </a:spcBef>
              <a:spcAft>
                <a:spcPts val="0"/>
              </a:spcAft>
              <a:buClr>
                <a:schemeClr val="accent1"/>
              </a:buClr>
              <a:buSzPct val="85000"/>
              <a:buFont typeface="Monotype Sorts" pitchFamily="2" charset="2"/>
              <a:buChar char=" "/>
              <a:tabLst/>
              <a:defRPr/>
            </a:pPr>
            <a:r>
              <a:rPr kumimoji="0" lang="en-US" sz="2000" b="0" i="0" u="none" strike="noStrike" kern="1200" cap="none" spc="0" normalizeH="0" baseline="0" noProof="0" smtClean="0">
                <a:ln>
                  <a:noFill/>
                </a:ln>
                <a:solidFill>
                  <a:schemeClr val="tx1"/>
                </a:solidFill>
                <a:effectLst/>
                <a:uLnTx/>
                <a:uFillTx/>
                <a:latin typeface="+mn-lt"/>
                <a:ea typeface="+mn-ea"/>
                <a:cs typeface="+mn-cs"/>
              </a:rPr>
              <a:t>9th try - 1 item</a:t>
            </a:r>
            <a:endParaRPr kumimoji="0" lang="en-US" sz="2000" b="0" i="0" u="none" strike="noStrike" kern="1200" cap="none" spc="0" normalizeH="0" baseline="0" noProof="0" dirty="0">
              <a:ln>
                <a:noFill/>
              </a:ln>
              <a:solidFill>
                <a:schemeClr val="tx1"/>
              </a:solidFill>
              <a:effectLst/>
              <a:uLnTx/>
              <a:uFillTx/>
              <a:latin typeface="+mn-lt"/>
              <a:ea typeface="+mn-ea"/>
              <a:cs typeface="+mn-cs"/>
            </a:endParaRPr>
          </a:p>
        </p:txBody>
      </p:sp>
      <p:sp>
        <p:nvSpPr>
          <p:cNvPr id="3" name="Slide Number Placeholder 2"/>
          <p:cNvSpPr>
            <a:spLocks noGrp="1"/>
          </p:cNvSpPr>
          <p:nvPr>
            <p:ph type="sldNum" sz="quarter" idx="12"/>
          </p:nvPr>
        </p:nvSpPr>
        <p:spPr/>
        <p:txBody>
          <a:bodyPr/>
          <a:lstStyle/>
          <a:p>
            <a:fld id="{8D8E6644-0E49-465F-A776-47058F1591F0}" type="slidenum">
              <a:rPr lang="en-US" smtClean="0"/>
              <a:pPr/>
              <a:t>25</a:t>
            </a:fld>
            <a:endParaRPr lang="en-US"/>
          </a:p>
        </p:txBody>
      </p:sp>
    </p:spTree>
  </p:cSld>
  <p:clrMapOvr>
    <a:masterClrMapping/>
  </p:clrMapOvr>
  <p:timing>
    <p:tnLst>
      <p:par>
        <p:cTn id="1" dur="indefinite" restart="never" nodeType="tmRoot"/>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What’s the Pattern? </a:t>
            </a:r>
            <a:endParaRPr lang="en-US" dirty="0"/>
          </a:p>
        </p:txBody>
      </p:sp>
      <p:sp>
        <p:nvSpPr>
          <p:cNvPr id="5" name="Content Placeholder 4"/>
          <p:cNvSpPr>
            <a:spLocks noGrp="1"/>
          </p:cNvSpPr>
          <p:nvPr>
            <p:ph sz="quarter" idx="1"/>
          </p:nvPr>
        </p:nvSpPr>
        <p:spPr/>
        <p:txBody>
          <a:bodyPr>
            <a:normAutofit/>
          </a:bodyPr>
          <a:lstStyle/>
          <a:p>
            <a:r>
              <a:rPr lang="en-US" sz="3200" dirty="0" smtClean="0"/>
              <a:t>List of 11 took 4 tries</a:t>
            </a:r>
          </a:p>
          <a:p>
            <a:r>
              <a:rPr lang="en-US" sz="3200" dirty="0" smtClean="0"/>
              <a:t>List of 32 took 5 tries</a:t>
            </a:r>
          </a:p>
          <a:p>
            <a:r>
              <a:rPr lang="en-US" sz="3200" dirty="0" smtClean="0"/>
              <a:t>List of 250 took 8 tries</a:t>
            </a:r>
          </a:p>
          <a:p>
            <a:r>
              <a:rPr lang="en-US" sz="3200" dirty="0" smtClean="0"/>
              <a:t>List of 512 took 9 tries</a:t>
            </a:r>
          </a:p>
          <a:p>
            <a:pPr>
              <a:buFont typeface="Monotype Sorts" pitchFamily="2" charset="2"/>
              <a:buChar char=" "/>
            </a:pPr>
            <a:endParaRPr lang="en-US" sz="3200" dirty="0" smtClean="0"/>
          </a:p>
          <a:p>
            <a:r>
              <a:rPr lang="en-US" sz="3200" dirty="0" smtClean="0"/>
              <a:t>32 = 2</a:t>
            </a:r>
            <a:r>
              <a:rPr lang="en-US" sz="3200" baseline="30000" dirty="0" smtClean="0"/>
              <a:t>5</a:t>
            </a:r>
            <a:r>
              <a:rPr lang="en-US" sz="3200" dirty="0" smtClean="0"/>
              <a:t> and 512 = 2</a:t>
            </a:r>
            <a:r>
              <a:rPr lang="en-US" sz="3200" baseline="30000" dirty="0" smtClean="0"/>
              <a:t>9</a:t>
            </a:r>
            <a:endParaRPr lang="en-US" sz="3200" dirty="0" smtClean="0"/>
          </a:p>
          <a:p>
            <a:endParaRPr lang="en-US" sz="3200"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26</a:t>
            </a:fld>
            <a:endParaRPr lang="en-US"/>
          </a:p>
        </p:txBody>
      </p:sp>
    </p:spTree>
  </p:cSld>
  <p:clrMapOvr>
    <a:masterClrMapping/>
  </p:clrMapOvr>
  <p:timing>
    <p:tnLst>
      <p:par>
        <p:cTn id="1" dur="indefinite" restart="never" nodeType="tmRoot"/>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A Very Fast Algorithm!</a:t>
            </a:r>
            <a:endParaRPr lang="en-US" dirty="0"/>
          </a:p>
        </p:txBody>
      </p:sp>
      <p:sp>
        <p:nvSpPr>
          <p:cNvPr id="5" name="Content Placeholder 4"/>
          <p:cNvSpPr>
            <a:spLocks noGrp="1"/>
          </p:cNvSpPr>
          <p:nvPr>
            <p:ph sz="quarter" idx="1"/>
          </p:nvPr>
        </p:nvSpPr>
        <p:spPr/>
        <p:txBody>
          <a:bodyPr>
            <a:normAutofit/>
          </a:bodyPr>
          <a:lstStyle/>
          <a:p>
            <a:r>
              <a:rPr lang="en-US" sz="3200" dirty="0" smtClean="0"/>
              <a:t>How long (worst case) will it take to find an item in a list 30,000 items?</a:t>
            </a:r>
          </a:p>
          <a:p>
            <a:pPr>
              <a:buFontTx/>
              <a:buNone/>
            </a:pPr>
            <a:endParaRPr lang="en-US" sz="1100" dirty="0" smtClean="0"/>
          </a:p>
          <a:p>
            <a:pPr lvl="1">
              <a:buFontTx/>
              <a:buChar char=" "/>
            </a:pPr>
            <a:r>
              <a:rPr lang="en-US" sz="3200" dirty="0" smtClean="0"/>
              <a:t>2</a:t>
            </a:r>
            <a:r>
              <a:rPr lang="en-US" sz="3200" baseline="30000" dirty="0" smtClean="0"/>
              <a:t>10</a:t>
            </a:r>
            <a:r>
              <a:rPr lang="en-US" sz="3200" dirty="0" smtClean="0"/>
              <a:t> = 1024			2</a:t>
            </a:r>
            <a:r>
              <a:rPr lang="en-US" sz="3200" baseline="30000" dirty="0" smtClean="0"/>
              <a:t>13</a:t>
            </a:r>
            <a:r>
              <a:rPr lang="en-US" sz="3200" dirty="0" smtClean="0"/>
              <a:t> = 8192</a:t>
            </a:r>
          </a:p>
          <a:p>
            <a:pPr lvl="1">
              <a:buFontTx/>
              <a:buChar char=" "/>
            </a:pPr>
            <a:r>
              <a:rPr lang="en-US" sz="3200" dirty="0" smtClean="0"/>
              <a:t>2</a:t>
            </a:r>
            <a:r>
              <a:rPr lang="en-US" sz="3200" baseline="30000" dirty="0" smtClean="0"/>
              <a:t>11</a:t>
            </a:r>
            <a:r>
              <a:rPr lang="en-US" sz="3200" dirty="0" smtClean="0"/>
              <a:t> = 2048			2</a:t>
            </a:r>
            <a:r>
              <a:rPr lang="en-US" sz="3200" baseline="30000" dirty="0" smtClean="0"/>
              <a:t>14</a:t>
            </a:r>
            <a:r>
              <a:rPr lang="en-US" sz="3200" dirty="0" smtClean="0"/>
              <a:t> = 16384</a:t>
            </a:r>
          </a:p>
          <a:p>
            <a:pPr lvl="1">
              <a:buFontTx/>
              <a:buChar char=" "/>
            </a:pPr>
            <a:r>
              <a:rPr lang="en-US" sz="3200" dirty="0" smtClean="0"/>
              <a:t>2</a:t>
            </a:r>
            <a:r>
              <a:rPr lang="en-US" sz="3200" baseline="30000" dirty="0" smtClean="0"/>
              <a:t>12</a:t>
            </a:r>
            <a:r>
              <a:rPr lang="en-US" sz="3200" dirty="0" smtClean="0"/>
              <a:t> = 4096			2</a:t>
            </a:r>
            <a:r>
              <a:rPr lang="en-US" sz="3200" baseline="30000" dirty="0" smtClean="0"/>
              <a:t>15</a:t>
            </a:r>
            <a:r>
              <a:rPr lang="en-US" sz="3200" dirty="0" smtClean="0"/>
              <a:t> = 32768</a:t>
            </a:r>
          </a:p>
          <a:p>
            <a:pPr lvl="1">
              <a:buFontTx/>
              <a:buChar char=" "/>
            </a:pPr>
            <a:endParaRPr lang="en-US" sz="3200" dirty="0" smtClean="0"/>
          </a:p>
          <a:p>
            <a:r>
              <a:rPr lang="en-US" sz="3200" dirty="0" smtClean="0"/>
              <a:t>So, it will take only 15 tries!</a:t>
            </a:r>
          </a:p>
          <a:p>
            <a:endParaRPr lang="en-US" sz="3200"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27</a:t>
            </a:fld>
            <a:endParaRPr lang="en-US"/>
          </a:p>
        </p:txBody>
      </p:sp>
    </p:spTree>
  </p:cSld>
  <p:clrMapOvr>
    <a:masterClrMapping/>
  </p:clrMapOvr>
  <p:timing>
    <p:tnLst>
      <p:par>
        <p:cTn id="1" dur="indefinite" restart="never" nodeType="tmRoot"/>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log</a:t>
            </a:r>
            <a:r>
              <a:rPr lang="en-US" baseline="-25000" dirty="0" smtClean="0"/>
              <a:t>2</a:t>
            </a:r>
            <a:r>
              <a:rPr lang="en-US" dirty="0" smtClean="0"/>
              <a:t> n Efficiency</a:t>
            </a:r>
            <a:endParaRPr lang="en-US" dirty="0"/>
          </a:p>
        </p:txBody>
      </p:sp>
      <p:sp>
        <p:nvSpPr>
          <p:cNvPr id="5" name="Content Placeholder 4"/>
          <p:cNvSpPr>
            <a:spLocks noGrp="1"/>
          </p:cNvSpPr>
          <p:nvPr>
            <p:ph sz="quarter" idx="1"/>
          </p:nvPr>
        </p:nvSpPr>
        <p:spPr/>
        <p:txBody>
          <a:bodyPr/>
          <a:lstStyle/>
          <a:p>
            <a:r>
              <a:rPr lang="en-US" dirty="0" smtClean="0"/>
              <a:t>After 1 bisection	N/2		 	items</a:t>
            </a:r>
          </a:p>
          <a:p>
            <a:r>
              <a:rPr lang="en-US" dirty="0" smtClean="0"/>
              <a:t>After 2 bisections	N/4 = N/2</a:t>
            </a:r>
            <a:r>
              <a:rPr lang="en-US" baseline="30000" dirty="0" smtClean="0"/>
              <a:t>2	</a:t>
            </a:r>
            <a:r>
              <a:rPr lang="en-US" dirty="0" smtClean="0"/>
              <a:t>items</a:t>
            </a:r>
            <a:r>
              <a:rPr lang="en-US" baseline="30000" dirty="0" smtClean="0"/>
              <a:t>	</a:t>
            </a:r>
          </a:p>
          <a:p>
            <a:r>
              <a:rPr lang="en-US" baseline="30000" dirty="0" smtClean="0"/>
              <a:t>                    </a:t>
            </a:r>
            <a:r>
              <a:rPr lang="en-US" dirty="0" smtClean="0"/>
              <a:t>  </a:t>
            </a:r>
            <a:r>
              <a:rPr lang="en-US" b="1" dirty="0" smtClean="0"/>
              <a:t>.  .  .	</a:t>
            </a:r>
          </a:p>
          <a:p>
            <a:r>
              <a:rPr lang="en-US" dirty="0" smtClean="0"/>
              <a:t>After </a:t>
            </a:r>
            <a:r>
              <a:rPr lang="en-US" i="1" dirty="0" err="1" smtClean="0"/>
              <a:t>i</a:t>
            </a:r>
            <a:r>
              <a:rPr lang="en-US" i="1" dirty="0" smtClean="0"/>
              <a:t>  </a:t>
            </a:r>
            <a:r>
              <a:rPr lang="en-US" dirty="0" smtClean="0"/>
              <a:t>bisections	N/2</a:t>
            </a:r>
            <a:r>
              <a:rPr lang="en-US" i="1" baseline="30000" dirty="0" smtClean="0"/>
              <a:t>i </a:t>
            </a:r>
            <a:r>
              <a:rPr lang="en-US" i="1" dirty="0" smtClean="0"/>
              <a:t>=</a:t>
            </a:r>
            <a:r>
              <a:rPr lang="en-US" dirty="0" smtClean="0"/>
              <a:t>1 		item</a:t>
            </a:r>
          </a:p>
          <a:p>
            <a:pPr>
              <a:buFont typeface="Wingdings" pitchFamily="2" charset="2"/>
              <a:buNone/>
            </a:pPr>
            <a:endParaRPr lang="en-US" dirty="0" smtClean="0"/>
          </a:p>
          <a:p>
            <a:pPr>
              <a:buFont typeface="Wingdings" pitchFamily="2" charset="2"/>
              <a:buNone/>
            </a:pPr>
            <a:r>
              <a:rPr lang="en-US" dirty="0" smtClean="0"/>
              <a:t>              </a:t>
            </a:r>
            <a:r>
              <a:rPr lang="en-US" i="1" dirty="0" err="1" smtClean="0"/>
              <a:t>i</a:t>
            </a:r>
            <a:r>
              <a:rPr lang="en-US" dirty="0" smtClean="0"/>
              <a:t> = log</a:t>
            </a:r>
            <a:r>
              <a:rPr lang="en-US" baseline="-25000" dirty="0" smtClean="0"/>
              <a:t>2 </a:t>
            </a:r>
            <a:r>
              <a:rPr lang="en-US" dirty="0" smtClean="0"/>
              <a:t>N</a:t>
            </a:r>
            <a:endParaRPr lang="en-US"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28</a:t>
            </a:fld>
            <a:endParaRPr lang="en-US"/>
          </a:p>
        </p:txBody>
      </p:sp>
    </p:spTree>
  </p:cSld>
  <p:clrMapOvr>
    <a:masterClrMapping/>
  </p:clrMapOvr>
  <p:timing>
    <p:tnLst>
      <p:par>
        <p:cTn id="1" dur="indefinite" restart="never" nodeType="tmRoot"/>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err="1" smtClean="0"/>
              <a:t>Lg</a:t>
            </a:r>
            <a:r>
              <a:rPr lang="en-US" dirty="0" smtClean="0"/>
              <a:t> n  Efficiency</a:t>
            </a:r>
            <a:endParaRPr lang="en-US" dirty="0"/>
          </a:p>
        </p:txBody>
      </p:sp>
      <p:sp>
        <p:nvSpPr>
          <p:cNvPr id="5" name="Content Placeholder 4"/>
          <p:cNvSpPr>
            <a:spLocks noGrp="1"/>
          </p:cNvSpPr>
          <p:nvPr>
            <p:ph sz="quarter" idx="1"/>
          </p:nvPr>
        </p:nvSpPr>
        <p:spPr/>
        <p:txBody>
          <a:bodyPr>
            <a:normAutofit/>
          </a:bodyPr>
          <a:lstStyle/>
          <a:p>
            <a:r>
              <a:rPr lang="en-US" sz="2800" dirty="0" smtClean="0"/>
              <a:t>We say that the binary search algorithm runs in  </a:t>
            </a:r>
            <a:r>
              <a:rPr lang="en-US" sz="2800" b="1" dirty="0" smtClean="0"/>
              <a:t>log</a:t>
            </a:r>
            <a:r>
              <a:rPr lang="en-US" sz="2800" b="1" baseline="-25000" dirty="0" smtClean="0"/>
              <a:t>2</a:t>
            </a:r>
            <a:r>
              <a:rPr lang="en-US" sz="2800" b="1" dirty="0" smtClean="0"/>
              <a:t> n  time</a:t>
            </a:r>
            <a:r>
              <a:rPr lang="en-US" sz="2800" dirty="0" smtClean="0"/>
              <a:t>.  (Also written as </a:t>
            </a:r>
            <a:r>
              <a:rPr lang="en-US" sz="2800" b="1" dirty="0" err="1" smtClean="0"/>
              <a:t>lg</a:t>
            </a:r>
            <a:r>
              <a:rPr lang="en-US" sz="2800" b="1" dirty="0" smtClean="0"/>
              <a:t> n</a:t>
            </a:r>
            <a:r>
              <a:rPr lang="en-US" sz="2800" dirty="0" smtClean="0"/>
              <a:t>)</a:t>
            </a:r>
          </a:p>
          <a:p>
            <a:r>
              <a:rPr lang="en-US" sz="2800" dirty="0" err="1" smtClean="0"/>
              <a:t>Lg</a:t>
            </a:r>
            <a:r>
              <a:rPr lang="en-US" sz="2800" dirty="0" smtClean="0"/>
              <a:t> n means the log to the base 2 of some value of n.</a:t>
            </a:r>
          </a:p>
          <a:p>
            <a:r>
              <a:rPr lang="en-US" sz="2800" dirty="0" smtClean="0"/>
              <a:t>8 = 2</a:t>
            </a:r>
            <a:r>
              <a:rPr lang="en-US" sz="2800" baseline="30000" dirty="0" smtClean="0"/>
              <a:t>3</a:t>
            </a:r>
            <a:r>
              <a:rPr lang="en-US" sz="2800" dirty="0" smtClean="0"/>
              <a:t>    </a:t>
            </a:r>
            <a:r>
              <a:rPr lang="en-US" sz="2800" dirty="0" err="1" smtClean="0"/>
              <a:t>lg</a:t>
            </a:r>
            <a:r>
              <a:rPr lang="en-US" sz="2800" dirty="0" smtClean="0"/>
              <a:t> 8 = 3	16 = 2</a:t>
            </a:r>
            <a:r>
              <a:rPr lang="en-US" sz="2800" baseline="30000" dirty="0" smtClean="0"/>
              <a:t>4</a:t>
            </a:r>
            <a:r>
              <a:rPr lang="en-US" sz="2800" dirty="0" smtClean="0"/>
              <a:t>    </a:t>
            </a:r>
            <a:r>
              <a:rPr lang="en-US" sz="2800" dirty="0" err="1" smtClean="0"/>
              <a:t>lg</a:t>
            </a:r>
            <a:r>
              <a:rPr lang="en-US" sz="2800" dirty="0" smtClean="0"/>
              <a:t> 16 = 4</a:t>
            </a:r>
          </a:p>
          <a:p>
            <a:r>
              <a:rPr lang="en-US" sz="2800" u="sng" dirty="0" smtClean="0"/>
              <a:t>There are no algorithms that run faster than </a:t>
            </a:r>
            <a:r>
              <a:rPr lang="en-US" sz="2800" u="sng" dirty="0" err="1" smtClean="0"/>
              <a:t>lg</a:t>
            </a:r>
            <a:r>
              <a:rPr lang="en-US" sz="2800" u="sng" dirty="0" smtClean="0"/>
              <a:t> n time</a:t>
            </a:r>
            <a:r>
              <a:rPr lang="en-US" sz="2800" dirty="0" smtClean="0"/>
              <a:t>.</a:t>
            </a:r>
          </a:p>
          <a:p>
            <a:endParaRPr lang="en-US" sz="2800" dirty="0"/>
          </a:p>
        </p:txBody>
      </p:sp>
      <p:sp>
        <p:nvSpPr>
          <p:cNvPr id="3" name="Slide Number Placeholder 2"/>
          <p:cNvSpPr>
            <a:spLocks noGrp="1"/>
          </p:cNvSpPr>
          <p:nvPr>
            <p:ph type="sldNum" sz="quarter" idx="12"/>
          </p:nvPr>
        </p:nvSpPr>
        <p:spPr/>
        <p:txBody>
          <a:bodyPr/>
          <a:lstStyle/>
          <a:p>
            <a:fld id="{8D8E6644-0E49-465F-A776-47058F1591F0}" type="slidenum">
              <a:rPr lang="en-US" smtClean="0"/>
              <a:pPr/>
              <a:t>29</a:t>
            </a:fld>
            <a:endParaRPr lang="en-US"/>
          </a:p>
        </p:txBody>
      </p:sp>
    </p:spTree>
  </p:cSld>
  <p:clrMapOvr>
    <a:masterClrMapping/>
  </p:clrMapOvr>
  <p:timing>
    <p:tnLst>
      <p:par>
        <p:cTn id="1" dur="indefinite" restart="never" nodeType="tmRoot"/>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14400" y="274638"/>
            <a:ext cx="7772400" cy="487362"/>
          </a:xfrm>
        </p:spPr>
        <p:txBody>
          <a:bodyPr>
            <a:normAutofit fontScale="90000"/>
          </a:bodyPr>
          <a:lstStyle/>
          <a:p>
            <a:r>
              <a:rPr lang="en-US" dirty="0" smtClean="0"/>
              <a:t>Example</a:t>
            </a:r>
            <a:endParaRPr lang="en-US" dirty="0"/>
          </a:p>
        </p:txBody>
      </p:sp>
      <p:sp>
        <p:nvSpPr>
          <p:cNvPr id="5" name="Content Placeholder 4"/>
          <p:cNvSpPr>
            <a:spLocks noGrp="1"/>
          </p:cNvSpPr>
          <p:nvPr>
            <p:ph sz="quarter" idx="1"/>
          </p:nvPr>
        </p:nvSpPr>
        <p:spPr>
          <a:xfrm>
            <a:off x="914400" y="639762"/>
            <a:ext cx="7772400" cy="5684838"/>
          </a:xfrm>
        </p:spPr>
        <p:txBody>
          <a:bodyPr>
            <a:normAutofit lnSpcReduction="10000"/>
          </a:bodyPr>
          <a:lstStyle/>
          <a:p>
            <a:r>
              <a:rPr lang="en-US" dirty="0" smtClean="0"/>
              <a:t>Suppose we have an array of 7 elements</a:t>
            </a:r>
          </a:p>
          <a:p>
            <a:endParaRPr lang="en-US" dirty="0" smtClean="0"/>
          </a:p>
          <a:p>
            <a:endParaRPr lang="en-US" dirty="0" smtClean="0"/>
          </a:p>
          <a:p>
            <a:endParaRPr lang="en-US" dirty="0" smtClean="0"/>
          </a:p>
          <a:p>
            <a:r>
              <a:rPr lang="en-US" dirty="0" smtClean="0"/>
              <a:t>Following steps are generated if we binary search a data = 45 from the above array</a:t>
            </a:r>
          </a:p>
          <a:p>
            <a:pPr>
              <a:buNone/>
            </a:pPr>
            <a:r>
              <a:rPr lang="en-US" i="1" dirty="0" smtClean="0"/>
              <a:t>Step 1:</a:t>
            </a:r>
          </a:p>
          <a:p>
            <a:pPr>
              <a:buNone/>
            </a:pPr>
            <a:endParaRPr lang="en-US" i="1" dirty="0" smtClean="0"/>
          </a:p>
          <a:p>
            <a:pPr>
              <a:buNone/>
            </a:pPr>
            <a:endParaRPr lang="en-US" i="1" dirty="0" smtClean="0"/>
          </a:p>
          <a:p>
            <a:pPr>
              <a:buNone/>
            </a:pPr>
            <a:endParaRPr lang="en-US" i="1" dirty="0" smtClean="0"/>
          </a:p>
          <a:p>
            <a:r>
              <a:rPr lang="en-US" dirty="0" smtClean="0"/>
              <a:t>LB = 0; UB = 6</a:t>
            </a:r>
          </a:p>
          <a:p>
            <a:r>
              <a:rPr lang="nn-NO" dirty="0" smtClean="0"/>
              <a:t>mid = (0 + 6)/2 = 3</a:t>
            </a:r>
          </a:p>
          <a:p>
            <a:r>
              <a:rPr lang="en-US" dirty="0" smtClean="0"/>
              <a:t>A[mid] = A[3] = 30</a:t>
            </a:r>
            <a:endParaRPr lang="en-US" i="1" dirty="0" smtClean="0"/>
          </a:p>
          <a:p>
            <a:pPr>
              <a:buNone/>
            </a:pPr>
            <a:endParaRPr lang="en-US" dirty="0"/>
          </a:p>
        </p:txBody>
      </p:sp>
      <p:pic>
        <p:nvPicPr>
          <p:cNvPr id="3074" name="Picture 2"/>
          <p:cNvPicPr>
            <a:picLocks noChangeAspect="1" noChangeArrowheads="1"/>
          </p:cNvPicPr>
          <p:nvPr/>
        </p:nvPicPr>
        <p:blipFill>
          <a:blip r:embed="rId2" cstate="print"/>
          <a:srcRect/>
          <a:stretch>
            <a:fillRect/>
          </a:stretch>
        </p:blipFill>
        <p:spPr bwMode="auto">
          <a:xfrm>
            <a:off x="1452563" y="1093741"/>
            <a:ext cx="3957637" cy="1192259"/>
          </a:xfrm>
          <a:prstGeom prst="rect">
            <a:avLst/>
          </a:prstGeom>
          <a:noFill/>
          <a:ln w="9525">
            <a:noFill/>
            <a:miter lim="800000"/>
            <a:headEnd/>
            <a:tailEnd/>
          </a:ln>
        </p:spPr>
      </p:pic>
      <p:pic>
        <p:nvPicPr>
          <p:cNvPr id="3075" name="Picture 3"/>
          <p:cNvPicPr>
            <a:picLocks noChangeAspect="1" noChangeArrowheads="1"/>
          </p:cNvPicPr>
          <p:nvPr/>
        </p:nvPicPr>
        <p:blipFill>
          <a:blip r:embed="rId3" cstate="print"/>
          <a:srcRect/>
          <a:stretch>
            <a:fillRect/>
          </a:stretch>
        </p:blipFill>
        <p:spPr bwMode="auto">
          <a:xfrm>
            <a:off x="2209800" y="3276600"/>
            <a:ext cx="4419600" cy="1565615"/>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D8E6644-0E49-465F-A776-47058F1591F0}" type="slidenum">
              <a:rPr lang="en-US" smtClean="0"/>
              <a:pPr/>
              <a:t>30</a:t>
            </a:fld>
            <a:endParaRPr lang="en-US"/>
          </a:p>
        </p:txBody>
      </p:sp>
    </p:spTree>
  </p:cSld>
  <p:clrMapOvr>
    <a:masterClrMapping/>
  </p:clrMapOvr>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sz="quarter" idx="1"/>
          </p:nvPr>
        </p:nvSpPr>
        <p:spPr/>
        <p:txBody>
          <a:bodyPr/>
          <a:lstStyle/>
          <a:p>
            <a:pPr>
              <a:buNone/>
            </a:pPr>
            <a:r>
              <a:rPr lang="en-US" i="1" dirty="0" smtClean="0"/>
              <a:t>Step 2:</a:t>
            </a:r>
          </a:p>
          <a:p>
            <a:r>
              <a:rPr lang="en-US" dirty="0" smtClean="0"/>
              <a:t>Since (A[3] &lt; data) - i.e., 30 &lt; 45 - </a:t>
            </a:r>
            <a:r>
              <a:rPr lang="en-US" dirty="0" err="1" smtClean="0"/>
              <a:t>reinitialise</a:t>
            </a:r>
            <a:r>
              <a:rPr lang="en-US" dirty="0" smtClean="0"/>
              <a:t> the variable LB, UB and mid</a:t>
            </a:r>
          </a:p>
          <a:p>
            <a:pPr>
              <a:buNone/>
            </a:pPr>
            <a:endParaRPr lang="en-US" dirty="0" smtClean="0"/>
          </a:p>
          <a:p>
            <a:pPr>
              <a:buNone/>
            </a:pPr>
            <a:endParaRPr lang="en-US" dirty="0" smtClean="0"/>
          </a:p>
          <a:p>
            <a:endParaRPr lang="en-US" dirty="0" smtClean="0"/>
          </a:p>
          <a:p>
            <a:r>
              <a:rPr lang="en-US" dirty="0" smtClean="0"/>
              <a:t>LB = mid+1</a:t>
            </a:r>
          </a:p>
          <a:p>
            <a:r>
              <a:rPr lang="en-US" dirty="0" smtClean="0"/>
              <a:t>LB = 4 UB = 6</a:t>
            </a:r>
          </a:p>
          <a:p>
            <a:r>
              <a:rPr lang="nn-NO" dirty="0" smtClean="0"/>
              <a:t>mid = (4 + 6)/2 = 5</a:t>
            </a:r>
          </a:p>
          <a:p>
            <a:r>
              <a:rPr lang="en-US" dirty="0" smtClean="0"/>
              <a:t>A[mid] = A[5] = 45</a:t>
            </a:r>
            <a:endParaRPr lang="en-US" dirty="0"/>
          </a:p>
        </p:txBody>
      </p:sp>
      <p:pic>
        <p:nvPicPr>
          <p:cNvPr id="4098" name="Picture 2"/>
          <p:cNvPicPr>
            <a:picLocks noChangeAspect="1" noChangeArrowheads="1"/>
          </p:cNvPicPr>
          <p:nvPr/>
        </p:nvPicPr>
        <p:blipFill>
          <a:blip r:embed="rId2" cstate="print"/>
          <a:srcRect/>
          <a:stretch>
            <a:fillRect/>
          </a:stretch>
        </p:blipFill>
        <p:spPr bwMode="auto">
          <a:xfrm>
            <a:off x="2156372" y="2438400"/>
            <a:ext cx="4396828" cy="1524000"/>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D8E6644-0E49-465F-A776-47058F1591F0}" type="slidenum">
              <a:rPr lang="en-US" smtClean="0"/>
              <a:pPr/>
              <a:t>31</a:t>
            </a:fld>
            <a:endParaRPr lang="en-US"/>
          </a:p>
        </p:txBody>
      </p:sp>
    </p:spTree>
  </p:cSld>
  <p:clrMapOvr>
    <a:masterClrMapping/>
  </p:clrMapOvr>
  <p:timing>
    <p:tnLst>
      <p:par>
        <p:cTn id="1" dur="indefinite" restart="never" nodeType="tmRoot"/>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endParaRPr lang="en-US"/>
          </a:p>
        </p:txBody>
      </p:sp>
      <p:sp>
        <p:nvSpPr>
          <p:cNvPr id="5" name="Content Placeholder 4"/>
          <p:cNvSpPr>
            <a:spLocks noGrp="1"/>
          </p:cNvSpPr>
          <p:nvPr>
            <p:ph sz="quarter" idx="1"/>
          </p:nvPr>
        </p:nvSpPr>
        <p:spPr/>
        <p:txBody>
          <a:bodyPr>
            <a:normAutofit/>
          </a:bodyPr>
          <a:lstStyle/>
          <a:p>
            <a:r>
              <a:rPr lang="en-US" i="1" smtClean="0"/>
              <a:t>Step 3:</a:t>
            </a:r>
            <a:endParaRPr lang="en-US" i="1" dirty="0" smtClean="0"/>
          </a:p>
          <a:p>
            <a:r>
              <a:rPr lang="en-US" dirty="0" smtClean="0"/>
              <a:t>Since (A[5] == data) - i.e., 45 == 45 - searching is successful</a:t>
            </a:r>
            <a:endParaRPr lang="en-US" dirty="0"/>
          </a:p>
        </p:txBody>
      </p:sp>
      <p:pic>
        <p:nvPicPr>
          <p:cNvPr id="5122" name="Picture 2"/>
          <p:cNvPicPr>
            <a:picLocks noChangeAspect="1" noChangeArrowheads="1"/>
          </p:cNvPicPr>
          <p:nvPr/>
        </p:nvPicPr>
        <p:blipFill>
          <a:blip r:embed="rId2" cstate="print"/>
          <a:srcRect/>
          <a:stretch>
            <a:fillRect/>
          </a:stretch>
        </p:blipFill>
        <p:spPr bwMode="auto">
          <a:xfrm>
            <a:off x="2612902" y="2362200"/>
            <a:ext cx="3559298" cy="1262062"/>
          </a:xfrm>
          <a:prstGeom prst="rect">
            <a:avLst/>
          </a:prstGeom>
          <a:noFill/>
          <a:ln w="9525">
            <a:noFill/>
            <a:miter lim="800000"/>
            <a:headEnd/>
            <a:tailEnd/>
          </a:ln>
        </p:spPr>
      </p:pic>
      <p:sp>
        <p:nvSpPr>
          <p:cNvPr id="3" name="Slide Number Placeholder 2"/>
          <p:cNvSpPr>
            <a:spLocks noGrp="1"/>
          </p:cNvSpPr>
          <p:nvPr>
            <p:ph type="sldNum" sz="quarter" idx="12"/>
          </p:nvPr>
        </p:nvSpPr>
        <p:spPr/>
        <p:txBody>
          <a:bodyPr/>
          <a:lstStyle/>
          <a:p>
            <a:fld id="{8D8E6644-0E49-465F-A776-47058F1591F0}" type="slidenum">
              <a:rPr lang="en-US" smtClean="0"/>
              <a:pPr/>
              <a:t>32</a:t>
            </a:fld>
            <a:endParaRPr lang="en-US"/>
          </a:p>
        </p:txBody>
      </p:sp>
    </p:spTree>
  </p:cSld>
  <p:clrMapOvr>
    <a:masterClrMapping/>
  </p:clrMapOvr>
  <p:timing>
    <p:tnLst>
      <p:par>
        <p:cTn id="1" dur="indefinite" restart="never" nodeType="tmRoot"/>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smtClean="0"/>
              <a:t>Summary</a:t>
            </a:r>
            <a:endParaRPr lang="en-US" dirty="0"/>
          </a:p>
        </p:txBody>
      </p:sp>
      <p:sp>
        <p:nvSpPr>
          <p:cNvPr id="5" name="Content Placeholder 4"/>
          <p:cNvSpPr>
            <a:spLocks noGrp="1"/>
          </p:cNvSpPr>
          <p:nvPr>
            <p:ph sz="quarter" idx="1"/>
          </p:nvPr>
        </p:nvSpPr>
        <p:spPr>
          <a:xfrm>
            <a:off x="914400" y="1295400"/>
            <a:ext cx="7772400" cy="5181600"/>
          </a:xfrm>
        </p:spPr>
        <p:txBody>
          <a:bodyPr>
            <a:normAutofit/>
          </a:bodyPr>
          <a:lstStyle/>
          <a:p>
            <a:pPr lvl="0"/>
            <a:r>
              <a:rPr lang="en-US" sz="2800" dirty="0" smtClean="0"/>
              <a:t>Introduction to Searching</a:t>
            </a:r>
            <a:endParaRPr lang="en-US" sz="2800" dirty="0"/>
          </a:p>
          <a:p>
            <a:pPr lvl="0"/>
            <a:r>
              <a:rPr lang="en-US" sz="2800" dirty="0"/>
              <a:t>External and Internal Searching</a:t>
            </a:r>
          </a:p>
          <a:p>
            <a:pPr lvl="0"/>
            <a:r>
              <a:rPr lang="en-US" sz="2800" dirty="0"/>
              <a:t>Types of Searching</a:t>
            </a:r>
          </a:p>
          <a:p>
            <a:pPr lvl="1"/>
            <a:r>
              <a:rPr lang="en-US" sz="2800" dirty="0"/>
              <a:t>Linear or sequential search</a:t>
            </a:r>
          </a:p>
          <a:p>
            <a:pPr lvl="1"/>
            <a:r>
              <a:rPr lang="en-US" sz="2800" dirty="0"/>
              <a:t>Binary Search</a:t>
            </a:r>
          </a:p>
          <a:p>
            <a:pPr lvl="0"/>
            <a:r>
              <a:rPr lang="en-US" sz="2800" dirty="0"/>
              <a:t>Algorithms for </a:t>
            </a:r>
            <a:r>
              <a:rPr lang="en-US" sz="2800" dirty="0" smtClean="0"/>
              <a:t>Linear </a:t>
            </a:r>
            <a:r>
              <a:rPr lang="en-US" sz="2800" dirty="0"/>
              <a:t>Search</a:t>
            </a:r>
          </a:p>
          <a:p>
            <a:pPr lvl="0"/>
            <a:r>
              <a:rPr lang="en-US" sz="2800" dirty="0"/>
              <a:t>Algorithms for Binary Search</a:t>
            </a:r>
          </a:p>
        </p:txBody>
      </p:sp>
      <p:sp>
        <p:nvSpPr>
          <p:cNvPr id="3" name="Slide Number Placeholder 2"/>
          <p:cNvSpPr>
            <a:spLocks noGrp="1"/>
          </p:cNvSpPr>
          <p:nvPr>
            <p:ph type="sldNum" sz="quarter" idx="12"/>
          </p:nvPr>
        </p:nvSpPr>
        <p:spPr/>
        <p:txBody>
          <a:bodyPr/>
          <a:lstStyle/>
          <a:p>
            <a:fld id="{8D8E6644-0E49-465F-A776-47058F1591F0}" type="slidenum">
              <a:rPr lang="en-US" smtClean="0"/>
              <a:pPr/>
              <a:t>33</a:t>
            </a:fld>
            <a:endParaRPr lang="en-US"/>
          </a:p>
        </p:txBody>
      </p:sp>
    </p:spTree>
    <p:extLst>
      <p:ext uri="{BB962C8B-B14F-4D97-AF65-F5344CB8AC3E}">
        <p14:creationId xmlns:p14="http://schemas.microsoft.com/office/powerpoint/2010/main" xmlns="" val="2071572781"/>
      </p:ext>
    </p:extLst>
  </p:cSld>
  <p:clrMapOvr>
    <a:masterClrMapping/>
  </p:clrMapOvr>
  <p:timing>
    <p:tnLst>
      <p:par>
        <p:cTn id="1" dur="indefinite" restart="never" nodeType="tmRoot"/>
      </p:par>
    </p:tnLst>
  </p:timing>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Ubaid_Theme">
  <a:themeElements>
    <a:clrScheme name="Flow">
      <a:dk1>
        <a:sysClr val="windowText" lastClr="000000"/>
      </a:dk1>
      <a:lt1>
        <a:sysClr val="window" lastClr="FFFFFF"/>
      </a:lt1>
      <a:dk2>
        <a:srgbClr val="04617B"/>
      </a:dk2>
      <a:lt2>
        <a:srgbClr val="DBF5F9"/>
      </a:lt2>
      <a:accent1>
        <a:srgbClr val="0F6FC6"/>
      </a:accent1>
      <a:accent2>
        <a:srgbClr val="009DD9"/>
      </a:accent2>
      <a:accent3>
        <a:srgbClr val="0BD0D9"/>
      </a:accent3>
      <a:accent4>
        <a:srgbClr val="10CF9B"/>
      </a:accent4>
      <a:accent5>
        <a:srgbClr val="7CCA62"/>
      </a:accent5>
      <a:accent6>
        <a:srgbClr val="A5C249"/>
      </a:accent6>
      <a:hlink>
        <a:srgbClr val="E2D700"/>
      </a:hlink>
      <a:folHlink>
        <a:srgbClr val="85DFD0"/>
      </a:folHlink>
    </a:clrScheme>
    <a:fontScheme name="Equity">
      <a:majorFont>
        <a:latin typeface="Franklin Gothic Book"/>
        <a:ea typeface=""/>
        <a:cs typeface=""/>
        <a:font script="Grek" typeface="Calibri"/>
        <a:font script="Cyrl" typeface="Calibri"/>
        <a:font script="Jpan" typeface="HGｺﾞｼｯｸM"/>
        <a:font script="Hang" typeface="바탕"/>
        <a:font script="Hans" typeface="幼圆"/>
        <a:font script="Hant" typeface="微軟正黑體"/>
        <a:font script="Arab" typeface="Tahoma"/>
        <a:font script="Hebr" typeface="Aharoni"/>
        <a:font script="Thai" typeface="Lily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majorFont>
      <a:minorFont>
        <a:latin typeface="Perpetua"/>
        <a:ea typeface=""/>
        <a:cs typeface=""/>
        <a:font script="Grek" typeface="Cambria"/>
        <a:font script="Cyrl" typeface="Cambria"/>
        <a:font script="Jpan" typeface="HG創英ﾌﾟﾚｾﾞﾝｽEB"/>
        <a:font script="Hang" typeface="맑은 고딕"/>
        <a:font script="Hans" typeface="宋体"/>
        <a:font script="Hant" typeface="新細明體"/>
        <a:font script="Arab" typeface="Times New Roman"/>
        <a:font script="Hebr" typeface="Aharoni"/>
        <a:font script="Thai" typeface="EucrosiaUPC"/>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Equity">
      <a:fillStyleLst>
        <a:solidFill>
          <a:schemeClr val="phClr"/>
        </a:solidFill>
        <a:blipFill>
          <a:blip xmlns:r="http://schemas.openxmlformats.org/officeDocument/2006/relationships" r:embed="rId1">
            <a:duotone>
              <a:schemeClr val="phClr">
                <a:tint val="30000"/>
                <a:satMod val="300000"/>
              </a:schemeClr>
              <a:schemeClr val="phClr">
                <a:tint val="40000"/>
                <a:satMod val="200000"/>
              </a:schemeClr>
            </a:duotone>
          </a:blip>
          <a:tile tx="0" ty="0" sx="70000" sy="70000" flip="none" algn="ctr"/>
        </a:blipFill>
        <a:blipFill>
          <a:blip xmlns:r="http://schemas.openxmlformats.org/officeDocument/2006/relationships" r:embed="rId1">
            <a:duotone>
              <a:schemeClr val="phClr">
                <a:shade val="22000"/>
                <a:satMod val="160000"/>
              </a:schemeClr>
              <a:schemeClr val="phClr">
                <a:shade val="45000"/>
                <a:satMod val="100000"/>
              </a:schemeClr>
            </a:duotone>
          </a:blip>
          <a:tile tx="0" ty="0" sx="65000" sy="65000" flip="none" algn="ctr"/>
        </a:blipFill>
      </a:fillStyleLst>
      <a:lnStyleLst>
        <a:ln w="9525" cap="flat" cmpd="sng" algn="ctr">
          <a:solidFill>
            <a:schemeClr val="phClr">
              <a:shade val="60000"/>
              <a:satMod val="110000"/>
            </a:schemeClr>
          </a:solidFill>
          <a:prstDash val="solid"/>
        </a:ln>
        <a:ln w="12700" cap="flat" cmpd="sng" algn="ctr">
          <a:solidFill>
            <a:schemeClr val="phClr"/>
          </a:solidFill>
          <a:prstDash val="solid"/>
        </a:ln>
        <a:ln w="38100" cap="flat" cmpd="sng" algn="ctr">
          <a:solidFill>
            <a:schemeClr val="phClr"/>
          </a:solidFill>
          <a:prstDash val="solid"/>
        </a:ln>
      </a:lnStyleLst>
      <a:effectStyleLst>
        <a:effectStyle>
          <a:effectLst>
            <a:outerShdw blurRad="38100" dist="25400" dir="5400000" algn="t" rotWithShape="0">
              <a:srgbClr val="000000">
                <a:alpha val="50000"/>
              </a:srgbClr>
            </a:outerShdw>
          </a:effectLst>
        </a:effectStyle>
        <a:effectStyle>
          <a:effectLst>
            <a:outerShdw blurRad="38100" dist="25400" dir="5400000" algn="t" rotWithShape="0">
              <a:srgbClr val="000000">
                <a:alpha val="50000"/>
              </a:srgbClr>
            </a:outerShdw>
          </a:effectLst>
        </a:effectStyle>
        <a:effectStyle>
          <a:effectLst>
            <a:outerShdw blurRad="50800" dist="50800" dir="5400000" algn="t" rotWithShape="0">
              <a:srgbClr val="000000">
                <a:alpha val="60000"/>
              </a:srgbClr>
            </a:outerShdw>
          </a:effectLst>
          <a:scene3d>
            <a:camera prst="isometricBottomUp" fov="0">
              <a:rot lat="0" lon="0" rev="0"/>
            </a:camera>
            <a:lightRig rig="soft" dir="b">
              <a:rot lat="0" lon="0" rev="9000000"/>
            </a:lightRig>
          </a:scene3d>
          <a:sp3d contourW="35000" prstMaterial="matte">
            <a:bevelT w="45000" h="38100" prst="convex"/>
            <a:contourClr>
              <a:schemeClr val="phClr">
                <a:tint val="10000"/>
                <a:satMod val="130000"/>
              </a:schemeClr>
            </a:contourClr>
          </a:sp3d>
        </a:effectStyle>
      </a:effectStyleLst>
      <a:bgFillStyleLst>
        <a:solidFill>
          <a:schemeClr val="phClr"/>
        </a:solidFill>
        <a:gradFill rotWithShape="1">
          <a:gsLst>
            <a:gs pos="0">
              <a:schemeClr val="phClr">
                <a:shade val="40000"/>
                <a:satMod val="165000"/>
              </a:schemeClr>
            </a:gs>
            <a:gs pos="50000">
              <a:schemeClr val="phClr">
                <a:shade val="80000"/>
                <a:satMod val="155000"/>
              </a:schemeClr>
            </a:gs>
            <a:gs pos="100000">
              <a:schemeClr val="phClr">
                <a:tint val="95000"/>
                <a:satMod val="200000"/>
              </a:schemeClr>
            </a:gs>
          </a:gsLst>
          <a:lin ang="16200000" scaled="1"/>
        </a:gradFill>
        <a:blipFill>
          <a:blip xmlns:r="http://schemas.openxmlformats.org/officeDocument/2006/relationships" r:embed="rId1">
            <a:duotone>
              <a:schemeClr val="phClr">
                <a:tint val="95000"/>
                <a:satMod val="200000"/>
              </a:schemeClr>
              <a:schemeClr val="phClr">
                <a:shade val="80000"/>
                <a:satMod val="100000"/>
              </a:schemeClr>
            </a:duotone>
          </a:blip>
          <a:tile tx="0" ty="0" sx="55000" sy="55000" flip="none" algn="tl"/>
        </a:blipFill>
      </a:bgFillStyleLst>
    </a:fmtScheme>
  </a:themeElements>
  <a:objectDefaults/>
  <a:extraClrScheme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
  <TotalTime>8097</TotalTime>
  <Words>2111</Words>
  <Application>Microsoft Office PowerPoint</Application>
  <PresentationFormat>On-screen Show (4:3)</PresentationFormat>
  <Paragraphs>287</Paragraphs>
  <Slides>33</Slides>
  <Notes>1</Notes>
  <HiddenSlides>0</HiddenSlides>
  <MMClips>0</MMClips>
  <ScaleCrop>false</ScaleCrop>
  <HeadingPairs>
    <vt:vector size="4" baseType="variant">
      <vt:variant>
        <vt:lpstr>Theme</vt:lpstr>
      </vt:variant>
      <vt:variant>
        <vt:i4>1</vt:i4>
      </vt:variant>
      <vt:variant>
        <vt:lpstr>Slide Titles</vt:lpstr>
      </vt:variant>
      <vt:variant>
        <vt:i4>33</vt:i4>
      </vt:variant>
    </vt:vector>
  </HeadingPairs>
  <TitlesOfParts>
    <vt:vector size="34" baseType="lpstr">
      <vt:lpstr>Ubaid_Theme</vt:lpstr>
      <vt:lpstr>Review</vt:lpstr>
      <vt:lpstr>Searching</vt:lpstr>
      <vt:lpstr>Introduction</vt:lpstr>
      <vt:lpstr>Introduction</vt:lpstr>
      <vt:lpstr>Slide 5</vt:lpstr>
      <vt:lpstr>Key</vt:lpstr>
      <vt:lpstr>Slide 7</vt:lpstr>
      <vt:lpstr>Analysis</vt:lpstr>
      <vt:lpstr>External and Internal Searching</vt:lpstr>
      <vt:lpstr>Types of Searching</vt:lpstr>
      <vt:lpstr>Sequential Search on an Unordered List</vt:lpstr>
      <vt:lpstr>Sequential Search on an Ordered List</vt:lpstr>
      <vt:lpstr>Algorithm for Linear Search</vt:lpstr>
      <vt:lpstr>Sequential Search of Ordered vs. Unordered List</vt:lpstr>
      <vt:lpstr>Ordered vs. Unordered (cont)</vt:lpstr>
      <vt:lpstr>Ordered vs. Unordered (cont)</vt:lpstr>
      <vt:lpstr>Binary Search</vt:lpstr>
      <vt:lpstr>Binary Search</vt:lpstr>
      <vt:lpstr>Slide 19</vt:lpstr>
      <vt:lpstr>Slide 20</vt:lpstr>
      <vt:lpstr>Algorithm for Binary Search</vt:lpstr>
      <vt:lpstr>Slide 22</vt:lpstr>
      <vt:lpstr>How a Binary Search Works</vt:lpstr>
      <vt:lpstr>How Fast is a Binary Search?</vt:lpstr>
      <vt:lpstr>How Fast is a Binary Search? (con’t)</vt:lpstr>
      <vt:lpstr>What’s the Pattern? </vt:lpstr>
      <vt:lpstr>A Very Fast Algorithm!</vt:lpstr>
      <vt:lpstr>log2 n Efficiency</vt:lpstr>
      <vt:lpstr>Lg n  Efficiency</vt:lpstr>
      <vt:lpstr>Example</vt:lpstr>
      <vt:lpstr>Slide 31</vt:lpstr>
      <vt:lpstr>Slide 32</vt:lpstr>
      <vt:lpstr>Summary</vt:lpstr>
    </vt:vector>
  </TitlesOfParts>
  <Company>Techlogix (Pvt) Ltd.</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Data Structures</dc:title>
  <dc:creator>aslam</dc:creator>
  <cp:lastModifiedBy>NTS</cp:lastModifiedBy>
  <cp:revision>328</cp:revision>
  <dcterms:created xsi:type="dcterms:W3CDTF">2002-08-03T08:00:25Z</dcterms:created>
  <dcterms:modified xsi:type="dcterms:W3CDTF">2013-12-26T15:09:55Z</dcterms:modified>
</cp:coreProperties>
</file>