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notesMasterIdLst>
    <p:notesMasterId r:id="rId78"/>
  </p:notesMasterIdLst>
  <p:sldIdLst>
    <p:sldId id="569" r:id="rId2"/>
    <p:sldId id="572" r:id="rId3"/>
    <p:sldId id="570" r:id="rId4"/>
    <p:sldId id="491" r:id="rId5"/>
    <p:sldId id="492" r:id="rId6"/>
    <p:sldId id="493" r:id="rId7"/>
    <p:sldId id="494" r:id="rId8"/>
    <p:sldId id="496" r:id="rId9"/>
    <p:sldId id="497" r:id="rId10"/>
    <p:sldId id="498" r:id="rId11"/>
    <p:sldId id="499" r:id="rId12"/>
    <p:sldId id="500" r:id="rId13"/>
    <p:sldId id="501" r:id="rId14"/>
    <p:sldId id="502" r:id="rId15"/>
    <p:sldId id="503" r:id="rId16"/>
    <p:sldId id="504" r:id="rId17"/>
    <p:sldId id="505" r:id="rId18"/>
    <p:sldId id="506" r:id="rId19"/>
    <p:sldId id="507" r:id="rId20"/>
    <p:sldId id="508" r:id="rId21"/>
    <p:sldId id="509" r:id="rId22"/>
    <p:sldId id="510" r:id="rId23"/>
    <p:sldId id="511" r:id="rId24"/>
    <p:sldId id="512" r:id="rId25"/>
    <p:sldId id="513" r:id="rId26"/>
    <p:sldId id="514" r:id="rId27"/>
    <p:sldId id="515" r:id="rId28"/>
    <p:sldId id="516" r:id="rId29"/>
    <p:sldId id="517" r:id="rId30"/>
    <p:sldId id="518" r:id="rId31"/>
    <p:sldId id="519" r:id="rId32"/>
    <p:sldId id="520" r:id="rId33"/>
    <p:sldId id="522" r:id="rId34"/>
    <p:sldId id="523" r:id="rId35"/>
    <p:sldId id="524" r:id="rId36"/>
    <p:sldId id="525" r:id="rId37"/>
    <p:sldId id="526" r:id="rId38"/>
    <p:sldId id="527" r:id="rId39"/>
    <p:sldId id="528" r:id="rId40"/>
    <p:sldId id="529" r:id="rId41"/>
    <p:sldId id="530" r:id="rId42"/>
    <p:sldId id="531" r:id="rId43"/>
    <p:sldId id="537" r:id="rId44"/>
    <p:sldId id="538" r:id="rId45"/>
    <p:sldId id="539" r:id="rId46"/>
    <p:sldId id="540" r:id="rId47"/>
    <p:sldId id="541" r:id="rId48"/>
    <p:sldId id="542" r:id="rId49"/>
    <p:sldId id="543" r:id="rId50"/>
    <p:sldId id="544" r:id="rId51"/>
    <p:sldId id="545" r:id="rId52"/>
    <p:sldId id="546" r:id="rId53"/>
    <p:sldId id="547" r:id="rId54"/>
    <p:sldId id="548" r:id="rId55"/>
    <p:sldId id="549" r:id="rId56"/>
    <p:sldId id="550" r:id="rId57"/>
    <p:sldId id="551" r:id="rId58"/>
    <p:sldId id="552" r:id="rId59"/>
    <p:sldId id="553" r:id="rId60"/>
    <p:sldId id="554" r:id="rId61"/>
    <p:sldId id="555" r:id="rId62"/>
    <p:sldId id="556" r:id="rId63"/>
    <p:sldId id="557" r:id="rId64"/>
    <p:sldId id="558" r:id="rId65"/>
    <p:sldId id="559" r:id="rId66"/>
    <p:sldId id="560" r:id="rId67"/>
    <p:sldId id="561" r:id="rId68"/>
    <p:sldId id="562" r:id="rId69"/>
    <p:sldId id="563" r:id="rId70"/>
    <p:sldId id="564" r:id="rId71"/>
    <p:sldId id="565" r:id="rId72"/>
    <p:sldId id="566" r:id="rId73"/>
    <p:sldId id="567" r:id="rId74"/>
    <p:sldId id="568" r:id="rId75"/>
    <p:sldId id="571" r:id="rId76"/>
    <p:sldId id="573" r:id="rId7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996633"/>
    <a:srgbClr val="969696"/>
    <a:srgbClr val="000066"/>
    <a:srgbClr val="660066"/>
    <a:srgbClr val="031855"/>
    <a:srgbClr val="0B1F61"/>
    <a:srgbClr val="0B2671"/>
    <a:srgbClr val="09206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60"/>
  </p:normalViewPr>
  <p:slideViewPr>
    <p:cSldViewPr snapToObjects="1">
      <p:cViewPr varScale="1">
        <p:scale>
          <a:sx n="64" d="100"/>
          <a:sy n="64" d="100"/>
        </p:scale>
        <p:origin x="-148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096"/>
    </p:cViewPr>
  </p:sorterViewPr>
  <p:notesViewPr>
    <p:cSldViewPr snapToObjects="1">
      <p:cViewPr varScale="1">
        <p:scale>
          <a:sx n="53" d="100"/>
          <a:sy n="53" d="100"/>
        </p:scale>
        <p:origin x="-178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17AFF14D-3952-4CC6-9B06-FCFA23CDD924}" type="slidenum">
              <a:rPr lang="en-US"/>
              <a:pPr/>
              <a:t>‹#›</a:t>
            </a:fld>
            <a:endParaRPr lang="en-US"/>
          </a:p>
        </p:txBody>
      </p:sp>
    </p:spTree>
    <p:extLst>
      <p:ext uri="{BB962C8B-B14F-4D97-AF65-F5344CB8AC3E}">
        <p14:creationId xmlns:p14="http://schemas.microsoft.com/office/powerpoint/2010/main" xmlns="" val="1029937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D237C4-F3CF-4FA0-B696-A51906123860}" type="slidenum">
              <a:rPr lang="en-CA" altLang="en-US"/>
              <a:pPr/>
              <a:t>43</a:t>
            </a:fld>
            <a:endParaRPr lang="en-CA" altLang="en-US"/>
          </a:p>
        </p:txBody>
      </p:sp>
      <p:sp>
        <p:nvSpPr>
          <p:cNvPr id="5122" name="Rectangle 2"/>
          <p:cNvSpPr>
            <a:spLocks noGrp="1" noRot="1" noChangeAspect="1" noChangeArrowheads="1" noTextEdit="1"/>
          </p:cNvSpPr>
          <p:nvPr>
            <p:ph type="sldImg"/>
          </p:nvPr>
        </p:nvSpPr>
        <p:spPr>
          <a:xfrm>
            <a:off x="1152525" y="692150"/>
            <a:ext cx="4554538" cy="3416300"/>
          </a:xfrm>
          <a:ln/>
        </p:spPr>
      </p:sp>
      <p:sp>
        <p:nvSpPr>
          <p:cNvPr id="5123"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EB9B19-044D-46A5-9824-48E539196C6A}" type="slidenum">
              <a:rPr lang="en-CA" altLang="en-US"/>
              <a:pPr/>
              <a:t>44</a:t>
            </a:fld>
            <a:endParaRPr lang="en-CA" altLang="en-US"/>
          </a:p>
        </p:txBody>
      </p:sp>
      <p:sp>
        <p:nvSpPr>
          <p:cNvPr id="7170" name="Rectangle 2"/>
          <p:cNvSpPr>
            <a:spLocks noGrp="1" noRot="1" noChangeAspect="1" noChangeArrowheads="1" noTextEdit="1"/>
          </p:cNvSpPr>
          <p:nvPr>
            <p:ph type="sldImg"/>
          </p:nvPr>
        </p:nvSpPr>
        <p:spPr>
          <a:xfrm>
            <a:off x="1152525" y="692150"/>
            <a:ext cx="4554538" cy="3416300"/>
          </a:xfrm>
          <a:ln/>
        </p:spPr>
      </p:sp>
      <p:sp>
        <p:nvSpPr>
          <p:cNvPr id="7171"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14DA8B-5CC9-4AC1-879C-4630AC6D4E6C}" type="slidenum">
              <a:rPr lang="en-CA" altLang="en-US"/>
              <a:pPr/>
              <a:t>45</a:t>
            </a:fld>
            <a:endParaRPr lang="en-CA" altLang="en-US"/>
          </a:p>
        </p:txBody>
      </p:sp>
      <p:sp>
        <p:nvSpPr>
          <p:cNvPr id="9218" name="Rectangle 2"/>
          <p:cNvSpPr>
            <a:spLocks noGrp="1" noRot="1" noChangeAspect="1" noChangeArrowheads="1" noTextEdit="1"/>
          </p:cNvSpPr>
          <p:nvPr>
            <p:ph type="sldImg"/>
          </p:nvPr>
        </p:nvSpPr>
        <p:spPr>
          <a:xfrm>
            <a:off x="1152525" y="692150"/>
            <a:ext cx="4554538" cy="3416300"/>
          </a:xfrm>
          <a:ln/>
        </p:spPr>
      </p:sp>
      <p:sp>
        <p:nvSpPr>
          <p:cNvPr id="9219"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2FE733-0972-4E58-9EDE-EF2510E065BB}" type="slidenum">
              <a:rPr lang="en-CA" altLang="en-US"/>
              <a:pPr/>
              <a:t>46</a:t>
            </a:fld>
            <a:endParaRPr lang="en-CA" altLang="en-US"/>
          </a:p>
        </p:txBody>
      </p:sp>
      <p:sp>
        <p:nvSpPr>
          <p:cNvPr id="11266" name="Rectangle 2"/>
          <p:cNvSpPr>
            <a:spLocks noGrp="1" noRot="1" noChangeAspect="1" noChangeArrowheads="1" noTextEdit="1"/>
          </p:cNvSpPr>
          <p:nvPr>
            <p:ph type="sldImg"/>
          </p:nvPr>
        </p:nvSpPr>
        <p:spPr>
          <a:xfrm>
            <a:off x="1152525" y="692150"/>
            <a:ext cx="4554538" cy="3416300"/>
          </a:xfrm>
          <a:ln/>
        </p:spPr>
      </p:sp>
      <p:sp>
        <p:nvSpPr>
          <p:cNvPr id="11267"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2115BA-62A6-41A8-937B-9CCB82C63D15}" type="slidenum">
              <a:rPr lang="en-CA" altLang="en-US"/>
              <a:pPr/>
              <a:t>47</a:t>
            </a:fld>
            <a:endParaRPr lang="en-CA" altLang="en-US"/>
          </a:p>
        </p:txBody>
      </p:sp>
      <p:sp>
        <p:nvSpPr>
          <p:cNvPr id="13314" name="Rectangle 2"/>
          <p:cNvSpPr>
            <a:spLocks noGrp="1" noRot="1" noChangeAspect="1" noChangeArrowheads="1" noTextEdit="1"/>
          </p:cNvSpPr>
          <p:nvPr>
            <p:ph type="sldImg"/>
          </p:nvPr>
        </p:nvSpPr>
        <p:spPr>
          <a:xfrm>
            <a:off x="1152525" y="692150"/>
            <a:ext cx="4554538" cy="3416300"/>
          </a:xfrm>
          <a:ln/>
        </p:spPr>
      </p:sp>
      <p:sp>
        <p:nvSpPr>
          <p:cNvPr id="13315"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385148-215E-4D41-BA3F-8259B967CCE2}" type="slidenum">
              <a:rPr lang="en-CA" altLang="en-US"/>
              <a:pPr/>
              <a:t>48</a:t>
            </a:fld>
            <a:endParaRPr lang="en-CA" altLang="en-US"/>
          </a:p>
        </p:txBody>
      </p:sp>
      <p:sp>
        <p:nvSpPr>
          <p:cNvPr id="15362" name="Rectangle 2"/>
          <p:cNvSpPr>
            <a:spLocks noGrp="1" noRot="1" noChangeAspect="1" noChangeArrowheads="1" noTextEdit="1"/>
          </p:cNvSpPr>
          <p:nvPr>
            <p:ph type="sldImg"/>
          </p:nvPr>
        </p:nvSpPr>
        <p:spPr>
          <a:xfrm>
            <a:off x="1152525" y="692150"/>
            <a:ext cx="4554538" cy="3416300"/>
          </a:xfrm>
          <a:ln/>
        </p:spPr>
      </p:sp>
      <p:sp>
        <p:nvSpPr>
          <p:cNvPr id="15363"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B9A51C-DEE2-4A27-BBB9-82E2FE7029F4}" type="slidenum">
              <a:rPr lang="en-CA" altLang="en-US"/>
              <a:pPr/>
              <a:t>49</a:t>
            </a:fld>
            <a:endParaRPr lang="en-CA" altLang="en-US"/>
          </a:p>
        </p:txBody>
      </p:sp>
      <p:sp>
        <p:nvSpPr>
          <p:cNvPr id="17410" name="Rectangle 2"/>
          <p:cNvSpPr>
            <a:spLocks noGrp="1" noRot="1" noChangeAspect="1" noChangeArrowheads="1" noTextEdit="1"/>
          </p:cNvSpPr>
          <p:nvPr>
            <p:ph type="sldImg"/>
          </p:nvPr>
        </p:nvSpPr>
        <p:spPr>
          <a:xfrm>
            <a:off x="1152525" y="692150"/>
            <a:ext cx="4554538" cy="3416300"/>
          </a:xfrm>
          <a:ln/>
        </p:spPr>
      </p:sp>
      <p:sp>
        <p:nvSpPr>
          <p:cNvPr id="17411"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8F0FBA-4EEA-40D5-A52A-213DC6E33A04}" type="slidenum">
              <a:rPr lang="en-CA" altLang="en-US"/>
              <a:pPr/>
              <a:t>50</a:t>
            </a:fld>
            <a:endParaRPr lang="en-CA" altLang="en-US"/>
          </a:p>
        </p:txBody>
      </p:sp>
      <p:sp>
        <p:nvSpPr>
          <p:cNvPr id="19458" name="Rectangle 2"/>
          <p:cNvSpPr>
            <a:spLocks noGrp="1" noRot="1" noChangeAspect="1" noChangeArrowheads="1" noTextEdit="1"/>
          </p:cNvSpPr>
          <p:nvPr>
            <p:ph type="sldImg"/>
          </p:nvPr>
        </p:nvSpPr>
        <p:spPr>
          <a:xfrm>
            <a:off x="1152525" y="692150"/>
            <a:ext cx="4554538" cy="3416300"/>
          </a:xfrm>
          <a:ln/>
        </p:spPr>
      </p:sp>
      <p:sp>
        <p:nvSpPr>
          <p:cNvPr id="19459"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9E4EE3-92D8-49C3-8586-711A4C9FA795}" type="slidenum">
              <a:rPr lang="en-CA" altLang="en-US"/>
              <a:pPr/>
              <a:t>51</a:t>
            </a:fld>
            <a:endParaRPr lang="en-CA" altLang="en-US"/>
          </a:p>
        </p:txBody>
      </p:sp>
      <p:sp>
        <p:nvSpPr>
          <p:cNvPr id="21506" name="Rectangle 2"/>
          <p:cNvSpPr>
            <a:spLocks noGrp="1" noRot="1" noChangeAspect="1" noChangeArrowheads="1" noTextEdit="1"/>
          </p:cNvSpPr>
          <p:nvPr>
            <p:ph type="sldImg"/>
          </p:nvPr>
        </p:nvSpPr>
        <p:spPr>
          <a:xfrm>
            <a:off x="1152525" y="692150"/>
            <a:ext cx="4554538" cy="3416300"/>
          </a:xfrm>
          <a:ln/>
        </p:spPr>
      </p:sp>
      <p:sp>
        <p:nvSpPr>
          <p:cNvPr id="21507"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266237-4C86-4F56-A955-108234EC6615}" type="slidenum">
              <a:rPr lang="en-CA" altLang="en-US"/>
              <a:pPr/>
              <a:t>52</a:t>
            </a:fld>
            <a:endParaRPr lang="en-CA" altLang="en-US"/>
          </a:p>
        </p:txBody>
      </p:sp>
      <p:sp>
        <p:nvSpPr>
          <p:cNvPr id="23554" name="Rectangle 2"/>
          <p:cNvSpPr>
            <a:spLocks noGrp="1" noRot="1" noChangeAspect="1" noChangeArrowheads="1" noTextEdit="1"/>
          </p:cNvSpPr>
          <p:nvPr>
            <p:ph type="sldImg"/>
          </p:nvPr>
        </p:nvSpPr>
        <p:spPr>
          <a:xfrm>
            <a:off x="1152525" y="692150"/>
            <a:ext cx="4554538" cy="3416300"/>
          </a:xfrm>
          <a:ln/>
        </p:spPr>
      </p:sp>
      <p:sp>
        <p:nvSpPr>
          <p:cNvPr id="23555"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90A354-25C7-47C9-A5C2-187A73FE0F6D}" type="slidenum">
              <a:rPr lang="en-CA" altLang="en-US"/>
              <a:pPr/>
              <a:t>53</a:t>
            </a:fld>
            <a:endParaRPr lang="en-CA" altLang="en-US"/>
          </a:p>
        </p:txBody>
      </p:sp>
      <p:sp>
        <p:nvSpPr>
          <p:cNvPr id="25602" name="Rectangle 2"/>
          <p:cNvSpPr>
            <a:spLocks noGrp="1" noRot="1" noChangeAspect="1" noChangeArrowheads="1" noTextEdit="1"/>
          </p:cNvSpPr>
          <p:nvPr>
            <p:ph type="sldImg"/>
          </p:nvPr>
        </p:nvSpPr>
        <p:spPr>
          <a:xfrm>
            <a:off x="1152525" y="692150"/>
            <a:ext cx="4554538" cy="3416300"/>
          </a:xfrm>
          <a:ln/>
        </p:spPr>
      </p:sp>
      <p:sp>
        <p:nvSpPr>
          <p:cNvPr id="25603"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37B340-347D-4D34-9038-FC3B0D19494C}" type="slidenum">
              <a:rPr lang="en-CA" altLang="en-US"/>
              <a:pPr/>
              <a:t>54</a:t>
            </a:fld>
            <a:endParaRPr lang="en-CA" altLang="en-US"/>
          </a:p>
        </p:txBody>
      </p:sp>
      <p:sp>
        <p:nvSpPr>
          <p:cNvPr id="27650" name="Rectangle 2"/>
          <p:cNvSpPr>
            <a:spLocks noGrp="1" noRot="1" noChangeAspect="1" noChangeArrowheads="1" noTextEdit="1"/>
          </p:cNvSpPr>
          <p:nvPr>
            <p:ph type="sldImg"/>
          </p:nvPr>
        </p:nvSpPr>
        <p:spPr>
          <a:xfrm>
            <a:off x="1152525" y="692150"/>
            <a:ext cx="4554538" cy="3416300"/>
          </a:xfrm>
          <a:ln/>
        </p:spPr>
      </p:sp>
      <p:sp>
        <p:nvSpPr>
          <p:cNvPr id="27651"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C0935C-0BEB-4BED-A36D-945C3D8E17D8}" type="slidenum">
              <a:rPr lang="en-CA" altLang="en-US"/>
              <a:pPr/>
              <a:t>55</a:t>
            </a:fld>
            <a:endParaRPr lang="en-CA" altLang="en-US"/>
          </a:p>
        </p:txBody>
      </p:sp>
      <p:sp>
        <p:nvSpPr>
          <p:cNvPr id="29698" name="Rectangle 2"/>
          <p:cNvSpPr>
            <a:spLocks noGrp="1" noRot="1" noChangeAspect="1" noChangeArrowheads="1" noTextEdit="1"/>
          </p:cNvSpPr>
          <p:nvPr>
            <p:ph type="sldImg"/>
          </p:nvPr>
        </p:nvSpPr>
        <p:spPr>
          <a:xfrm>
            <a:off x="1152525" y="692150"/>
            <a:ext cx="4554538" cy="3416300"/>
          </a:xfrm>
          <a:ln/>
        </p:spPr>
      </p:sp>
      <p:sp>
        <p:nvSpPr>
          <p:cNvPr id="29699"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39D1F-ED4A-45FC-A3DE-7D39A435C4E8}" type="slidenum">
              <a:rPr lang="en-CA" altLang="en-US"/>
              <a:pPr/>
              <a:t>56</a:t>
            </a:fld>
            <a:endParaRPr lang="en-CA" altLang="en-US"/>
          </a:p>
        </p:txBody>
      </p:sp>
      <p:sp>
        <p:nvSpPr>
          <p:cNvPr id="31746" name="Rectangle 2"/>
          <p:cNvSpPr>
            <a:spLocks noGrp="1" noRot="1" noChangeAspect="1" noChangeArrowheads="1" noTextEdit="1"/>
          </p:cNvSpPr>
          <p:nvPr>
            <p:ph type="sldImg"/>
          </p:nvPr>
        </p:nvSpPr>
        <p:spPr>
          <a:xfrm>
            <a:off x="1152525" y="692150"/>
            <a:ext cx="4554538" cy="3416300"/>
          </a:xfrm>
          <a:ln/>
        </p:spPr>
      </p:sp>
      <p:sp>
        <p:nvSpPr>
          <p:cNvPr id="31747"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440ADA-6552-4909-97BC-CC293AD662BC}" type="slidenum">
              <a:rPr lang="en-CA" altLang="en-US"/>
              <a:pPr/>
              <a:t>57</a:t>
            </a:fld>
            <a:endParaRPr lang="en-CA" altLang="en-US"/>
          </a:p>
        </p:txBody>
      </p:sp>
      <p:sp>
        <p:nvSpPr>
          <p:cNvPr id="33794" name="Rectangle 2"/>
          <p:cNvSpPr>
            <a:spLocks noGrp="1" noRot="1" noChangeAspect="1" noChangeArrowheads="1" noTextEdit="1"/>
          </p:cNvSpPr>
          <p:nvPr>
            <p:ph type="sldImg"/>
          </p:nvPr>
        </p:nvSpPr>
        <p:spPr>
          <a:xfrm>
            <a:off x="1152525" y="692150"/>
            <a:ext cx="4554538" cy="3416300"/>
          </a:xfrm>
          <a:ln/>
        </p:spPr>
      </p:sp>
      <p:sp>
        <p:nvSpPr>
          <p:cNvPr id="33795"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74D1A3-DC9F-41B1-BA26-B5AEE97563A1}" type="slidenum">
              <a:rPr lang="en-CA" altLang="en-US"/>
              <a:pPr/>
              <a:t>58</a:t>
            </a:fld>
            <a:endParaRPr lang="en-CA" altLang="en-US"/>
          </a:p>
        </p:txBody>
      </p:sp>
      <p:sp>
        <p:nvSpPr>
          <p:cNvPr id="35842" name="Rectangle 2"/>
          <p:cNvSpPr>
            <a:spLocks noGrp="1" noRot="1" noChangeAspect="1" noChangeArrowheads="1" noTextEdit="1"/>
          </p:cNvSpPr>
          <p:nvPr>
            <p:ph type="sldImg"/>
          </p:nvPr>
        </p:nvSpPr>
        <p:spPr>
          <a:xfrm>
            <a:off x="1152525" y="692150"/>
            <a:ext cx="4554538" cy="3416300"/>
          </a:xfrm>
          <a:ln/>
        </p:spPr>
      </p:sp>
      <p:sp>
        <p:nvSpPr>
          <p:cNvPr id="35843"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DDDBC6-2B03-49B2-B232-CF37668EC1C8}" type="slidenum">
              <a:rPr lang="en-CA" altLang="en-US"/>
              <a:pPr/>
              <a:t>59</a:t>
            </a:fld>
            <a:endParaRPr lang="en-CA" altLang="en-US"/>
          </a:p>
        </p:txBody>
      </p:sp>
      <p:sp>
        <p:nvSpPr>
          <p:cNvPr id="37890" name="Rectangle 2"/>
          <p:cNvSpPr>
            <a:spLocks noGrp="1" noRot="1" noChangeAspect="1" noChangeArrowheads="1" noTextEdit="1"/>
          </p:cNvSpPr>
          <p:nvPr>
            <p:ph type="sldImg"/>
          </p:nvPr>
        </p:nvSpPr>
        <p:spPr>
          <a:xfrm>
            <a:off x="1152525" y="692150"/>
            <a:ext cx="4554538" cy="3416300"/>
          </a:xfrm>
          <a:ln/>
        </p:spPr>
      </p:sp>
      <p:sp>
        <p:nvSpPr>
          <p:cNvPr id="37891"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889DCA-E72D-45AB-B378-42AE2CC577D4}" type="slidenum">
              <a:rPr lang="en-CA" altLang="en-US"/>
              <a:pPr/>
              <a:t>60</a:t>
            </a:fld>
            <a:endParaRPr lang="en-CA" altLang="en-US"/>
          </a:p>
        </p:txBody>
      </p:sp>
      <p:sp>
        <p:nvSpPr>
          <p:cNvPr id="39938" name="Rectangle 2"/>
          <p:cNvSpPr>
            <a:spLocks noGrp="1" noRot="1" noChangeAspect="1" noChangeArrowheads="1" noTextEdit="1"/>
          </p:cNvSpPr>
          <p:nvPr>
            <p:ph type="sldImg"/>
          </p:nvPr>
        </p:nvSpPr>
        <p:spPr>
          <a:xfrm>
            <a:off x="1152525" y="692150"/>
            <a:ext cx="4554538" cy="3416300"/>
          </a:xfrm>
          <a:ln/>
        </p:spPr>
      </p:sp>
      <p:sp>
        <p:nvSpPr>
          <p:cNvPr id="39939"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27D029-B6F4-4127-B6E4-716C3CC4BDE6}" type="slidenum">
              <a:rPr lang="en-CA" altLang="en-US"/>
              <a:pPr/>
              <a:t>61</a:t>
            </a:fld>
            <a:endParaRPr lang="en-CA" altLang="en-US"/>
          </a:p>
        </p:txBody>
      </p:sp>
      <p:sp>
        <p:nvSpPr>
          <p:cNvPr id="41986" name="Rectangle 2"/>
          <p:cNvSpPr>
            <a:spLocks noGrp="1" noRot="1" noChangeAspect="1" noChangeArrowheads="1" noTextEdit="1"/>
          </p:cNvSpPr>
          <p:nvPr>
            <p:ph type="sldImg"/>
          </p:nvPr>
        </p:nvSpPr>
        <p:spPr>
          <a:xfrm>
            <a:off x="1152525" y="692150"/>
            <a:ext cx="4554538" cy="3416300"/>
          </a:xfrm>
          <a:ln/>
        </p:spPr>
      </p:sp>
      <p:sp>
        <p:nvSpPr>
          <p:cNvPr id="41987"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C54022-D4DE-4856-A862-403DC8AD8EDE}" type="slidenum">
              <a:rPr lang="en-CA" altLang="en-US"/>
              <a:pPr/>
              <a:t>62</a:t>
            </a:fld>
            <a:endParaRPr lang="en-CA" altLang="en-US"/>
          </a:p>
        </p:txBody>
      </p:sp>
      <p:sp>
        <p:nvSpPr>
          <p:cNvPr id="44034" name="Rectangle 2"/>
          <p:cNvSpPr>
            <a:spLocks noGrp="1" noRot="1" noChangeAspect="1" noChangeArrowheads="1" noTextEdit="1"/>
          </p:cNvSpPr>
          <p:nvPr>
            <p:ph type="sldImg"/>
          </p:nvPr>
        </p:nvSpPr>
        <p:spPr>
          <a:xfrm>
            <a:off x="1152525" y="692150"/>
            <a:ext cx="4554538" cy="3416300"/>
          </a:xfrm>
          <a:ln/>
        </p:spPr>
      </p:sp>
      <p:sp>
        <p:nvSpPr>
          <p:cNvPr id="44035"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71909D-D849-4B56-8EA4-143C17C2CBB5}" type="slidenum">
              <a:rPr lang="en-CA" altLang="en-US"/>
              <a:pPr/>
              <a:t>63</a:t>
            </a:fld>
            <a:endParaRPr lang="en-CA" altLang="en-US"/>
          </a:p>
        </p:txBody>
      </p:sp>
      <p:sp>
        <p:nvSpPr>
          <p:cNvPr id="46082" name="Rectangle 2"/>
          <p:cNvSpPr>
            <a:spLocks noGrp="1" noRot="1" noChangeAspect="1" noChangeArrowheads="1" noTextEdit="1"/>
          </p:cNvSpPr>
          <p:nvPr>
            <p:ph type="sldImg"/>
          </p:nvPr>
        </p:nvSpPr>
        <p:spPr>
          <a:xfrm>
            <a:off x="1152525" y="692150"/>
            <a:ext cx="4554538" cy="3416300"/>
          </a:xfrm>
          <a:ln/>
        </p:spPr>
      </p:sp>
      <p:sp>
        <p:nvSpPr>
          <p:cNvPr id="46083"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735916-CD8C-4877-8B32-8F28AC43A94A}" type="slidenum">
              <a:rPr lang="en-CA" altLang="en-US"/>
              <a:pPr/>
              <a:t>64</a:t>
            </a:fld>
            <a:endParaRPr lang="en-CA" altLang="en-US"/>
          </a:p>
        </p:txBody>
      </p:sp>
      <p:sp>
        <p:nvSpPr>
          <p:cNvPr id="48130" name="Rectangle 2"/>
          <p:cNvSpPr>
            <a:spLocks noGrp="1" noRot="1" noChangeAspect="1" noChangeArrowheads="1" noTextEdit="1"/>
          </p:cNvSpPr>
          <p:nvPr>
            <p:ph type="sldImg"/>
          </p:nvPr>
        </p:nvSpPr>
        <p:spPr>
          <a:xfrm>
            <a:off x="1152525" y="692150"/>
            <a:ext cx="4554538" cy="3416300"/>
          </a:xfrm>
          <a:ln/>
        </p:spPr>
      </p:sp>
      <p:sp>
        <p:nvSpPr>
          <p:cNvPr id="48131"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ED8719-8ACA-496A-A0CB-92E109802DE6}" type="slidenum">
              <a:rPr lang="en-CA" altLang="en-US"/>
              <a:pPr/>
              <a:t>65</a:t>
            </a:fld>
            <a:endParaRPr lang="en-CA" altLang="en-US"/>
          </a:p>
        </p:txBody>
      </p:sp>
      <p:sp>
        <p:nvSpPr>
          <p:cNvPr id="50178" name="Rectangle 2"/>
          <p:cNvSpPr>
            <a:spLocks noGrp="1" noRot="1" noChangeAspect="1" noChangeArrowheads="1" noTextEdit="1"/>
          </p:cNvSpPr>
          <p:nvPr>
            <p:ph type="sldImg"/>
          </p:nvPr>
        </p:nvSpPr>
        <p:spPr>
          <a:xfrm>
            <a:off x="1165225" y="703263"/>
            <a:ext cx="4529138" cy="3397250"/>
          </a:xfrm>
          <a:ln/>
        </p:spPr>
      </p:sp>
      <p:sp>
        <p:nvSpPr>
          <p:cNvPr id="50179"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88AF59-8616-45AC-A557-B058766D1277}" type="slidenum">
              <a:rPr lang="en-CA" altLang="en-US"/>
              <a:pPr/>
              <a:t>66</a:t>
            </a:fld>
            <a:endParaRPr lang="en-CA" altLang="en-US"/>
          </a:p>
        </p:txBody>
      </p:sp>
      <p:sp>
        <p:nvSpPr>
          <p:cNvPr id="52226" name="Rectangle 2"/>
          <p:cNvSpPr>
            <a:spLocks noGrp="1" noRot="1" noChangeAspect="1" noChangeArrowheads="1" noTextEdit="1"/>
          </p:cNvSpPr>
          <p:nvPr>
            <p:ph type="sldImg"/>
          </p:nvPr>
        </p:nvSpPr>
        <p:spPr>
          <a:xfrm>
            <a:off x="1165225" y="703263"/>
            <a:ext cx="4529138" cy="3397250"/>
          </a:xfrm>
          <a:ln/>
        </p:spPr>
      </p:sp>
      <p:sp>
        <p:nvSpPr>
          <p:cNvPr id="52227"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ACAFC5-F844-4548-A654-A2F99913DE91}" type="slidenum">
              <a:rPr lang="en-CA" altLang="en-US"/>
              <a:pPr/>
              <a:t>67</a:t>
            </a:fld>
            <a:endParaRPr lang="en-CA" altLang="en-US"/>
          </a:p>
        </p:txBody>
      </p:sp>
      <p:sp>
        <p:nvSpPr>
          <p:cNvPr id="54274" name="Rectangle 2"/>
          <p:cNvSpPr>
            <a:spLocks noGrp="1" noRot="1" noChangeAspect="1" noChangeArrowheads="1" noTextEdit="1"/>
          </p:cNvSpPr>
          <p:nvPr>
            <p:ph type="sldImg"/>
          </p:nvPr>
        </p:nvSpPr>
        <p:spPr>
          <a:xfrm>
            <a:off x="1165225" y="703263"/>
            <a:ext cx="4529138" cy="3397250"/>
          </a:xfrm>
          <a:ln/>
        </p:spPr>
      </p:sp>
      <p:sp>
        <p:nvSpPr>
          <p:cNvPr id="54275"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4FEA8-2F12-4A7E-8E63-6E955DE32923}" type="slidenum">
              <a:rPr lang="en-CA" altLang="en-US"/>
              <a:pPr/>
              <a:t>68</a:t>
            </a:fld>
            <a:endParaRPr lang="en-CA" altLang="en-US"/>
          </a:p>
        </p:txBody>
      </p:sp>
      <p:sp>
        <p:nvSpPr>
          <p:cNvPr id="56322" name="Rectangle 2"/>
          <p:cNvSpPr>
            <a:spLocks noGrp="1" noRot="1" noChangeAspect="1" noChangeArrowheads="1" noTextEdit="1"/>
          </p:cNvSpPr>
          <p:nvPr>
            <p:ph type="sldImg"/>
          </p:nvPr>
        </p:nvSpPr>
        <p:spPr>
          <a:xfrm>
            <a:off x="1165225" y="703263"/>
            <a:ext cx="4529138" cy="3397250"/>
          </a:xfrm>
          <a:ln/>
        </p:spPr>
      </p:sp>
      <p:sp>
        <p:nvSpPr>
          <p:cNvPr id="56323"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DE2043-0E43-430D-B02D-4069F33441F8}" type="slidenum">
              <a:rPr lang="en-CA" altLang="en-US"/>
              <a:pPr/>
              <a:t>69</a:t>
            </a:fld>
            <a:endParaRPr lang="en-CA" altLang="en-US"/>
          </a:p>
        </p:txBody>
      </p:sp>
      <p:sp>
        <p:nvSpPr>
          <p:cNvPr id="58370" name="Rectangle 2"/>
          <p:cNvSpPr>
            <a:spLocks noGrp="1" noRot="1" noChangeAspect="1" noChangeArrowheads="1" noTextEdit="1"/>
          </p:cNvSpPr>
          <p:nvPr>
            <p:ph type="sldImg"/>
          </p:nvPr>
        </p:nvSpPr>
        <p:spPr>
          <a:xfrm>
            <a:off x="1165225" y="703263"/>
            <a:ext cx="4529138" cy="3397250"/>
          </a:xfrm>
          <a:ln/>
        </p:spPr>
      </p:sp>
      <p:sp>
        <p:nvSpPr>
          <p:cNvPr id="58371"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068B3C-94F1-49E0-940D-6A10CED81D0A}" type="slidenum">
              <a:rPr lang="en-CA" altLang="en-US"/>
              <a:pPr/>
              <a:t>70</a:t>
            </a:fld>
            <a:endParaRPr lang="en-CA" altLang="en-US"/>
          </a:p>
        </p:txBody>
      </p:sp>
      <p:sp>
        <p:nvSpPr>
          <p:cNvPr id="60418" name="Rectangle 2"/>
          <p:cNvSpPr>
            <a:spLocks noGrp="1" noRot="1" noChangeAspect="1" noChangeArrowheads="1" noTextEdit="1"/>
          </p:cNvSpPr>
          <p:nvPr>
            <p:ph type="sldImg"/>
          </p:nvPr>
        </p:nvSpPr>
        <p:spPr>
          <a:xfrm>
            <a:off x="1165225" y="703263"/>
            <a:ext cx="4529138" cy="3397250"/>
          </a:xfrm>
          <a:ln/>
        </p:spPr>
      </p:sp>
      <p:sp>
        <p:nvSpPr>
          <p:cNvPr id="60419"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D54B00-8EBA-48AC-9F82-81A69A969E3F}" type="slidenum">
              <a:rPr lang="en-CA" altLang="en-US"/>
              <a:pPr/>
              <a:t>71</a:t>
            </a:fld>
            <a:endParaRPr lang="en-CA" altLang="en-US"/>
          </a:p>
        </p:txBody>
      </p:sp>
      <p:sp>
        <p:nvSpPr>
          <p:cNvPr id="62466" name="Rectangle 2"/>
          <p:cNvSpPr>
            <a:spLocks noGrp="1" noRot="1" noChangeAspect="1" noChangeArrowheads="1" noTextEdit="1"/>
          </p:cNvSpPr>
          <p:nvPr>
            <p:ph type="sldImg"/>
          </p:nvPr>
        </p:nvSpPr>
        <p:spPr>
          <a:xfrm>
            <a:off x="1165225" y="703263"/>
            <a:ext cx="4529138" cy="3397250"/>
          </a:xfrm>
          <a:ln/>
        </p:spPr>
      </p:sp>
      <p:sp>
        <p:nvSpPr>
          <p:cNvPr id="62467"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7CA5E9-1DDE-44AC-8B1F-B441EEBC074A}" type="slidenum">
              <a:rPr lang="en-CA" altLang="en-US"/>
              <a:pPr/>
              <a:t>72</a:t>
            </a:fld>
            <a:endParaRPr lang="en-CA" altLang="en-US"/>
          </a:p>
        </p:txBody>
      </p:sp>
      <p:sp>
        <p:nvSpPr>
          <p:cNvPr id="64514" name="Rectangle 2"/>
          <p:cNvSpPr>
            <a:spLocks noGrp="1" noRot="1" noChangeAspect="1" noChangeArrowheads="1" noTextEdit="1"/>
          </p:cNvSpPr>
          <p:nvPr>
            <p:ph type="sldImg"/>
          </p:nvPr>
        </p:nvSpPr>
        <p:spPr>
          <a:xfrm>
            <a:off x="1165225" y="703263"/>
            <a:ext cx="4529138" cy="3397250"/>
          </a:xfrm>
          <a:ln/>
        </p:spPr>
      </p:sp>
      <p:sp>
        <p:nvSpPr>
          <p:cNvPr id="64515"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6598A4-8E9A-44D8-BA21-D4BF9A2263EA}" type="slidenum">
              <a:rPr lang="en-CA" altLang="en-US"/>
              <a:pPr/>
              <a:t>73</a:t>
            </a:fld>
            <a:endParaRPr lang="en-CA" altLang="en-US"/>
          </a:p>
        </p:txBody>
      </p:sp>
      <p:sp>
        <p:nvSpPr>
          <p:cNvPr id="66562" name="Rectangle 2"/>
          <p:cNvSpPr>
            <a:spLocks noGrp="1" noRot="1" noChangeAspect="1" noChangeArrowheads="1" noTextEdit="1"/>
          </p:cNvSpPr>
          <p:nvPr>
            <p:ph type="sldImg"/>
          </p:nvPr>
        </p:nvSpPr>
        <p:spPr>
          <a:xfrm>
            <a:off x="1165225" y="703263"/>
            <a:ext cx="4529138" cy="3397250"/>
          </a:xfrm>
          <a:ln/>
        </p:spPr>
      </p:sp>
      <p:sp>
        <p:nvSpPr>
          <p:cNvPr id="66563"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92CCD5-E388-4498-BFD8-9274F8FD5D2B}" type="slidenum">
              <a:rPr lang="en-CA" altLang="en-US"/>
              <a:pPr/>
              <a:t>74</a:t>
            </a:fld>
            <a:endParaRPr lang="en-CA" altLang="en-US"/>
          </a:p>
        </p:txBody>
      </p:sp>
      <p:sp>
        <p:nvSpPr>
          <p:cNvPr id="68610" name="Rectangle 2"/>
          <p:cNvSpPr>
            <a:spLocks noGrp="1" noRot="1" noChangeAspect="1" noChangeArrowheads="1" noTextEdit="1"/>
          </p:cNvSpPr>
          <p:nvPr>
            <p:ph type="sldImg"/>
          </p:nvPr>
        </p:nvSpPr>
        <p:spPr>
          <a:xfrm>
            <a:off x="1165225" y="703263"/>
            <a:ext cx="4529138" cy="3397250"/>
          </a:xfrm>
          <a:ln/>
        </p:spPr>
      </p:sp>
      <p:sp>
        <p:nvSpPr>
          <p:cNvPr id="68611" name="Rectangle 3"/>
          <p:cNvSpPr>
            <a:spLocks noGrp="1" noChangeArrowheads="1"/>
          </p:cNvSpPr>
          <p:nvPr>
            <p:ph type="body" idx="1"/>
          </p:nvPr>
        </p:nvSpPr>
        <p:spPr>
          <a:xfrm>
            <a:off x="914400" y="4340225"/>
            <a:ext cx="5029200" cy="4106863"/>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r>
              <a:rPr lang="en-US" smtClean="0"/>
              <a:t>November 1, 2011</a:t>
            </a:r>
            <a:endParaRPr lang="en-US"/>
          </a:p>
        </p:txBody>
      </p:sp>
      <p:sp>
        <p:nvSpPr>
          <p:cNvPr id="17" name="Footer Placeholder 16"/>
          <p:cNvSpPr>
            <a:spLocks noGrp="1"/>
          </p:cNvSpPr>
          <p:nvPr>
            <p:ph type="ftr" sz="quarter" idx="11"/>
          </p:nvPr>
        </p:nvSpPr>
        <p:spPr/>
        <p:txBody>
          <a:bodyPr/>
          <a:lstStyle/>
          <a:p>
            <a:r>
              <a:rPr lang="en-US" smtClean="0"/>
              <a:t>Algorithms &amp; Data Structures</a:t>
            </a: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38E63C1-8783-4BF7-9245-EA62A1FFC48A}"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r>
              <a:rPr lang="en-US" smtClean="0"/>
              <a:t>November 1, 2011</a:t>
            </a:r>
            <a:endParaRPr lang="en-US"/>
          </a:p>
        </p:txBody>
      </p:sp>
      <p:sp>
        <p:nvSpPr>
          <p:cNvPr id="5" name="Footer Placeholder 4"/>
          <p:cNvSpPr>
            <a:spLocks noGrp="1"/>
          </p:cNvSpPr>
          <p:nvPr>
            <p:ph type="ftr" sz="quarter" idx="11"/>
          </p:nvPr>
        </p:nvSpPr>
        <p:spPr/>
        <p:txBody>
          <a:bodyPr/>
          <a:lstStyle/>
          <a:p>
            <a:r>
              <a:rPr lang="en-US" smtClean="0"/>
              <a:t>Algorithms &amp; Data Structures</a:t>
            </a:r>
            <a:endParaRPr lang="en-US"/>
          </a:p>
        </p:txBody>
      </p:sp>
      <p:sp>
        <p:nvSpPr>
          <p:cNvPr id="6" name="Slide Number Placeholder 5"/>
          <p:cNvSpPr>
            <a:spLocks noGrp="1"/>
          </p:cNvSpPr>
          <p:nvPr>
            <p:ph type="sldNum" sz="quarter" idx="12"/>
          </p:nvPr>
        </p:nvSpPr>
        <p:spPr/>
        <p:txBody>
          <a:bodyPr/>
          <a:lstStyle/>
          <a:p>
            <a:fld id="{8D8E6644-0E49-465F-A776-47058F1591F0}" type="slidenum">
              <a:rPr lang="en-US" smtClean="0"/>
              <a:pPr/>
              <a:t>‹#›</a:t>
            </a:fld>
            <a:endParaRPr lang="en-US"/>
          </a:p>
        </p:txBody>
      </p:sp>
      <p:sp>
        <p:nvSpPr>
          <p:cNvPr id="8" name="Content Placeholder 7"/>
          <p:cNvSpPr>
            <a:spLocks noGrp="1"/>
          </p:cNvSpPr>
          <p:nvPr>
            <p:ph sz="quarter" idx="1"/>
          </p:nvPr>
        </p:nvSpPr>
        <p:spPr>
          <a:xfrm>
            <a:off x="914400" y="1143000"/>
            <a:ext cx="7772400" cy="51816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November 1, 2011</a:t>
            </a:r>
            <a:endParaRPr lang="en-US"/>
          </a:p>
        </p:txBody>
      </p:sp>
      <p:sp>
        <p:nvSpPr>
          <p:cNvPr id="5" name="Footer Placeholder 4"/>
          <p:cNvSpPr>
            <a:spLocks noGrp="1"/>
          </p:cNvSpPr>
          <p:nvPr>
            <p:ph type="ftr" sz="quarter" idx="11"/>
          </p:nvPr>
        </p:nvSpPr>
        <p:spPr>
          <a:xfrm>
            <a:off x="800100" y="6172200"/>
            <a:ext cx="4000500" cy="457200"/>
          </a:xfrm>
        </p:spPr>
        <p:txBody>
          <a:bodyPr/>
          <a:lstStyle/>
          <a:p>
            <a:r>
              <a:rPr lang="en-US" smtClean="0"/>
              <a:t>Algorithms &amp; Data Structures</a:t>
            </a: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8FEB9549-145A-487C-AF54-A68951900D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r>
              <a:rPr lang="en-US" smtClean="0"/>
              <a:t>November 1, 2011</a:t>
            </a:r>
            <a:endParaRPr lang="en-US"/>
          </a:p>
        </p:txBody>
      </p:sp>
      <p:sp>
        <p:nvSpPr>
          <p:cNvPr id="6" name="Footer Placeholder 5"/>
          <p:cNvSpPr>
            <a:spLocks noGrp="1"/>
          </p:cNvSpPr>
          <p:nvPr>
            <p:ph type="ftr" sz="quarter" idx="11"/>
          </p:nvPr>
        </p:nvSpPr>
        <p:spPr/>
        <p:txBody>
          <a:bodyPr/>
          <a:lstStyle/>
          <a:p>
            <a:r>
              <a:rPr lang="en-US" smtClean="0"/>
              <a:t>Algorithms &amp; Data Structures</a:t>
            </a:r>
            <a:endParaRPr lang="en-US"/>
          </a:p>
        </p:txBody>
      </p:sp>
      <p:sp>
        <p:nvSpPr>
          <p:cNvPr id="7" name="Slide Number Placeholder 6"/>
          <p:cNvSpPr>
            <a:spLocks noGrp="1"/>
          </p:cNvSpPr>
          <p:nvPr>
            <p:ph type="sldNum" sz="quarter" idx="12"/>
          </p:nvPr>
        </p:nvSpPr>
        <p:spPr/>
        <p:txBody>
          <a:bodyPr/>
          <a:lstStyle/>
          <a:p>
            <a:fld id="{824EC8FE-0146-4067-8813-6261B0FD0AD1}"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r>
              <a:rPr lang="en-US" smtClean="0"/>
              <a:t>November 1, 2011</a:t>
            </a:r>
            <a:endParaRPr lang="en-US"/>
          </a:p>
        </p:txBody>
      </p:sp>
      <p:sp>
        <p:nvSpPr>
          <p:cNvPr id="8" name="Footer Placeholder 7"/>
          <p:cNvSpPr>
            <a:spLocks noGrp="1"/>
          </p:cNvSpPr>
          <p:nvPr>
            <p:ph type="ftr" sz="quarter" idx="11"/>
          </p:nvPr>
        </p:nvSpPr>
        <p:spPr/>
        <p:txBody>
          <a:bodyPr/>
          <a:lstStyle/>
          <a:p>
            <a:r>
              <a:rPr lang="en-US" smtClean="0"/>
              <a:t>Algorithms &amp; Data Structures</a:t>
            </a:r>
            <a:endParaRPr lang="en-US"/>
          </a:p>
        </p:txBody>
      </p:sp>
      <p:sp>
        <p:nvSpPr>
          <p:cNvPr id="9" name="Slide Number Placeholder 8"/>
          <p:cNvSpPr>
            <a:spLocks noGrp="1"/>
          </p:cNvSpPr>
          <p:nvPr>
            <p:ph type="sldNum" sz="quarter" idx="12"/>
          </p:nvPr>
        </p:nvSpPr>
        <p:spPr/>
        <p:txBody>
          <a:bodyPr/>
          <a:lstStyle/>
          <a:p>
            <a:fld id="{31CB0B87-04CB-450B-BDF6-5034CE731A16}"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November 1, 2011</a:t>
            </a:r>
            <a:endParaRPr lang="en-US"/>
          </a:p>
        </p:txBody>
      </p:sp>
      <p:sp>
        <p:nvSpPr>
          <p:cNvPr id="4" name="Footer Placeholder 3"/>
          <p:cNvSpPr>
            <a:spLocks noGrp="1"/>
          </p:cNvSpPr>
          <p:nvPr>
            <p:ph type="ftr" sz="quarter" idx="11"/>
          </p:nvPr>
        </p:nvSpPr>
        <p:spPr/>
        <p:txBody>
          <a:bodyPr/>
          <a:lstStyle/>
          <a:p>
            <a:r>
              <a:rPr lang="en-US" smtClean="0"/>
              <a:t>Algorithms &amp; Data Structures</a:t>
            </a:r>
            <a:endParaRPr lang="en-US"/>
          </a:p>
        </p:txBody>
      </p:sp>
      <p:sp>
        <p:nvSpPr>
          <p:cNvPr id="5" name="Slide Number Placeholder 4"/>
          <p:cNvSpPr>
            <a:spLocks noGrp="1"/>
          </p:cNvSpPr>
          <p:nvPr>
            <p:ph type="sldNum" sz="quarter" idx="12"/>
          </p:nvPr>
        </p:nvSpPr>
        <p:spPr/>
        <p:txBody>
          <a:bodyPr/>
          <a:lstStyle/>
          <a:p>
            <a:fld id="{CF70ED43-5DCF-417A-8032-DE3F352BD9D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November 1, 2011</a:t>
            </a:r>
            <a:endParaRPr lang="en-US"/>
          </a:p>
        </p:txBody>
      </p:sp>
      <p:sp>
        <p:nvSpPr>
          <p:cNvPr id="3" name="Footer Placeholder 2"/>
          <p:cNvSpPr>
            <a:spLocks noGrp="1"/>
          </p:cNvSpPr>
          <p:nvPr>
            <p:ph type="ftr" sz="quarter" idx="11"/>
          </p:nvPr>
        </p:nvSpPr>
        <p:spPr/>
        <p:txBody>
          <a:bodyPr/>
          <a:lstStyle/>
          <a:p>
            <a:r>
              <a:rPr lang="en-US" smtClean="0"/>
              <a:t>Algorithms &amp; Data Structures</a:t>
            </a:r>
            <a:endParaRPr lang="en-US"/>
          </a:p>
        </p:txBody>
      </p:sp>
      <p:sp>
        <p:nvSpPr>
          <p:cNvPr id="4" name="Slide Number Placeholder 3"/>
          <p:cNvSpPr>
            <a:spLocks noGrp="1"/>
          </p:cNvSpPr>
          <p:nvPr>
            <p:ph type="sldNum" sz="quarter" idx="12"/>
          </p:nvPr>
        </p:nvSpPr>
        <p:spPr/>
        <p:txBody>
          <a:bodyPr/>
          <a:lstStyle/>
          <a:p>
            <a:fld id="{1688D687-6AFB-44C5-A4FD-DE512C9C217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November 1, 2011</a:t>
            </a:r>
            <a:endParaRPr lang="en-US"/>
          </a:p>
        </p:txBody>
      </p:sp>
      <p:sp>
        <p:nvSpPr>
          <p:cNvPr id="6" name="Footer Placeholder 5"/>
          <p:cNvSpPr>
            <a:spLocks noGrp="1"/>
          </p:cNvSpPr>
          <p:nvPr>
            <p:ph type="ftr" sz="quarter" idx="11"/>
          </p:nvPr>
        </p:nvSpPr>
        <p:spPr/>
        <p:txBody>
          <a:bodyPr/>
          <a:lstStyle/>
          <a:p>
            <a:r>
              <a:rPr lang="en-US" smtClean="0"/>
              <a:t>Algorithms &amp; Data Structures</a:t>
            </a:r>
            <a:endParaRPr lang="en-US"/>
          </a:p>
        </p:txBody>
      </p:sp>
      <p:sp>
        <p:nvSpPr>
          <p:cNvPr id="7" name="Slide Number Placeholder 6"/>
          <p:cNvSpPr>
            <a:spLocks noGrp="1"/>
          </p:cNvSpPr>
          <p:nvPr>
            <p:ph type="sldNum" sz="quarter" idx="12"/>
          </p:nvPr>
        </p:nvSpPr>
        <p:spPr/>
        <p:txBody>
          <a:bodyPr/>
          <a:lstStyle/>
          <a:p>
            <a:fld id="{A7F990FC-3C80-4657-83AB-65B8D50D9930}"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November 1, 2011</a:t>
            </a:r>
            <a:endParaRPr lang="en-US"/>
          </a:p>
        </p:txBody>
      </p:sp>
      <p:sp>
        <p:nvSpPr>
          <p:cNvPr id="6" name="Footer Placeholder 5"/>
          <p:cNvSpPr>
            <a:spLocks noGrp="1"/>
          </p:cNvSpPr>
          <p:nvPr>
            <p:ph type="ftr" sz="quarter" idx="11"/>
          </p:nvPr>
        </p:nvSpPr>
        <p:spPr>
          <a:xfrm>
            <a:off x="914400" y="6172200"/>
            <a:ext cx="3886200" cy="457200"/>
          </a:xfrm>
        </p:spPr>
        <p:txBody>
          <a:bodyPr/>
          <a:lstStyle/>
          <a:p>
            <a:r>
              <a:rPr lang="en-US" smtClean="0"/>
              <a:t>Algorithms &amp; Data Structures</a:t>
            </a:r>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81AAB529-CE5C-4AC7-96F4-126E16AA6096}"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November 1, 2011</a:t>
            </a:r>
            <a:endParaRPr lang="en-US"/>
          </a:p>
        </p:txBody>
      </p:sp>
      <p:sp>
        <p:nvSpPr>
          <p:cNvPr id="5" name="Footer Placeholder 4"/>
          <p:cNvSpPr>
            <a:spLocks noGrp="1"/>
          </p:cNvSpPr>
          <p:nvPr>
            <p:ph type="ftr" sz="quarter" idx="11"/>
          </p:nvPr>
        </p:nvSpPr>
        <p:spPr/>
        <p:txBody>
          <a:bodyPr/>
          <a:lstStyle/>
          <a:p>
            <a:r>
              <a:rPr lang="en-US" smtClean="0"/>
              <a:t>Algorithms &amp; Data Structures</a:t>
            </a:r>
            <a:endParaRPr lang="en-US"/>
          </a:p>
        </p:txBody>
      </p:sp>
      <p:sp>
        <p:nvSpPr>
          <p:cNvPr id="6" name="Slide Number Placeholder 5"/>
          <p:cNvSpPr>
            <a:spLocks noGrp="1"/>
          </p:cNvSpPr>
          <p:nvPr>
            <p:ph type="sldNum" sz="quarter" idx="12"/>
          </p:nvPr>
        </p:nvSpPr>
        <p:spPr/>
        <p:txBody>
          <a:bodyPr/>
          <a:lstStyle/>
          <a:p>
            <a:fld id="{90D9DC0D-1DC3-43FC-A6F9-F42F97AF4F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November 1, 2011</a:t>
            </a:r>
            <a:endParaRPr lang="en-US"/>
          </a:p>
        </p:txBody>
      </p:sp>
      <p:sp>
        <p:nvSpPr>
          <p:cNvPr id="5" name="Footer Placeholder 4"/>
          <p:cNvSpPr>
            <a:spLocks noGrp="1"/>
          </p:cNvSpPr>
          <p:nvPr>
            <p:ph type="ftr" sz="quarter" idx="11"/>
          </p:nvPr>
        </p:nvSpPr>
        <p:spPr/>
        <p:txBody>
          <a:bodyPr/>
          <a:lstStyle/>
          <a:p>
            <a:r>
              <a:rPr lang="en-US" smtClean="0"/>
              <a:t>Algorithms &amp; Data Structures</a:t>
            </a:r>
            <a:endParaRPr lang="en-US"/>
          </a:p>
        </p:txBody>
      </p:sp>
      <p:sp>
        <p:nvSpPr>
          <p:cNvPr id="6" name="Slide Number Placeholder 5"/>
          <p:cNvSpPr>
            <a:spLocks noGrp="1"/>
          </p:cNvSpPr>
          <p:nvPr>
            <p:ph type="sldNum" sz="quarter" idx="12"/>
          </p:nvPr>
        </p:nvSpPr>
        <p:spPr/>
        <p:txBody>
          <a:bodyPr/>
          <a:lstStyle/>
          <a:p>
            <a:fld id="{4692C209-D84F-4F8A-A970-EB4D8E33DB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792162"/>
          </a:xfrm>
          <a:prstGeom prst="rect">
            <a:avLst/>
          </a:prstGeom>
        </p:spPr>
        <p:txBody>
          <a:bodyPr bIns="91440" anchor="b" anchorCtr="0">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914400" y="1143000"/>
            <a:ext cx="7772400" cy="48768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515100"/>
            <a:ext cx="2476500" cy="190500"/>
          </a:xfrm>
          <a:prstGeom prst="rect">
            <a:avLst/>
          </a:prstGeom>
        </p:spPr>
        <p:txBody>
          <a:bodyPr anchor="ctr" anchorCtr="0"/>
          <a:lstStyle>
            <a:lvl1pPr algn="r" eaLnBrk="1" latinLnBrk="0" hangingPunct="1">
              <a:defRPr kumimoji="0" sz="1400">
                <a:solidFill>
                  <a:schemeClr val="tx2"/>
                </a:solidFill>
              </a:defRPr>
            </a:lvl1pPr>
          </a:lstStyle>
          <a:p>
            <a:r>
              <a:rPr lang="en-US" smtClean="0"/>
              <a:t>November 1, 2011</a:t>
            </a:r>
            <a:endParaRPr lang="en-US"/>
          </a:p>
        </p:txBody>
      </p:sp>
      <p:sp>
        <p:nvSpPr>
          <p:cNvPr id="3" name="Footer Placeholder 2"/>
          <p:cNvSpPr>
            <a:spLocks noGrp="1"/>
          </p:cNvSpPr>
          <p:nvPr>
            <p:ph type="ftr" sz="quarter" idx="3"/>
          </p:nvPr>
        </p:nvSpPr>
        <p:spPr>
          <a:xfrm>
            <a:off x="914400" y="6477000"/>
            <a:ext cx="3962400" cy="228600"/>
          </a:xfrm>
          <a:prstGeom prst="rect">
            <a:avLst/>
          </a:prstGeom>
        </p:spPr>
        <p:txBody>
          <a:bodyPr anchor="ctr" anchorCtr="0"/>
          <a:lstStyle>
            <a:lvl1pPr eaLnBrk="1" latinLnBrk="0" hangingPunct="1">
              <a:defRPr kumimoji="0" sz="1400">
                <a:solidFill>
                  <a:schemeClr val="tx2"/>
                </a:solidFill>
              </a:defRPr>
            </a:lvl1pPr>
          </a:lstStyle>
          <a:p>
            <a:r>
              <a:rPr lang="en-US" smtClean="0"/>
              <a:t>Algorithms &amp; Data Structures</a:t>
            </a:r>
            <a:endParaRPr lang="en-US"/>
          </a:p>
        </p:txBody>
      </p:sp>
      <p:sp>
        <p:nvSpPr>
          <p:cNvPr id="23" name="Slide Number Placeholder 22"/>
          <p:cNvSpPr>
            <a:spLocks noGrp="1"/>
          </p:cNvSpPr>
          <p:nvPr>
            <p:ph type="sldNum" sz="quarter" idx="4"/>
          </p:nvPr>
        </p:nvSpPr>
        <p:spPr>
          <a:xfrm>
            <a:off x="146304" y="6400800"/>
            <a:ext cx="310896" cy="2667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44C1686-9600-4632-8AE4-7A48F09377E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4.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5.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6.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7.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8.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9.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0.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1.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12.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13.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14.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15.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16.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17.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18.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19.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20.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21.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oleObject" Target="../embeddings/oleObject22.bin"/></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Review</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a:t>
            </a:fld>
            <a:endParaRPr lang="en-US"/>
          </a:p>
        </p:txBody>
      </p:sp>
      <p:sp>
        <p:nvSpPr>
          <p:cNvPr id="4" name="Content Placeholder 3"/>
          <p:cNvSpPr>
            <a:spLocks noGrp="1"/>
          </p:cNvSpPr>
          <p:nvPr>
            <p:ph sz="quarter" idx="1"/>
          </p:nvPr>
        </p:nvSpPr>
        <p:spPr/>
        <p:txBody>
          <a:bodyPr>
            <a:normAutofit/>
          </a:bodyPr>
          <a:lstStyle/>
          <a:p>
            <a:pPr lvl="0"/>
            <a:r>
              <a:rPr lang="en-US" dirty="0" smtClean="0"/>
              <a:t>Quick Sort</a:t>
            </a:r>
            <a:endParaRPr lang="en-US" dirty="0"/>
          </a:p>
          <a:p>
            <a:r>
              <a:rPr lang="en-US" dirty="0" smtClean="0"/>
              <a:t>Quick Sort Algorithm</a:t>
            </a:r>
          </a:p>
          <a:p>
            <a:r>
              <a:rPr lang="en-US" dirty="0" smtClean="0"/>
              <a:t>Time Complexity</a:t>
            </a:r>
          </a:p>
          <a:p>
            <a:pPr lvl="1"/>
            <a:r>
              <a:rPr lang="en-US" dirty="0" smtClean="0"/>
              <a:t>Best case</a:t>
            </a:r>
          </a:p>
          <a:p>
            <a:pPr lvl="1"/>
            <a:r>
              <a:rPr lang="en-US" dirty="0" smtClean="0"/>
              <a:t>Average case</a:t>
            </a:r>
          </a:p>
          <a:p>
            <a:pPr lvl="1"/>
            <a:r>
              <a:rPr lang="en-US" dirty="0" smtClean="0"/>
              <a:t>Worst case</a:t>
            </a:r>
          </a:p>
          <a:p>
            <a:r>
              <a:rPr lang="en-US" dirty="0" smtClean="0"/>
              <a:t>Examples</a:t>
            </a:r>
            <a:endParaRPr lang="en-US" dirty="0"/>
          </a:p>
        </p:txBody>
      </p:sp>
    </p:spTree>
    <p:extLst>
      <p:ext uri="{BB962C8B-B14F-4D97-AF65-F5344CB8AC3E}">
        <p14:creationId xmlns:p14="http://schemas.microsoft.com/office/powerpoint/2010/main" xmlns="" val="42533311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Sort Example</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a:p>
        </p:txBody>
      </p:sp>
      <p:sp>
        <p:nvSpPr>
          <p:cNvPr id="5" name="Content Placeholder 4"/>
          <p:cNvSpPr>
            <a:spLocks noGrp="1"/>
          </p:cNvSpPr>
          <p:nvPr>
            <p:ph sz="quarter" idx="1"/>
          </p:nvPr>
        </p:nvSpPr>
        <p:spPr/>
        <p:txBody>
          <a:bodyPr/>
          <a:lstStyle/>
          <a:p>
            <a:endParaRPr lang="en-US"/>
          </a:p>
        </p:txBody>
      </p:sp>
    </p:spTree>
    <p:extLst>
      <p:ext uri="{BB962C8B-B14F-4D97-AF65-F5344CB8AC3E}">
        <p14:creationId xmlns:p14="http://schemas.microsoft.com/office/powerpoint/2010/main" xmlns="" val="6885500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
        <p:nvSpPr>
          <p:cNvPr id="4" name="Content Placeholder 3"/>
          <p:cNvSpPr>
            <a:spLocks noGrp="1"/>
          </p:cNvSpPr>
          <p:nvPr>
            <p:ph sz="quarter" idx="1"/>
          </p:nvPr>
        </p:nvSpPr>
        <p:spPr/>
        <p:txBody>
          <a:bodyPr>
            <a:normAutofit/>
          </a:bodyPr>
          <a:lstStyle/>
          <a:p>
            <a:pPr lvl="0"/>
            <a:r>
              <a:rPr lang="en-US" dirty="0" smtClean="0"/>
              <a:t>Merge Sort</a:t>
            </a:r>
            <a:endParaRPr lang="en-US" dirty="0"/>
          </a:p>
          <a:p>
            <a:r>
              <a:rPr lang="en-US" dirty="0" smtClean="0"/>
              <a:t>Merge Sort Algorithm</a:t>
            </a:r>
          </a:p>
          <a:p>
            <a:r>
              <a:rPr lang="en-US" dirty="0" smtClean="0"/>
              <a:t>Time Complexity</a:t>
            </a:r>
          </a:p>
          <a:p>
            <a:pPr lvl="1"/>
            <a:r>
              <a:rPr lang="en-US" dirty="0" smtClean="0"/>
              <a:t>Best case</a:t>
            </a:r>
          </a:p>
          <a:p>
            <a:pPr lvl="1"/>
            <a:r>
              <a:rPr lang="en-US" dirty="0" smtClean="0"/>
              <a:t>Average case</a:t>
            </a:r>
          </a:p>
          <a:p>
            <a:pPr lvl="1"/>
            <a:r>
              <a:rPr lang="en-US" dirty="0" smtClean="0"/>
              <a:t>Worst case</a:t>
            </a:r>
          </a:p>
          <a:p>
            <a:r>
              <a:rPr lang="en-US" dirty="0" smtClean="0"/>
              <a:t>Examples</a:t>
            </a:r>
            <a:endParaRPr lang="en-US" dirty="0"/>
          </a:p>
        </p:txBody>
      </p:sp>
    </p:spTree>
    <p:extLst>
      <p:ext uri="{BB962C8B-B14F-4D97-AF65-F5344CB8AC3E}">
        <p14:creationId xmlns:p14="http://schemas.microsoft.com/office/powerpoint/2010/main" xmlns="" val="42533311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4" name="Content Placeholder 3"/>
          <p:cNvSpPr>
            <a:spLocks noGrp="1"/>
          </p:cNvSpPr>
          <p:nvPr>
            <p:ph sz="quarter" idx="1"/>
          </p:nvPr>
        </p:nvSpPr>
        <p:spPr/>
        <p:txBody>
          <a:bodyPr/>
          <a:lstStyle/>
          <a:p>
            <a:r>
              <a:rPr lang="en-US" dirty="0" smtClean="0"/>
              <a:t>Merging is the process of combining two or more sorted array into a third sorted array</a:t>
            </a:r>
          </a:p>
          <a:p>
            <a:r>
              <a:rPr lang="en-US" sz="2400" dirty="0" smtClean="0"/>
              <a:t>Apply divide-and-conquer to sorting problem</a:t>
            </a:r>
          </a:p>
          <a:p>
            <a:r>
              <a:rPr lang="en-US" sz="2400" dirty="0" smtClean="0"/>
              <a:t>Divide the array into approximately n/2 sub-arrays of size two and sort the elements in each sub array</a:t>
            </a:r>
          </a:p>
          <a:p>
            <a:r>
              <a:rPr lang="en-US" sz="2400" dirty="0" smtClean="0"/>
              <a:t>Merging each sub-array with the adjacent sub-array will get another sorted sub-array</a:t>
            </a:r>
          </a:p>
          <a:p>
            <a:r>
              <a:rPr lang="en-US" sz="2400" dirty="0" smtClean="0"/>
              <a:t>Repeat this process until there is only one array remaining of size n</a:t>
            </a:r>
          </a:p>
          <a:p>
            <a:r>
              <a:rPr lang="en-US" sz="2400" dirty="0" smtClean="0"/>
              <a:t>Since at any time the two arrays being merged are both sub-arrays of A, lower and upper bounds are required to indicate the sub-arrays being merged</a:t>
            </a:r>
          </a:p>
          <a:p>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
          </p:nvPr>
        </p:nvSpPr>
        <p:spPr>
          <a:xfrm>
            <a:off x="914400" y="609600"/>
            <a:ext cx="7772400" cy="5791200"/>
          </a:xfrm>
        </p:spPr>
        <p:txBody>
          <a:bodyPr>
            <a:normAutofit/>
          </a:bodyPr>
          <a:lstStyle/>
          <a:p>
            <a:r>
              <a:rPr lang="en-US" dirty="0" smtClean="0"/>
              <a:t>Let A be an array of n number of elements to be sorted A[1], A[2] ...... A[n]</a:t>
            </a:r>
          </a:p>
          <a:p>
            <a:r>
              <a:rPr lang="en-US" dirty="0" smtClean="0"/>
              <a:t>Step 1: Divide the array A into approximately n/2 sorted sub-array, i.e., the elements in the (A [1], A [2]), (A [3], A [4]), (A [k], A [k + 1]), (A [n – 1], A [n]) sub-arrays are in sorted order</a:t>
            </a:r>
          </a:p>
          <a:p>
            <a:r>
              <a:rPr lang="en-US" dirty="0" smtClean="0"/>
              <a:t>Step 2: Merge each pair of pairs to obtain the following list of sorted sub-array</a:t>
            </a:r>
          </a:p>
          <a:p>
            <a:r>
              <a:rPr lang="en-US" dirty="0" smtClean="0"/>
              <a:t>The elements in the sub-array are also in the sorted order</a:t>
            </a:r>
          </a:p>
          <a:p>
            <a:r>
              <a:rPr lang="pt-BR" dirty="0" smtClean="0"/>
              <a:t>(A [1], A [2], A [3], A [4)),...... (A [k – 1], A [k], A [k + 1], A [k + 2]), ...... (A [n – 3], A [n – 2], A [n – 1], A [n]).</a:t>
            </a:r>
          </a:p>
          <a:p>
            <a:r>
              <a:rPr lang="en-US" dirty="0" smtClean="0"/>
              <a:t>Step 3: Repeat the step 2 recursively until there is only one sorted array of size n</a:t>
            </a:r>
            <a:endParaRPr lang="en-US" dirty="0"/>
          </a:p>
        </p:txBody>
      </p:sp>
      <p:sp>
        <p:nvSpPr>
          <p:cNvPr id="2" name="Slide Number Placeholder 1"/>
          <p:cNvSpPr>
            <a:spLocks noGrp="1"/>
          </p:cNvSpPr>
          <p:nvPr>
            <p:ph type="sldNum" sz="quarter" idx="12"/>
          </p:nvPr>
        </p:nvSpPr>
        <p:spPr/>
        <p:txBody>
          <a:bodyPr/>
          <a:lstStyle/>
          <a:p>
            <a:fld id="{8D8E6644-0E49-465F-A776-47058F1591F0}"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4" name="Content Placeholder 3"/>
          <p:cNvSpPr>
            <a:spLocks noGrp="1"/>
          </p:cNvSpPr>
          <p:nvPr>
            <p:ph sz="quarter" idx="1"/>
          </p:nvPr>
        </p:nvSpPr>
        <p:spPr/>
        <p:txBody>
          <a:bodyPr/>
          <a:lstStyle/>
          <a:p>
            <a:r>
              <a:rPr lang="en-US" dirty="0" smtClean="0"/>
              <a:t>To illustrate the merge sort algorithm consider the following array with 7 elements</a:t>
            </a:r>
          </a:p>
          <a:p>
            <a:r>
              <a:rPr lang="en-US" dirty="0" smtClean="0"/>
              <a:t>[42], [33], [23], [74], [44], [67], [49]</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209800" y="2743200"/>
            <a:ext cx="4420553" cy="12001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2285047" y="4038600"/>
            <a:ext cx="4420553" cy="1389317"/>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D8E6644-0E49-465F-A776-47058F1591F0}"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4" name="Content Placeholder 3"/>
          <p:cNvSpPr>
            <a:spLocks noGrp="1"/>
          </p:cNvSpPr>
          <p:nvPr>
            <p:ph sz="quarter"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2362200" y="1600200"/>
            <a:ext cx="4038600" cy="1285009"/>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2311278" y="3124200"/>
            <a:ext cx="4089522" cy="58102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D8E6644-0E49-465F-A776-47058F1591F0}"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en-US" smtClean="0"/>
              <a:t>Merging</a:t>
            </a:r>
          </a:p>
        </p:txBody>
      </p:sp>
      <p:sp>
        <p:nvSpPr>
          <p:cNvPr id="4099" name="Rectangle 3"/>
          <p:cNvSpPr>
            <a:spLocks noGrp="1" noChangeArrowheads="1"/>
          </p:cNvSpPr>
          <p:nvPr>
            <p:ph type="body" idx="1"/>
          </p:nvPr>
        </p:nvSpPr>
        <p:spPr>
          <a:xfrm>
            <a:off x="457200" y="1981200"/>
            <a:ext cx="8001000" cy="4114800"/>
          </a:xfrm>
        </p:spPr>
        <p:txBody>
          <a:bodyPr/>
          <a:lstStyle/>
          <a:p>
            <a:pPr eaLnBrk="1" hangingPunct="1"/>
            <a:r>
              <a:rPr lang="en-US" altLang="en-US" dirty="0" smtClean="0"/>
              <a:t>The key to Merge Sort is merging two sorted lists into one, such that if you have two lists X (x</a:t>
            </a:r>
            <a:r>
              <a:rPr lang="en-US" altLang="en-US" baseline="-25000" dirty="0" smtClean="0"/>
              <a:t>1</a:t>
            </a:r>
            <a:r>
              <a:rPr lang="en-US" altLang="en-US" dirty="0" smtClean="0">
                <a:cs typeface="Times New Roman" pitchFamily="18" charset="0"/>
                <a:sym typeface="Symbol" pitchFamily="18" charset="2"/>
              </a:rPr>
              <a:t></a:t>
            </a:r>
            <a:r>
              <a:rPr lang="en-US" altLang="en-US" dirty="0" smtClean="0"/>
              <a:t>x</a:t>
            </a:r>
            <a:r>
              <a:rPr lang="en-US" altLang="en-US" baseline="-25000" dirty="0" smtClean="0"/>
              <a:t>2</a:t>
            </a:r>
            <a:r>
              <a:rPr lang="en-US" altLang="en-US" dirty="0" smtClean="0">
                <a:cs typeface="Times New Roman" pitchFamily="18" charset="0"/>
                <a:sym typeface="Symbol" pitchFamily="18" charset="2"/>
              </a:rPr>
              <a:t></a:t>
            </a:r>
            <a:r>
              <a:rPr lang="en-US" altLang="en-US" baseline="30000" dirty="0" smtClean="0">
                <a:cs typeface="Times New Roman" pitchFamily="18" charset="0"/>
                <a:sym typeface="Symbol" pitchFamily="18" charset="2"/>
              </a:rPr>
              <a:t>…</a:t>
            </a:r>
            <a:r>
              <a:rPr lang="en-US" altLang="en-US" dirty="0" smtClean="0">
                <a:cs typeface="Times New Roman" pitchFamily="18" charset="0"/>
                <a:sym typeface="Symbol" pitchFamily="18" charset="2"/>
              </a:rPr>
              <a:t></a:t>
            </a:r>
            <a:r>
              <a:rPr lang="en-US" altLang="en-US" dirty="0" err="1" smtClean="0">
                <a:cs typeface="Times New Roman" pitchFamily="18" charset="0"/>
                <a:sym typeface="Symbol" pitchFamily="18" charset="2"/>
              </a:rPr>
              <a:t>x</a:t>
            </a:r>
            <a:r>
              <a:rPr lang="en-US" altLang="en-US" baseline="-25000" dirty="0" err="1" smtClean="0">
                <a:cs typeface="Times New Roman" pitchFamily="18" charset="0"/>
                <a:sym typeface="Symbol" pitchFamily="18" charset="2"/>
              </a:rPr>
              <a:t>m</a:t>
            </a:r>
            <a:r>
              <a:rPr lang="en-US" altLang="en-US" dirty="0" smtClean="0">
                <a:cs typeface="Times New Roman" pitchFamily="18" charset="0"/>
                <a:sym typeface="Symbol" pitchFamily="18" charset="2"/>
              </a:rPr>
              <a:t>) and Y(y</a:t>
            </a:r>
            <a:r>
              <a:rPr lang="en-US" altLang="en-US" baseline="-25000" dirty="0" smtClean="0">
                <a:cs typeface="Times New Roman" pitchFamily="18" charset="0"/>
                <a:sym typeface="Symbol" pitchFamily="18" charset="2"/>
              </a:rPr>
              <a:t>1</a:t>
            </a:r>
            <a:r>
              <a:rPr lang="en-US" altLang="en-US" dirty="0" smtClean="0">
                <a:cs typeface="Times New Roman" pitchFamily="18" charset="0"/>
                <a:sym typeface="Symbol" pitchFamily="18" charset="2"/>
              </a:rPr>
              <a:t>y</a:t>
            </a:r>
            <a:r>
              <a:rPr lang="en-US" altLang="en-US" baseline="-25000" dirty="0" smtClean="0">
                <a:cs typeface="Times New Roman" pitchFamily="18" charset="0"/>
                <a:sym typeface="Symbol" pitchFamily="18" charset="2"/>
              </a:rPr>
              <a:t>2</a:t>
            </a:r>
            <a:r>
              <a:rPr lang="en-US" altLang="en-US" dirty="0" smtClean="0">
                <a:cs typeface="Times New Roman" pitchFamily="18" charset="0"/>
                <a:sym typeface="Symbol" pitchFamily="18" charset="2"/>
              </a:rPr>
              <a:t></a:t>
            </a:r>
            <a:r>
              <a:rPr lang="en-US" altLang="en-US" baseline="30000" dirty="0" smtClean="0">
                <a:cs typeface="Times New Roman" pitchFamily="18" charset="0"/>
                <a:sym typeface="Symbol" pitchFamily="18" charset="2"/>
              </a:rPr>
              <a:t>…</a:t>
            </a:r>
            <a:r>
              <a:rPr lang="en-US" altLang="en-US" dirty="0" smtClean="0">
                <a:cs typeface="Times New Roman" pitchFamily="18" charset="0"/>
                <a:sym typeface="Symbol" pitchFamily="18" charset="2"/>
              </a:rPr>
              <a:t></a:t>
            </a:r>
            <a:r>
              <a:rPr lang="en-US" altLang="en-US" dirty="0" err="1" smtClean="0">
                <a:cs typeface="Times New Roman" pitchFamily="18" charset="0"/>
                <a:sym typeface="Symbol" pitchFamily="18" charset="2"/>
              </a:rPr>
              <a:t>y</a:t>
            </a:r>
            <a:r>
              <a:rPr lang="en-US" altLang="en-US" baseline="-25000" dirty="0" err="1" smtClean="0">
                <a:cs typeface="Times New Roman" pitchFamily="18" charset="0"/>
                <a:sym typeface="Symbol" pitchFamily="18" charset="2"/>
              </a:rPr>
              <a:t>n</a:t>
            </a:r>
            <a:r>
              <a:rPr lang="en-US" altLang="en-US" dirty="0" smtClean="0">
                <a:cs typeface="Times New Roman" pitchFamily="18" charset="0"/>
                <a:sym typeface="Symbol" pitchFamily="18" charset="2"/>
              </a:rPr>
              <a:t>) the resulting list is Z(z</a:t>
            </a:r>
            <a:r>
              <a:rPr lang="en-US" altLang="en-US" baseline="-25000" dirty="0" smtClean="0">
                <a:cs typeface="Times New Roman" pitchFamily="18" charset="0"/>
                <a:sym typeface="Symbol" pitchFamily="18" charset="2"/>
              </a:rPr>
              <a:t>1</a:t>
            </a:r>
            <a:r>
              <a:rPr lang="en-US" altLang="en-US" dirty="0" smtClean="0">
                <a:cs typeface="Times New Roman" pitchFamily="18" charset="0"/>
                <a:sym typeface="Symbol" pitchFamily="18" charset="2"/>
              </a:rPr>
              <a:t>z</a:t>
            </a:r>
            <a:r>
              <a:rPr lang="en-US" altLang="en-US" baseline="-25000" dirty="0" smtClean="0">
                <a:cs typeface="Times New Roman" pitchFamily="18" charset="0"/>
                <a:sym typeface="Symbol" pitchFamily="18" charset="2"/>
              </a:rPr>
              <a:t>2</a:t>
            </a:r>
            <a:r>
              <a:rPr lang="en-US" altLang="en-US" dirty="0" smtClean="0">
                <a:cs typeface="Times New Roman" pitchFamily="18" charset="0"/>
                <a:sym typeface="Symbol" pitchFamily="18" charset="2"/>
              </a:rPr>
              <a:t></a:t>
            </a:r>
            <a:r>
              <a:rPr lang="en-US" altLang="en-US" baseline="30000" dirty="0" smtClean="0">
                <a:cs typeface="Times New Roman" pitchFamily="18" charset="0"/>
                <a:sym typeface="Symbol" pitchFamily="18" charset="2"/>
              </a:rPr>
              <a:t>…</a:t>
            </a:r>
            <a:r>
              <a:rPr lang="en-US" altLang="en-US" dirty="0" smtClean="0">
                <a:cs typeface="Times New Roman" pitchFamily="18" charset="0"/>
                <a:sym typeface="Symbol" pitchFamily="18" charset="2"/>
              </a:rPr>
              <a:t></a:t>
            </a:r>
            <a:r>
              <a:rPr lang="en-US" altLang="en-US" dirty="0" err="1" smtClean="0">
                <a:cs typeface="Times New Roman" pitchFamily="18" charset="0"/>
                <a:sym typeface="Symbol" pitchFamily="18" charset="2"/>
              </a:rPr>
              <a:t>z</a:t>
            </a:r>
            <a:r>
              <a:rPr lang="en-US" altLang="en-US" baseline="-25000" dirty="0" err="1" smtClean="0">
                <a:cs typeface="Times New Roman" pitchFamily="18" charset="0"/>
                <a:sym typeface="Symbol" pitchFamily="18" charset="2"/>
              </a:rPr>
              <a:t>m+n</a:t>
            </a:r>
            <a:r>
              <a:rPr lang="en-US" altLang="en-US" dirty="0" smtClean="0">
                <a:cs typeface="Times New Roman" pitchFamily="18" charset="0"/>
                <a:sym typeface="Symbol" pitchFamily="18" charset="2"/>
              </a:rPr>
              <a:t>)</a:t>
            </a:r>
          </a:p>
          <a:p>
            <a:pPr eaLnBrk="1" hangingPunct="1"/>
            <a:r>
              <a:rPr lang="en-US" altLang="en-US" dirty="0" smtClean="0">
                <a:cs typeface="Times New Roman" pitchFamily="18" charset="0"/>
                <a:sym typeface="Symbol" pitchFamily="18" charset="2"/>
              </a:rPr>
              <a:t>Example:</a:t>
            </a:r>
          </a:p>
          <a:p>
            <a:pPr eaLnBrk="1" hangingPunct="1">
              <a:buFont typeface="Wingdings" pitchFamily="2" charset="2"/>
              <a:buNone/>
            </a:pPr>
            <a:r>
              <a:rPr lang="en-US" altLang="en-US" dirty="0" smtClean="0">
                <a:cs typeface="Times New Roman" pitchFamily="18" charset="0"/>
                <a:sym typeface="Symbol" pitchFamily="18" charset="2"/>
              </a:rPr>
              <a:t>L</a:t>
            </a:r>
            <a:r>
              <a:rPr lang="en-US" altLang="en-US" baseline="-25000" dirty="0" smtClean="0">
                <a:cs typeface="Times New Roman" pitchFamily="18" charset="0"/>
                <a:sym typeface="Symbol" pitchFamily="18" charset="2"/>
              </a:rPr>
              <a:t>1</a:t>
            </a:r>
            <a:r>
              <a:rPr lang="en-US" altLang="en-US" dirty="0" smtClean="0">
                <a:cs typeface="Times New Roman" pitchFamily="18" charset="0"/>
                <a:sym typeface="Symbol" pitchFamily="18" charset="2"/>
              </a:rPr>
              <a:t> = { 3 8 9 }   L</a:t>
            </a:r>
            <a:r>
              <a:rPr lang="en-US" altLang="en-US" baseline="-25000" dirty="0" smtClean="0">
                <a:cs typeface="Times New Roman" pitchFamily="18" charset="0"/>
                <a:sym typeface="Symbol" pitchFamily="18" charset="2"/>
              </a:rPr>
              <a:t>2</a:t>
            </a:r>
            <a:r>
              <a:rPr lang="en-US" altLang="en-US" dirty="0" smtClean="0">
                <a:cs typeface="Times New Roman" pitchFamily="18" charset="0"/>
                <a:sym typeface="Symbol" pitchFamily="18" charset="2"/>
              </a:rPr>
              <a:t> = { 1 5 7 }</a:t>
            </a:r>
          </a:p>
          <a:p>
            <a:pPr eaLnBrk="1" hangingPunct="1">
              <a:buFont typeface="Wingdings" pitchFamily="2" charset="2"/>
              <a:buNone/>
            </a:pPr>
            <a:r>
              <a:rPr lang="en-US" altLang="en-US" dirty="0" smtClean="0">
                <a:cs typeface="Times New Roman" pitchFamily="18" charset="0"/>
                <a:sym typeface="Symbol" pitchFamily="18" charset="2"/>
              </a:rPr>
              <a:t>merge(L</a:t>
            </a:r>
            <a:r>
              <a:rPr lang="en-US" altLang="en-US" baseline="-25000" dirty="0" smtClean="0">
                <a:cs typeface="Times New Roman" pitchFamily="18" charset="0"/>
                <a:sym typeface="Symbol" pitchFamily="18" charset="2"/>
              </a:rPr>
              <a:t>1</a:t>
            </a:r>
            <a:r>
              <a:rPr lang="en-US" altLang="en-US" dirty="0" smtClean="0">
                <a:cs typeface="Times New Roman" pitchFamily="18" charset="0"/>
                <a:sym typeface="Symbol" pitchFamily="18" charset="2"/>
              </a:rPr>
              <a:t>, L</a:t>
            </a:r>
            <a:r>
              <a:rPr lang="en-US" altLang="en-US" baseline="-25000" dirty="0" smtClean="0">
                <a:cs typeface="Times New Roman" pitchFamily="18" charset="0"/>
                <a:sym typeface="Symbol" pitchFamily="18" charset="2"/>
              </a:rPr>
              <a:t>2</a:t>
            </a:r>
            <a:r>
              <a:rPr lang="en-US" altLang="en-US" dirty="0" smtClean="0">
                <a:cs typeface="Times New Roman" pitchFamily="18" charset="0"/>
                <a:sym typeface="Symbol" pitchFamily="18" charset="2"/>
              </a:rPr>
              <a:t>) = { 1 3 5 7 8 9 }</a:t>
            </a:r>
            <a:endParaRPr lang="en-US" altLang="en-US" baseline="-25000" dirty="0" smtClean="0">
              <a:cs typeface="Times New Roman" pitchFamily="18" charset="0"/>
              <a:sym typeface="Symbol" pitchFamily="18" charset="2"/>
            </a:endParaRPr>
          </a:p>
        </p:txBody>
      </p:sp>
      <p:sp>
        <p:nvSpPr>
          <p:cNvPr id="2" name="Slide Number Placeholder 1"/>
          <p:cNvSpPr>
            <a:spLocks noGrp="1"/>
          </p:cNvSpPr>
          <p:nvPr>
            <p:ph type="sldNum" sz="quarter" idx="12"/>
          </p:nvPr>
        </p:nvSpPr>
        <p:spPr/>
        <p:txBody>
          <a:bodyPr/>
          <a:lstStyle/>
          <a:p>
            <a:fld id="{8D8E6644-0E49-465F-A776-47058F1591F0}" type="slidenum">
              <a:rPr lang="en-US" smtClean="0"/>
              <a:pPr/>
              <a:t>8</a:t>
            </a:fld>
            <a:endParaRPr lang="en-US"/>
          </a:p>
        </p:txBody>
      </p:sp>
    </p:spTree>
    <p:extLst>
      <p:ext uri="{BB962C8B-B14F-4D97-AF65-F5344CB8AC3E}">
        <p14:creationId xmlns:p14="http://schemas.microsoft.com/office/powerpoint/2010/main" xmlns="" val="2184362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34832" name="Group 16"/>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4833" name="Group 17"/>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4866" name="Group 50"/>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67" name="Line 51"/>
          <p:cNvSpPr>
            <a:spLocks noChangeShapeType="1"/>
          </p:cNvSpPr>
          <p:nvPr/>
        </p:nvSpPr>
        <p:spPr bwMode="auto">
          <a:xfrm flipV="1">
            <a:off x="18288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5168" name="Line 52"/>
          <p:cNvSpPr>
            <a:spLocks noChangeShapeType="1"/>
          </p:cNvSpPr>
          <p:nvPr/>
        </p:nvSpPr>
        <p:spPr bwMode="auto">
          <a:xfrm flipV="1">
            <a:off x="53340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5169" name="Line 53"/>
          <p:cNvSpPr>
            <a:spLocks noChangeShapeType="1"/>
          </p:cNvSpPr>
          <p:nvPr/>
        </p:nvSpPr>
        <p:spPr bwMode="auto">
          <a:xfrm flipV="1">
            <a:off x="22098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5170" name="Text Box 54"/>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5171" name="Text Box 55"/>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5172" name="Text Box 56"/>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9</a:t>
            </a:fld>
            <a:endParaRPr lang="en-US"/>
          </a:p>
        </p:txBody>
      </p:sp>
    </p:spTree>
    <p:extLst>
      <p:ext uri="{BB962C8B-B14F-4D97-AF65-F5344CB8AC3E}">
        <p14:creationId xmlns:p14="http://schemas.microsoft.com/office/powerpoint/2010/main" xmlns="" val="12731394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35843" name="Group 3"/>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5855" name="Group 15"/>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5867" name="Group 27"/>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191" name="Line 47"/>
          <p:cNvSpPr>
            <a:spLocks noChangeShapeType="1"/>
          </p:cNvSpPr>
          <p:nvPr/>
        </p:nvSpPr>
        <p:spPr bwMode="auto">
          <a:xfrm flipV="1">
            <a:off x="18288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192" name="Line 48"/>
          <p:cNvSpPr>
            <a:spLocks noChangeShapeType="1"/>
          </p:cNvSpPr>
          <p:nvPr/>
        </p:nvSpPr>
        <p:spPr bwMode="auto">
          <a:xfrm flipV="1">
            <a:off x="60960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193" name="Line 49"/>
          <p:cNvSpPr>
            <a:spLocks noChangeShapeType="1"/>
          </p:cNvSpPr>
          <p:nvPr/>
        </p:nvSpPr>
        <p:spPr bwMode="auto">
          <a:xfrm flipV="1">
            <a:off x="28956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194" name="Text Box 50"/>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6195" name="Text Box 51"/>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6196" name="Text Box 52"/>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10</a:t>
            </a:fld>
            <a:endParaRPr lang="en-US"/>
          </a:p>
        </p:txBody>
      </p:sp>
    </p:spTree>
    <p:extLst>
      <p:ext uri="{BB962C8B-B14F-4D97-AF65-F5344CB8AC3E}">
        <p14:creationId xmlns:p14="http://schemas.microsoft.com/office/powerpoint/2010/main" xmlns="" val="1983060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38915" name="Group 3"/>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8927" name="Group 15"/>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8939" name="Group 27"/>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215" name="Line 47"/>
          <p:cNvSpPr>
            <a:spLocks noChangeShapeType="1"/>
          </p:cNvSpPr>
          <p:nvPr/>
        </p:nvSpPr>
        <p:spPr bwMode="auto">
          <a:xfrm flipV="1">
            <a:off x="25146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6" name="Line 48"/>
          <p:cNvSpPr>
            <a:spLocks noChangeShapeType="1"/>
          </p:cNvSpPr>
          <p:nvPr/>
        </p:nvSpPr>
        <p:spPr bwMode="auto">
          <a:xfrm flipV="1">
            <a:off x="60960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7" name="Line 49"/>
          <p:cNvSpPr>
            <a:spLocks noChangeShapeType="1"/>
          </p:cNvSpPr>
          <p:nvPr/>
        </p:nvSpPr>
        <p:spPr bwMode="auto">
          <a:xfrm flipV="1">
            <a:off x="36576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8" name="Text Box 50"/>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7219" name="Text Box 51"/>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7220" name="Text Box 52"/>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11</a:t>
            </a:fld>
            <a:endParaRPr lang="en-US"/>
          </a:p>
        </p:txBody>
      </p:sp>
    </p:spTree>
    <p:extLst>
      <p:ext uri="{BB962C8B-B14F-4D97-AF65-F5344CB8AC3E}">
        <p14:creationId xmlns:p14="http://schemas.microsoft.com/office/powerpoint/2010/main" xmlns="" val="1219665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39939" name="Group 3"/>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9951" name="Group 15"/>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9963" name="Group 27"/>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239" name="Line 47"/>
          <p:cNvSpPr>
            <a:spLocks noChangeShapeType="1"/>
          </p:cNvSpPr>
          <p:nvPr/>
        </p:nvSpPr>
        <p:spPr bwMode="auto">
          <a:xfrm flipV="1">
            <a:off x="25146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8240" name="Line 48"/>
          <p:cNvSpPr>
            <a:spLocks noChangeShapeType="1"/>
          </p:cNvSpPr>
          <p:nvPr/>
        </p:nvSpPr>
        <p:spPr bwMode="auto">
          <a:xfrm flipV="1">
            <a:off x="67818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8241" name="Line 49"/>
          <p:cNvSpPr>
            <a:spLocks noChangeShapeType="1"/>
          </p:cNvSpPr>
          <p:nvPr/>
        </p:nvSpPr>
        <p:spPr bwMode="auto">
          <a:xfrm flipV="1">
            <a:off x="43434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8242" name="Text Box 50"/>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8243" name="Text Box 51"/>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8244" name="Text Box 52"/>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12</a:t>
            </a:fld>
            <a:endParaRPr lang="en-US"/>
          </a:p>
        </p:txBody>
      </p:sp>
    </p:spTree>
    <p:extLst>
      <p:ext uri="{BB962C8B-B14F-4D97-AF65-F5344CB8AC3E}">
        <p14:creationId xmlns:p14="http://schemas.microsoft.com/office/powerpoint/2010/main" xmlns="" val="2324839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40963" name="Group 3"/>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0975" name="Group 15"/>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0987" name="Group 27"/>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63" name="Line 47"/>
          <p:cNvSpPr>
            <a:spLocks noChangeShapeType="1"/>
          </p:cNvSpPr>
          <p:nvPr/>
        </p:nvSpPr>
        <p:spPr bwMode="auto">
          <a:xfrm flipV="1">
            <a:off x="32766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9264" name="Line 48"/>
          <p:cNvSpPr>
            <a:spLocks noChangeShapeType="1"/>
          </p:cNvSpPr>
          <p:nvPr/>
        </p:nvSpPr>
        <p:spPr bwMode="auto">
          <a:xfrm flipV="1">
            <a:off x="67818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9265" name="Line 49"/>
          <p:cNvSpPr>
            <a:spLocks noChangeShapeType="1"/>
          </p:cNvSpPr>
          <p:nvPr/>
        </p:nvSpPr>
        <p:spPr bwMode="auto">
          <a:xfrm flipV="1">
            <a:off x="51054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9266" name="Text Box 51"/>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9267" name="Text Box 52"/>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9268" name="Text Box 53"/>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13</a:t>
            </a:fld>
            <a:endParaRPr lang="en-US"/>
          </a:p>
        </p:txBody>
      </p:sp>
    </p:spTree>
    <p:extLst>
      <p:ext uri="{BB962C8B-B14F-4D97-AF65-F5344CB8AC3E}">
        <p14:creationId xmlns:p14="http://schemas.microsoft.com/office/powerpoint/2010/main" xmlns="" val="20290976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41987" name="Group 3"/>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1999" name="Group 15"/>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2011" name="Group 27"/>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287" name="Line 47"/>
          <p:cNvSpPr>
            <a:spLocks noChangeShapeType="1"/>
          </p:cNvSpPr>
          <p:nvPr/>
        </p:nvSpPr>
        <p:spPr bwMode="auto">
          <a:xfrm flipV="1">
            <a:off x="39624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0288" name="Line 48"/>
          <p:cNvSpPr>
            <a:spLocks noChangeShapeType="1"/>
          </p:cNvSpPr>
          <p:nvPr/>
        </p:nvSpPr>
        <p:spPr bwMode="auto">
          <a:xfrm flipV="1">
            <a:off x="67818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0289" name="Line 49"/>
          <p:cNvSpPr>
            <a:spLocks noChangeShapeType="1"/>
          </p:cNvSpPr>
          <p:nvPr/>
        </p:nvSpPr>
        <p:spPr bwMode="auto">
          <a:xfrm flipV="1">
            <a:off x="58674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0290" name="Text Box 50"/>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10291" name="Text Box 51"/>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10292" name="Text Box 52"/>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14</a:t>
            </a:fld>
            <a:endParaRPr lang="en-US"/>
          </a:p>
        </p:txBody>
      </p:sp>
    </p:spTree>
    <p:extLst>
      <p:ext uri="{BB962C8B-B14F-4D97-AF65-F5344CB8AC3E}">
        <p14:creationId xmlns:p14="http://schemas.microsoft.com/office/powerpoint/2010/main" xmlns="" val="25413503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43011" name="Group 3"/>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3023" name="Group 15"/>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3035" name="Group 27"/>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311" name="Line 47"/>
          <p:cNvSpPr>
            <a:spLocks noChangeShapeType="1"/>
          </p:cNvSpPr>
          <p:nvPr/>
        </p:nvSpPr>
        <p:spPr bwMode="auto">
          <a:xfrm flipV="1">
            <a:off x="39624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1312" name="Line 48"/>
          <p:cNvSpPr>
            <a:spLocks noChangeShapeType="1"/>
          </p:cNvSpPr>
          <p:nvPr/>
        </p:nvSpPr>
        <p:spPr bwMode="auto">
          <a:xfrm flipV="1">
            <a:off x="75438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1313" name="Line 49"/>
          <p:cNvSpPr>
            <a:spLocks noChangeShapeType="1"/>
          </p:cNvSpPr>
          <p:nvPr/>
        </p:nvSpPr>
        <p:spPr bwMode="auto">
          <a:xfrm flipV="1">
            <a:off x="65532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1314" name="Text Box 50"/>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11315" name="Text Box 51"/>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11316" name="Text Box 52"/>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15</a:t>
            </a:fld>
            <a:endParaRPr lang="en-US"/>
          </a:p>
        </p:txBody>
      </p:sp>
    </p:spTree>
    <p:extLst>
      <p:ext uri="{BB962C8B-B14F-4D97-AF65-F5344CB8AC3E}">
        <p14:creationId xmlns:p14="http://schemas.microsoft.com/office/powerpoint/2010/main" xmlns="" val="32094866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44035" name="Group 3"/>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4047" name="Group 15"/>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4059" name="Group 27"/>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35" name="Line 48"/>
          <p:cNvSpPr>
            <a:spLocks noChangeShapeType="1"/>
          </p:cNvSpPr>
          <p:nvPr/>
        </p:nvSpPr>
        <p:spPr bwMode="auto">
          <a:xfrm flipV="1">
            <a:off x="7543800" y="19812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2336" name="Line 49"/>
          <p:cNvSpPr>
            <a:spLocks noChangeShapeType="1"/>
          </p:cNvSpPr>
          <p:nvPr/>
        </p:nvSpPr>
        <p:spPr bwMode="auto">
          <a:xfrm flipV="1">
            <a:off x="72390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2337" name="Text Box 50"/>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12338" name="Text Box 51"/>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12339" name="Text Box 52"/>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16</a:t>
            </a:fld>
            <a:endParaRPr lang="en-US"/>
          </a:p>
        </p:txBody>
      </p:sp>
    </p:spTree>
    <p:extLst>
      <p:ext uri="{BB962C8B-B14F-4D97-AF65-F5344CB8AC3E}">
        <p14:creationId xmlns:p14="http://schemas.microsoft.com/office/powerpoint/2010/main" xmlns="" val="17958891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152400"/>
            <a:ext cx="7772400" cy="762000"/>
          </a:xfrm>
        </p:spPr>
        <p:txBody>
          <a:bodyPr/>
          <a:lstStyle/>
          <a:p>
            <a:pPr eaLnBrk="1" hangingPunct="1">
              <a:defRPr/>
            </a:pPr>
            <a:r>
              <a:rPr lang="en-US" smtClean="0"/>
              <a:t>Merging </a:t>
            </a:r>
            <a:r>
              <a:rPr lang="en-US" sz="2000" smtClean="0"/>
              <a:t>(cont.)</a:t>
            </a:r>
            <a:r>
              <a:rPr lang="en-US" smtClean="0"/>
              <a:t> </a:t>
            </a:r>
          </a:p>
        </p:txBody>
      </p:sp>
      <p:graphicFrame>
        <p:nvGraphicFramePr>
          <p:cNvPr id="45059" name="Group 3"/>
          <p:cNvGraphicFramePr>
            <a:graphicFrameLocks noGrp="1"/>
          </p:cNvGraphicFramePr>
          <p:nvPr/>
        </p:nvGraphicFramePr>
        <p:xfrm>
          <a:off x="14478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5071" name="Group 15"/>
          <p:cNvGraphicFramePr>
            <a:graphicFrameLocks noGrp="1"/>
          </p:cNvGraphicFramePr>
          <p:nvPr/>
        </p:nvGraphicFramePr>
        <p:xfrm>
          <a:off x="4953000" y="1371600"/>
          <a:ext cx="2895600" cy="518048"/>
        </p:xfrm>
        <a:graphic>
          <a:graphicData uri="http://schemas.openxmlformats.org/drawingml/2006/table">
            <a:tbl>
              <a:tblPr/>
              <a:tblGrid>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5083" name="Group 27"/>
          <p:cNvGraphicFramePr>
            <a:graphicFrameLocks noGrp="1"/>
          </p:cNvGraphicFramePr>
          <p:nvPr/>
        </p:nvGraphicFramePr>
        <p:xfrm>
          <a:off x="1828800" y="2743200"/>
          <a:ext cx="5791200" cy="518048"/>
        </p:xfrm>
        <a:graphic>
          <a:graphicData uri="http://schemas.openxmlformats.org/drawingml/2006/table">
            <a:tbl>
              <a:tblPr/>
              <a:tblGrid>
                <a:gridCol w="723900"/>
                <a:gridCol w="723900"/>
                <a:gridCol w="723900"/>
                <a:gridCol w="723900"/>
                <a:gridCol w="723900"/>
                <a:gridCol w="723900"/>
                <a:gridCol w="723900"/>
                <a:gridCol w="723900"/>
              </a:tblGrid>
              <a:tr h="517525">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10</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25</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54</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75</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359" name="Line 48"/>
          <p:cNvSpPr>
            <a:spLocks noChangeShapeType="1"/>
          </p:cNvSpPr>
          <p:nvPr/>
        </p:nvSpPr>
        <p:spPr bwMode="auto">
          <a:xfrm flipV="1">
            <a:off x="7239000" y="3352800"/>
            <a:ext cx="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3360" name="Text Box 49"/>
          <p:cNvSpPr txBox="1">
            <a:spLocks noChangeArrowheads="1"/>
          </p:cNvSpPr>
          <p:nvPr/>
        </p:nvSpPr>
        <p:spPr bwMode="auto">
          <a:xfrm>
            <a:off x="990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X:</a:t>
            </a:r>
          </a:p>
        </p:txBody>
      </p:sp>
      <p:sp>
        <p:nvSpPr>
          <p:cNvPr id="13361" name="Text Box 50"/>
          <p:cNvSpPr txBox="1">
            <a:spLocks noChangeArrowheads="1"/>
          </p:cNvSpPr>
          <p:nvPr/>
        </p:nvSpPr>
        <p:spPr bwMode="auto">
          <a:xfrm>
            <a:off x="4419600" y="13716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Y:</a:t>
            </a:r>
          </a:p>
        </p:txBody>
      </p:sp>
      <p:sp>
        <p:nvSpPr>
          <p:cNvPr id="13362" name="Text Box 51"/>
          <p:cNvSpPr txBox="1">
            <a:spLocks noChangeArrowheads="1"/>
          </p:cNvSpPr>
          <p:nvPr/>
        </p:nvSpPr>
        <p:spPr bwMode="auto">
          <a:xfrm>
            <a:off x="685800" y="2743200"/>
            <a:ext cx="1066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Result:</a:t>
            </a:r>
          </a:p>
        </p:txBody>
      </p:sp>
      <p:sp>
        <p:nvSpPr>
          <p:cNvPr id="2" name="Slide Number Placeholder 1"/>
          <p:cNvSpPr>
            <a:spLocks noGrp="1"/>
          </p:cNvSpPr>
          <p:nvPr>
            <p:ph type="sldNum" sz="quarter" idx="12"/>
          </p:nvPr>
        </p:nvSpPr>
        <p:spPr/>
        <p:txBody>
          <a:bodyPr/>
          <a:lstStyle/>
          <a:p>
            <a:fld id="{CF70ED43-5DCF-417A-8032-DE3F352BD9DE}" type="slidenum">
              <a:rPr lang="en-US" smtClean="0"/>
              <a:pPr/>
              <a:t>17</a:t>
            </a:fld>
            <a:endParaRPr lang="en-US"/>
          </a:p>
        </p:txBody>
      </p:sp>
    </p:spTree>
    <p:extLst>
      <p:ext uri="{BB962C8B-B14F-4D97-AF65-F5344CB8AC3E}">
        <p14:creationId xmlns:p14="http://schemas.microsoft.com/office/powerpoint/2010/main" xmlns="" val="5996907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smtClean="0"/>
              <a:t>Divide And Conquer</a:t>
            </a:r>
          </a:p>
        </p:txBody>
      </p:sp>
      <p:sp>
        <p:nvSpPr>
          <p:cNvPr id="14339" name="Rectangle 3"/>
          <p:cNvSpPr>
            <a:spLocks noGrp="1" noChangeArrowheads="1"/>
          </p:cNvSpPr>
          <p:nvPr>
            <p:ph type="body" idx="1"/>
          </p:nvPr>
        </p:nvSpPr>
        <p:spPr/>
        <p:txBody>
          <a:bodyPr/>
          <a:lstStyle/>
          <a:p>
            <a:pPr eaLnBrk="1" hangingPunct="1"/>
            <a:r>
              <a:rPr lang="en-US" altLang="en-US" sz="2800" smtClean="0"/>
              <a:t>Merging a two lists of one element each is the same as sorting them.</a:t>
            </a:r>
          </a:p>
          <a:p>
            <a:pPr eaLnBrk="1" hangingPunct="1"/>
            <a:r>
              <a:rPr lang="en-US" altLang="en-US" sz="2800" smtClean="0"/>
              <a:t>Merge sort divides up an unsorted list until the above condition is met and then sorts the divided parts back together in pairs.</a:t>
            </a:r>
          </a:p>
          <a:p>
            <a:pPr eaLnBrk="1" hangingPunct="1"/>
            <a:r>
              <a:rPr lang="en-US" altLang="en-US" sz="2800" smtClean="0"/>
              <a:t>Specifically this can be done by recursively dividing the unsorted list in half, merge sorting the right side then the left side and then merging the right and left back together.</a:t>
            </a:r>
          </a:p>
        </p:txBody>
      </p:sp>
      <p:sp>
        <p:nvSpPr>
          <p:cNvPr id="2" name="Slide Number Placeholder 1"/>
          <p:cNvSpPr>
            <a:spLocks noGrp="1"/>
          </p:cNvSpPr>
          <p:nvPr>
            <p:ph type="sldNum" sz="quarter" idx="12"/>
          </p:nvPr>
        </p:nvSpPr>
        <p:spPr/>
        <p:txBody>
          <a:bodyPr/>
          <a:lstStyle/>
          <a:p>
            <a:fld id="{8D8E6644-0E49-465F-A776-47058F1591F0}" type="slidenum">
              <a:rPr lang="en-US" smtClean="0"/>
              <a:pPr/>
              <a:t>18</a:t>
            </a:fld>
            <a:endParaRPr lang="en-US"/>
          </a:p>
        </p:txBody>
      </p:sp>
    </p:spTree>
    <p:extLst>
      <p:ext uri="{BB962C8B-B14F-4D97-AF65-F5344CB8AC3E}">
        <p14:creationId xmlns:p14="http://schemas.microsoft.com/office/powerpoint/2010/main" xmlns="" val="3451534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smtClean="0"/>
              <a:t>Merge Sort Algorithm</a:t>
            </a:r>
          </a:p>
        </p:txBody>
      </p:sp>
      <p:sp>
        <p:nvSpPr>
          <p:cNvPr id="15363" name="Rectangle 3"/>
          <p:cNvSpPr>
            <a:spLocks noGrp="1" noChangeArrowheads="1"/>
          </p:cNvSpPr>
          <p:nvPr>
            <p:ph type="body" idx="1"/>
          </p:nvPr>
        </p:nvSpPr>
        <p:spPr/>
        <p:txBody>
          <a:bodyPr/>
          <a:lstStyle/>
          <a:p>
            <a:pPr eaLnBrk="1" hangingPunct="1">
              <a:buFont typeface="Wingdings" pitchFamily="2" charset="2"/>
              <a:buNone/>
            </a:pPr>
            <a:r>
              <a:rPr lang="en-US" altLang="en-US" dirty="0" smtClean="0"/>
              <a:t>Given a list L with a length k:</a:t>
            </a:r>
          </a:p>
          <a:p>
            <a:pPr eaLnBrk="1" hangingPunct="1"/>
            <a:r>
              <a:rPr lang="en-US" altLang="en-US" dirty="0" smtClean="0"/>
              <a:t>If k == 1 </a:t>
            </a:r>
            <a:r>
              <a:rPr lang="en-US" altLang="en-US" dirty="0" smtClean="0">
                <a:sym typeface="Wingdings" pitchFamily="2" charset="2"/>
              </a:rPr>
              <a:t></a:t>
            </a:r>
            <a:r>
              <a:rPr lang="en-US" altLang="en-US" dirty="0" smtClean="0"/>
              <a:t> the list is sorted</a:t>
            </a:r>
          </a:p>
          <a:p>
            <a:pPr eaLnBrk="1" hangingPunct="1"/>
            <a:r>
              <a:rPr lang="en-US" altLang="en-US" dirty="0" smtClean="0"/>
              <a:t>Else:</a:t>
            </a:r>
          </a:p>
          <a:p>
            <a:pPr lvl="1" eaLnBrk="1" hangingPunct="1"/>
            <a:r>
              <a:rPr lang="en-US" altLang="en-US" dirty="0" smtClean="0"/>
              <a:t>Merge Sort the left side (1 thru k/2)</a:t>
            </a:r>
          </a:p>
          <a:p>
            <a:pPr lvl="1" eaLnBrk="1" hangingPunct="1"/>
            <a:r>
              <a:rPr lang="en-US" altLang="en-US" dirty="0" smtClean="0"/>
              <a:t>Merge Sort the right side (k/2+1 thru k)</a:t>
            </a:r>
          </a:p>
          <a:p>
            <a:pPr lvl="1" eaLnBrk="1" hangingPunct="1"/>
            <a:r>
              <a:rPr lang="en-US" altLang="en-US" dirty="0" smtClean="0"/>
              <a:t>Merge the right side with the left side</a:t>
            </a:r>
          </a:p>
        </p:txBody>
      </p:sp>
      <p:sp>
        <p:nvSpPr>
          <p:cNvPr id="2" name="Slide Number Placeholder 1"/>
          <p:cNvSpPr>
            <a:spLocks noGrp="1"/>
          </p:cNvSpPr>
          <p:nvPr>
            <p:ph type="sldNum" sz="quarter" idx="12"/>
          </p:nvPr>
        </p:nvSpPr>
        <p:spPr/>
        <p:txBody>
          <a:bodyPr/>
          <a:lstStyle/>
          <a:p>
            <a:fld id="{8D8E6644-0E49-465F-A776-47058F1591F0}" type="slidenum">
              <a:rPr lang="en-US" smtClean="0"/>
              <a:pPr/>
              <a:t>19</a:t>
            </a:fld>
            <a:endParaRPr lang="en-US"/>
          </a:p>
        </p:txBody>
      </p:sp>
    </p:spTree>
    <p:extLst>
      <p:ext uri="{BB962C8B-B14F-4D97-AF65-F5344CB8AC3E}">
        <p14:creationId xmlns:p14="http://schemas.microsoft.com/office/powerpoint/2010/main" xmlns="" val="2783209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52253" name="Group 29"/>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CF70ED43-5DCF-417A-8032-DE3F352BD9DE}" type="slidenum">
              <a:rPr lang="en-US" smtClean="0"/>
              <a:pPr/>
              <a:t>20</a:t>
            </a:fld>
            <a:endParaRPr lang="en-US"/>
          </a:p>
        </p:txBody>
      </p:sp>
    </p:spTree>
    <p:extLst>
      <p:ext uri="{BB962C8B-B14F-4D97-AF65-F5344CB8AC3E}">
        <p14:creationId xmlns:p14="http://schemas.microsoft.com/office/powerpoint/2010/main" xmlns="" val="3106564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57347"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7369" name="Group 25"/>
          <p:cNvGraphicFramePr>
            <a:graphicFrameLocks noGrp="1"/>
          </p:cNvGraphicFramePr>
          <p:nvPr/>
        </p:nvGraphicFramePr>
        <p:xfrm>
          <a:off x="1295400" y="2133600"/>
          <a:ext cx="2709863" cy="533400"/>
        </p:xfrm>
        <a:graphic>
          <a:graphicData uri="http://schemas.openxmlformats.org/drawingml/2006/table">
            <a:tbl>
              <a:tblPr/>
              <a:tblGrid>
                <a:gridCol w="677863"/>
                <a:gridCol w="676275"/>
                <a:gridCol w="677862"/>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7381" name="Group 37"/>
          <p:cNvGraphicFramePr>
            <a:graphicFrameLocks noGrp="1"/>
          </p:cNvGraphicFramePr>
          <p:nvPr/>
        </p:nvGraphicFramePr>
        <p:xfrm>
          <a:off x="4419600" y="2133600"/>
          <a:ext cx="3386138" cy="533400"/>
        </p:xfrm>
        <a:graphic>
          <a:graphicData uri="http://schemas.openxmlformats.org/drawingml/2006/table">
            <a:tbl>
              <a:tblPr/>
              <a:tblGrid>
                <a:gridCol w="676275"/>
                <a:gridCol w="677863"/>
                <a:gridCol w="677862"/>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CF70ED43-5DCF-417A-8032-DE3F352BD9DE}" type="slidenum">
              <a:rPr lang="en-US" smtClean="0"/>
              <a:pPr/>
              <a:t>21</a:t>
            </a:fld>
            <a:endParaRPr lang="en-US"/>
          </a:p>
        </p:txBody>
      </p:sp>
    </p:spTree>
    <p:extLst>
      <p:ext uri="{BB962C8B-B14F-4D97-AF65-F5344CB8AC3E}">
        <p14:creationId xmlns:p14="http://schemas.microsoft.com/office/powerpoint/2010/main" xmlns="" val="1912257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58371"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8393" name="Group 25"/>
          <p:cNvGraphicFramePr>
            <a:graphicFrameLocks noGrp="1"/>
          </p:cNvGraphicFramePr>
          <p:nvPr/>
        </p:nvGraphicFramePr>
        <p:xfrm>
          <a:off x="1295400" y="2133600"/>
          <a:ext cx="2709863" cy="533400"/>
        </p:xfrm>
        <a:graphic>
          <a:graphicData uri="http://schemas.openxmlformats.org/drawingml/2006/table">
            <a:tbl>
              <a:tblPr/>
              <a:tblGrid>
                <a:gridCol w="677863"/>
                <a:gridCol w="676275"/>
                <a:gridCol w="677862"/>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8405" name="Group 37"/>
          <p:cNvGraphicFramePr>
            <a:graphicFrameLocks noGrp="1"/>
          </p:cNvGraphicFramePr>
          <p:nvPr/>
        </p:nvGraphicFramePr>
        <p:xfrm>
          <a:off x="4419600" y="2133600"/>
          <a:ext cx="3386138" cy="533400"/>
        </p:xfrm>
        <a:graphic>
          <a:graphicData uri="http://schemas.openxmlformats.org/drawingml/2006/table">
            <a:tbl>
              <a:tblPr/>
              <a:tblGrid>
                <a:gridCol w="676275"/>
                <a:gridCol w="677863"/>
                <a:gridCol w="677862"/>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8419" name="Group 51"/>
          <p:cNvGraphicFramePr>
            <a:graphicFrameLocks noGrp="1"/>
          </p:cNvGraphicFramePr>
          <p:nvPr/>
        </p:nvGraphicFramePr>
        <p:xfrm>
          <a:off x="2667000" y="3429000"/>
          <a:ext cx="1355725" cy="533400"/>
        </p:xfrm>
        <a:graphic>
          <a:graphicData uri="http://schemas.openxmlformats.org/drawingml/2006/table">
            <a:tbl>
              <a:tblPr/>
              <a:tblGrid>
                <a:gridCol w="677863"/>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8427" name="Group 59"/>
          <p:cNvGraphicFramePr>
            <a:graphicFrameLocks noGrp="1"/>
          </p:cNvGraphicFramePr>
          <p:nvPr/>
        </p:nvGraphicFramePr>
        <p:xfrm>
          <a:off x="685800" y="3429000"/>
          <a:ext cx="1354138" cy="533400"/>
        </p:xfrm>
        <a:graphic>
          <a:graphicData uri="http://schemas.openxmlformats.org/drawingml/2006/table">
            <a:tbl>
              <a:tblPr/>
              <a:tblGrid>
                <a:gridCol w="677863"/>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8435" name="Group 67"/>
          <p:cNvGraphicFramePr>
            <a:graphicFrameLocks noGrp="1"/>
          </p:cNvGraphicFramePr>
          <p:nvPr/>
        </p:nvGraphicFramePr>
        <p:xfrm>
          <a:off x="4419600" y="34290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8443" name="Group 75"/>
          <p:cNvGraphicFramePr>
            <a:graphicFrameLocks noGrp="1"/>
          </p:cNvGraphicFramePr>
          <p:nvPr/>
        </p:nvGraphicFramePr>
        <p:xfrm>
          <a:off x="6400800" y="3429000"/>
          <a:ext cx="2032000" cy="533400"/>
        </p:xfrm>
        <a:graphic>
          <a:graphicData uri="http://schemas.openxmlformats.org/drawingml/2006/table">
            <a:tbl>
              <a:tblPr/>
              <a:tblGrid>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CF70ED43-5DCF-417A-8032-DE3F352BD9DE}" type="slidenum">
              <a:rPr lang="en-US" smtClean="0"/>
              <a:pPr/>
              <a:t>22</a:t>
            </a:fld>
            <a:endParaRPr lang="en-US"/>
          </a:p>
        </p:txBody>
      </p:sp>
    </p:spTree>
    <p:extLst>
      <p:ext uri="{BB962C8B-B14F-4D97-AF65-F5344CB8AC3E}">
        <p14:creationId xmlns:p14="http://schemas.microsoft.com/office/powerpoint/2010/main" xmlns="" val="252454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59395"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17" name="Group 25"/>
          <p:cNvGraphicFramePr>
            <a:graphicFrameLocks noGrp="1"/>
          </p:cNvGraphicFramePr>
          <p:nvPr/>
        </p:nvGraphicFramePr>
        <p:xfrm>
          <a:off x="1295400" y="2133600"/>
          <a:ext cx="2709863" cy="533400"/>
        </p:xfrm>
        <a:graphic>
          <a:graphicData uri="http://schemas.openxmlformats.org/drawingml/2006/table">
            <a:tbl>
              <a:tblPr/>
              <a:tblGrid>
                <a:gridCol w="677863"/>
                <a:gridCol w="676275"/>
                <a:gridCol w="677862"/>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29" name="Group 37"/>
          <p:cNvGraphicFramePr>
            <a:graphicFrameLocks noGrp="1"/>
          </p:cNvGraphicFramePr>
          <p:nvPr/>
        </p:nvGraphicFramePr>
        <p:xfrm>
          <a:off x="4419600" y="2133600"/>
          <a:ext cx="3386138" cy="533400"/>
        </p:xfrm>
        <a:graphic>
          <a:graphicData uri="http://schemas.openxmlformats.org/drawingml/2006/table">
            <a:tbl>
              <a:tblPr/>
              <a:tblGrid>
                <a:gridCol w="676275"/>
                <a:gridCol w="677863"/>
                <a:gridCol w="677862"/>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43" name="Group 51"/>
          <p:cNvGraphicFramePr>
            <a:graphicFrameLocks noGrp="1"/>
          </p:cNvGraphicFramePr>
          <p:nvPr/>
        </p:nvGraphicFramePr>
        <p:xfrm>
          <a:off x="2667000" y="3429000"/>
          <a:ext cx="1355725" cy="533400"/>
        </p:xfrm>
        <a:graphic>
          <a:graphicData uri="http://schemas.openxmlformats.org/drawingml/2006/table">
            <a:tbl>
              <a:tblPr/>
              <a:tblGrid>
                <a:gridCol w="677863"/>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51" name="Group 59"/>
          <p:cNvGraphicFramePr>
            <a:graphicFrameLocks noGrp="1"/>
          </p:cNvGraphicFramePr>
          <p:nvPr/>
        </p:nvGraphicFramePr>
        <p:xfrm>
          <a:off x="685800" y="3429000"/>
          <a:ext cx="1354138" cy="533400"/>
        </p:xfrm>
        <a:graphic>
          <a:graphicData uri="http://schemas.openxmlformats.org/drawingml/2006/table">
            <a:tbl>
              <a:tblPr/>
              <a:tblGrid>
                <a:gridCol w="677863"/>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59" name="Group 67"/>
          <p:cNvGraphicFramePr>
            <a:graphicFrameLocks noGrp="1"/>
          </p:cNvGraphicFramePr>
          <p:nvPr/>
        </p:nvGraphicFramePr>
        <p:xfrm>
          <a:off x="4419600" y="34290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67" name="Group 75"/>
          <p:cNvGraphicFramePr>
            <a:graphicFrameLocks noGrp="1"/>
          </p:cNvGraphicFramePr>
          <p:nvPr/>
        </p:nvGraphicFramePr>
        <p:xfrm>
          <a:off x="6400800" y="3429000"/>
          <a:ext cx="2032000" cy="533400"/>
        </p:xfrm>
        <a:graphic>
          <a:graphicData uri="http://schemas.openxmlformats.org/drawingml/2006/table">
            <a:tbl>
              <a:tblPr/>
              <a:tblGrid>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77" name="Group 85"/>
          <p:cNvGraphicFramePr>
            <a:graphicFrameLocks noGrp="1"/>
          </p:cNvGraphicFramePr>
          <p:nvPr/>
        </p:nvGraphicFramePr>
        <p:xfrm>
          <a:off x="4572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83" name="Group 91"/>
          <p:cNvGraphicFramePr>
            <a:graphicFrameLocks noGrp="1"/>
          </p:cNvGraphicFramePr>
          <p:nvPr/>
        </p:nvGraphicFramePr>
        <p:xfrm>
          <a:off x="1371600" y="48006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89" name="Group 97"/>
          <p:cNvGraphicFramePr>
            <a:graphicFrameLocks noGrp="1"/>
          </p:cNvGraphicFramePr>
          <p:nvPr/>
        </p:nvGraphicFramePr>
        <p:xfrm>
          <a:off x="24384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495" name="Group 103"/>
          <p:cNvGraphicFramePr>
            <a:graphicFrameLocks noGrp="1"/>
          </p:cNvGraphicFramePr>
          <p:nvPr/>
        </p:nvGraphicFramePr>
        <p:xfrm>
          <a:off x="33528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501" name="Group 109"/>
          <p:cNvGraphicFramePr>
            <a:graphicFrameLocks noGrp="1"/>
          </p:cNvGraphicFramePr>
          <p:nvPr/>
        </p:nvGraphicFramePr>
        <p:xfrm>
          <a:off x="4419600" y="48006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507" name="Group 115"/>
          <p:cNvGraphicFramePr>
            <a:graphicFrameLocks noGrp="1"/>
          </p:cNvGraphicFramePr>
          <p:nvPr/>
        </p:nvGraphicFramePr>
        <p:xfrm>
          <a:off x="53340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513" name="Group 121"/>
          <p:cNvGraphicFramePr>
            <a:graphicFrameLocks noGrp="1"/>
          </p:cNvGraphicFramePr>
          <p:nvPr/>
        </p:nvGraphicFramePr>
        <p:xfrm>
          <a:off x="64008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519" name="Group 127"/>
          <p:cNvGraphicFramePr>
            <a:graphicFrameLocks noGrp="1"/>
          </p:cNvGraphicFramePr>
          <p:nvPr/>
        </p:nvGraphicFramePr>
        <p:xfrm>
          <a:off x="7391400" y="48006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CF70ED43-5DCF-417A-8032-DE3F352BD9DE}" type="slidenum">
              <a:rPr lang="en-US" smtClean="0"/>
              <a:pPr/>
              <a:t>23</a:t>
            </a:fld>
            <a:endParaRPr lang="en-US"/>
          </a:p>
        </p:txBody>
      </p:sp>
    </p:spTree>
    <p:extLst>
      <p:ext uri="{BB962C8B-B14F-4D97-AF65-F5344CB8AC3E}">
        <p14:creationId xmlns:p14="http://schemas.microsoft.com/office/powerpoint/2010/main" xmlns="" val="13405750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56323"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345" name="Group 25"/>
          <p:cNvGraphicFramePr>
            <a:graphicFrameLocks noGrp="1"/>
          </p:cNvGraphicFramePr>
          <p:nvPr/>
        </p:nvGraphicFramePr>
        <p:xfrm>
          <a:off x="1295400" y="2133600"/>
          <a:ext cx="2709863" cy="533400"/>
        </p:xfrm>
        <a:graphic>
          <a:graphicData uri="http://schemas.openxmlformats.org/drawingml/2006/table">
            <a:tbl>
              <a:tblPr/>
              <a:tblGrid>
                <a:gridCol w="677863"/>
                <a:gridCol w="676275"/>
                <a:gridCol w="677862"/>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357" name="Group 37"/>
          <p:cNvGraphicFramePr>
            <a:graphicFrameLocks noGrp="1"/>
          </p:cNvGraphicFramePr>
          <p:nvPr/>
        </p:nvGraphicFramePr>
        <p:xfrm>
          <a:off x="4419600" y="2133600"/>
          <a:ext cx="3386138" cy="533400"/>
        </p:xfrm>
        <a:graphic>
          <a:graphicData uri="http://schemas.openxmlformats.org/drawingml/2006/table">
            <a:tbl>
              <a:tblPr/>
              <a:tblGrid>
                <a:gridCol w="676275"/>
                <a:gridCol w="677863"/>
                <a:gridCol w="677862"/>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371" name="Group 51"/>
          <p:cNvGraphicFramePr>
            <a:graphicFrameLocks noGrp="1"/>
          </p:cNvGraphicFramePr>
          <p:nvPr/>
        </p:nvGraphicFramePr>
        <p:xfrm>
          <a:off x="2667000" y="3429000"/>
          <a:ext cx="1355725" cy="533400"/>
        </p:xfrm>
        <a:graphic>
          <a:graphicData uri="http://schemas.openxmlformats.org/drawingml/2006/table">
            <a:tbl>
              <a:tblPr/>
              <a:tblGrid>
                <a:gridCol w="677863"/>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379" name="Group 59"/>
          <p:cNvGraphicFramePr>
            <a:graphicFrameLocks noGrp="1"/>
          </p:cNvGraphicFramePr>
          <p:nvPr/>
        </p:nvGraphicFramePr>
        <p:xfrm>
          <a:off x="685800" y="3429000"/>
          <a:ext cx="1354138" cy="533400"/>
        </p:xfrm>
        <a:graphic>
          <a:graphicData uri="http://schemas.openxmlformats.org/drawingml/2006/table">
            <a:tbl>
              <a:tblPr/>
              <a:tblGrid>
                <a:gridCol w="677863"/>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387" name="Group 67"/>
          <p:cNvGraphicFramePr>
            <a:graphicFrameLocks noGrp="1"/>
          </p:cNvGraphicFramePr>
          <p:nvPr/>
        </p:nvGraphicFramePr>
        <p:xfrm>
          <a:off x="4419600" y="34290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395" name="Group 75"/>
          <p:cNvGraphicFramePr>
            <a:graphicFrameLocks noGrp="1"/>
          </p:cNvGraphicFramePr>
          <p:nvPr/>
        </p:nvGraphicFramePr>
        <p:xfrm>
          <a:off x="6400800" y="3429000"/>
          <a:ext cx="2032000" cy="533400"/>
        </p:xfrm>
        <a:graphic>
          <a:graphicData uri="http://schemas.openxmlformats.org/drawingml/2006/table">
            <a:tbl>
              <a:tblPr/>
              <a:tblGrid>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05" name="Group 85"/>
          <p:cNvGraphicFramePr>
            <a:graphicFrameLocks noGrp="1"/>
          </p:cNvGraphicFramePr>
          <p:nvPr/>
        </p:nvGraphicFramePr>
        <p:xfrm>
          <a:off x="4572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11" name="Group 91"/>
          <p:cNvGraphicFramePr>
            <a:graphicFrameLocks noGrp="1"/>
          </p:cNvGraphicFramePr>
          <p:nvPr/>
        </p:nvGraphicFramePr>
        <p:xfrm>
          <a:off x="1371600" y="48006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17" name="Group 97"/>
          <p:cNvGraphicFramePr>
            <a:graphicFrameLocks noGrp="1"/>
          </p:cNvGraphicFramePr>
          <p:nvPr/>
        </p:nvGraphicFramePr>
        <p:xfrm>
          <a:off x="24384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23" name="Group 103"/>
          <p:cNvGraphicFramePr>
            <a:graphicFrameLocks noGrp="1"/>
          </p:cNvGraphicFramePr>
          <p:nvPr/>
        </p:nvGraphicFramePr>
        <p:xfrm>
          <a:off x="33528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29" name="Group 109"/>
          <p:cNvGraphicFramePr>
            <a:graphicFrameLocks noGrp="1"/>
          </p:cNvGraphicFramePr>
          <p:nvPr/>
        </p:nvGraphicFramePr>
        <p:xfrm>
          <a:off x="4419600" y="48006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35" name="Group 115"/>
          <p:cNvGraphicFramePr>
            <a:graphicFrameLocks noGrp="1"/>
          </p:cNvGraphicFramePr>
          <p:nvPr/>
        </p:nvGraphicFramePr>
        <p:xfrm>
          <a:off x="53340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41" name="Group 121"/>
          <p:cNvGraphicFramePr>
            <a:graphicFrameLocks noGrp="1"/>
          </p:cNvGraphicFramePr>
          <p:nvPr/>
        </p:nvGraphicFramePr>
        <p:xfrm>
          <a:off x="64008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47" name="Group 127"/>
          <p:cNvGraphicFramePr>
            <a:graphicFrameLocks noGrp="1"/>
          </p:cNvGraphicFramePr>
          <p:nvPr/>
        </p:nvGraphicFramePr>
        <p:xfrm>
          <a:off x="7391400" y="48006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63" name="Group 143"/>
          <p:cNvGraphicFramePr>
            <a:graphicFrameLocks noGrp="1"/>
          </p:cNvGraphicFramePr>
          <p:nvPr/>
        </p:nvGraphicFramePr>
        <p:xfrm>
          <a:off x="7391400" y="60198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6472" name="Group 152"/>
          <p:cNvGraphicFramePr>
            <a:graphicFrameLocks noGrp="1"/>
          </p:cNvGraphicFramePr>
          <p:nvPr/>
        </p:nvGraphicFramePr>
        <p:xfrm>
          <a:off x="8229600" y="60198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CF70ED43-5DCF-417A-8032-DE3F352BD9DE}" type="slidenum">
              <a:rPr lang="en-US" smtClean="0"/>
              <a:pPr/>
              <a:t>24</a:t>
            </a:fld>
            <a:endParaRPr lang="en-US"/>
          </a:p>
        </p:txBody>
      </p:sp>
    </p:spTree>
    <p:extLst>
      <p:ext uri="{BB962C8B-B14F-4D97-AF65-F5344CB8AC3E}">
        <p14:creationId xmlns:p14="http://schemas.microsoft.com/office/powerpoint/2010/main" xmlns="" val="5990973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60419"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441" name="Group 25"/>
          <p:cNvGraphicFramePr>
            <a:graphicFrameLocks noGrp="1"/>
          </p:cNvGraphicFramePr>
          <p:nvPr/>
        </p:nvGraphicFramePr>
        <p:xfrm>
          <a:off x="1295400" y="2133600"/>
          <a:ext cx="2709863" cy="533400"/>
        </p:xfrm>
        <a:graphic>
          <a:graphicData uri="http://schemas.openxmlformats.org/drawingml/2006/table">
            <a:tbl>
              <a:tblPr/>
              <a:tblGrid>
                <a:gridCol w="677863"/>
                <a:gridCol w="676275"/>
                <a:gridCol w="677862"/>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453" name="Group 37"/>
          <p:cNvGraphicFramePr>
            <a:graphicFrameLocks noGrp="1"/>
          </p:cNvGraphicFramePr>
          <p:nvPr/>
        </p:nvGraphicFramePr>
        <p:xfrm>
          <a:off x="4419600" y="2133600"/>
          <a:ext cx="3386138" cy="533400"/>
        </p:xfrm>
        <a:graphic>
          <a:graphicData uri="http://schemas.openxmlformats.org/drawingml/2006/table">
            <a:tbl>
              <a:tblPr/>
              <a:tblGrid>
                <a:gridCol w="676275"/>
                <a:gridCol w="677863"/>
                <a:gridCol w="677862"/>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467" name="Group 51"/>
          <p:cNvGraphicFramePr>
            <a:graphicFrameLocks noGrp="1"/>
          </p:cNvGraphicFramePr>
          <p:nvPr/>
        </p:nvGraphicFramePr>
        <p:xfrm>
          <a:off x="2667000" y="3429000"/>
          <a:ext cx="1355725" cy="533400"/>
        </p:xfrm>
        <a:graphic>
          <a:graphicData uri="http://schemas.openxmlformats.org/drawingml/2006/table">
            <a:tbl>
              <a:tblPr/>
              <a:tblGrid>
                <a:gridCol w="677863"/>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475" name="Group 59"/>
          <p:cNvGraphicFramePr>
            <a:graphicFrameLocks noGrp="1"/>
          </p:cNvGraphicFramePr>
          <p:nvPr/>
        </p:nvGraphicFramePr>
        <p:xfrm>
          <a:off x="685800" y="3429000"/>
          <a:ext cx="1354138" cy="533400"/>
        </p:xfrm>
        <a:graphic>
          <a:graphicData uri="http://schemas.openxmlformats.org/drawingml/2006/table">
            <a:tbl>
              <a:tblPr/>
              <a:tblGrid>
                <a:gridCol w="677863"/>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483" name="Group 67"/>
          <p:cNvGraphicFramePr>
            <a:graphicFrameLocks noGrp="1"/>
          </p:cNvGraphicFramePr>
          <p:nvPr/>
        </p:nvGraphicFramePr>
        <p:xfrm>
          <a:off x="4419600" y="34290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491" name="Group 75"/>
          <p:cNvGraphicFramePr>
            <a:graphicFrameLocks noGrp="1"/>
          </p:cNvGraphicFramePr>
          <p:nvPr/>
        </p:nvGraphicFramePr>
        <p:xfrm>
          <a:off x="6400800" y="3429000"/>
          <a:ext cx="2032000" cy="533400"/>
        </p:xfrm>
        <a:graphic>
          <a:graphicData uri="http://schemas.openxmlformats.org/drawingml/2006/table">
            <a:tbl>
              <a:tblPr/>
              <a:tblGrid>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01" name="Group 85"/>
          <p:cNvGraphicFramePr>
            <a:graphicFrameLocks noGrp="1"/>
          </p:cNvGraphicFramePr>
          <p:nvPr/>
        </p:nvGraphicFramePr>
        <p:xfrm>
          <a:off x="4572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07" name="Group 91"/>
          <p:cNvGraphicFramePr>
            <a:graphicFrameLocks noGrp="1"/>
          </p:cNvGraphicFramePr>
          <p:nvPr/>
        </p:nvGraphicFramePr>
        <p:xfrm>
          <a:off x="1371600" y="48006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13" name="Group 97"/>
          <p:cNvGraphicFramePr>
            <a:graphicFrameLocks noGrp="1"/>
          </p:cNvGraphicFramePr>
          <p:nvPr/>
        </p:nvGraphicFramePr>
        <p:xfrm>
          <a:off x="24384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19" name="Group 103"/>
          <p:cNvGraphicFramePr>
            <a:graphicFrameLocks noGrp="1"/>
          </p:cNvGraphicFramePr>
          <p:nvPr/>
        </p:nvGraphicFramePr>
        <p:xfrm>
          <a:off x="33528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25" name="Group 109"/>
          <p:cNvGraphicFramePr>
            <a:graphicFrameLocks noGrp="1"/>
          </p:cNvGraphicFramePr>
          <p:nvPr/>
        </p:nvGraphicFramePr>
        <p:xfrm>
          <a:off x="4419600" y="48006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31" name="Group 115"/>
          <p:cNvGraphicFramePr>
            <a:graphicFrameLocks noGrp="1"/>
          </p:cNvGraphicFramePr>
          <p:nvPr/>
        </p:nvGraphicFramePr>
        <p:xfrm>
          <a:off x="53340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37" name="Group 121"/>
          <p:cNvGraphicFramePr>
            <a:graphicFrameLocks noGrp="1"/>
          </p:cNvGraphicFramePr>
          <p:nvPr/>
        </p:nvGraphicFramePr>
        <p:xfrm>
          <a:off x="64008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43" name="Group 127"/>
          <p:cNvGraphicFramePr>
            <a:graphicFrameLocks noGrp="1"/>
          </p:cNvGraphicFramePr>
          <p:nvPr/>
        </p:nvGraphicFramePr>
        <p:xfrm>
          <a:off x="7391400" y="48006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51" name="Group 135"/>
          <p:cNvGraphicFramePr>
            <a:graphicFrameLocks noGrp="1"/>
          </p:cNvGraphicFramePr>
          <p:nvPr/>
        </p:nvGraphicFramePr>
        <p:xfrm>
          <a:off x="7391400" y="60198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0557" name="Group 141"/>
          <p:cNvGraphicFramePr>
            <a:graphicFrameLocks noGrp="1"/>
          </p:cNvGraphicFramePr>
          <p:nvPr/>
        </p:nvGraphicFramePr>
        <p:xfrm>
          <a:off x="8229600" y="60198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651" name="Text Box 147"/>
          <p:cNvSpPr txBox="1">
            <a:spLocks noChangeArrowheads="1"/>
          </p:cNvSpPr>
          <p:nvPr/>
        </p:nvSpPr>
        <p:spPr bwMode="auto">
          <a:xfrm>
            <a:off x="609600" y="6019800"/>
            <a:ext cx="464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Merge</a:t>
            </a:r>
          </a:p>
        </p:txBody>
      </p:sp>
      <p:sp>
        <p:nvSpPr>
          <p:cNvPr id="21652" name="Line 151"/>
          <p:cNvSpPr>
            <a:spLocks noChangeShapeType="1"/>
          </p:cNvSpPr>
          <p:nvPr/>
        </p:nvSpPr>
        <p:spPr bwMode="auto">
          <a:xfrm flipH="1" flipV="1">
            <a:off x="7772400" y="5334000"/>
            <a:ext cx="8382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1653" name="Line 152"/>
          <p:cNvSpPr>
            <a:spLocks noChangeShapeType="1"/>
          </p:cNvSpPr>
          <p:nvPr/>
        </p:nvSpPr>
        <p:spPr bwMode="auto">
          <a:xfrm flipV="1">
            <a:off x="7696200" y="5334000"/>
            <a:ext cx="6858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 name="Slide Number Placeholder 1"/>
          <p:cNvSpPr>
            <a:spLocks noGrp="1"/>
          </p:cNvSpPr>
          <p:nvPr>
            <p:ph type="sldNum" sz="quarter" idx="12"/>
          </p:nvPr>
        </p:nvSpPr>
        <p:spPr/>
        <p:txBody>
          <a:bodyPr/>
          <a:lstStyle/>
          <a:p>
            <a:fld id="{CF70ED43-5DCF-417A-8032-DE3F352BD9DE}" type="slidenum">
              <a:rPr lang="en-US" smtClean="0"/>
              <a:pPr/>
              <a:t>25</a:t>
            </a:fld>
            <a:endParaRPr lang="en-US"/>
          </a:p>
        </p:txBody>
      </p:sp>
    </p:spTree>
    <p:extLst>
      <p:ext uri="{BB962C8B-B14F-4D97-AF65-F5344CB8AC3E}">
        <p14:creationId xmlns:p14="http://schemas.microsoft.com/office/powerpoint/2010/main" xmlns="" val="5663607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61443"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465" name="Group 25"/>
          <p:cNvGraphicFramePr>
            <a:graphicFrameLocks noGrp="1"/>
          </p:cNvGraphicFramePr>
          <p:nvPr/>
        </p:nvGraphicFramePr>
        <p:xfrm>
          <a:off x="1295400" y="2133600"/>
          <a:ext cx="2709863" cy="533400"/>
        </p:xfrm>
        <a:graphic>
          <a:graphicData uri="http://schemas.openxmlformats.org/drawingml/2006/table">
            <a:tbl>
              <a:tblPr/>
              <a:tblGrid>
                <a:gridCol w="677863"/>
                <a:gridCol w="676275"/>
                <a:gridCol w="677862"/>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477" name="Group 37"/>
          <p:cNvGraphicFramePr>
            <a:graphicFrameLocks noGrp="1"/>
          </p:cNvGraphicFramePr>
          <p:nvPr/>
        </p:nvGraphicFramePr>
        <p:xfrm>
          <a:off x="4419600" y="2133600"/>
          <a:ext cx="3386138" cy="533400"/>
        </p:xfrm>
        <a:graphic>
          <a:graphicData uri="http://schemas.openxmlformats.org/drawingml/2006/table">
            <a:tbl>
              <a:tblPr/>
              <a:tblGrid>
                <a:gridCol w="676275"/>
                <a:gridCol w="677863"/>
                <a:gridCol w="677862"/>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491" name="Group 51"/>
          <p:cNvGraphicFramePr>
            <a:graphicFrameLocks noGrp="1"/>
          </p:cNvGraphicFramePr>
          <p:nvPr/>
        </p:nvGraphicFramePr>
        <p:xfrm>
          <a:off x="2667000" y="3429000"/>
          <a:ext cx="1355725" cy="533400"/>
        </p:xfrm>
        <a:graphic>
          <a:graphicData uri="http://schemas.openxmlformats.org/drawingml/2006/table">
            <a:tbl>
              <a:tblPr/>
              <a:tblGrid>
                <a:gridCol w="677863"/>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499" name="Group 59"/>
          <p:cNvGraphicFramePr>
            <a:graphicFrameLocks noGrp="1"/>
          </p:cNvGraphicFramePr>
          <p:nvPr/>
        </p:nvGraphicFramePr>
        <p:xfrm>
          <a:off x="685800" y="3429000"/>
          <a:ext cx="1354138" cy="533400"/>
        </p:xfrm>
        <a:graphic>
          <a:graphicData uri="http://schemas.openxmlformats.org/drawingml/2006/table">
            <a:tbl>
              <a:tblPr/>
              <a:tblGrid>
                <a:gridCol w="677863"/>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07" name="Group 67"/>
          <p:cNvGraphicFramePr>
            <a:graphicFrameLocks noGrp="1"/>
          </p:cNvGraphicFramePr>
          <p:nvPr/>
        </p:nvGraphicFramePr>
        <p:xfrm>
          <a:off x="4419600" y="34290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15" name="Group 75"/>
          <p:cNvGraphicFramePr>
            <a:graphicFrameLocks noGrp="1"/>
          </p:cNvGraphicFramePr>
          <p:nvPr/>
        </p:nvGraphicFramePr>
        <p:xfrm>
          <a:off x="6400800" y="3429000"/>
          <a:ext cx="2032000" cy="533400"/>
        </p:xfrm>
        <a:graphic>
          <a:graphicData uri="http://schemas.openxmlformats.org/drawingml/2006/table">
            <a:tbl>
              <a:tblPr/>
              <a:tblGrid>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25" name="Group 85"/>
          <p:cNvGraphicFramePr>
            <a:graphicFrameLocks noGrp="1"/>
          </p:cNvGraphicFramePr>
          <p:nvPr/>
        </p:nvGraphicFramePr>
        <p:xfrm>
          <a:off x="4572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31" name="Group 91"/>
          <p:cNvGraphicFramePr>
            <a:graphicFrameLocks noGrp="1"/>
          </p:cNvGraphicFramePr>
          <p:nvPr/>
        </p:nvGraphicFramePr>
        <p:xfrm>
          <a:off x="1371600" y="48006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37" name="Group 97"/>
          <p:cNvGraphicFramePr>
            <a:graphicFrameLocks noGrp="1"/>
          </p:cNvGraphicFramePr>
          <p:nvPr/>
        </p:nvGraphicFramePr>
        <p:xfrm>
          <a:off x="24384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43" name="Group 103"/>
          <p:cNvGraphicFramePr>
            <a:graphicFrameLocks noGrp="1"/>
          </p:cNvGraphicFramePr>
          <p:nvPr/>
        </p:nvGraphicFramePr>
        <p:xfrm>
          <a:off x="33528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49" name="Group 109"/>
          <p:cNvGraphicFramePr>
            <a:graphicFrameLocks noGrp="1"/>
          </p:cNvGraphicFramePr>
          <p:nvPr/>
        </p:nvGraphicFramePr>
        <p:xfrm>
          <a:off x="4419600" y="4800600"/>
          <a:ext cx="676275" cy="533400"/>
        </p:xfrm>
        <a:graphic>
          <a:graphicData uri="http://schemas.openxmlformats.org/drawingml/2006/table">
            <a:tbl>
              <a:tblPr/>
              <a:tblGrid>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55" name="Group 115"/>
          <p:cNvGraphicFramePr>
            <a:graphicFrameLocks noGrp="1"/>
          </p:cNvGraphicFramePr>
          <p:nvPr/>
        </p:nvGraphicFramePr>
        <p:xfrm>
          <a:off x="53340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61" name="Group 121"/>
          <p:cNvGraphicFramePr>
            <a:graphicFrameLocks noGrp="1"/>
          </p:cNvGraphicFramePr>
          <p:nvPr/>
        </p:nvGraphicFramePr>
        <p:xfrm>
          <a:off x="6400800" y="4800600"/>
          <a:ext cx="677863" cy="533400"/>
        </p:xfrm>
        <a:graphic>
          <a:graphicData uri="http://schemas.openxmlformats.org/drawingml/2006/table">
            <a:tbl>
              <a:tblPr/>
              <a:tblGrid>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567" name="Group 127"/>
          <p:cNvGraphicFramePr>
            <a:graphicFrameLocks noGrp="1"/>
          </p:cNvGraphicFramePr>
          <p:nvPr/>
        </p:nvGraphicFramePr>
        <p:xfrm>
          <a:off x="7391400" y="48006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663" name="Text Box 147"/>
          <p:cNvSpPr txBox="1">
            <a:spLocks noChangeArrowheads="1"/>
          </p:cNvSpPr>
          <p:nvPr/>
        </p:nvSpPr>
        <p:spPr bwMode="auto">
          <a:xfrm>
            <a:off x="609600" y="6019800"/>
            <a:ext cx="464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Merge</a:t>
            </a:r>
          </a:p>
        </p:txBody>
      </p:sp>
      <p:sp>
        <p:nvSpPr>
          <p:cNvPr id="22664" name="Line 150"/>
          <p:cNvSpPr>
            <a:spLocks noChangeShapeType="1"/>
          </p:cNvSpPr>
          <p:nvPr/>
        </p:nvSpPr>
        <p:spPr bwMode="auto">
          <a:xfrm flipH="1" flipV="1">
            <a:off x="7467600" y="3962400"/>
            <a:ext cx="9144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2665" name="Line 151"/>
          <p:cNvSpPr>
            <a:spLocks noChangeShapeType="1"/>
          </p:cNvSpPr>
          <p:nvPr/>
        </p:nvSpPr>
        <p:spPr bwMode="auto">
          <a:xfrm flipV="1">
            <a:off x="6705600" y="3962400"/>
            <a:ext cx="13716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2666" name="Line 152"/>
          <p:cNvSpPr>
            <a:spLocks noChangeShapeType="1"/>
          </p:cNvSpPr>
          <p:nvPr/>
        </p:nvSpPr>
        <p:spPr bwMode="auto">
          <a:xfrm flipH="1" flipV="1">
            <a:off x="6858000" y="3962400"/>
            <a:ext cx="8382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2667" name="Line 154"/>
          <p:cNvSpPr>
            <a:spLocks noChangeShapeType="1"/>
          </p:cNvSpPr>
          <p:nvPr/>
        </p:nvSpPr>
        <p:spPr bwMode="auto">
          <a:xfrm flipH="1" flipV="1">
            <a:off x="4800600" y="4038600"/>
            <a:ext cx="838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2668" name="Line 155"/>
          <p:cNvSpPr>
            <a:spLocks noChangeShapeType="1"/>
          </p:cNvSpPr>
          <p:nvPr/>
        </p:nvSpPr>
        <p:spPr bwMode="auto">
          <a:xfrm flipV="1">
            <a:off x="4724400" y="4038600"/>
            <a:ext cx="6858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2669" name="Line 156"/>
          <p:cNvSpPr>
            <a:spLocks noChangeShapeType="1"/>
          </p:cNvSpPr>
          <p:nvPr/>
        </p:nvSpPr>
        <p:spPr bwMode="auto">
          <a:xfrm flipH="1" flipV="1">
            <a:off x="3124200" y="4038600"/>
            <a:ext cx="5334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2670" name="Line 157"/>
          <p:cNvSpPr>
            <a:spLocks noChangeShapeType="1"/>
          </p:cNvSpPr>
          <p:nvPr/>
        </p:nvSpPr>
        <p:spPr bwMode="auto">
          <a:xfrm flipV="1">
            <a:off x="2743200" y="4038600"/>
            <a:ext cx="9144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2671" name="Line 158"/>
          <p:cNvSpPr>
            <a:spLocks noChangeShapeType="1"/>
          </p:cNvSpPr>
          <p:nvPr/>
        </p:nvSpPr>
        <p:spPr bwMode="auto">
          <a:xfrm flipH="1" flipV="1">
            <a:off x="1066800" y="3962400"/>
            <a:ext cx="6096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2672" name="Line 159"/>
          <p:cNvSpPr>
            <a:spLocks noChangeShapeType="1"/>
          </p:cNvSpPr>
          <p:nvPr/>
        </p:nvSpPr>
        <p:spPr bwMode="auto">
          <a:xfrm flipV="1">
            <a:off x="762000" y="3962400"/>
            <a:ext cx="9144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 name="Slide Number Placeholder 1"/>
          <p:cNvSpPr>
            <a:spLocks noGrp="1"/>
          </p:cNvSpPr>
          <p:nvPr>
            <p:ph type="sldNum" sz="quarter" idx="12"/>
          </p:nvPr>
        </p:nvSpPr>
        <p:spPr/>
        <p:txBody>
          <a:bodyPr/>
          <a:lstStyle/>
          <a:p>
            <a:fld id="{CF70ED43-5DCF-417A-8032-DE3F352BD9DE}" type="slidenum">
              <a:rPr lang="en-US" smtClean="0"/>
              <a:pPr/>
              <a:t>26</a:t>
            </a:fld>
            <a:endParaRPr lang="en-US"/>
          </a:p>
        </p:txBody>
      </p:sp>
    </p:spTree>
    <p:extLst>
      <p:ext uri="{BB962C8B-B14F-4D97-AF65-F5344CB8AC3E}">
        <p14:creationId xmlns:p14="http://schemas.microsoft.com/office/powerpoint/2010/main" xmlns="" val="6850685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62467"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2489" name="Group 25"/>
          <p:cNvGraphicFramePr>
            <a:graphicFrameLocks noGrp="1"/>
          </p:cNvGraphicFramePr>
          <p:nvPr/>
        </p:nvGraphicFramePr>
        <p:xfrm>
          <a:off x="1295400" y="2133600"/>
          <a:ext cx="2709863" cy="533400"/>
        </p:xfrm>
        <a:graphic>
          <a:graphicData uri="http://schemas.openxmlformats.org/drawingml/2006/table">
            <a:tbl>
              <a:tblPr/>
              <a:tblGrid>
                <a:gridCol w="677863"/>
                <a:gridCol w="676275"/>
                <a:gridCol w="677862"/>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2501" name="Group 37"/>
          <p:cNvGraphicFramePr>
            <a:graphicFrameLocks noGrp="1"/>
          </p:cNvGraphicFramePr>
          <p:nvPr/>
        </p:nvGraphicFramePr>
        <p:xfrm>
          <a:off x="4419600" y="2133600"/>
          <a:ext cx="3386138" cy="533400"/>
        </p:xfrm>
        <a:graphic>
          <a:graphicData uri="http://schemas.openxmlformats.org/drawingml/2006/table">
            <a:tbl>
              <a:tblPr/>
              <a:tblGrid>
                <a:gridCol w="676275"/>
                <a:gridCol w="677863"/>
                <a:gridCol w="677862"/>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2515" name="Group 51"/>
          <p:cNvGraphicFramePr>
            <a:graphicFrameLocks noGrp="1"/>
          </p:cNvGraphicFramePr>
          <p:nvPr/>
        </p:nvGraphicFramePr>
        <p:xfrm>
          <a:off x="2667000" y="3429000"/>
          <a:ext cx="1355725" cy="533400"/>
        </p:xfrm>
        <a:graphic>
          <a:graphicData uri="http://schemas.openxmlformats.org/drawingml/2006/table">
            <a:tbl>
              <a:tblPr/>
              <a:tblGrid>
                <a:gridCol w="677863"/>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2523" name="Group 59"/>
          <p:cNvGraphicFramePr>
            <a:graphicFrameLocks noGrp="1"/>
          </p:cNvGraphicFramePr>
          <p:nvPr/>
        </p:nvGraphicFramePr>
        <p:xfrm>
          <a:off x="685800" y="3429000"/>
          <a:ext cx="1354138" cy="533400"/>
        </p:xfrm>
        <a:graphic>
          <a:graphicData uri="http://schemas.openxmlformats.org/drawingml/2006/table">
            <a:tbl>
              <a:tblPr/>
              <a:tblGrid>
                <a:gridCol w="677863"/>
                <a:gridCol w="676275"/>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2531" name="Group 67"/>
          <p:cNvGraphicFramePr>
            <a:graphicFrameLocks noGrp="1"/>
          </p:cNvGraphicFramePr>
          <p:nvPr/>
        </p:nvGraphicFramePr>
        <p:xfrm>
          <a:off x="4419600" y="3429000"/>
          <a:ext cx="1354138" cy="533400"/>
        </p:xfrm>
        <a:graphic>
          <a:graphicData uri="http://schemas.openxmlformats.org/drawingml/2006/table">
            <a:tbl>
              <a:tblPr/>
              <a:tblGrid>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2539" name="Group 75"/>
          <p:cNvGraphicFramePr>
            <a:graphicFrameLocks noGrp="1"/>
          </p:cNvGraphicFramePr>
          <p:nvPr/>
        </p:nvGraphicFramePr>
        <p:xfrm>
          <a:off x="6400800" y="3429000"/>
          <a:ext cx="2032000" cy="533400"/>
        </p:xfrm>
        <a:graphic>
          <a:graphicData uri="http://schemas.openxmlformats.org/drawingml/2006/table">
            <a:tbl>
              <a:tblPr/>
              <a:tblGrid>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637" name="Text Box 135"/>
          <p:cNvSpPr txBox="1">
            <a:spLocks noChangeArrowheads="1"/>
          </p:cNvSpPr>
          <p:nvPr/>
        </p:nvSpPr>
        <p:spPr bwMode="auto">
          <a:xfrm>
            <a:off x="609600" y="6019800"/>
            <a:ext cx="464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Merge</a:t>
            </a:r>
          </a:p>
        </p:txBody>
      </p:sp>
      <p:sp>
        <p:nvSpPr>
          <p:cNvPr id="23638" name="Line 145"/>
          <p:cNvSpPr>
            <a:spLocks noChangeShapeType="1"/>
          </p:cNvSpPr>
          <p:nvPr/>
        </p:nvSpPr>
        <p:spPr bwMode="auto">
          <a:xfrm flipV="1">
            <a:off x="1143000" y="2667000"/>
            <a:ext cx="5334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3639" name="Line 146"/>
          <p:cNvSpPr>
            <a:spLocks noChangeShapeType="1"/>
          </p:cNvSpPr>
          <p:nvPr/>
        </p:nvSpPr>
        <p:spPr bwMode="auto">
          <a:xfrm flipH="1" flipV="1">
            <a:off x="2286000" y="2667000"/>
            <a:ext cx="7620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3640" name="Line 147"/>
          <p:cNvSpPr>
            <a:spLocks noChangeShapeType="1"/>
          </p:cNvSpPr>
          <p:nvPr/>
        </p:nvSpPr>
        <p:spPr bwMode="auto">
          <a:xfrm flipV="1">
            <a:off x="1676400" y="2667000"/>
            <a:ext cx="1981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3641" name="Line 148"/>
          <p:cNvSpPr>
            <a:spLocks noChangeShapeType="1"/>
          </p:cNvSpPr>
          <p:nvPr/>
        </p:nvSpPr>
        <p:spPr bwMode="auto">
          <a:xfrm flipH="1" flipV="1">
            <a:off x="2971800" y="2667000"/>
            <a:ext cx="6858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3642" name="Line 149"/>
          <p:cNvSpPr>
            <a:spLocks noChangeShapeType="1"/>
          </p:cNvSpPr>
          <p:nvPr/>
        </p:nvSpPr>
        <p:spPr bwMode="auto">
          <a:xfrm flipV="1">
            <a:off x="4800600" y="2667000"/>
            <a:ext cx="1981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3643" name="Line 151"/>
          <p:cNvSpPr>
            <a:spLocks noChangeShapeType="1"/>
          </p:cNvSpPr>
          <p:nvPr/>
        </p:nvSpPr>
        <p:spPr bwMode="auto">
          <a:xfrm flipH="1" flipV="1">
            <a:off x="4800600" y="2667000"/>
            <a:ext cx="1981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3644" name="Line 152"/>
          <p:cNvSpPr>
            <a:spLocks noChangeShapeType="1"/>
          </p:cNvSpPr>
          <p:nvPr/>
        </p:nvSpPr>
        <p:spPr bwMode="auto">
          <a:xfrm flipH="1" flipV="1">
            <a:off x="5486400" y="2667000"/>
            <a:ext cx="19812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3645" name="Line 153"/>
          <p:cNvSpPr>
            <a:spLocks noChangeShapeType="1"/>
          </p:cNvSpPr>
          <p:nvPr/>
        </p:nvSpPr>
        <p:spPr bwMode="auto">
          <a:xfrm flipV="1">
            <a:off x="5486400" y="2667000"/>
            <a:ext cx="6096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3646" name="Line 154"/>
          <p:cNvSpPr>
            <a:spLocks noChangeShapeType="1"/>
          </p:cNvSpPr>
          <p:nvPr/>
        </p:nvSpPr>
        <p:spPr bwMode="auto">
          <a:xfrm flipH="1" flipV="1">
            <a:off x="7467600" y="2667000"/>
            <a:ext cx="6096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 name="Slide Number Placeholder 1"/>
          <p:cNvSpPr>
            <a:spLocks noGrp="1"/>
          </p:cNvSpPr>
          <p:nvPr>
            <p:ph type="sldNum" sz="quarter" idx="12"/>
          </p:nvPr>
        </p:nvSpPr>
        <p:spPr/>
        <p:txBody>
          <a:bodyPr/>
          <a:lstStyle/>
          <a:p>
            <a:fld id="{CF70ED43-5DCF-417A-8032-DE3F352BD9DE}" type="slidenum">
              <a:rPr lang="en-US" smtClean="0"/>
              <a:pPr/>
              <a:t>27</a:t>
            </a:fld>
            <a:endParaRPr lang="en-US"/>
          </a:p>
        </p:txBody>
      </p:sp>
    </p:spTree>
    <p:extLst>
      <p:ext uri="{BB962C8B-B14F-4D97-AF65-F5344CB8AC3E}">
        <p14:creationId xmlns:p14="http://schemas.microsoft.com/office/powerpoint/2010/main" xmlns="" val="2388693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67587"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09" name="Group 25"/>
          <p:cNvGraphicFramePr>
            <a:graphicFrameLocks noGrp="1"/>
          </p:cNvGraphicFramePr>
          <p:nvPr/>
        </p:nvGraphicFramePr>
        <p:xfrm>
          <a:off x="1295400" y="2133600"/>
          <a:ext cx="2709863" cy="533400"/>
        </p:xfrm>
        <a:graphic>
          <a:graphicData uri="http://schemas.openxmlformats.org/drawingml/2006/table">
            <a:tbl>
              <a:tblPr/>
              <a:tblGrid>
                <a:gridCol w="677863"/>
                <a:gridCol w="676275"/>
                <a:gridCol w="677862"/>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21" name="Group 37"/>
          <p:cNvGraphicFramePr>
            <a:graphicFrameLocks noGrp="1"/>
          </p:cNvGraphicFramePr>
          <p:nvPr/>
        </p:nvGraphicFramePr>
        <p:xfrm>
          <a:off x="4419600" y="2133600"/>
          <a:ext cx="3386138" cy="533400"/>
        </p:xfrm>
        <a:graphic>
          <a:graphicData uri="http://schemas.openxmlformats.org/drawingml/2006/table">
            <a:tbl>
              <a:tblPr/>
              <a:tblGrid>
                <a:gridCol w="676275"/>
                <a:gridCol w="677863"/>
                <a:gridCol w="677862"/>
                <a:gridCol w="676275"/>
                <a:gridCol w="677863"/>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627" name="Text Box 85"/>
          <p:cNvSpPr txBox="1">
            <a:spLocks noChangeArrowheads="1"/>
          </p:cNvSpPr>
          <p:nvPr/>
        </p:nvSpPr>
        <p:spPr bwMode="auto">
          <a:xfrm>
            <a:off x="609600" y="6019800"/>
            <a:ext cx="464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a:t>Merge</a:t>
            </a:r>
          </a:p>
        </p:txBody>
      </p:sp>
      <p:sp>
        <p:nvSpPr>
          <p:cNvPr id="24628" name="Line 95"/>
          <p:cNvSpPr>
            <a:spLocks noChangeShapeType="1"/>
          </p:cNvSpPr>
          <p:nvPr/>
        </p:nvSpPr>
        <p:spPr bwMode="auto">
          <a:xfrm flipV="1">
            <a:off x="2971800" y="1524000"/>
            <a:ext cx="29718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4629" name="Line 96"/>
          <p:cNvSpPr>
            <a:spLocks noChangeShapeType="1"/>
          </p:cNvSpPr>
          <p:nvPr/>
        </p:nvSpPr>
        <p:spPr bwMode="auto">
          <a:xfrm flipH="1" flipV="1">
            <a:off x="6629400" y="1524000"/>
            <a:ext cx="8382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 name="Slide Number Placeholder 1"/>
          <p:cNvSpPr>
            <a:spLocks noGrp="1"/>
          </p:cNvSpPr>
          <p:nvPr>
            <p:ph type="sldNum" sz="quarter" idx="12"/>
          </p:nvPr>
        </p:nvSpPr>
        <p:spPr/>
        <p:txBody>
          <a:bodyPr/>
          <a:lstStyle/>
          <a:p>
            <a:fld id="{CF70ED43-5DCF-417A-8032-DE3F352BD9DE}" type="slidenum">
              <a:rPr lang="en-US" smtClean="0"/>
              <a:pPr/>
              <a:t>28</a:t>
            </a:fld>
            <a:endParaRPr lang="en-US"/>
          </a:p>
        </p:txBody>
      </p:sp>
    </p:spTree>
    <p:extLst>
      <p:ext uri="{BB962C8B-B14F-4D97-AF65-F5344CB8AC3E}">
        <p14:creationId xmlns:p14="http://schemas.microsoft.com/office/powerpoint/2010/main" xmlns="" val="24748820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0"/>
            <a:ext cx="7772400" cy="914400"/>
          </a:xfrm>
        </p:spPr>
        <p:txBody>
          <a:bodyPr/>
          <a:lstStyle/>
          <a:p>
            <a:pPr eaLnBrk="1" hangingPunct="1">
              <a:defRPr/>
            </a:pPr>
            <a:r>
              <a:rPr lang="en-US" smtClean="0"/>
              <a:t>Merge Sort Example</a:t>
            </a:r>
          </a:p>
        </p:txBody>
      </p:sp>
      <p:graphicFrame>
        <p:nvGraphicFramePr>
          <p:cNvPr id="63491" name="Group 3"/>
          <p:cNvGraphicFramePr>
            <a:graphicFrameLocks noGrp="1"/>
          </p:cNvGraphicFramePr>
          <p:nvPr/>
        </p:nvGraphicFramePr>
        <p:xfrm>
          <a:off x="1524000" y="990600"/>
          <a:ext cx="6096000" cy="533400"/>
        </p:xfrm>
        <a:graphic>
          <a:graphicData uri="http://schemas.openxmlformats.org/drawingml/2006/table">
            <a:tbl>
              <a:tblPr/>
              <a:tblGrid>
                <a:gridCol w="677863"/>
                <a:gridCol w="676275"/>
                <a:gridCol w="677862"/>
                <a:gridCol w="677863"/>
                <a:gridCol w="676275"/>
                <a:gridCol w="677862"/>
                <a:gridCol w="677863"/>
                <a:gridCol w="676275"/>
                <a:gridCol w="677862"/>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US" sz="2800" b="0" i="0" u="none" strike="noStrike" cap="none" normalizeH="0" baseline="0" smtClean="0">
                          <a:ln>
                            <a:noFill/>
                          </a:ln>
                          <a:solidFill>
                            <a:schemeClr val="tx1"/>
                          </a:solidFill>
                          <a:effectLst/>
                          <a:latin typeface="Times New Roman" charset="0"/>
                        </a:rPr>
                        <a:t>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CF70ED43-5DCF-417A-8032-DE3F352BD9DE}" type="slidenum">
              <a:rPr lang="en-US" smtClean="0"/>
              <a:pPr/>
              <a:t>29</a:t>
            </a:fld>
            <a:endParaRPr lang="en-US"/>
          </a:p>
        </p:txBody>
      </p:sp>
    </p:spTree>
    <p:extLst>
      <p:ext uri="{BB962C8B-B14F-4D97-AF65-F5344CB8AC3E}">
        <p14:creationId xmlns:p14="http://schemas.microsoft.com/office/powerpoint/2010/main" xmlns="" val="39841367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152400"/>
            <a:ext cx="7772400" cy="1143000"/>
          </a:xfrm>
        </p:spPr>
        <p:txBody>
          <a:bodyPr/>
          <a:lstStyle/>
          <a:p>
            <a:pPr eaLnBrk="1" hangingPunct="1">
              <a:defRPr/>
            </a:pPr>
            <a:r>
              <a:rPr lang="en-US" smtClean="0"/>
              <a:t>Implementing Merge Sort</a:t>
            </a:r>
          </a:p>
        </p:txBody>
      </p:sp>
      <p:sp>
        <p:nvSpPr>
          <p:cNvPr id="26627" name="Rectangle 3"/>
          <p:cNvSpPr>
            <a:spLocks noGrp="1" noChangeArrowheads="1"/>
          </p:cNvSpPr>
          <p:nvPr>
            <p:ph type="body" idx="1"/>
          </p:nvPr>
        </p:nvSpPr>
        <p:spPr>
          <a:xfrm>
            <a:off x="533400" y="1295400"/>
            <a:ext cx="8001000" cy="4876800"/>
          </a:xfrm>
        </p:spPr>
        <p:txBody>
          <a:bodyPr/>
          <a:lstStyle/>
          <a:p>
            <a:pPr eaLnBrk="1" hangingPunct="1"/>
            <a:r>
              <a:rPr lang="en-US" altLang="en-US" sz="2400" smtClean="0"/>
              <a:t>There are two basic ways to implement merge sort:</a:t>
            </a:r>
          </a:p>
          <a:p>
            <a:pPr lvl="1" eaLnBrk="1" hangingPunct="1"/>
            <a:r>
              <a:rPr lang="en-US" altLang="en-US" sz="2400" smtClean="0"/>
              <a:t>In Place: Merging is done with only the input array</a:t>
            </a:r>
          </a:p>
          <a:p>
            <a:pPr lvl="2" eaLnBrk="1" hangingPunct="1"/>
            <a:r>
              <a:rPr lang="en-US" altLang="en-US" smtClean="0"/>
              <a:t>Pro: Requires only the space needed to hold the array</a:t>
            </a:r>
          </a:p>
          <a:p>
            <a:pPr lvl="2" eaLnBrk="1" hangingPunct="1"/>
            <a:r>
              <a:rPr lang="en-US" altLang="en-US" smtClean="0"/>
              <a:t>Con: Takes longer to merge because if the next element is in the right side then all of the elements must be moved down.</a:t>
            </a:r>
          </a:p>
          <a:p>
            <a:pPr lvl="1" eaLnBrk="1" hangingPunct="1"/>
            <a:r>
              <a:rPr lang="en-US" altLang="en-US" sz="2400" smtClean="0"/>
              <a:t>Double Storage: Merging is done with a temporary array of the same size as the input array.</a:t>
            </a:r>
          </a:p>
          <a:p>
            <a:pPr lvl="2" eaLnBrk="1" hangingPunct="1"/>
            <a:r>
              <a:rPr lang="en-US" altLang="en-US" smtClean="0"/>
              <a:t>Pro: Faster than In Place since the temp array holds the resulting array until both left and right sides are merged into the temp array, then the temp array is appended over the input array.</a:t>
            </a:r>
          </a:p>
          <a:p>
            <a:pPr lvl="2" eaLnBrk="1" hangingPunct="1"/>
            <a:r>
              <a:rPr lang="en-US" altLang="en-US" smtClean="0"/>
              <a:t>Con: The memory requirement is doubled.</a:t>
            </a:r>
          </a:p>
        </p:txBody>
      </p:sp>
      <p:sp>
        <p:nvSpPr>
          <p:cNvPr id="2" name="Slide Number Placeholder 1"/>
          <p:cNvSpPr>
            <a:spLocks noGrp="1"/>
          </p:cNvSpPr>
          <p:nvPr>
            <p:ph type="sldNum" sz="quarter" idx="12"/>
          </p:nvPr>
        </p:nvSpPr>
        <p:spPr/>
        <p:txBody>
          <a:bodyPr/>
          <a:lstStyle/>
          <a:p>
            <a:fld id="{8D8E6644-0E49-465F-A776-47058F1591F0}" type="slidenum">
              <a:rPr lang="en-US" smtClean="0"/>
              <a:pPr/>
              <a:t>30</a:t>
            </a:fld>
            <a:endParaRPr lang="en-US"/>
          </a:p>
        </p:txBody>
      </p:sp>
    </p:spTree>
    <p:extLst>
      <p:ext uri="{BB962C8B-B14F-4D97-AF65-F5344CB8AC3E}">
        <p14:creationId xmlns:p14="http://schemas.microsoft.com/office/powerpoint/2010/main" xmlns="" val="6598939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US" dirty="0" smtClean="0"/>
              <a:t>Merge Sort Analysis</a:t>
            </a:r>
          </a:p>
        </p:txBody>
      </p:sp>
      <p:sp>
        <p:nvSpPr>
          <p:cNvPr id="27651" name="Text Box 5"/>
          <p:cNvSpPr txBox="1">
            <a:spLocks noChangeArrowheads="1"/>
          </p:cNvSpPr>
          <p:nvPr/>
        </p:nvSpPr>
        <p:spPr bwMode="auto">
          <a:xfrm>
            <a:off x="533400" y="1828800"/>
            <a:ext cx="8077200" cy="1587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sz="2800" dirty="0">
                <a:cs typeface="Times New Roman" pitchFamily="18" charset="0"/>
              </a:rPr>
              <a:t>The Double Memory Merge Sort runs O (N log N) for all cases, because of its Divide and Conquer approach.</a:t>
            </a:r>
          </a:p>
          <a:p>
            <a:pPr algn="ctr" eaLnBrk="1" hangingPunct="1">
              <a:spcBef>
                <a:spcPct val="50000"/>
              </a:spcBef>
            </a:pPr>
            <a:r>
              <a:rPr lang="en-US" altLang="en-US" sz="2800" dirty="0">
                <a:cs typeface="Times New Roman" pitchFamily="18" charset="0"/>
              </a:rPr>
              <a:t>T(N) = 2T(N/2) + N = O(N </a:t>
            </a:r>
            <a:r>
              <a:rPr lang="en-US" altLang="en-US" sz="2800" dirty="0" err="1">
                <a:cs typeface="Times New Roman" pitchFamily="18" charset="0"/>
              </a:rPr>
              <a:t>logN</a:t>
            </a:r>
            <a:r>
              <a:rPr lang="en-US" altLang="en-US" sz="2800" dirty="0">
                <a:cs typeface="Times New Roman" pitchFamily="18" charset="0"/>
              </a:rPr>
              <a:t>)</a:t>
            </a:r>
          </a:p>
        </p:txBody>
      </p:sp>
      <p:sp>
        <p:nvSpPr>
          <p:cNvPr id="2" name="Slide Number Placeholder 1"/>
          <p:cNvSpPr>
            <a:spLocks noGrp="1"/>
          </p:cNvSpPr>
          <p:nvPr>
            <p:ph type="sldNum" sz="quarter" idx="12"/>
          </p:nvPr>
        </p:nvSpPr>
        <p:spPr/>
        <p:txBody>
          <a:bodyPr/>
          <a:lstStyle/>
          <a:p>
            <a:fld id="{8D8E6644-0E49-465F-A776-47058F1591F0}" type="slidenum">
              <a:rPr lang="en-US" smtClean="0"/>
              <a:pPr/>
              <a:t>31</a:t>
            </a:fld>
            <a:endParaRPr lang="en-US"/>
          </a:p>
        </p:txBody>
      </p:sp>
    </p:spTree>
    <p:extLst>
      <p:ext uri="{BB962C8B-B14F-4D97-AF65-F5344CB8AC3E}">
        <p14:creationId xmlns:p14="http://schemas.microsoft.com/office/powerpoint/2010/main" xmlns="" val="4090438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defRPr/>
            </a:pPr>
            <a:r>
              <a:rPr lang="en-US" dirty="0" err="1" smtClean="0"/>
              <a:t>Cont</a:t>
            </a:r>
            <a:r>
              <a:rPr lang="en-US" dirty="0" smtClean="0"/>
              <a:t>…</a:t>
            </a:r>
          </a:p>
        </p:txBody>
      </p:sp>
      <p:sp>
        <p:nvSpPr>
          <p:cNvPr id="28675" name="Text Box 3"/>
          <p:cNvSpPr txBox="1">
            <a:spLocks noChangeArrowheads="1"/>
          </p:cNvSpPr>
          <p:nvPr/>
        </p:nvSpPr>
        <p:spPr bwMode="auto">
          <a:xfrm>
            <a:off x="685800" y="1905000"/>
            <a:ext cx="7848600" cy="2308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ltLang="en-US" dirty="0"/>
              <a:t>	There are other variants of Merge Sorts including k-way merge sorting, but the common variant is the Double Memory Merge Sort. Though the running time is O(N </a:t>
            </a:r>
            <a:r>
              <a:rPr lang="en-US" altLang="en-US" dirty="0" err="1"/>
              <a:t>logN</a:t>
            </a:r>
            <a:r>
              <a:rPr lang="en-US" altLang="en-US" dirty="0"/>
              <a:t>) and runs much faster than insertion sort and bubble sort, merge sort’s large memory demands makes it not very practical for main memory sorting.</a:t>
            </a:r>
          </a:p>
        </p:txBody>
      </p:sp>
      <p:sp>
        <p:nvSpPr>
          <p:cNvPr id="2" name="Slide Number Placeholder 1"/>
          <p:cNvSpPr>
            <a:spLocks noGrp="1"/>
          </p:cNvSpPr>
          <p:nvPr>
            <p:ph type="sldNum" sz="quarter" idx="12"/>
          </p:nvPr>
        </p:nvSpPr>
        <p:spPr/>
        <p:txBody>
          <a:bodyPr/>
          <a:lstStyle/>
          <a:p>
            <a:fld id="{CF70ED43-5DCF-417A-8032-DE3F352BD9DE}" type="slidenum">
              <a:rPr lang="en-US" smtClean="0"/>
              <a:pPr/>
              <a:t>32</a:t>
            </a:fld>
            <a:endParaRPr lang="en-US"/>
          </a:p>
        </p:txBody>
      </p:sp>
    </p:spTree>
    <p:extLst>
      <p:ext uri="{BB962C8B-B14F-4D97-AF65-F5344CB8AC3E}">
        <p14:creationId xmlns:p14="http://schemas.microsoft.com/office/powerpoint/2010/main" xmlns="" val="7389391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a:t>Merging two sorted arrays</a:t>
            </a:r>
          </a:p>
        </p:txBody>
      </p:sp>
      <p:sp>
        <p:nvSpPr>
          <p:cNvPr id="6147" name="Rectangle 3"/>
          <p:cNvSpPr>
            <a:spLocks noGrp="1" noChangeArrowheads="1"/>
          </p:cNvSpPr>
          <p:nvPr>
            <p:ph type="body" idx="1"/>
          </p:nvPr>
        </p:nvSpPr>
        <p:spPr>
          <a:xfrm>
            <a:off x="685800" y="1447800"/>
            <a:ext cx="7772400" cy="1752600"/>
          </a:xfrm>
        </p:spPr>
        <p:txBody>
          <a:bodyPr/>
          <a:lstStyle/>
          <a:p>
            <a:r>
              <a:rPr lang="en-US" altLang="en-US"/>
              <a:t>To merge two sorted arrays into a third (sorted) array, repeatedly compare the two least elements and copy the smaller of the two</a:t>
            </a:r>
          </a:p>
        </p:txBody>
      </p:sp>
      <p:grpSp>
        <p:nvGrpSpPr>
          <p:cNvPr id="6173" name="Group 29"/>
          <p:cNvGrpSpPr>
            <a:grpSpLocks/>
          </p:cNvGrpSpPr>
          <p:nvPr/>
        </p:nvGrpSpPr>
        <p:grpSpPr bwMode="auto">
          <a:xfrm>
            <a:off x="2057400" y="3505200"/>
            <a:ext cx="2441575" cy="457200"/>
            <a:chOff x="1296" y="2208"/>
            <a:chExt cx="1538" cy="288"/>
          </a:xfrm>
        </p:grpSpPr>
        <p:sp>
          <p:nvSpPr>
            <p:cNvPr id="6149" name="Rectangle 5"/>
            <p:cNvSpPr>
              <a:spLocks noChangeArrowheads="1"/>
            </p:cNvSpPr>
            <p:nvPr/>
          </p:nvSpPr>
          <p:spPr bwMode="auto">
            <a:xfrm>
              <a:off x="1296"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7</a:t>
              </a:r>
            </a:p>
          </p:txBody>
        </p:sp>
        <p:sp>
          <p:nvSpPr>
            <p:cNvPr id="6150" name="Rectangle 6"/>
            <p:cNvSpPr>
              <a:spLocks noChangeArrowheads="1"/>
            </p:cNvSpPr>
            <p:nvPr/>
          </p:nvSpPr>
          <p:spPr bwMode="auto">
            <a:xfrm>
              <a:off x="1680"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9</a:t>
              </a:r>
            </a:p>
          </p:txBody>
        </p:sp>
        <p:sp>
          <p:nvSpPr>
            <p:cNvPr id="6151" name="Rectangle 7"/>
            <p:cNvSpPr>
              <a:spLocks noChangeArrowheads="1"/>
            </p:cNvSpPr>
            <p:nvPr/>
          </p:nvSpPr>
          <p:spPr bwMode="auto">
            <a:xfrm>
              <a:off x="2064"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14</a:t>
              </a:r>
            </a:p>
          </p:txBody>
        </p:sp>
        <p:sp>
          <p:nvSpPr>
            <p:cNvPr id="6152" name="Rectangle 8"/>
            <p:cNvSpPr>
              <a:spLocks noChangeArrowheads="1"/>
            </p:cNvSpPr>
            <p:nvPr/>
          </p:nvSpPr>
          <p:spPr bwMode="auto">
            <a:xfrm>
              <a:off x="2448"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18</a:t>
              </a:r>
            </a:p>
          </p:txBody>
        </p:sp>
      </p:grpSp>
      <p:grpSp>
        <p:nvGrpSpPr>
          <p:cNvPr id="6174" name="Group 30"/>
          <p:cNvGrpSpPr>
            <a:grpSpLocks/>
          </p:cNvGrpSpPr>
          <p:nvPr/>
        </p:nvGrpSpPr>
        <p:grpSpPr bwMode="auto">
          <a:xfrm>
            <a:off x="5026025" y="3505200"/>
            <a:ext cx="2441575" cy="457200"/>
            <a:chOff x="3166" y="2208"/>
            <a:chExt cx="1538" cy="288"/>
          </a:xfrm>
        </p:grpSpPr>
        <p:sp>
          <p:nvSpPr>
            <p:cNvPr id="6153" name="Rectangle 9"/>
            <p:cNvSpPr>
              <a:spLocks noChangeArrowheads="1"/>
            </p:cNvSpPr>
            <p:nvPr/>
          </p:nvSpPr>
          <p:spPr bwMode="auto">
            <a:xfrm>
              <a:off x="3166"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5</a:t>
              </a:r>
            </a:p>
          </p:txBody>
        </p:sp>
        <p:sp>
          <p:nvSpPr>
            <p:cNvPr id="6154" name="Rectangle 10"/>
            <p:cNvSpPr>
              <a:spLocks noChangeArrowheads="1"/>
            </p:cNvSpPr>
            <p:nvPr/>
          </p:nvSpPr>
          <p:spPr bwMode="auto">
            <a:xfrm>
              <a:off x="3550"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10</a:t>
              </a:r>
            </a:p>
          </p:txBody>
        </p:sp>
        <p:sp>
          <p:nvSpPr>
            <p:cNvPr id="6155" name="Rectangle 11"/>
            <p:cNvSpPr>
              <a:spLocks noChangeArrowheads="1"/>
            </p:cNvSpPr>
            <p:nvPr/>
          </p:nvSpPr>
          <p:spPr bwMode="auto">
            <a:xfrm>
              <a:off x="3934"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12</a:t>
              </a:r>
            </a:p>
          </p:txBody>
        </p:sp>
        <p:sp>
          <p:nvSpPr>
            <p:cNvPr id="6156" name="Rectangle 12"/>
            <p:cNvSpPr>
              <a:spLocks noChangeArrowheads="1"/>
            </p:cNvSpPr>
            <p:nvPr/>
          </p:nvSpPr>
          <p:spPr bwMode="auto">
            <a:xfrm>
              <a:off x="4318"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20</a:t>
              </a:r>
            </a:p>
          </p:txBody>
        </p:sp>
      </p:grpSp>
      <p:grpSp>
        <p:nvGrpSpPr>
          <p:cNvPr id="6175" name="Group 31"/>
          <p:cNvGrpSpPr>
            <a:grpSpLocks/>
          </p:cNvGrpSpPr>
          <p:nvPr/>
        </p:nvGrpSpPr>
        <p:grpSpPr bwMode="auto">
          <a:xfrm>
            <a:off x="2209800" y="5181600"/>
            <a:ext cx="4876800" cy="457200"/>
            <a:chOff x="1392" y="3168"/>
            <a:chExt cx="3072" cy="288"/>
          </a:xfrm>
        </p:grpSpPr>
        <p:sp>
          <p:nvSpPr>
            <p:cNvPr id="6157" name="Rectangle 13"/>
            <p:cNvSpPr>
              <a:spLocks noChangeArrowheads="1"/>
            </p:cNvSpPr>
            <p:nvPr/>
          </p:nvSpPr>
          <p:spPr bwMode="auto">
            <a:xfrm>
              <a:off x="1392" y="316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6158" name="Rectangle 14"/>
            <p:cNvSpPr>
              <a:spLocks noChangeArrowheads="1"/>
            </p:cNvSpPr>
            <p:nvPr/>
          </p:nvSpPr>
          <p:spPr bwMode="auto">
            <a:xfrm>
              <a:off x="1776" y="316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6159" name="Rectangle 15"/>
            <p:cNvSpPr>
              <a:spLocks noChangeArrowheads="1"/>
            </p:cNvSpPr>
            <p:nvPr/>
          </p:nvSpPr>
          <p:spPr bwMode="auto">
            <a:xfrm>
              <a:off x="2160" y="316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6160" name="Rectangle 16"/>
            <p:cNvSpPr>
              <a:spLocks noChangeArrowheads="1"/>
            </p:cNvSpPr>
            <p:nvPr/>
          </p:nvSpPr>
          <p:spPr bwMode="auto">
            <a:xfrm>
              <a:off x="2544" y="316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6161" name="Rectangle 17"/>
            <p:cNvSpPr>
              <a:spLocks noChangeArrowheads="1"/>
            </p:cNvSpPr>
            <p:nvPr/>
          </p:nvSpPr>
          <p:spPr bwMode="auto">
            <a:xfrm>
              <a:off x="2926" y="316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6162" name="Rectangle 18"/>
            <p:cNvSpPr>
              <a:spLocks noChangeArrowheads="1"/>
            </p:cNvSpPr>
            <p:nvPr/>
          </p:nvSpPr>
          <p:spPr bwMode="auto">
            <a:xfrm>
              <a:off x="3310" y="316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6163" name="Rectangle 19"/>
            <p:cNvSpPr>
              <a:spLocks noChangeArrowheads="1"/>
            </p:cNvSpPr>
            <p:nvPr/>
          </p:nvSpPr>
          <p:spPr bwMode="auto">
            <a:xfrm>
              <a:off x="3694" y="316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6164" name="Rectangle 20"/>
            <p:cNvSpPr>
              <a:spLocks noChangeArrowheads="1"/>
            </p:cNvSpPr>
            <p:nvPr/>
          </p:nvSpPr>
          <p:spPr bwMode="auto">
            <a:xfrm>
              <a:off x="4078" y="316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grpSp>
      <p:grpSp>
        <p:nvGrpSpPr>
          <p:cNvPr id="6188" name="Group 44"/>
          <p:cNvGrpSpPr>
            <a:grpSpLocks/>
          </p:cNvGrpSpPr>
          <p:nvPr/>
        </p:nvGrpSpPr>
        <p:grpSpPr bwMode="auto">
          <a:xfrm>
            <a:off x="2209800" y="3962400"/>
            <a:ext cx="3124200" cy="1676400"/>
            <a:chOff x="1392" y="2496"/>
            <a:chExt cx="1968" cy="1056"/>
          </a:xfrm>
        </p:grpSpPr>
        <p:sp>
          <p:nvSpPr>
            <p:cNvPr id="6165" name="Rectangle 21"/>
            <p:cNvSpPr>
              <a:spLocks noChangeArrowheads="1"/>
            </p:cNvSpPr>
            <p:nvPr/>
          </p:nvSpPr>
          <p:spPr bwMode="auto">
            <a:xfrm>
              <a:off x="1392"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5</a:t>
              </a:r>
            </a:p>
          </p:txBody>
        </p:sp>
        <p:sp>
          <p:nvSpPr>
            <p:cNvPr id="6176" name="Line 32"/>
            <p:cNvSpPr>
              <a:spLocks noChangeShapeType="1"/>
            </p:cNvSpPr>
            <p:nvPr/>
          </p:nvSpPr>
          <p:spPr bwMode="auto">
            <a:xfrm flipH="1">
              <a:off x="1632" y="2496"/>
              <a:ext cx="1728" cy="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6189" name="Group 45"/>
          <p:cNvGrpSpPr>
            <a:grpSpLocks/>
          </p:cNvGrpSpPr>
          <p:nvPr/>
        </p:nvGrpSpPr>
        <p:grpSpPr bwMode="auto">
          <a:xfrm>
            <a:off x="2362200" y="3962400"/>
            <a:ext cx="1069975" cy="1676400"/>
            <a:chOff x="1488" y="2496"/>
            <a:chExt cx="674" cy="1056"/>
          </a:xfrm>
        </p:grpSpPr>
        <p:sp>
          <p:nvSpPr>
            <p:cNvPr id="6166" name="Rectangle 22"/>
            <p:cNvSpPr>
              <a:spLocks noChangeArrowheads="1"/>
            </p:cNvSpPr>
            <p:nvPr/>
          </p:nvSpPr>
          <p:spPr bwMode="auto">
            <a:xfrm>
              <a:off x="1776"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7</a:t>
              </a:r>
            </a:p>
          </p:txBody>
        </p:sp>
        <p:sp>
          <p:nvSpPr>
            <p:cNvPr id="6177" name="Line 33"/>
            <p:cNvSpPr>
              <a:spLocks noChangeShapeType="1"/>
            </p:cNvSpPr>
            <p:nvPr/>
          </p:nvSpPr>
          <p:spPr bwMode="auto">
            <a:xfrm>
              <a:off x="1488" y="2496"/>
              <a:ext cx="528"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6190" name="Group 46"/>
          <p:cNvGrpSpPr>
            <a:grpSpLocks/>
          </p:cNvGrpSpPr>
          <p:nvPr/>
        </p:nvGrpSpPr>
        <p:grpSpPr bwMode="auto">
          <a:xfrm>
            <a:off x="2971800" y="3962400"/>
            <a:ext cx="1069975" cy="1676400"/>
            <a:chOff x="1872" y="2496"/>
            <a:chExt cx="674" cy="1056"/>
          </a:xfrm>
        </p:grpSpPr>
        <p:sp>
          <p:nvSpPr>
            <p:cNvPr id="6167" name="Rectangle 23"/>
            <p:cNvSpPr>
              <a:spLocks noChangeArrowheads="1"/>
            </p:cNvSpPr>
            <p:nvPr/>
          </p:nvSpPr>
          <p:spPr bwMode="auto">
            <a:xfrm>
              <a:off x="2160"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9</a:t>
              </a:r>
            </a:p>
          </p:txBody>
        </p:sp>
        <p:sp>
          <p:nvSpPr>
            <p:cNvPr id="6178" name="Line 34"/>
            <p:cNvSpPr>
              <a:spLocks noChangeShapeType="1"/>
            </p:cNvSpPr>
            <p:nvPr/>
          </p:nvSpPr>
          <p:spPr bwMode="auto">
            <a:xfrm>
              <a:off x="1872" y="2496"/>
              <a:ext cx="48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6191" name="Group 47"/>
          <p:cNvGrpSpPr>
            <a:grpSpLocks/>
          </p:cNvGrpSpPr>
          <p:nvPr/>
        </p:nvGrpSpPr>
        <p:grpSpPr bwMode="auto">
          <a:xfrm>
            <a:off x="4038600" y="3962400"/>
            <a:ext cx="1905000" cy="1676400"/>
            <a:chOff x="2544" y="2496"/>
            <a:chExt cx="1200" cy="1056"/>
          </a:xfrm>
        </p:grpSpPr>
        <p:sp>
          <p:nvSpPr>
            <p:cNvPr id="6168" name="Rectangle 24"/>
            <p:cNvSpPr>
              <a:spLocks noChangeArrowheads="1"/>
            </p:cNvSpPr>
            <p:nvPr/>
          </p:nvSpPr>
          <p:spPr bwMode="auto">
            <a:xfrm>
              <a:off x="2544"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10</a:t>
              </a:r>
            </a:p>
          </p:txBody>
        </p:sp>
        <p:sp>
          <p:nvSpPr>
            <p:cNvPr id="6179" name="Line 35"/>
            <p:cNvSpPr>
              <a:spLocks noChangeShapeType="1"/>
            </p:cNvSpPr>
            <p:nvPr/>
          </p:nvSpPr>
          <p:spPr bwMode="auto">
            <a:xfrm flipH="1">
              <a:off x="2736" y="2496"/>
              <a:ext cx="1008"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6192" name="Group 48"/>
          <p:cNvGrpSpPr>
            <a:grpSpLocks/>
          </p:cNvGrpSpPr>
          <p:nvPr/>
        </p:nvGrpSpPr>
        <p:grpSpPr bwMode="auto">
          <a:xfrm>
            <a:off x="4645025" y="3962400"/>
            <a:ext cx="1908175" cy="1676400"/>
            <a:chOff x="2926" y="2496"/>
            <a:chExt cx="1202" cy="1056"/>
          </a:xfrm>
        </p:grpSpPr>
        <p:sp>
          <p:nvSpPr>
            <p:cNvPr id="6169" name="Rectangle 25"/>
            <p:cNvSpPr>
              <a:spLocks noChangeArrowheads="1"/>
            </p:cNvSpPr>
            <p:nvPr/>
          </p:nvSpPr>
          <p:spPr bwMode="auto">
            <a:xfrm>
              <a:off x="2926"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12</a:t>
              </a:r>
            </a:p>
          </p:txBody>
        </p:sp>
        <p:sp>
          <p:nvSpPr>
            <p:cNvPr id="6180" name="Line 36"/>
            <p:cNvSpPr>
              <a:spLocks noChangeShapeType="1"/>
            </p:cNvSpPr>
            <p:nvPr/>
          </p:nvSpPr>
          <p:spPr bwMode="auto">
            <a:xfrm flipH="1">
              <a:off x="3120" y="2496"/>
              <a:ext cx="1008"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6193" name="Group 49"/>
          <p:cNvGrpSpPr>
            <a:grpSpLocks/>
          </p:cNvGrpSpPr>
          <p:nvPr/>
        </p:nvGrpSpPr>
        <p:grpSpPr bwMode="auto">
          <a:xfrm>
            <a:off x="3581400" y="3962400"/>
            <a:ext cx="2286000" cy="1676400"/>
            <a:chOff x="2256" y="2496"/>
            <a:chExt cx="1440" cy="1056"/>
          </a:xfrm>
        </p:grpSpPr>
        <p:sp>
          <p:nvSpPr>
            <p:cNvPr id="6170" name="Rectangle 26"/>
            <p:cNvSpPr>
              <a:spLocks noChangeArrowheads="1"/>
            </p:cNvSpPr>
            <p:nvPr/>
          </p:nvSpPr>
          <p:spPr bwMode="auto">
            <a:xfrm>
              <a:off x="3310"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14</a:t>
              </a:r>
            </a:p>
          </p:txBody>
        </p:sp>
        <p:sp>
          <p:nvSpPr>
            <p:cNvPr id="6181" name="Line 37"/>
            <p:cNvSpPr>
              <a:spLocks noChangeShapeType="1"/>
            </p:cNvSpPr>
            <p:nvPr/>
          </p:nvSpPr>
          <p:spPr bwMode="auto">
            <a:xfrm>
              <a:off x="2256" y="2496"/>
              <a:ext cx="1248" cy="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6194" name="Group 50"/>
          <p:cNvGrpSpPr>
            <a:grpSpLocks/>
          </p:cNvGrpSpPr>
          <p:nvPr/>
        </p:nvGrpSpPr>
        <p:grpSpPr bwMode="auto">
          <a:xfrm>
            <a:off x="4267200" y="3962400"/>
            <a:ext cx="2209800" cy="1676400"/>
            <a:chOff x="2688" y="2496"/>
            <a:chExt cx="1392" cy="1056"/>
          </a:xfrm>
        </p:grpSpPr>
        <p:sp>
          <p:nvSpPr>
            <p:cNvPr id="6171" name="Rectangle 27"/>
            <p:cNvSpPr>
              <a:spLocks noChangeArrowheads="1"/>
            </p:cNvSpPr>
            <p:nvPr/>
          </p:nvSpPr>
          <p:spPr bwMode="auto">
            <a:xfrm>
              <a:off x="3694"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18</a:t>
              </a:r>
            </a:p>
          </p:txBody>
        </p:sp>
        <p:sp>
          <p:nvSpPr>
            <p:cNvPr id="6182" name="Line 38"/>
            <p:cNvSpPr>
              <a:spLocks noChangeShapeType="1"/>
            </p:cNvSpPr>
            <p:nvPr/>
          </p:nvSpPr>
          <p:spPr bwMode="auto">
            <a:xfrm>
              <a:off x="2688" y="2496"/>
              <a:ext cx="1200" cy="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6195" name="Group 51"/>
          <p:cNvGrpSpPr>
            <a:grpSpLocks/>
          </p:cNvGrpSpPr>
          <p:nvPr/>
        </p:nvGrpSpPr>
        <p:grpSpPr bwMode="auto">
          <a:xfrm>
            <a:off x="6473825" y="3962400"/>
            <a:ext cx="688975" cy="1676400"/>
            <a:chOff x="4078" y="2496"/>
            <a:chExt cx="434" cy="1056"/>
          </a:xfrm>
        </p:grpSpPr>
        <p:sp>
          <p:nvSpPr>
            <p:cNvPr id="6172" name="Rectangle 28"/>
            <p:cNvSpPr>
              <a:spLocks noChangeArrowheads="1"/>
            </p:cNvSpPr>
            <p:nvPr/>
          </p:nvSpPr>
          <p:spPr bwMode="auto">
            <a:xfrm>
              <a:off x="4078"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20</a:t>
              </a:r>
            </a:p>
          </p:txBody>
        </p:sp>
        <p:sp>
          <p:nvSpPr>
            <p:cNvPr id="6183" name="Line 39"/>
            <p:cNvSpPr>
              <a:spLocks noChangeShapeType="1"/>
            </p:cNvSpPr>
            <p:nvPr/>
          </p:nvSpPr>
          <p:spPr bwMode="auto">
            <a:xfrm flipH="1">
              <a:off x="4224" y="2496"/>
              <a:ext cx="288" cy="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sp>
        <p:nvSpPr>
          <p:cNvPr id="2" name="Slide Number Placeholder 1"/>
          <p:cNvSpPr>
            <a:spLocks noGrp="1"/>
          </p:cNvSpPr>
          <p:nvPr>
            <p:ph type="sldNum" sz="quarter" idx="12"/>
          </p:nvPr>
        </p:nvSpPr>
        <p:spPr/>
        <p:txBody>
          <a:bodyPr/>
          <a:lstStyle/>
          <a:p>
            <a:fld id="{8D8E6644-0E49-465F-A776-47058F1591F0}" type="slidenum">
              <a:rPr lang="en-US" smtClean="0"/>
              <a:pPr/>
              <a:t>33</a:t>
            </a:fld>
            <a:endParaRPr lang="en-US"/>
          </a:p>
        </p:txBody>
      </p:sp>
    </p:spTree>
    <p:extLst>
      <p:ext uri="{BB962C8B-B14F-4D97-AF65-F5344CB8AC3E}">
        <p14:creationId xmlns:p14="http://schemas.microsoft.com/office/powerpoint/2010/main" xmlns="" val="3591751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73"/>
                                        </p:tgtEl>
                                        <p:attrNameLst>
                                          <p:attrName>style.visibility</p:attrName>
                                        </p:attrNameLst>
                                      </p:cBhvr>
                                      <p:to>
                                        <p:strVal val="visible"/>
                                      </p:to>
                                    </p:set>
                                    <p:animEffect transition="in" filter="dissolve">
                                      <p:cBhvr>
                                        <p:cTn id="7" dur="500"/>
                                        <p:tgtEl>
                                          <p:spTgt spid="61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174"/>
                                        </p:tgtEl>
                                        <p:attrNameLst>
                                          <p:attrName>style.visibility</p:attrName>
                                        </p:attrNameLst>
                                      </p:cBhvr>
                                      <p:to>
                                        <p:strVal val="visible"/>
                                      </p:to>
                                    </p:set>
                                    <p:animEffect transition="in" filter="dissolve">
                                      <p:cBhvr>
                                        <p:cTn id="12" dur="500"/>
                                        <p:tgtEl>
                                          <p:spTgt spid="61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175"/>
                                        </p:tgtEl>
                                        <p:attrNameLst>
                                          <p:attrName>style.visibility</p:attrName>
                                        </p:attrNameLst>
                                      </p:cBhvr>
                                      <p:to>
                                        <p:strVal val="visible"/>
                                      </p:to>
                                    </p:set>
                                    <p:animEffect transition="in" filter="dissolve">
                                      <p:cBhvr>
                                        <p:cTn id="17" dur="500"/>
                                        <p:tgtEl>
                                          <p:spTgt spid="61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6188"/>
                                        </p:tgtEl>
                                        <p:attrNameLst>
                                          <p:attrName>style.visibility</p:attrName>
                                        </p:attrNameLst>
                                      </p:cBhvr>
                                      <p:to>
                                        <p:strVal val="visible"/>
                                      </p:to>
                                    </p:set>
                                    <p:animEffect transition="in" filter="wipe(up)">
                                      <p:cBhvr>
                                        <p:cTn id="22" dur="500"/>
                                        <p:tgtEl>
                                          <p:spTgt spid="618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6189"/>
                                        </p:tgtEl>
                                        <p:attrNameLst>
                                          <p:attrName>style.visibility</p:attrName>
                                        </p:attrNameLst>
                                      </p:cBhvr>
                                      <p:to>
                                        <p:strVal val="visible"/>
                                      </p:to>
                                    </p:set>
                                    <p:animEffect transition="in" filter="wipe(up)">
                                      <p:cBhvr>
                                        <p:cTn id="27" dur="500"/>
                                        <p:tgtEl>
                                          <p:spTgt spid="618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6190"/>
                                        </p:tgtEl>
                                        <p:attrNameLst>
                                          <p:attrName>style.visibility</p:attrName>
                                        </p:attrNameLst>
                                      </p:cBhvr>
                                      <p:to>
                                        <p:strVal val="visible"/>
                                      </p:to>
                                    </p:set>
                                    <p:animEffect transition="in" filter="wipe(up)">
                                      <p:cBhvr>
                                        <p:cTn id="32" dur="500"/>
                                        <p:tgtEl>
                                          <p:spTgt spid="61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6191"/>
                                        </p:tgtEl>
                                        <p:attrNameLst>
                                          <p:attrName>style.visibility</p:attrName>
                                        </p:attrNameLst>
                                      </p:cBhvr>
                                      <p:to>
                                        <p:strVal val="visible"/>
                                      </p:to>
                                    </p:set>
                                    <p:animEffect transition="in" filter="wipe(up)">
                                      <p:cBhvr>
                                        <p:cTn id="37" dur="500"/>
                                        <p:tgtEl>
                                          <p:spTgt spid="619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6192"/>
                                        </p:tgtEl>
                                        <p:attrNameLst>
                                          <p:attrName>style.visibility</p:attrName>
                                        </p:attrNameLst>
                                      </p:cBhvr>
                                      <p:to>
                                        <p:strVal val="visible"/>
                                      </p:to>
                                    </p:set>
                                    <p:animEffect transition="in" filter="wipe(up)">
                                      <p:cBhvr>
                                        <p:cTn id="42" dur="500"/>
                                        <p:tgtEl>
                                          <p:spTgt spid="619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6193"/>
                                        </p:tgtEl>
                                        <p:attrNameLst>
                                          <p:attrName>style.visibility</p:attrName>
                                        </p:attrNameLst>
                                      </p:cBhvr>
                                      <p:to>
                                        <p:strVal val="visible"/>
                                      </p:to>
                                    </p:set>
                                    <p:animEffect transition="in" filter="wipe(up)">
                                      <p:cBhvr>
                                        <p:cTn id="47" dur="500"/>
                                        <p:tgtEl>
                                          <p:spTgt spid="619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6194"/>
                                        </p:tgtEl>
                                        <p:attrNameLst>
                                          <p:attrName>style.visibility</p:attrName>
                                        </p:attrNameLst>
                                      </p:cBhvr>
                                      <p:to>
                                        <p:strVal val="visible"/>
                                      </p:to>
                                    </p:set>
                                    <p:animEffect transition="in" filter="wipe(up)">
                                      <p:cBhvr>
                                        <p:cTn id="52" dur="500"/>
                                        <p:tgtEl>
                                          <p:spTgt spid="619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1" fill="hold" nodeType="clickEffect">
                                  <p:stCondLst>
                                    <p:cond delay="0"/>
                                  </p:stCondLst>
                                  <p:childTnLst>
                                    <p:set>
                                      <p:cBhvr>
                                        <p:cTn id="56" dur="1" fill="hold">
                                          <p:stCondLst>
                                            <p:cond delay="0"/>
                                          </p:stCondLst>
                                        </p:cTn>
                                        <p:tgtEl>
                                          <p:spTgt spid="6195"/>
                                        </p:tgtEl>
                                        <p:attrNameLst>
                                          <p:attrName>style.visibility</p:attrName>
                                        </p:attrNameLst>
                                      </p:cBhvr>
                                      <p:to>
                                        <p:strVal val="visible"/>
                                      </p:to>
                                    </p:set>
                                    <p:animEffect transition="in" filter="wipe(up)">
                                      <p:cBhvr>
                                        <p:cTn id="57" dur="500"/>
                                        <p:tgtEl>
                                          <p:spTgt spid="6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altLang="en-US"/>
              <a:t>Merging parts of a single array</a:t>
            </a:r>
          </a:p>
        </p:txBody>
      </p:sp>
      <p:sp>
        <p:nvSpPr>
          <p:cNvPr id="1027" name="Rectangle 3"/>
          <p:cNvSpPr>
            <a:spLocks noGrp="1" noChangeArrowheads="1"/>
          </p:cNvSpPr>
          <p:nvPr>
            <p:ph type="body" idx="1"/>
          </p:nvPr>
        </p:nvSpPr>
        <p:spPr>
          <a:xfrm>
            <a:off x="685800" y="1447800"/>
            <a:ext cx="7772400" cy="1752600"/>
          </a:xfrm>
        </p:spPr>
        <p:txBody>
          <a:bodyPr/>
          <a:lstStyle/>
          <a:p>
            <a:r>
              <a:rPr lang="en-US" altLang="en-US"/>
              <a:t>The procedure really is no different if the two “arrays” are really portions of a single array</a:t>
            </a:r>
          </a:p>
        </p:txBody>
      </p:sp>
      <p:grpSp>
        <p:nvGrpSpPr>
          <p:cNvPr id="1071" name="Group 47"/>
          <p:cNvGrpSpPr>
            <a:grpSpLocks/>
          </p:cNvGrpSpPr>
          <p:nvPr/>
        </p:nvGrpSpPr>
        <p:grpSpPr bwMode="auto">
          <a:xfrm>
            <a:off x="2206625" y="3733800"/>
            <a:ext cx="4883150" cy="457200"/>
            <a:chOff x="1390" y="2208"/>
            <a:chExt cx="3076" cy="288"/>
          </a:xfrm>
        </p:grpSpPr>
        <p:sp>
          <p:nvSpPr>
            <p:cNvPr id="1029" name="Rectangle 5"/>
            <p:cNvSpPr>
              <a:spLocks noChangeArrowheads="1"/>
            </p:cNvSpPr>
            <p:nvPr/>
          </p:nvSpPr>
          <p:spPr bwMode="auto">
            <a:xfrm>
              <a:off x="1390"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7</a:t>
              </a:r>
            </a:p>
          </p:txBody>
        </p:sp>
        <p:sp>
          <p:nvSpPr>
            <p:cNvPr id="1030" name="Rectangle 6"/>
            <p:cNvSpPr>
              <a:spLocks noChangeArrowheads="1"/>
            </p:cNvSpPr>
            <p:nvPr/>
          </p:nvSpPr>
          <p:spPr bwMode="auto">
            <a:xfrm>
              <a:off x="1774"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9</a:t>
              </a:r>
            </a:p>
          </p:txBody>
        </p:sp>
        <p:sp>
          <p:nvSpPr>
            <p:cNvPr id="1031" name="Rectangle 7"/>
            <p:cNvSpPr>
              <a:spLocks noChangeArrowheads="1"/>
            </p:cNvSpPr>
            <p:nvPr/>
          </p:nvSpPr>
          <p:spPr bwMode="auto">
            <a:xfrm>
              <a:off x="2158"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14</a:t>
              </a:r>
            </a:p>
          </p:txBody>
        </p:sp>
        <p:sp>
          <p:nvSpPr>
            <p:cNvPr id="1032" name="Rectangle 8"/>
            <p:cNvSpPr>
              <a:spLocks noChangeArrowheads="1"/>
            </p:cNvSpPr>
            <p:nvPr/>
          </p:nvSpPr>
          <p:spPr bwMode="auto">
            <a:xfrm>
              <a:off x="2542"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18</a:t>
              </a:r>
            </a:p>
          </p:txBody>
        </p:sp>
        <p:sp>
          <p:nvSpPr>
            <p:cNvPr id="1034" name="Rectangle 10"/>
            <p:cNvSpPr>
              <a:spLocks noChangeArrowheads="1"/>
            </p:cNvSpPr>
            <p:nvPr/>
          </p:nvSpPr>
          <p:spPr bwMode="auto">
            <a:xfrm>
              <a:off x="2928"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5</a:t>
              </a:r>
            </a:p>
          </p:txBody>
        </p:sp>
        <p:sp>
          <p:nvSpPr>
            <p:cNvPr id="1035" name="Rectangle 11"/>
            <p:cNvSpPr>
              <a:spLocks noChangeArrowheads="1"/>
            </p:cNvSpPr>
            <p:nvPr/>
          </p:nvSpPr>
          <p:spPr bwMode="auto">
            <a:xfrm>
              <a:off x="3312"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10</a:t>
              </a:r>
            </a:p>
          </p:txBody>
        </p:sp>
        <p:sp>
          <p:nvSpPr>
            <p:cNvPr id="1036" name="Rectangle 12"/>
            <p:cNvSpPr>
              <a:spLocks noChangeArrowheads="1"/>
            </p:cNvSpPr>
            <p:nvPr/>
          </p:nvSpPr>
          <p:spPr bwMode="auto">
            <a:xfrm>
              <a:off x="3696"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12</a:t>
              </a:r>
            </a:p>
          </p:txBody>
        </p:sp>
        <p:sp>
          <p:nvSpPr>
            <p:cNvPr id="1037" name="Rectangle 13"/>
            <p:cNvSpPr>
              <a:spLocks noChangeArrowheads="1"/>
            </p:cNvSpPr>
            <p:nvPr/>
          </p:nvSpPr>
          <p:spPr bwMode="auto">
            <a:xfrm>
              <a:off x="4080"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20</a:t>
              </a:r>
            </a:p>
          </p:txBody>
        </p:sp>
      </p:grpSp>
      <p:grpSp>
        <p:nvGrpSpPr>
          <p:cNvPr id="1072" name="Group 48"/>
          <p:cNvGrpSpPr>
            <a:grpSpLocks/>
          </p:cNvGrpSpPr>
          <p:nvPr/>
        </p:nvGrpSpPr>
        <p:grpSpPr bwMode="auto">
          <a:xfrm>
            <a:off x="2209800" y="5410200"/>
            <a:ext cx="4876800" cy="457200"/>
            <a:chOff x="1392" y="3792"/>
            <a:chExt cx="3072" cy="288"/>
          </a:xfrm>
        </p:grpSpPr>
        <p:sp>
          <p:nvSpPr>
            <p:cNvPr id="1039" name="Rectangle 15"/>
            <p:cNvSpPr>
              <a:spLocks noChangeArrowheads="1"/>
            </p:cNvSpPr>
            <p:nvPr/>
          </p:nvSpPr>
          <p:spPr bwMode="auto">
            <a:xfrm>
              <a:off x="1392"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1040" name="Rectangle 16"/>
            <p:cNvSpPr>
              <a:spLocks noChangeArrowheads="1"/>
            </p:cNvSpPr>
            <p:nvPr/>
          </p:nvSpPr>
          <p:spPr bwMode="auto">
            <a:xfrm>
              <a:off x="1776"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1041" name="Rectangle 17"/>
            <p:cNvSpPr>
              <a:spLocks noChangeArrowheads="1"/>
            </p:cNvSpPr>
            <p:nvPr/>
          </p:nvSpPr>
          <p:spPr bwMode="auto">
            <a:xfrm>
              <a:off x="2160"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1042" name="Rectangle 18"/>
            <p:cNvSpPr>
              <a:spLocks noChangeArrowheads="1"/>
            </p:cNvSpPr>
            <p:nvPr/>
          </p:nvSpPr>
          <p:spPr bwMode="auto">
            <a:xfrm>
              <a:off x="2544"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1043" name="Rectangle 19"/>
            <p:cNvSpPr>
              <a:spLocks noChangeArrowheads="1"/>
            </p:cNvSpPr>
            <p:nvPr/>
          </p:nvSpPr>
          <p:spPr bwMode="auto">
            <a:xfrm>
              <a:off x="2926"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1044" name="Rectangle 20"/>
            <p:cNvSpPr>
              <a:spLocks noChangeArrowheads="1"/>
            </p:cNvSpPr>
            <p:nvPr/>
          </p:nvSpPr>
          <p:spPr bwMode="auto">
            <a:xfrm>
              <a:off x="3310"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1045" name="Rectangle 21"/>
            <p:cNvSpPr>
              <a:spLocks noChangeArrowheads="1"/>
            </p:cNvSpPr>
            <p:nvPr/>
          </p:nvSpPr>
          <p:spPr bwMode="auto">
            <a:xfrm>
              <a:off x="3694"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1046" name="Rectangle 22"/>
            <p:cNvSpPr>
              <a:spLocks noChangeArrowheads="1"/>
            </p:cNvSpPr>
            <p:nvPr/>
          </p:nvSpPr>
          <p:spPr bwMode="auto">
            <a:xfrm>
              <a:off x="4078"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grpSp>
      <p:grpSp>
        <p:nvGrpSpPr>
          <p:cNvPr id="1073" name="Group 49"/>
          <p:cNvGrpSpPr>
            <a:grpSpLocks/>
          </p:cNvGrpSpPr>
          <p:nvPr/>
        </p:nvGrpSpPr>
        <p:grpSpPr bwMode="auto">
          <a:xfrm>
            <a:off x="2209800" y="4191000"/>
            <a:ext cx="2743200" cy="1676400"/>
            <a:chOff x="1392" y="2496"/>
            <a:chExt cx="1728" cy="1056"/>
          </a:xfrm>
        </p:grpSpPr>
        <p:sp>
          <p:nvSpPr>
            <p:cNvPr id="1048" name="Rectangle 24"/>
            <p:cNvSpPr>
              <a:spLocks noChangeArrowheads="1"/>
            </p:cNvSpPr>
            <p:nvPr/>
          </p:nvSpPr>
          <p:spPr bwMode="auto">
            <a:xfrm>
              <a:off x="1392"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5</a:t>
              </a:r>
            </a:p>
          </p:txBody>
        </p:sp>
        <p:sp>
          <p:nvSpPr>
            <p:cNvPr id="1049" name="Line 25"/>
            <p:cNvSpPr>
              <a:spLocks noChangeShapeType="1"/>
            </p:cNvSpPr>
            <p:nvPr/>
          </p:nvSpPr>
          <p:spPr bwMode="auto">
            <a:xfrm flipH="1">
              <a:off x="1632" y="2496"/>
              <a:ext cx="1488" cy="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1074" name="Group 50"/>
          <p:cNvGrpSpPr>
            <a:grpSpLocks/>
          </p:cNvGrpSpPr>
          <p:nvPr/>
        </p:nvGrpSpPr>
        <p:grpSpPr bwMode="auto">
          <a:xfrm>
            <a:off x="2514600" y="4191000"/>
            <a:ext cx="917575" cy="1676400"/>
            <a:chOff x="1584" y="2496"/>
            <a:chExt cx="578" cy="1056"/>
          </a:xfrm>
        </p:grpSpPr>
        <p:sp>
          <p:nvSpPr>
            <p:cNvPr id="1051" name="Rectangle 27"/>
            <p:cNvSpPr>
              <a:spLocks noChangeArrowheads="1"/>
            </p:cNvSpPr>
            <p:nvPr/>
          </p:nvSpPr>
          <p:spPr bwMode="auto">
            <a:xfrm>
              <a:off x="1776"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7</a:t>
              </a:r>
            </a:p>
          </p:txBody>
        </p:sp>
        <p:sp>
          <p:nvSpPr>
            <p:cNvPr id="1052" name="Line 28"/>
            <p:cNvSpPr>
              <a:spLocks noChangeShapeType="1"/>
            </p:cNvSpPr>
            <p:nvPr/>
          </p:nvSpPr>
          <p:spPr bwMode="auto">
            <a:xfrm>
              <a:off x="1584" y="2496"/>
              <a:ext cx="432"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1075" name="Group 51"/>
          <p:cNvGrpSpPr>
            <a:grpSpLocks/>
          </p:cNvGrpSpPr>
          <p:nvPr/>
        </p:nvGrpSpPr>
        <p:grpSpPr bwMode="auto">
          <a:xfrm>
            <a:off x="3124200" y="4191000"/>
            <a:ext cx="917575" cy="1676400"/>
            <a:chOff x="1968" y="2496"/>
            <a:chExt cx="578" cy="1056"/>
          </a:xfrm>
        </p:grpSpPr>
        <p:sp>
          <p:nvSpPr>
            <p:cNvPr id="1054" name="Rectangle 30"/>
            <p:cNvSpPr>
              <a:spLocks noChangeArrowheads="1"/>
            </p:cNvSpPr>
            <p:nvPr/>
          </p:nvSpPr>
          <p:spPr bwMode="auto">
            <a:xfrm>
              <a:off x="2160"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9</a:t>
              </a:r>
            </a:p>
          </p:txBody>
        </p:sp>
        <p:sp>
          <p:nvSpPr>
            <p:cNvPr id="1055" name="Line 31"/>
            <p:cNvSpPr>
              <a:spLocks noChangeShapeType="1"/>
            </p:cNvSpPr>
            <p:nvPr/>
          </p:nvSpPr>
          <p:spPr bwMode="auto">
            <a:xfrm>
              <a:off x="1968" y="2496"/>
              <a:ext cx="384"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1076" name="Group 52"/>
          <p:cNvGrpSpPr>
            <a:grpSpLocks/>
          </p:cNvGrpSpPr>
          <p:nvPr/>
        </p:nvGrpSpPr>
        <p:grpSpPr bwMode="auto">
          <a:xfrm>
            <a:off x="4038600" y="4191000"/>
            <a:ext cx="1600200" cy="1676400"/>
            <a:chOff x="2544" y="2496"/>
            <a:chExt cx="1008" cy="1056"/>
          </a:xfrm>
        </p:grpSpPr>
        <p:sp>
          <p:nvSpPr>
            <p:cNvPr id="1057" name="Rectangle 33"/>
            <p:cNvSpPr>
              <a:spLocks noChangeArrowheads="1"/>
            </p:cNvSpPr>
            <p:nvPr/>
          </p:nvSpPr>
          <p:spPr bwMode="auto">
            <a:xfrm>
              <a:off x="2544"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10</a:t>
              </a:r>
            </a:p>
          </p:txBody>
        </p:sp>
        <p:sp>
          <p:nvSpPr>
            <p:cNvPr id="1058" name="Line 34"/>
            <p:cNvSpPr>
              <a:spLocks noChangeShapeType="1"/>
            </p:cNvSpPr>
            <p:nvPr/>
          </p:nvSpPr>
          <p:spPr bwMode="auto">
            <a:xfrm flipH="1">
              <a:off x="2736" y="2496"/>
              <a:ext cx="816"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1077" name="Group 53"/>
          <p:cNvGrpSpPr>
            <a:grpSpLocks/>
          </p:cNvGrpSpPr>
          <p:nvPr/>
        </p:nvGrpSpPr>
        <p:grpSpPr bwMode="auto">
          <a:xfrm>
            <a:off x="4645025" y="4191000"/>
            <a:ext cx="1527175" cy="1676400"/>
            <a:chOff x="2926" y="2496"/>
            <a:chExt cx="962" cy="1056"/>
          </a:xfrm>
        </p:grpSpPr>
        <p:sp>
          <p:nvSpPr>
            <p:cNvPr id="1060" name="Rectangle 36"/>
            <p:cNvSpPr>
              <a:spLocks noChangeArrowheads="1"/>
            </p:cNvSpPr>
            <p:nvPr/>
          </p:nvSpPr>
          <p:spPr bwMode="auto">
            <a:xfrm>
              <a:off x="2926"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12</a:t>
              </a:r>
            </a:p>
          </p:txBody>
        </p:sp>
        <p:sp>
          <p:nvSpPr>
            <p:cNvPr id="1061" name="Line 37"/>
            <p:cNvSpPr>
              <a:spLocks noChangeShapeType="1"/>
            </p:cNvSpPr>
            <p:nvPr/>
          </p:nvSpPr>
          <p:spPr bwMode="auto">
            <a:xfrm flipH="1">
              <a:off x="3120" y="2496"/>
              <a:ext cx="768"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1078" name="Group 54"/>
          <p:cNvGrpSpPr>
            <a:grpSpLocks/>
          </p:cNvGrpSpPr>
          <p:nvPr/>
        </p:nvGrpSpPr>
        <p:grpSpPr bwMode="auto">
          <a:xfrm>
            <a:off x="3657600" y="4191000"/>
            <a:ext cx="2209800" cy="1676400"/>
            <a:chOff x="2304" y="2496"/>
            <a:chExt cx="1392" cy="1056"/>
          </a:xfrm>
        </p:grpSpPr>
        <p:sp>
          <p:nvSpPr>
            <p:cNvPr id="1063" name="Rectangle 39"/>
            <p:cNvSpPr>
              <a:spLocks noChangeArrowheads="1"/>
            </p:cNvSpPr>
            <p:nvPr/>
          </p:nvSpPr>
          <p:spPr bwMode="auto">
            <a:xfrm>
              <a:off x="3310"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14</a:t>
              </a:r>
            </a:p>
          </p:txBody>
        </p:sp>
        <p:sp>
          <p:nvSpPr>
            <p:cNvPr id="1064" name="Line 40"/>
            <p:cNvSpPr>
              <a:spLocks noChangeShapeType="1"/>
            </p:cNvSpPr>
            <p:nvPr/>
          </p:nvSpPr>
          <p:spPr bwMode="auto">
            <a:xfrm>
              <a:off x="2304" y="2496"/>
              <a:ext cx="1200" cy="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1079" name="Group 55"/>
          <p:cNvGrpSpPr>
            <a:grpSpLocks/>
          </p:cNvGrpSpPr>
          <p:nvPr/>
        </p:nvGrpSpPr>
        <p:grpSpPr bwMode="auto">
          <a:xfrm>
            <a:off x="4267200" y="4191000"/>
            <a:ext cx="2209800" cy="1676400"/>
            <a:chOff x="2688" y="2496"/>
            <a:chExt cx="1392" cy="1056"/>
          </a:xfrm>
        </p:grpSpPr>
        <p:sp>
          <p:nvSpPr>
            <p:cNvPr id="1066" name="Rectangle 42"/>
            <p:cNvSpPr>
              <a:spLocks noChangeArrowheads="1"/>
            </p:cNvSpPr>
            <p:nvPr/>
          </p:nvSpPr>
          <p:spPr bwMode="auto">
            <a:xfrm>
              <a:off x="3694"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18</a:t>
              </a:r>
            </a:p>
          </p:txBody>
        </p:sp>
        <p:sp>
          <p:nvSpPr>
            <p:cNvPr id="1067" name="Line 43"/>
            <p:cNvSpPr>
              <a:spLocks noChangeShapeType="1"/>
            </p:cNvSpPr>
            <p:nvPr/>
          </p:nvSpPr>
          <p:spPr bwMode="auto">
            <a:xfrm>
              <a:off x="2688" y="2496"/>
              <a:ext cx="1200" cy="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1080" name="Group 56"/>
          <p:cNvGrpSpPr>
            <a:grpSpLocks/>
          </p:cNvGrpSpPr>
          <p:nvPr/>
        </p:nvGrpSpPr>
        <p:grpSpPr bwMode="auto">
          <a:xfrm>
            <a:off x="6473825" y="4191000"/>
            <a:ext cx="612775" cy="1676400"/>
            <a:chOff x="4078" y="2496"/>
            <a:chExt cx="386" cy="1056"/>
          </a:xfrm>
        </p:grpSpPr>
        <p:sp>
          <p:nvSpPr>
            <p:cNvPr id="1069" name="Rectangle 45"/>
            <p:cNvSpPr>
              <a:spLocks noChangeArrowheads="1"/>
            </p:cNvSpPr>
            <p:nvPr/>
          </p:nvSpPr>
          <p:spPr bwMode="auto">
            <a:xfrm>
              <a:off x="4078" y="3264"/>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20</a:t>
              </a:r>
            </a:p>
          </p:txBody>
        </p:sp>
        <p:sp>
          <p:nvSpPr>
            <p:cNvPr id="1070" name="Line 46"/>
            <p:cNvSpPr>
              <a:spLocks noChangeShapeType="1"/>
            </p:cNvSpPr>
            <p:nvPr/>
          </p:nvSpPr>
          <p:spPr bwMode="auto">
            <a:xfrm flipH="1">
              <a:off x="4224" y="2496"/>
              <a:ext cx="0" cy="72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grpSp>
        <p:nvGrpSpPr>
          <p:cNvPr id="1085" name="Group 61"/>
          <p:cNvGrpSpPr>
            <a:grpSpLocks/>
          </p:cNvGrpSpPr>
          <p:nvPr/>
        </p:nvGrpSpPr>
        <p:grpSpPr bwMode="auto">
          <a:xfrm>
            <a:off x="2286000" y="2819400"/>
            <a:ext cx="2819400" cy="838200"/>
            <a:chOff x="1440" y="1632"/>
            <a:chExt cx="1776" cy="528"/>
          </a:xfrm>
        </p:grpSpPr>
        <p:sp>
          <p:nvSpPr>
            <p:cNvPr id="1081" name="AutoShape 57"/>
            <p:cNvSpPr>
              <a:spLocks/>
            </p:cNvSpPr>
            <p:nvPr/>
          </p:nvSpPr>
          <p:spPr bwMode="auto">
            <a:xfrm rot="5400000">
              <a:off x="2040" y="1320"/>
              <a:ext cx="240" cy="1440"/>
            </a:xfrm>
            <a:prstGeom prst="leftBrace">
              <a:avLst>
                <a:gd name="adj1" fmla="val 50000"/>
                <a:gd name="adj2" fmla="val 50000"/>
              </a:avLst>
            </a:prstGeom>
            <a:noFill/>
            <a:ln w="190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83" name="Text Box 59"/>
            <p:cNvSpPr txBox="1">
              <a:spLocks noChangeArrowheads="1"/>
            </p:cNvSpPr>
            <p:nvPr/>
          </p:nvSpPr>
          <p:spPr bwMode="auto">
            <a:xfrm>
              <a:off x="1728" y="1632"/>
              <a:ext cx="1488"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t>first part</a:t>
              </a:r>
            </a:p>
          </p:txBody>
        </p:sp>
      </p:grpSp>
      <p:grpSp>
        <p:nvGrpSpPr>
          <p:cNvPr id="1086" name="Group 62"/>
          <p:cNvGrpSpPr>
            <a:grpSpLocks/>
          </p:cNvGrpSpPr>
          <p:nvPr/>
        </p:nvGrpSpPr>
        <p:grpSpPr bwMode="auto">
          <a:xfrm>
            <a:off x="4724400" y="2833688"/>
            <a:ext cx="2590800" cy="823912"/>
            <a:chOff x="2976" y="1641"/>
            <a:chExt cx="1632" cy="519"/>
          </a:xfrm>
        </p:grpSpPr>
        <p:sp>
          <p:nvSpPr>
            <p:cNvPr id="1082" name="AutoShape 58"/>
            <p:cNvSpPr>
              <a:spLocks/>
            </p:cNvSpPr>
            <p:nvPr/>
          </p:nvSpPr>
          <p:spPr bwMode="auto">
            <a:xfrm rot="5400000">
              <a:off x="3576" y="1320"/>
              <a:ext cx="240" cy="1440"/>
            </a:xfrm>
            <a:prstGeom prst="leftBrace">
              <a:avLst>
                <a:gd name="adj1" fmla="val 50000"/>
                <a:gd name="adj2" fmla="val 50000"/>
              </a:avLst>
            </a:prstGeom>
            <a:noFill/>
            <a:ln w="190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84" name="Text Box 60"/>
            <p:cNvSpPr txBox="1">
              <a:spLocks noChangeArrowheads="1"/>
            </p:cNvSpPr>
            <p:nvPr/>
          </p:nvSpPr>
          <p:spPr bwMode="auto">
            <a:xfrm>
              <a:off x="3120" y="1641"/>
              <a:ext cx="1488"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t>second part</a:t>
              </a:r>
            </a:p>
          </p:txBody>
        </p:sp>
      </p:grpSp>
      <p:sp>
        <p:nvSpPr>
          <p:cNvPr id="2" name="Slide Number Placeholder 1"/>
          <p:cNvSpPr>
            <a:spLocks noGrp="1"/>
          </p:cNvSpPr>
          <p:nvPr>
            <p:ph type="sldNum" sz="quarter" idx="12"/>
          </p:nvPr>
        </p:nvSpPr>
        <p:spPr/>
        <p:txBody>
          <a:bodyPr/>
          <a:lstStyle/>
          <a:p>
            <a:fld id="{8D8E6644-0E49-465F-A776-47058F1591F0}" type="slidenum">
              <a:rPr lang="en-US" smtClean="0"/>
              <a:pPr/>
              <a:t>34</a:t>
            </a:fld>
            <a:endParaRPr lang="en-US"/>
          </a:p>
        </p:txBody>
      </p:sp>
    </p:spTree>
    <p:extLst>
      <p:ext uri="{BB962C8B-B14F-4D97-AF65-F5344CB8AC3E}">
        <p14:creationId xmlns:p14="http://schemas.microsoft.com/office/powerpoint/2010/main" xmlns="" val="586460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71"/>
                                        </p:tgtEl>
                                        <p:attrNameLst>
                                          <p:attrName>style.visibility</p:attrName>
                                        </p:attrNameLst>
                                      </p:cBhvr>
                                      <p:to>
                                        <p:strVal val="visible"/>
                                      </p:to>
                                    </p:set>
                                    <p:animEffect transition="in" filter="dissolve">
                                      <p:cBhvr>
                                        <p:cTn id="7" dur="500"/>
                                        <p:tgtEl>
                                          <p:spTgt spid="10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85"/>
                                        </p:tgtEl>
                                        <p:attrNameLst>
                                          <p:attrName>style.visibility</p:attrName>
                                        </p:attrNameLst>
                                      </p:cBhvr>
                                      <p:to>
                                        <p:strVal val="visible"/>
                                      </p:to>
                                    </p:set>
                                    <p:animEffect transition="in" filter="dissolve">
                                      <p:cBhvr>
                                        <p:cTn id="12" dur="500"/>
                                        <p:tgtEl>
                                          <p:spTgt spid="10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86"/>
                                        </p:tgtEl>
                                        <p:attrNameLst>
                                          <p:attrName>style.visibility</p:attrName>
                                        </p:attrNameLst>
                                      </p:cBhvr>
                                      <p:to>
                                        <p:strVal val="visible"/>
                                      </p:to>
                                    </p:set>
                                    <p:animEffect transition="in" filter="dissolve">
                                      <p:cBhvr>
                                        <p:cTn id="17" dur="500"/>
                                        <p:tgtEl>
                                          <p:spTgt spid="108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072"/>
                                        </p:tgtEl>
                                        <p:attrNameLst>
                                          <p:attrName>style.visibility</p:attrName>
                                        </p:attrNameLst>
                                      </p:cBhvr>
                                      <p:to>
                                        <p:strVal val="visible"/>
                                      </p:to>
                                    </p:set>
                                    <p:animEffect transition="in" filter="dissolve">
                                      <p:cBhvr>
                                        <p:cTn id="22" dur="500"/>
                                        <p:tgtEl>
                                          <p:spTgt spid="107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073"/>
                                        </p:tgtEl>
                                        <p:attrNameLst>
                                          <p:attrName>style.visibility</p:attrName>
                                        </p:attrNameLst>
                                      </p:cBhvr>
                                      <p:to>
                                        <p:strVal val="visible"/>
                                      </p:to>
                                    </p:set>
                                    <p:animEffect transition="in" filter="wipe(up)">
                                      <p:cBhvr>
                                        <p:cTn id="27" dur="500"/>
                                        <p:tgtEl>
                                          <p:spTgt spid="107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1074"/>
                                        </p:tgtEl>
                                        <p:attrNameLst>
                                          <p:attrName>style.visibility</p:attrName>
                                        </p:attrNameLst>
                                      </p:cBhvr>
                                      <p:to>
                                        <p:strVal val="visible"/>
                                      </p:to>
                                    </p:set>
                                    <p:animEffect transition="in" filter="wipe(up)">
                                      <p:cBhvr>
                                        <p:cTn id="32" dur="500"/>
                                        <p:tgtEl>
                                          <p:spTgt spid="107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1075"/>
                                        </p:tgtEl>
                                        <p:attrNameLst>
                                          <p:attrName>style.visibility</p:attrName>
                                        </p:attrNameLst>
                                      </p:cBhvr>
                                      <p:to>
                                        <p:strVal val="visible"/>
                                      </p:to>
                                    </p:set>
                                    <p:animEffect transition="in" filter="wipe(up)">
                                      <p:cBhvr>
                                        <p:cTn id="37" dur="500"/>
                                        <p:tgtEl>
                                          <p:spTgt spid="107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1076"/>
                                        </p:tgtEl>
                                        <p:attrNameLst>
                                          <p:attrName>style.visibility</p:attrName>
                                        </p:attrNameLst>
                                      </p:cBhvr>
                                      <p:to>
                                        <p:strVal val="visible"/>
                                      </p:to>
                                    </p:set>
                                    <p:animEffect transition="in" filter="wipe(up)">
                                      <p:cBhvr>
                                        <p:cTn id="42" dur="500"/>
                                        <p:tgtEl>
                                          <p:spTgt spid="10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1077"/>
                                        </p:tgtEl>
                                        <p:attrNameLst>
                                          <p:attrName>style.visibility</p:attrName>
                                        </p:attrNameLst>
                                      </p:cBhvr>
                                      <p:to>
                                        <p:strVal val="visible"/>
                                      </p:to>
                                    </p:set>
                                    <p:animEffect transition="in" filter="wipe(up)">
                                      <p:cBhvr>
                                        <p:cTn id="47" dur="500"/>
                                        <p:tgtEl>
                                          <p:spTgt spid="107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1078"/>
                                        </p:tgtEl>
                                        <p:attrNameLst>
                                          <p:attrName>style.visibility</p:attrName>
                                        </p:attrNameLst>
                                      </p:cBhvr>
                                      <p:to>
                                        <p:strVal val="visible"/>
                                      </p:to>
                                    </p:set>
                                    <p:animEffect transition="in" filter="wipe(up)">
                                      <p:cBhvr>
                                        <p:cTn id="52" dur="500"/>
                                        <p:tgtEl>
                                          <p:spTgt spid="107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1" fill="hold" nodeType="clickEffect">
                                  <p:stCondLst>
                                    <p:cond delay="0"/>
                                  </p:stCondLst>
                                  <p:childTnLst>
                                    <p:set>
                                      <p:cBhvr>
                                        <p:cTn id="56" dur="1" fill="hold">
                                          <p:stCondLst>
                                            <p:cond delay="0"/>
                                          </p:stCondLst>
                                        </p:cTn>
                                        <p:tgtEl>
                                          <p:spTgt spid="1079"/>
                                        </p:tgtEl>
                                        <p:attrNameLst>
                                          <p:attrName>style.visibility</p:attrName>
                                        </p:attrNameLst>
                                      </p:cBhvr>
                                      <p:to>
                                        <p:strVal val="visible"/>
                                      </p:to>
                                    </p:set>
                                    <p:animEffect transition="in" filter="wipe(up)">
                                      <p:cBhvr>
                                        <p:cTn id="57" dur="500"/>
                                        <p:tgtEl>
                                          <p:spTgt spid="107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nodeType="clickEffect">
                                  <p:stCondLst>
                                    <p:cond delay="0"/>
                                  </p:stCondLst>
                                  <p:childTnLst>
                                    <p:set>
                                      <p:cBhvr>
                                        <p:cTn id="61" dur="1" fill="hold">
                                          <p:stCondLst>
                                            <p:cond delay="0"/>
                                          </p:stCondLst>
                                        </p:cTn>
                                        <p:tgtEl>
                                          <p:spTgt spid="1080"/>
                                        </p:tgtEl>
                                        <p:attrNameLst>
                                          <p:attrName>style.visibility</p:attrName>
                                        </p:attrNameLst>
                                      </p:cBhvr>
                                      <p:to>
                                        <p:strVal val="visible"/>
                                      </p:to>
                                    </p:set>
                                    <p:animEffect transition="in" filter="wipe(up)">
                                      <p:cBhvr>
                                        <p:cTn id="62" dur="500"/>
                                        <p:tgtEl>
                                          <p:spTgt spid="1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a:t>Sorting an array</a:t>
            </a:r>
          </a:p>
        </p:txBody>
      </p:sp>
      <p:sp>
        <p:nvSpPr>
          <p:cNvPr id="7171" name="Rectangle 3"/>
          <p:cNvSpPr>
            <a:spLocks noGrp="1" noChangeArrowheads="1"/>
          </p:cNvSpPr>
          <p:nvPr>
            <p:ph type="body" sz="half" idx="1"/>
          </p:nvPr>
        </p:nvSpPr>
        <p:spPr>
          <a:xfrm>
            <a:off x="685800" y="1447800"/>
            <a:ext cx="8077200" cy="1981200"/>
          </a:xfrm>
        </p:spPr>
        <p:txBody>
          <a:bodyPr/>
          <a:lstStyle/>
          <a:p>
            <a:r>
              <a:rPr lang="en-US" altLang="en-US"/>
              <a:t>If we start with an array in which the left half is sorted and the right half is sorted, we can merge them into a single sorted array</a:t>
            </a:r>
          </a:p>
          <a:p>
            <a:r>
              <a:rPr lang="en-US" altLang="en-US"/>
              <a:t>We need to copy our temporary array back up</a:t>
            </a:r>
          </a:p>
        </p:txBody>
      </p:sp>
      <p:sp>
        <p:nvSpPr>
          <p:cNvPr id="7218" name="Rectangle 50"/>
          <p:cNvSpPr>
            <a:spLocks noGrp="1" noChangeArrowheads="1"/>
          </p:cNvSpPr>
          <p:nvPr>
            <p:ph type="body" sz="half" idx="2"/>
          </p:nvPr>
        </p:nvSpPr>
        <p:spPr>
          <a:xfrm>
            <a:off x="685800" y="6019800"/>
            <a:ext cx="7924800" cy="838200"/>
          </a:xfrm>
        </p:spPr>
        <p:txBody>
          <a:bodyPr/>
          <a:lstStyle/>
          <a:p>
            <a:r>
              <a:rPr lang="en-US" altLang="en-US"/>
              <a:t>This is a sorting technique called </a:t>
            </a:r>
            <a:r>
              <a:rPr lang="en-US" altLang="en-US">
                <a:solidFill>
                  <a:schemeClr val="tx2"/>
                </a:solidFill>
              </a:rPr>
              <a:t>mergesort</a:t>
            </a:r>
          </a:p>
        </p:txBody>
      </p:sp>
      <p:grpSp>
        <p:nvGrpSpPr>
          <p:cNvPr id="7217" name="Group 49"/>
          <p:cNvGrpSpPr>
            <a:grpSpLocks/>
          </p:cNvGrpSpPr>
          <p:nvPr/>
        </p:nvGrpSpPr>
        <p:grpSpPr bwMode="auto">
          <a:xfrm>
            <a:off x="2206625" y="3657600"/>
            <a:ext cx="4883150" cy="2133600"/>
            <a:chOff x="1390" y="2352"/>
            <a:chExt cx="3076" cy="1344"/>
          </a:xfrm>
        </p:grpSpPr>
        <p:grpSp>
          <p:nvGrpSpPr>
            <p:cNvPr id="7172" name="Group 4"/>
            <p:cNvGrpSpPr>
              <a:grpSpLocks/>
            </p:cNvGrpSpPr>
            <p:nvPr/>
          </p:nvGrpSpPr>
          <p:grpSpPr bwMode="auto">
            <a:xfrm>
              <a:off x="1390" y="3408"/>
              <a:ext cx="3076" cy="288"/>
              <a:chOff x="1390" y="2208"/>
              <a:chExt cx="3076" cy="288"/>
            </a:xfrm>
          </p:grpSpPr>
          <p:sp>
            <p:nvSpPr>
              <p:cNvPr id="7173" name="Rectangle 5"/>
              <p:cNvSpPr>
                <a:spLocks noChangeArrowheads="1"/>
              </p:cNvSpPr>
              <p:nvPr/>
            </p:nvSpPr>
            <p:spPr bwMode="auto">
              <a:xfrm>
                <a:off x="1390"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7</a:t>
                </a:r>
              </a:p>
            </p:txBody>
          </p:sp>
          <p:sp>
            <p:nvSpPr>
              <p:cNvPr id="7174" name="Rectangle 6"/>
              <p:cNvSpPr>
                <a:spLocks noChangeArrowheads="1"/>
              </p:cNvSpPr>
              <p:nvPr/>
            </p:nvSpPr>
            <p:spPr bwMode="auto">
              <a:xfrm>
                <a:off x="1774"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9</a:t>
                </a:r>
              </a:p>
            </p:txBody>
          </p:sp>
          <p:sp>
            <p:nvSpPr>
              <p:cNvPr id="7175" name="Rectangle 7"/>
              <p:cNvSpPr>
                <a:spLocks noChangeArrowheads="1"/>
              </p:cNvSpPr>
              <p:nvPr/>
            </p:nvSpPr>
            <p:spPr bwMode="auto">
              <a:xfrm>
                <a:off x="2158"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14</a:t>
                </a:r>
              </a:p>
            </p:txBody>
          </p:sp>
          <p:sp>
            <p:nvSpPr>
              <p:cNvPr id="7176" name="Rectangle 8"/>
              <p:cNvSpPr>
                <a:spLocks noChangeArrowheads="1"/>
              </p:cNvSpPr>
              <p:nvPr/>
            </p:nvSpPr>
            <p:spPr bwMode="auto">
              <a:xfrm>
                <a:off x="2542"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18</a:t>
                </a:r>
              </a:p>
            </p:txBody>
          </p:sp>
          <p:sp>
            <p:nvSpPr>
              <p:cNvPr id="7177" name="Rectangle 9"/>
              <p:cNvSpPr>
                <a:spLocks noChangeArrowheads="1"/>
              </p:cNvSpPr>
              <p:nvPr/>
            </p:nvSpPr>
            <p:spPr bwMode="auto">
              <a:xfrm>
                <a:off x="2928"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5</a:t>
                </a:r>
              </a:p>
            </p:txBody>
          </p:sp>
          <p:sp>
            <p:nvSpPr>
              <p:cNvPr id="7178" name="Rectangle 10"/>
              <p:cNvSpPr>
                <a:spLocks noChangeArrowheads="1"/>
              </p:cNvSpPr>
              <p:nvPr/>
            </p:nvSpPr>
            <p:spPr bwMode="auto">
              <a:xfrm>
                <a:off x="3312"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10</a:t>
                </a:r>
              </a:p>
            </p:txBody>
          </p:sp>
          <p:sp>
            <p:nvSpPr>
              <p:cNvPr id="7179" name="Rectangle 11"/>
              <p:cNvSpPr>
                <a:spLocks noChangeArrowheads="1"/>
              </p:cNvSpPr>
              <p:nvPr/>
            </p:nvSpPr>
            <p:spPr bwMode="auto">
              <a:xfrm>
                <a:off x="3696"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12</a:t>
                </a:r>
              </a:p>
            </p:txBody>
          </p:sp>
          <p:sp>
            <p:nvSpPr>
              <p:cNvPr id="7180" name="Rectangle 12"/>
              <p:cNvSpPr>
                <a:spLocks noChangeArrowheads="1"/>
              </p:cNvSpPr>
              <p:nvPr/>
            </p:nvSpPr>
            <p:spPr bwMode="auto">
              <a:xfrm>
                <a:off x="4080"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20</a:t>
                </a:r>
              </a:p>
            </p:txBody>
          </p:sp>
        </p:grpSp>
        <p:grpSp>
          <p:nvGrpSpPr>
            <p:cNvPr id="7190" name="Group 22"/>
            <p:cNvGrpSpPr>
              <a:grpSpLocks/>
            </p:cNvGrpSpPr>
            <p:nvPr/>
          </p:nvGrpSpPr>
          <p:grpSpPr bwMode="auto">
            <a:xfrm>
              <a:off x="1392" y="2352"/>
              <a:ext cx="3072" cy="288"/>
              <a:chOff x="1392" y="3792"/>
              <a:chExt cx="3072" cy="288"/>
            </a:xfrm>
          </p:grpSpPr>
          <p:sp>
            <p:nvSpPr>
              <p:cNvPr id="7191" name="Rectangle 23"/>
              <p:cNvSpPr>
                <a:spLocks noChangeArrowheads="1"/>
              </p:cNvSpPr>
              <p:nvPr/>
            </p:nvSpPr>
            <p:spPr bwMode="auto">
              <a:xfrm>
                <a:off x="1392"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7192" name="Rectangle 24"/>
              <p:cNvSpPr>
                <a:spLocks noChangeArrowheads="1"/>
              </p:cNvSpPr>
              <p:nvPr/>
            </p:nvSpPr>
            <p:spPr bwMode="auto">
              <a:xfrm>
                <a:off x="1776"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7193" name="Rectangle 25"/>
              <p:cNvSpPr>
                <a:spLocks noChangeArrowheads="1"/>
              </p:cNvSpPr>
              <p:nvPr/>
            </p:nvSpPr>
            <p:spPr bwMode="auto">
              <a:xfrm>
                <a:off x="2160"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7194" name="Rectangle 26"/>
              <p:cNvSpPr>
                <a:spLocks noChangeArrowheads="1"/>
              </p:cNvSpPr>
              <p:nvPr/>
            </p:nvSpPr>
            <p:spPr bwMode="auto">
              <a:xfrm>
                <a:off x="2544"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7195" name="Rectangle 27"/>
              <p:cNvSpPr>
                <a:spLocks noChangeArrowheads="1"/>
              </p:cNvSpPr>
              <p:nvPr/>
            </p:nvSpPr>
            <p:spPr bwMode="auto">
              <a:xfrm>
                <a:off x="2926"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7196" name="Rectangle 28"/>
              <p:cNvSpPr>
                <a:spLocks noChangeArrowheads="1"/>
              </p:cNvSpPr>
              <p:nvPr/>
            </p:nvSpPr>
            <p:spPr bwMode="auto">
              <a:xfrm>
                <a:off x="3310"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7197" name="Rectangle 29"/>
              <p:cNvSpPr>
                <a:spLocks noChangeArrowheads="1"/>
              </p:cNvSpPr>
              <p:nvPr/>
            </p:nvSpPr>
            <p:spPr bwMode="auto">
              <a:xfrm>
                <a:off x="3694"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sp>
            <p:nvSpPr>
              <p:cNvPr id="7198" name="Rectangle 30"/>
              <p:cNvSpPr>
                <a:spLocks noChangeArrowheads="1"/>
              </p:cNvSpPr>
              <p:nvPr/>
            </p:nvSpPr>
            <p:spPr bwMode="auto">
              <a:xfrm>
                <a:off x="4078" y="3792"/>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400">
                  <a:latin typeface="Trebuchet MS" pitchFamily="34" charset="0"/>
                </a:endParaRPr>
              </a:p>
            </p:txBody>
          </p:sp>
        </p:grpSp>
      </p:grpSp>
      <p:grpSp>
        <p:nvGrpSpPr>
          <p:cNvPr id="7216" name="Group 48"/>
          <p:cNvGrpSpPr>
            <a:grpSpLocks/>
          </p:cNvGrpSpPr>
          <p:nvPr/>
        </p:nvGrpSpPr>
        <p:grpSpPr bwMode="auto">
          <a:xfrm>
            <a:off x="2209800" y="3657600"/>
            <a:ext cx="4883150" cy="1676400"/>
            <a:chOff x="1392" y="2352"/>
            <a:chExt cx="3076" cy="1056"/>
          </a:xfrm>
        </p:grpSpPr>
        <p:grpSp>
          <p:nvGrpSpPr>
            <p:cNvPr id="7199" name="Group 31"/>
            <p:cNvGrpSpPr>
              <a:grpSpLocks/>
            </p:cNvGrpSpPr>
            <p:nvPr/>
          </p:nvGrpSpPr>
          <p:grpSpPr bwMode="auto">
            <a:xfrm>
              <a:off x="1392" y="2352"/>
              <a:ext cx="3076" cy="288"/>
              <a:chOff x="1390" y="2208"/>
              <a:chExt cx="3076" cy="288"/>
            </a:xfrm>
          </p:grpSpPr>
          <p:sp>
            <p:nvSpPr>
              <p:cNvPr id="7200" name="Rectangle 32"/>
              <p:cNvSpPr>
                <a:spLocks noChangeArrowheads="1"/>
              </p:cNvSpPr>
              <p:nvPr/>
            </p:nvSpPr>
            <p:spPr bwMode="auto">
              <a:xfrm>
                <a:off x="1390"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7</a:t>
                </a:r>
              </a:p>
            </p:txBody>
          </p:sp>
          <p:sp>
            <p:nvSpPr>
              <p:cNvPr id="7201" name="Rectangle 33"/>
              <p:cNvSpPr>
                <a:spLocks noChangeArrowheads="1"/>
              </p:cNvSpPr>
              <p:nvPr/>
            </p:nvSpPr>
            <p:spPr bwMode="auto">
              <a:xfrm>
                <a:off x="1774"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9</a:t>
                </a:r>
              </a:p>
            </p:txBody>
          </p:sp>
          <p:sp>
            <p:nvSpPr>
              <p:cNvPr id="7202" name="Rectangle 34"/>
              <p:cNvSpPr>
                <a:spLocks noChangeArrowheads="1"/>
              </p:cNvSpPr>
              <p:nvPr/>
            </p:nvSpPr>
            <p:spPr bwMode="auto">
              <a:xfrm>
                <a:off x="2158"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14</a:t>
                </a:r>
              </a:p>
            </p:txBody>
          </p:sp>
          <p:sp>
            <p:nvSpPr>
              <p:cNvPr id="7203" name="Rectangle 35"/>
              <p:cNvSpPr>
                <a:spLocks noChangeArrowheads="1"/>
              </p:cNvSpPr>
              <p:nvPr/>
            </p:nvSpPr>
            <p:spPr bwMode="auto">
              <a:xfrm>
                <a:off x="2542"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18</a:t>
                </a:r>
              </a:p>
            </p:txBody>
          </p:sp>
          <p:sp>
            <p:nvSpPr>
              <p:cNvPr id="7204" name="Rectangle 36"/>
              <p:cNvSpPr>
                <a:spLocks noChangeArrowheads="1"/>
              </p:cNvSpPr>
              <p:nvPr/>
            </p:nvSpPr>
            <p:spPr bwMode="auto">
              <a:xfrm>
                <a:off x="2928"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5</a:t>
                </a:r>
              </a:p>
            </p:txBody>
          </p:sp>
          <p:sp>
            <p:nvSpPr>
              <p:cNvPr id="7205" name="Rectangle 37"/>
              <p:cNvSpPr>
                <a:spLocks noChangeArrowheads="1"/>
              </p:cNvSpPr>
              <p:nvPr/>
            </p:nvSpPr>
            <p:spPr bwMode="auto">
              <a:xfrm>
                <a:off x="3312"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10</a:t>
                </a:r>
              </a:p>
            </p:txBody>
          </p:sp>
          <p:sp>
            <p:nvSpPr>
              <p:cNvPr id="7206" name="Rectangle 38"/>
              <p:cNvSpPr>
                <a:spLocks noChangeArrowheads="1"/>
              </p:cNvSpPr>
              <p:nvPr/>
            </p:nvSpPr>
            <p:spPr bwMode="auto">
              <a:xfrm>
                <a:off x="3696"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12</a:t>
                </a:r>
              </a:p>
            </p:txBody>
          </p:sp>
          <p:sp>
            <p:nvSpPr>
              <p:cNvPr id="7207" name="Rectangle 39"/>
              <p:cNvSpPr>
                <a:spLocks noChangeArrowheads="1"/>
              </p:cNvSpPr>
              <p:nvPr/>
            </p:nvSpPr>
            <p:spPr bwMode="auto">
              <a:xfrm>
                <a:off x="4080" y="2208"/>
                <a:ext cx="386" cy="288"/>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latin typeface="Trebuchet MS" pitchFamily="34" charset="0"/>
                  </a:rPr>
                  <a:t>20</a:t>
                </a:r>
              </a:p>
            </p:txBody>
          </p:sp>
        </p:grpSp>
        <p:sp>
          <p:nvSpPr>
            <p:cNvPr id="7208" name="Line 40"/>
            <p:cNvSpPr>
              <a:spLocks noChangeShapeType="1"/>
            </p:cNvSpPr>
            <p:nvPr/>
          </p:nvSpPr>
          <p:spPr bwMode="auto">
            <a:xfrm flipV="1">
              <a:off x="1584" y="2640"/>
              <a:ext cx="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09" name="Line 41"/>
            <p:cNvSpPr>
              <a:spLocks noChangeShapeType="1"/>
            </p:cNvSpPr>
            <p:nvPr/>
          </p:nvSpPr>
          <p:spPr bwMode="auto">
            <a:xfrm flipV="1">
              <a:off x="1968" y="2640"/>
              <a:ext cx="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0" name="Line 42"/>
            <p:cNvSpPr>
              <a:spLocks noChangeShapeType="1"/>
            </p:cNvSpPr>
            <p:nvPr/>
          </p:nvSpPr>
          <p:spPr bwMode="auto">
            <a:xfrm flipV="1">
              <a:off x="2352" y="2640"/>
              <a:ext cx="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1" name="Line 43"/>
            <p:cNvSpPr>
              <a:spLocks noChangeShapeType="1"/>
            </p:cNvSpPr>
            <p:nvPr/>
          </p:nvSpPr>
          <p:spPr bwMode="auto">
            <a:xfrm flipV="1">
              <a:off x="2736" y="2640"/>
              <a:ext cx="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2" name="Line 44"/>
            <p:cNvSpPr>
              <a:spLocks noChangeShapeType="1"/>
            </p:cNvSpPr>
            <p:nvPr/>
          </p:nvSpPr>
          <p:spPr bwMode="auto">
            <a:xfrm flipV="1">
              <a:off x="3120" y="2640"/>
              <a:ext cx="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3" name="Line 45"/>
            <p:cNvSpPr>
              <a:spLocks noChangeShapeType="1"/>
            </p:cNvSpPr>
            <p:nvPr/>
          </p:nvSpPr>
          <p:spPr bwMode="auto">
            <a:xfrm flipV="1">
              <a:off x="3504" y="2640"/>
              <a:ext cx="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4" name="Line 46"/>
            <p:cNvSpPr>
              <a:spLocks noChangeShapeType="1"/>
            </p:cNvSpPr>
            <p:nvPr/>
          </p:nvSpPr>
          <p:spPr bwMode="auto">
            <a:xfrm flipV="1">
              <a:off x="3888" y="2640"/>
              <a:ext cx="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215" name="Line 47"/>
            <p:cNvSpPr>
              <a:spLocks noChangeShapeType="1"/>
            </p:cNvSpPr>
            <p:nvPr/>
          </p:nvSpPr>
          <p:spPr bwMode="auto">
            <a:xfrm flipV="1">
              <a:off x="4272" y="2640"/>
              <a:ext cx="0" cy="76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sp>
        <p:nvSpPr>
          <p:cNvPr id="2" name="Slide Number Placeholder 1"/>
          <p:cNvSpPr>
            <a:spLocks noGrp="1"/>
          </p:cNvSpPr>
          <p:nvPr>
            <p:ph type="sldNum" sz="quarter" idx="12"/>
          </p:nvPr>
        </p:nvSpPr>
        <p:spPr/>
        <p:txBody>
          <a:bodyPr/>
          <a:lstStyle/>
          <a:p>
            <a:fld id="{824EC8FE-0146-4067-8813-6261B0FD0AD1}" type="slidenum">
              <a:rPr lang="en-US" smtClean="0"/>
              <a:pPr/>
              <a:t>35</a:t>
            </a:fld>
            <a:endParaRPr lang="en-US"/>
          </a:p>
        </p:txBody>
      </p:sp>
    </p:spTree>
    <p:extLst>
      <p:ext uri="{BB962C8B-B14F-4D97-AF65-F5344CB8AC3E}">
        <p14:creationId xmlns:p14="http://schemas.microsoft.com/office/powerpoint/2010/main" xmlns="" val="3832011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left)">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ipe(left)">
                                      <p:cBhvr>
                                        <p:cTn id="12" dur="500"/>
                                        <p:tgtEl>
                                          <p:spTgt spid="7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217"/>
                                        </p:tgtEl>
                                        <p:attrNameLst>
                                          <p:attrName>style.visibility</p:attrName>
                                        </p:attrNameLst>
                                      </p:cBhvr>
                                      <p:to>
                                        <p:strVal val="visible"/>
                                      </p:to>
                                    </p:set>
                                    <p:animEffect transition="in" filter="dissolve">
                                      <p:cBhvr>
                                        <p:cTn id="17" dur="500"/>
                                        <p:tgtEl>
                                          <p:spTgt spid="72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7216"/>
                                        </p:tgtEl>
                                        <p:attrNameLst>
                                          <p:attrName>style.visibility</p:attrName>
                                        </p:attrNameLst>
                                      </p:cBhvr>
                                      <p:to>
                                        <p:strVal val="visible"/>
                                      </p:to>
                                    </p:set>
                                    <p:animEffect transition="in" filter="wipe(down)">
                                      <p:cBhvr>
                                        <p:cTn id="22" dur="500"/>
                                        <p:tgtEl>
                                          <p:spTgt spid="72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218">
                                            <p:txEl>
                                              <p:pRg st="0" end="0"/>
                                            </p:txEl>
                                          </p:spTgt>
                                        </p:tgtEl>
                                        <p:attrNameLst>
                                          <p:attrName>style.visibility</p:attrName>
                                        </p:attrNameLst>
                                      </p:cBhvr>
                                      <p:to>
                                        <p:strVal val="visible"/>
                                      </p:to>
                                    </p:set>
                                    <p:animEffect transition="in" filter="wipe(left)">
                                      <p:cBhvr>
                                        <p:cTn id="27" dur="500"/>
                                        <p:tgtEl>
                                          <p:spTgt spid="72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bldLvl="4" autoUpdateAnimBg="0"/>
      <p:bldP spid="7218" grpId="0" build="p" bldLvl="4"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a:t>Recursion</a:t>
            </a:r>
          </a:p>
        </p:txBody>
      </p:sp>
      <p:sp>
        <p:nvSpPr>
          <p:cNvPr id="8195" name="Rectangle 3"/>
          <p:cNvSpPr>
            <a:spLocks noGrp="1" noChangeArrowheads="1"/>
          </p:cNvSpPr>
          <p:nvPr>
            <p:ph type="body" idx="1"/>
          </p:nvPr>
        </p:nvSpPr>
        <p:spPr/>
        <p:txBody>
          <a:bodyPr/>
          <a:lstStyle/>
          <a:p>
            <a:pPr>
              <a:lnSpc>
                <a:spcPct val="90000"/>
              </a:lnSpc>
            </a:pPr>
            <a:r>
              <a:rPr lang="en-US" altLang="en-US"/>
              <a:t>How did the left and right halves of our array get sorted?</a:t>
            </a:r>
          </a:p>
          <a:p>
            <a:pPr>
              <a:lnSpc>
                <a:spcPct val="90000"/>
              </a:lnSpc>
            </a:pPr>
            <a:r>
              <a:rPr lang="en-US" altLang="en-US"/>
              <a:t>Obviously, by mergesorting them</a:t>
            </a:r>
          </a:p>
          <a:p>
            <a:pPr>
              <a:lnSpc>
                <a:spcPct val="90000"/>
              </a:lnSpc>
            </a:pPr>
            <a:r>
              <a:rPr lang="en-US" altLang="en-US"/>
              <a:t>To mergesort an array:</a:t>
            </a:r>
          </a:p>
          <a:p>
            <a:pPr lvl="1">
              <a:lnSpc>
                <a:spcPct val="90000"/>
              </a:lnSpc>
            </a:pPr>
            <a:r>
              <a:rPr lang="en-US" altLang="en-US"/>
              <a:t>Mergesort the left half</a:t>
            </a:r>
          </a:p>
          <a:p>
            <a:pPr lvl="1">
              <a:lnSpc>
                <a:spcPct val="90000"/>
              </a:lnSpc>
            </a:pPr>
            <a:r>
              <a:rPr lang="en-US" altLang="en-US"/>
              <a:t>Mergesort the right half</a:t>
            </a:r>
          </a:p>
          <a:p>
            <a:pPr lvl="1">
              <a:lnSpc>
                <a:spcPct val="90000"/>
              </a:lnSpc>
            </a:pPr>
            <a:r>
              <a:rPr lang="en-US" altLang="en-US"/>
              <a:t>Merge the two sorted halves</a:t>
            </a:r>
          </a:p>
          <a:p>
            <a:pPr>
              <a:lnSpc>
                <a:spcPct val="90000"/>
              </a:lnSpc>
            </a:pPr>
            <a:r>
              <a:rPr lang="en-US" altLang="en-US"/>
              <a:t>Each recursive call is with a smaller portion of the array</a:t>
            </a:r>
          </a:p>
          <a:p>
            <a:pPr>
              <a:lnSpc>
                <a:spcPct val="90000"/>
              </a:lnSpc>
            </a:pPr>
            <a:r>
              <a:rPr lang="en-US" altLang="en-US"/>
              <a:t>The base case: Mergesort an array of size 1</a:t>
            </a:r>
          </a:p>
        </p:txBody>
      </p:sp>
      <p:sp>
        <p:nvSpPr>
          <p:cNvPr id="2" name="Slide Number Placeholder 1"/>
          <p:cNvSpPr>
            <a:spLocks noGrp="1"/>
          </p:cNvSpPr>
          <p:nvPr>
            <p:ph type="sldNum" sz="quarter" idx="12"/>
          </p:nvPr>
        </p:nvSpPr>
        <p:spPr/>
        <p:txBody>
          <a:bodyPr/>
          <a:lstStyle/>
          <a:p>
            <a:fld id="{8D8E6644-0E49-465F-A776-47058F1591F0}" type="slidenum">
              <a:rPr lang="en-US" smtClean="0"/>
              <a:pPr/>
              <a:t>36</a:t>
            </a:fld>
            <a:endParaRPr lang="en-US"/>
          </a:p>
        </p:txBody>
      </p:sp>
    </p:spTree>
    <p:extLst>
      <p:ext uri="{BB962C8B-B14F-4D97-AF65-F5344CB8AC3E}">
        <p14:creationId xmlns:p14="http://schemas.microsoft.com/office/powerpoint/2010/main" xmlns="" val="7153758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The actual code</a:t>
            </a:r>
          </a:p>
        </p:txBody>
      </p:sp>
      <p:sp>
        <p:nvSpPr>
          <p:cNvPr id="10245" name="Text Box 5"/>
          <p:cNvSpPr txBox="1">
            <a:spLocks noChangeArrowheads="1"/>
          </p:cNvSpPr>
          <p:nvPr/>
        </p:nvSpPr>
        <p:spPr bwMode="auto">
          <a:xfrm>
            <a:off x="685800" y="1524000"/>
            <a:ext cx="8153400" cy="4524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dirty="0">
                <a:latin typeface="+mn-lt"/>
              </a:rPr>
              <a:t>private void </a:t>
            </a:r>
            <a:r>
              <a:rPr lang="en-US" altLang="en-US" sz="2400" dirty="0" err="1">
                <a:latin typeface="+mn-lt"/>
              </a:rPr>
              <a:t>recMergeSort</a:t>
            </a:r>
            <a:r>
              <a:rPr lang="en-US" altLang="en-US" sz="2400" dirty="0">
                <a:latin typeface="+mn-lt"/>
              </a:rPr>
              <a:t>(long[] workspace,</a:t>
            </a:r>
            <a:br>
              <a:rPr lang="en-US" altLang="en-US" sz="2400" dirty="0">
                <a:latin typeface="+mn-lt"/>
              </a:rPr>
            </a:br>
            <a:r>
              <a:rPr lang="en-US" altLang="en-US" sz="2400" dirty="0">
                <a:latin typeface="+mn-lt"/>
              </a:rPr>
              <a:t>                                       </a:t>
            </a:r>
            <a:r>
              <a:rPr lang="en-US" altLang="en-US" sz="2400" dirty="0" err="1">
                <a:latin typeface="+mn-lt"/>
              </a:rPr>
              <a:t>int</a:t>
            </a:r>
            <a:r>
              <a:rPr lang="en-US" altLang="en-US" sz="2400" dirty="0">
                <a:latin typeface="+mn-lt"/>
              </a:rPr>
              <a:t> </a:t>
            </a:r>
            <a:r>
              <a:rPr lang="en-US" altLang="en-US" sz="2400" dirty="0" err="1">
                <a:latin typeface="+mn-lt"/>
              </a:rPr>
              <a:t>lowerBound</a:t>
            </a:r>
            <a:r>
              <a:rPr lang="en-US" altLang="en-US" sz="2400" dirty="0">
                <a:latin typeface="+mn-lt"/>
              </a:rPr>
              <a:t>,</a:t>
            </a:r>
            <a:br>
              <a:rPr lang="en-US" altLang="en-US" sz="2400" dirty="0">
                <a:latin typeface="+mn-lt"/>
              </a:rPr>
            </a:br>
            <a:r>
              <a:rPr lang="en-US" altLang="en-US" sz="2400" dirty="0">
                <a:latin typeface="+mn-lt"/>
              </a:rPr>
              <a:t>                                       </a:t>
            </a:r>
            <a:r>
              <a:rPr lang="en-US" altLang="en-US" sz="2400" dirty="0" err="1">
                <a:latin typeface="+mn-lt"/>
              </a:rPr>
              <a:t>int</a:t>
            </a:r>
            <a:r>
              <a:rPr lang="en-US" altLang="en-US" sz="2400" dirty="0">
                <a:latin typeface="+mn-lt"/>
              </a:rPr>
              <a:t> </a:t>
            </a:r>
            <a:r>
              <a:rPr lang="en-US" altLang="en-US" sz="2400" dirty="0" err="1">
                <a:latin typeface="+mn-lt"/>
              </a:rPr>
              <a:t>upperBound</a:t>
            </a:r>
            <a:r>
              <a:rPr lang="en-US" altLang="en-US" sz="2400" dirty="0">
                <a:latin typeface="+mn-lt"/>
              </a:rPr>
              <a:t>) {</a:t>
            </a:r>
          </a:p>
          <a:p>
            <a:pPr>
              <a:spcBef>
                <a:spcPct val="50000"/>
              </a:spcBef>
            </a:pPr>
            <a:r>
              <a:rPr lang="en-US" altLang="en-US" sz="2400" dirty="0">
                <a:latin typeface="+mn-lt"/>
              </a:rPr>
              <a:t>     if (</a:t>
            </a:r>
            <a:r>
              <a:rPr lang="en-US" altLang="en-US" sz="2400" dirty="0" err="1">
                <a:latin typeface="+mn-lt"/>
              </a:rPr>
              <a:t>lowerBound</a:t>
            </a:r>
            <a:r>
              <a:rPr lang="en-US" altLang="en-US" sz="2400" dirty="0">
                <a:latin typeface="+mn-lt"/>
              </a:rPr>
              <a:t> == </a:t>
            </a:r>
            <a:r>
              <a:rPr lang="en-US" altLang="en-US" sz="2400" dirty="0" err="1">
                <a:latin typeface="+mn-lt"/>
              </a:rPr>
              <a:t>upperBound</a:t>
            </a:r>
            <a:r>
              <a:rPr lang="en-US" altLang="en-US" sz="2400" dirty="0">
                <a:latin typeface="+mn-lt"/>
              </a:rPr>
              <a:t>) return;</a:t>
            </a:r>
          </a:p>
          <a:p>
            <a:pPr>
              <a:spcBef>
                <a:spcPct val="50000"/>
              </a:spcBef>
            </a:pPr>
            <a:r>
              <a:rPr lang="en-US" altLang="en-US" sz="2400" dirty="0">
                <a:latin typeface="+mn-lt"/>
              </a:rPr>
              <a:t>     </a:t>
            </a:r>
            <a:r>
              <a:rPr lang="en-US" altLang="en-US" sz="2400" dirty="0" err="1">
                <a:latin typeface="+mn-lt"/>
              </a:rPr>
              <a:t>int</a:t>
            </a:r>
            <a:r>
              <a:rPr lang="en-US" altLang="en-US" sz="2400" dirty="0">
                <a:latin typeface="+mn-lt"/>
              </a:rPr>
              <a:t> mid = (</a:t>
            </a:r>
            <a:r>
              <a:rPr lang="en-US" altLang="en-US" sz="2400" dirty="0" err="1">
                <a:latin typeface="+mn-lt"/>
              </a:rPr>
              <a:t>lowerBound</a:t>
            </a:r>
            <a:r>
              <a:rPr lang="en-US" altLang="en-US" sz="2400" dirty="0">
                <a:latin typeface="+mn-lt"/>
              </a:rPr>
              <a:t> + </a:t>
            </a:r>
            <a:r>
              <a:rPr lang="en-US" altLang="en-US" sz="2400" dirty="0" err="1">
                <a:latin typeface="+mn-lt"/>
              </a:rPr>
              <a:t>upperBound</a:t>
            </a:r>
            <a:r>
              <a:rPr lang="en-US" altLang="en-US" sz="2400" dirty="0">
                <a:latin typeface="+mn-lt"/>
              </a:rPr>
              <a:t>) / 2;</a:t>
            </a:r>
          </a:p>
          <a:p>
            <a:pPr>
              <a:spcBef>
                <a:spcPct val="50000"/>
              </a:spcBef>
            </a:pPr>
            <a:r>
              <a:rPr lang="en-US" altLang="en-US" sz="2400" dirty="0">
                <a:latin typeface="+mn-lt"/>
              </a:rPr>
              <a:t>     </a:t>
            </a:r>
            <a:r>
              <a:rPr lang="en-US" altLang="en-US" sz="2400" dirty="0" err="1">
                <a:latin typeface="+mn-lt"/>
              </a:rPr>
              <a:t>recMergeSort</a:t>
            </a:r>
            <a:r>
              <a:rPr lang="en-US" altLang="en-US" sz="2400" dirty="0">
                <a:latin typeface="+mn-lt"/>
              </a:rPr>
              <a:t>(workspace, </a:t>
            </a:r>
            <a:r>
              <a:rPr lang="en-US" altLang="en-US" sz="2400" dirty="0" err="1">
                <a:latin typeface="+mn-lt"/>
              </a:rPr>
              <a:t>lowerBound</a:t>
            </a:r>
            <a:r>
              <a:rPr lang="en-US" altLang="en-US" sz="2400" dirty="0">
                <a:latin typeface="+mn-lt"/>
              </a:rPr>
              <a:t>, mid);</a:t>
            </a:r>
          </a:p>
          <a:p>
            <a:pPr>
              <a:spcBef>
                <a:spcPct val="50000"/>
              </a:spcBef>
            </a:pPr>
            <a:r>
              <a:rPr lang="en-US" altLang="en-US" sz="2400" dirty="0">
                <a:latin typeface="+mn-lt"/>
              </a:rPr>
              <a:t>     </a:t>
            </a:r>
            <a:r>
              <a:rPr lang="en-US" altLang="en-US" sz="2400" dirty="0" err="1">
                <a:latin typeface="+mn-lt"/>
              </a:rPr>
              <a:t>recMergeSort</a:t>
            </a:r>
            <a:r>
              <a:rPr lang="en-US" altLang="en-US" sz="2400" dirty="0">
                <a:latin typeface="+mn-lt"/>
              </a:rPr>
              <a:t>(workspace, mid + 1, </a:t>
            </a:r>
            <a:r>
              <a:rPr lang="en-US" altLang="en-US" sz="2400" dirty="0" err="1">
                <a:latin typeface="+mn-lt"/>
              </a:rPr>
              <a:t>upperBound</a:t>
            </a:r>
            <a:r>
              <a:rPr lang="en-US" altLang="en-US" sz="2400" dirty="0">
                <a:latin typeface="+mn-lt"/>
              </a:rPr>
              <a:t>);</a:t>
            </a:r>
          </a:p>
          <a:p>
            <a:pPr>
              <a:spcBef>
                <a:spcPct val="50000"/>
              </a:spcBef>
            </a:pPr>
            <a:r>
              <a:rPr lang="en-US" altLang="en-US" sz="2400" dirty="0">
                <a:latin typeface="+mn-lt"/>
              </a:rPr>
              <a:t>     merge(workspace, </a:t>
            </a:r>
            <a:r>
              <a:rPr lang="en-US" altLang="en-US" sz="2400" dirty="0" err="1">
                <a:latin typeface="+mn-lt"/>
              </a:rPr>
              <a:t>lowerBound</a:t>
            </a:r>
            <a:r>
              <a:rPr lang="en-US" altLang="en-US" sz="2400" dirty="0">
                <a:latin typeface="+mn-lt"/>
              </a:rPr>
              <a:t>, mid + 1, </a:t>
            </a:r>
            <a:r>
              <a:rPr lang="en-US" altLang="en-US" sz="2400" dirty="0" err="1">
                <a:latin typeface="+mn-lt"/>
              </a:rPr>
              <a:t>upperBound</a:t>
            </a:r>
            <a:r>
              <a:rPr lang="en-US" altLang="en-US" sz="2400" dirty="0">
                <a:latin typeface="+mn-lt"/>
              </a:rPr>
              <a:t>);</a:t>
            </a:r>
          </a:p>
          <a:p>
            <a:pPr>
              <a:spcBef>
                <a:spcPct val="50000"/>
              </a:spcBef>
            </a:pPr>
            <a:r>
              <a:rPr lang="en-US" altLang="en-US" sz="2400" dirty="0">
                <a:latin typeface="Trebuchet MS" pitchFamily="34" charset="0"/>
              </a:rPr>
              <a:t>}</a:t>
            </a:r>
          </a:p>
        </p:txBody>
      </p:sp>
      <p:sp>
        <p:nvSpPr>
          <p:cNvPr id="10246" name="Text Box 6"/>
          <p:cNvSpPr txBox="1">
            <a:spLocks noChangeArrowheads="1"/>
          </p:cNvSpPr>
          <p:nvPr/>
        </p:nvSpPr>
        <p:spPr bwMode="auto">
          <a:xfrm>
            <a:off x="5486400" y="5943600"/>
            <a:ext cx="32004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90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800"/>
              <a:t>from Lafore, p. 287</a:t>
            </a:r>
          </a:p>
        </p:txBody>
      </p:sp>
      <p:sp>
        <p:nvSpPr>
          <p:cNvPr id="2" name="Slide Number Placeholder 1"/>
          <p:cNvSpPr>
            <a:spLocks noGrp="1"/>
          </p:cNvSpPr>
          <p:nvPr>
            <p:ph type="sldNum" sz="quarter" idx="12"/>
          </p:nvPr>
        </p:nvSpPr>
        <p:spPr/>
        <p:txBody>
          <a:bodyPr/>
          <a:lstStyle/>
          <a:p>
            <a:fld id="{CF70ED43-5DCF-417A-8032-DE3F352BD9DE}" type="slidenum">
              <a:rPr lang="en-US" smtClean="0"/>
              <a:pPr/>
              <a:t>37</a:t>
            </a:fld>
            <a:endParaRPr lang="en-US"/>
          </a:p>
        </p:txBody>
      </p:sp>
    </p:spTree>
    <p:extLst>
      <p:ext uri="{BB962C8B-B14F-4D97-AF65-F5344CB8AC3E}">
        <p14:creationId xmlns:p14="http://schemas.microsoft.com/office/powerpoint/2010/main" xmlns="" val="1239679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wipe(left)">
                                      <p:cBhvr>
                                        <p:cTn id="7" dur="500"/>
                                        <p:tgtEl>
                                          <p:spTgt spid="102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6"/>
                                        </p:tgtEl>
                                        <p:attrNameLst>
                                          <p:attrName>style.visibility</p:attrName>
                                        </p:attrNameLst>
                                      </p:cBhvr>
                                      <p:to>
                                        <p:strVal val="visible"/>
                                      </p:to>
                                    </p:set>
                                    <p:animEffect transition="in" filter="wipe(left)">
                                      <p:cBhvr>
                                        <p:cTn id="12"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autoUpdateAnimBg="0"/>
      <p:bldP spid="10246"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dirty="0">
                <a:solidFill>
                  <a:schemeClr val="tx1"/>
                </a:solidFill>
              </a:rPr>
              <a:t>The </a:t>
            </a:r>
            <a:r>
              <a:rPr lang="en-US" altLang="en-US" dirty="0">
                <a:solidFill>
                  <a:schemeClr val="tx1"/>
                </a:solidFill>
                <a:latin typeface="Trebuchet MS" pitchFamily="34" charset="0"/>
              </a:rPr>
              <a:t>merge</a:t>
            </a:r>
            <a:r>
              <a:rPr lang="en-US" altLang="en-US" dirty="0">
                <a:solidFill>
                  <a:schemeClr val="tx1"/>
                </a:solidFill>
              </a:rPr>
              <a:t> method</a:t>
            </a:r>
          </a:p>
        </p:txBody>
      </p:sp>
      <p:sp>
        <p:nvSpPr>
          <p:cNvPr id="12291" name="Rectangle 3"/>
          <p:cNvSpPr>
            <a:spLocks noGrp="1" noChangeArrowheads="1"/>
          </p:cNvSpPr>
          <p:nvPr>
            <p:ph type="body" idx="1"/>
          </p:nvPr>
        </p:nvSpPr>
        <p:spPr/>
        <p:txBody>
          <a:bodyPr/>
          <a:lstStyle/>
          <a:p>
            <a:r>
              <a:rPr lang="en-US" altLang="en-US" dirty="0"/>
              <a:t>The merge method is too ugly to show</a:t>
            </a:r>
          </a:p>
          <a:p>
            <a:r>
              <a:rPr lang="en-US" altLang="en-US" dirty="0"/>
              <a:t>It requires:</a:t>
            </a:r>
          </a:p>
          <a:p>
            <a:pPr lvl="1"/>
            <a:r>
              <a:rPr lang="en-US" altLang="en-US" dirty="0"/>
              <a:t>The index of the first element in the left </a:t>
            </a:r>
            <a:r>
              <a:rPr lang="en-US" altLang="en-US" dirty="0" err="1"/>
              <a:t>subarray</a:t>
            </a:r>
            <a:endParaRPr lang="en-US" altLang="en-US" dirty="0"/>
          </a:p>
          <a:p>
            <a:pPr lvl="1"/>
            <a:r>
              <a:rPr lang="en-US" altLang="en-US" dirty="0"/>
              <a:t>The index of the last element in the right </a:t>
            </a:r>
            <a:r>
              <a:rPr lang="en-US" altLang="en-US" dirty="0" err="1"/>
              <a:t>subarray</a:t>
            </a:r>
            <a:endParaRPr lang="en-US" altLang="en-US" dirty="0"/>
          </a:p>
          <a:p>
            <a:pPr lvl="1"/>
            <a:r>
              <a:rPr lang="en-US" altLang="en-US" dirty="0"/>
              <a:t>The index of the first element in the right </a:t>
            </a:r>
            <a:r>
              <a:rPr lang="en-US" altLang="en-US" dirty="0" err="1"/>
              <a:t>subarray</a:t>
            </a:r>
            <a:endParaRPr lang="en-US" altLang="en-US" dirty="0"/>
          </a:p>
          <a:p>
            <a:pPr lvl="2"/>
            <a:r>
              <a:rPr lang="en-US" altLang="en-US" dirty="0"/>
              <a:t>That is, the dividing line between the two </a:t>
            </a:r>
            <a:r>
              <a:rPr lang="en-US" altLang="en-US" dirty="0" err="1"/>
              <a:t>subarrays</a:t>
            </a:r>
            <a:endParaRPr lang="en-US" altLang="en-US" dirty="0"/>
          </a:p>
          <a:p>
            <a:pPr lvl="1"/>
            <a:r>
              <a:rPr lang="en-US" altLang="en-US" dirty="0"/>
              <a:t>The index of the next value in the left </a:t>
            </a:r>
            <a:r>
              <a:rPr lang="en-US" altLang="en-US" dirty="0" err="1"/>
              <a:t>subarray</a:t>
            </a:r>
            <a:endParaRPr lang="en-US" altLang="en-US" dirty="0"/>
          </a:p>
          <a:p>
            <a:pPr lvl="1"/>
            <a:r>
              <a:rPr lang="en-US" altLang="en-US" dirty="0"/>
              <a:t>The index of the next value in the right </a:t>
            </a:r>
            <a:r>
              <a:rPr lang="en-US" altLang="en-US" dirty="0" err="1"/>
              <a:t>subarray</a:t>
            </a:r>
            <a:r>
              <a:rPr lang="en-US" altLang="en-US" dirty="0"/>
              <a:t> </a:t>
            </a:r>
          </a:p>
          <a:p>
            <a:pPr lvl="1"/>
            <a:r>
              <a:rPr lang="en-US" altLang="en-US" dirty="0"/>
              <a:t>The index of the destination in the workspace</a:t>
            </a:r>
          </a:p>
          <a:p>
            <a:r>
              <a:rPr lang="en-US" altLang="en-US" dirty="0"/>
              <a:t>But </a:t>
            </a:r>
            <a:r>
              <a:rPr lang="en-US" altLang="en-US" i="1" dirty="0"/>
              <a:t>conceptually</a:t>
            </a:r>
            <a:r>
              <a:rPr lang="en-US" altLang="en-US" dirty="0"/>
              <a:t>, it isn’t difficult!</a:t>
            </a:r>
          </a:p>
        </p:txBody>
      </p:sp>
      <p:sp>
        <p:nvSpPr>
          <p:cNvPr id="2" name="Slide Number Placeholder 1"/>
          <p:cNvSpPr>
            <a:spLocks noGrp="1"/>
          </p:cNvSpPr>
          <p:nvPr>
            <p:ph type="sldNum" sz="quarter" idx="12"/>
          </p:nvPr>
        </p:nvSpPr>
        <p:spPr/>
        <p:txBody>
          <a:bodyPr/>
          <a:lstStyle/>
          <a:p>
            <a:fld id="{8D8E6644-0E49-465F-A776-47058F1591F0}" type="slidenum">
              <a:rPr lang="en-US" smtClean="0"/>
              <a:pPr/>
              <a:t>38</a:t>
            </a:fld>
            <a:endParaRPr lang="en-US"/>
          </a:p>
        </p:txBody>
      </p:sp>
    </p:spTree>
    <p:extLst>
      <p:ext uri="{BB962C8B-B14F-4D97-AF65-F5344CB8AC3E}">
        <p14:creationId xmlns:p14="http://schemas.microsoft.com/office/powerpoint/2010/main" xmlns="" val="39627755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a:t>Analysis of the merge operation</a:t>
            </a:r>
          </a:p>
        </p:txBody>
      </p:sp>
      <p:sp>
        <p:nvSpPr>
          <p:cNvPr id="13315" name="Rectangle 3"/>
          <p:cNvSpPr>
            <a:spLocks noGrp="1" noChangeArrowheads="1"/>
          </p:cNvSpPr>
          <p:nvPr>
            <p:ph type="body" idx="1"/>
          </p:nvPr>
        </p:nvSpPr>
        <p:spPr/>
        <p:txBody>
          <a:bodyPr/>
          <a:lstStyle/>
          <a:p>
            <a:pPr>
              <a:lnSpc>
                <a:spcPct val="90000"/>
              </a:lnSpc>
            </a:pPr>
            <a:r>
              <a:rPr lang="en-US" altLang="en-US" dirty="0"/>
              <a:t>The basic operation is: compare two elements, move one of them to the workspace array</a:t>
            </a:r>
          </a:p>
          <a:p>
            <a:pPr lvl="1">
              <a:lnSpc>
                <a:spcPct val="90000"/>
              </a:lnSpc>
            </a:pPr>
            <a:r>
              <a:rPr lang="en-US" altLang="en-US" dirty="0"/>
              <a:t>This takes constant time</a:t>
            </a:r>
          </a:p>
          <a:p>
            <a:pPr>
              <a:lnSpc>
                <a:spcPct val="90000"/>
              </a:lnSpc>
            </a:pPr>
            <a:r>
              <a:rPr lang="en-US" altLang="en-US" dirty="0"/>
              <a:t>We do this comparison </a:t>
            </a:r>
            <a:r>
              <a:rPr lang="en-US" altLang="en-US" dirty="0">
                <a:latin typeface="Trebuchet MS" pitchFamily="34" charset="0"/>
              </a:rPr>
              <a:t>n</a:t>
            </a:r>
            <a:r>
              <a:rPr lang="en-US" altLang="en-US" dirty="0"/>
              <a:t> times</a:t>
            </a:r>
          </a:p>
          <a:p>
            <a:pPr lvl="1">
              <a:lnSpc>
                <a:spcPct val="90000"/>
              </a:lnSpc>
            </a:pPr>
            <a:r>
              <a:rPr lang="en-US" altLang="en-US" dirty="0"/>
              <a:t>Hence, the whole thing takes </a:t>
            </a:r>
            <a:r>
              <a:rPr lang="en-US" altLang="en-US" dirty="0">
                <a:latin typeface="Trebuchet MS" pitchFamily="34" charset="0"/>
              </a:rPr>
              <a:t>O(n)</a:t>
            </a:r>
            <a:r>
              <a:rPr lang="en-US" altLang="en-US" dirty="0"/>
              <a:t> time</a:t>
            </a:r>
          </a:p>
          <a:p>
            <a:pPr>
              <a:lnSpc>
                <a:spcPct val="90000"/>
              </a:lnSpc>
            </a:pPr>
            <a:r>
              <a:rPr lang="en-US" altLang="en-US" dirty="0"/>
              <a:t>Now we move the n elements back to the original array</a:t>
            </a:r>
          </a:p>
          <a:p>
            <a:pPr lvl="1">
              <a:lnSpc>
                <a:spcPct val="90000"/>
              </a:lnSpc>
            </a:pPr>
            <a:r>
              <a:rPr lang="en-US" altLang="en-US" dirty="0"/>
              <a:t>Each move takes constant time</a:t>
            </a:r>
          </a:p>
          <a:p>
            <a:pPr lvl="1">
              <a:lnSpc>
                <a:spcPct val="90000"/>
              </a:lnSpc>
            </a:pPr>
            <a:r>
              <a:rPr lang="en-US" altLang="en-US" dirty="0"/>
              <a:t>Hence moving all </a:t>
            </a:r>
            <a:r>
              <a:rPr lang="en-US" altLang="en-US" dirty="0">
                <a:latin typeface="Trebuchet MS" pitchFamily="34" charset="0"/>
              </a:rPr>
              <a:t>n</a:t>
            </a:r>
            <a:r>
              <a:rPr lang="en-US" altLang="en-US" dirty="0"/>
              <a:t> elements takes </a:t>
            </a:r>
            <a:r>
              <a:rPr lang="en-US" altLang="en-US" dirty="0">
                <a:latin typeface="Trebuchet MS" pitchFamily="34" charset="0"/>
              </a:rPr>
              <a:t>O(n)</a:t>
            </a:r>
            <a:r>
              <a:rPr lang="en-US" altLang="en-US" dirty="0"/>
              <a:t> time</a:t>
            </a:r>
          </a:p>
          <a:p>
            <a:pPr>
              <a:lnSpc>
                <a:spcPct val="90000"/>
              </a:lnSpc>
            </a:pPr>
            <a:r>
              <a:rPr lang="en-US" altLang="en-US" dirty="0"/>
              <a:t>Total time: </a:t>
            </a:r>
            <a:r>
              <a:rPr lang="en-US" altLang="en-US" dirty="0">
                <a:latin typeface="Trebuchet MS" pitchFamily="34" charset="0"/>
              </a:rPr>
              <a:t>O(n) + O(n) = O(n)</a:t>
            </a:r>
          </a:p>
        </p:txBody>
      </p:sp>
      <p:sp>
        <p:nvSpPr>
          <p:cNvPr id="2" name="Slide Number Placeholder 1"/>
          <p:cNvSpPr>
            <a:spLocks noGrp="1"/>
          </p:cNvSpPr>
          <p:nvPr>
            <p:ph type="sldNum" sz="quarter" idx="12"/>
          </p:nvPr>
        </p:nvSpPr>
        <p:spPr/>
        <p:txBody>
          <a:bodyPr/>
          <a:lstStyle/>
          <a:p>
            <a:fld id="{8D8E6644-0E49-465F-A776-47058F1591F0}" type="slidenum">
              <a:rPr lang="en-US" smtClean="0"/>
              <a:pPr/>
              <a:t>39</a:t>
            </a:fld>
            <a:endParaRPr lang="en-US"/>
          </a:p>
        </p:txBody>
      </p:sp>
    </p:spTree>
    <p:extLst>
      <p:ext uri="{BB962C8B-B14F-4D97-AF65-F5344CB8AC3E}">
        <p14:creationId xmlns:p14="http://schemas.microsoft.com/office/powerpoint/2010/main" xmlns="" val="12378229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a:t>But wait...there’s more</a:t>
            </a:r>
          </a:p>
        </p:txBody>
      </p:sp>
      <p:sp>
        <p:nvSpPr>
          <p:cNvPr id="14339" name="Rectangle 3"/>
          <p:cNvSpPr>
            <a:spLocks noGrp="1" noChangeArrowheads="1"/>
          </p:cNvSpPr>
          <p:nvPr>
            <p:ph type="body" sz="half" idx="1"/>
          </p:nvPr>
        </p:nvSpPr>
        <p:spPr>
          <a:xfrm>
            <a:off x="685800" y="1447800"/>
            <a:ext cx="7543800" cy="1981200"/>
          </a:xfrm>
        </p:spPr>
        <p:txBody>
          <a:bodyPr/>
          <a:lstStyle/>
          <a:p>
            <a:pPr>
              <a:lnSpc>
                <a:spcPct val="90000"/>
              </a:lnSpc>
            </a:pPr>
            <a:r>
              <a:rPr lang="en-US" altLang="en-US" sz="2400" dirty="0"/>
              <a:t>So far, we’ve found that it takes </a:t>
            </a:r>
            <a:r>
              <a:rPr lang="en-US" altLang="en-US" sz="2400" dirty="0">
                <a:latin typeface="Trebuchet MS" pitchFamily="34" charset="0"/>
              </a:rPr>
              <a:t>O(n)</a:t>
            </a:r>
            <a:r>
              <a:rPr lang="en-US" altLang="en-US" sz="2400" dirty="0"/>
              <a:t> time to merge two sorted halves of an array</a:t>
            </a:r>
          </a:p>
          <a:p>
            <a:pPr>
              <a:lnSpc>
                <a:spcPct val="90000"/>
              </a:lnSpc>
            </a:pPr>
            <a:r>
              <a:rPr lang="en-US" altLang="en-US" sz="2400" dirty="0"/>
              <a:t>How did these </a:t>
            </a:r>
            <a:r>
              <a:rPr lang="en-US" altLang="en-US" sz="2400" dirty="0" err="1"/>
              <a:t>subarrays</a:t>
            </a:r>
            <a:r>
              <a:rPr lang="en-US" altLang="en-US" sz="2400" dirty="0"/>
              <a:t> get sorted?</a:t>
            </a:r>
          </a:p>
          <a:p>
            <a:pPr>
              <a:lnSpc>
                <a:spcPct val="90000"/>
              </a:lnSpc>
            </a:pPr>
            <a:r>
              <a:rPr lang="en-US" altLang="en-US" sz="2400" dirty="0"/>
              <a:t>At the next level down, we had four </a:t>
            </a:r>
            <a:r>
              <a:rPr lang="en-US" altLang="en-US" sz="2400" dirty="0" err="1"/>
              <a:t>subarrays</a:t>
            </a:r>
            <a:r>
              <a:rPr lang="en-US" altLang="en-US" sz="2400" dirty="0"/>
              <a:t>, and we merged them pairwise</a:t>
            </a:r>
          </a:p>
        </p:txBody>
      </p:sp>
      <p:sp>
        <p:nvSpPr>
          <p:cNvPr id="14340" name="Rectangle 4"/>
          <p:cNvSpPr>
            <a:spLocks noGrp="1" noChangeArrowheads="1"/>
          </p:cNvSpPr>
          <p:nvPr>
            <p:ph type="body" sz="half" idx="2"/>
          </p:nvPr>
        </p:nvSpPr>
        <p:spPr>
          <a:xfrm>
            <a:off x="685800" y="4648200"/>
            <a:ext cx="8001000" cy="2057400"/>
          </a:xfrm>
        </p:spPr>
        <p:txBody>
          <a:bodyPr/>
          <a:lstStyle/>
          <a:p>
            <a:pPr>
              <a:lnSpc>
                <a:spcPct val="90000"/>
              </a:lnSpc>
            </a:pPr>
            <a:r>
              <a:rPr lang="en-US" altLang="en-US" sz="2400" dirty="0"/>
              <a:t>Since merging arrays is linear time, when we cut the array size in half, we cut the time in half</a:t>
            </a:r>
          </a:p>
          <a:p>
            <a:pPr>
              <a:lnSpc>
                <a:spcPct val="90000"/>
              </a:lnSpc>
            </a:pPr>
            <a:r>
              <a:rPr lang="en-US" altLang="en-US" sz="2400" dirty="0"/>
              <a:t>But there are two arrays of size</a:t>
            </a:r>
            <a:r>
              <a:rPr lang="en-US" altLang="en-US" sz="2400" dirty="0">
                <a:latin typeface="Trebuchet MS" pitchFamily="34" charset="0"/>
              </a:rPr>
              <a:t> n/2</a:t>
            </a:r>
          </a:p>
          <a:p>
            <a:pPr>
              <a:lnSpc>
                <a:spcPct val="90000"/>
              </a:lnSpc>
            </a:pPr>
            <a:r>
              <a:rPr lang="en-US" altLang="en-US" sz="2400" dirty="0"/>
              <a:t>Hence, all merges </a:t>
            </a:r>
            <a:r>
              <a:rPr lang="en-US" altLang="en-US" sz="2400" i="1" dirty="0"/>
              <a:t>combined</a:t>
            </a:r>
            <a:r>
              <a:rPr lang="en-US" altLang="en-US" sz="2400" dirty="0"/>
              <a:t> at the next lower level take the </a:t>
            </a:r>
            <a:r>
              <a:rPr lang="en-US" altLang="en-US" sz="2400" i="1" dirty="0"/>
              <a:t>same amount of time</a:t>
            </a:r>
            <a:r>
              <a:rPr lang="en-US" altLang="en-US" sz="2400" dirty="0"/>
              <a:t> as a single merge at the upper level</a:t>
            </a:r>
          </a:p>
        </p:txBody>
      </p:sp>
      <p:grpSp>
        <p:nvGrpSpPr>
          <p:cNvPr id="14349" name="Group 13"/>
          <p:cNvGrpSpPr>
            <a:grpSpLocks/>
          </p:cNvGrpSpPr>
          <p:nvPr/>
        </p:nvGrpSpPr>
        <p:grpSpPr bwMode="auto">
          <a:xfrm>
            <a:off x="2362200" y="3429000"/>
            <a:ext cx="3962400" cy="1066800"/>
            <a:chOff x="1488" y="2256"/>
            <a:chExt cx="2496" cy="672"/>
          </a:xfrm>
        </p:grpSpPr>
        <p:sp>
          <p:nvSpPr>
            <p:cNvPr id="14341" name="Rectangle 5"/>
            <p:cNvSpPr>
              <a:spLocks noChangeArrowheads="1"/>
            </p:cNvSpPr>
            <p:nvPr/>
          </p:nvSpPr>
          <p:spPr bwMode="auto">
            <a:xfrm>
              <a:off x="1488" y="2736"/>
              <a:ext cx="624" cy="192"/>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42" name="Rectangle 6"/>
            <p:cNvSpPr>
              <a:spLocks noChangeArrowheads="1"/>
            </p:cNvSpPr>
            <p:nvPr/>
          </p:nvSpPr>
          <p:spPr bwMode="auto">
            <a:xfrm>
              <a:off x="2112" y="2736"/>
              <a:ext cx="624" cy="192"/>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43" name="Rectangle 7"/>
            <p:cNvSpPr>
              <a:spLocks noChangeArrowheads="1"/>
            </p:cNvSpPr>
            <p:nvPr/>
          </p:nvSpPr>
          <p:spPr bwMode="auto">
            <a:xfrm>
              <a:off x="2736" y="2736"/>
              <a:ext cx="624" cy="192"/>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44" name="Rectangle 8"/>
            <p:cNvSpPr>
              <a:spLocks noChangeArrowheads="1"/>
            </p:cNvSpPr>
            <p:nvPr/>
          </p:nvSpPr>
          <p:spPr bwMode="auto">
            <a:xfrm>
              <a:off x="3360" y="2736"/>
              <a:ext cx="624" cy="192"/>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45" name="Rectangle 9"/>
            <p:cNvSpPr>
              <a:spLocks noChangeArrowheads="1"/>
            </p:cNvSpPr>
            <p:nvPr/>
          </p:nvSpPr>
          <p:spPr bwMode="auto">
            <a:xfrm>
              <a:off x="1488" y="2256"/>
              <a:ext cx="1248" cy="192"/>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46" name="Rectangle 10"/>
            <p:cNvSpPr>
              <a:spLocks noChangeArrowheads="1"/>
            </p:cNvSpPr>
            <p:nvPr/>
          </p:nvSpPr>
          <p:spPr bwMode="auto">
            <a:xfrm>
              <a:off x="2736" y="2256"/>
              <a:ext cx="1248" cy="192"/>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47" name="AutoShape 11"/>
            <p:cNvSpPr>
              <a:spLocks/>
            </p:cNvSpPr>
            <p:nvPr/>
          </p:nvSpPr>
          <p:spPr bwMode="auto">
            <a:xfrm rot="5400000">
              <a:off x="2028" y="2028"/>
              <a:ext cx="168" cy="1152"/>
            </a:xfrm>
            <a:prstGeom prst="leftBrace">
              <a:avLst>
                <a:gd name="adj1" fmla="val 57143"/>
                <a:gd name="adj2" fmla="val 50000"/>
              </a:avLst>
            </a:prstGeom>
            <a:noFill/>
            <a:ln w="19050">
              <a:solidFill>
                <a:srgbClr val="00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48" name="AutoShape 12"/>
            <p:cNvSpPr>
              <a:spLocks/>
            </p:cNvSpPr>
            <p:nvPr/>
          </p:nvSpPr>
          <p:spPr bwMode="auto">
            <a:xfrm rot="5400000">
              <a:off x="3276" y="2028"/>
              <a:ext cx="168" cy="1152"/>
            </a:xfrm>
            <a:prstGeom prst="leftBrace">
              <a:avLst>
                <a:gd name="adj1" fmla="val 57143"/>
                <a:gd name="adj2" fmla="val 50000"/>
              </a:avLst>
            </a:prstGeom>
            <a:noFill/>
            <a:ln w="19050">
              <a:solidFill>
                <a:srgbClr val="00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2"/>
          </p:nvPr>
        </p:nvSpPr>
        <p:spPr/>
        <p:txBody>
          <a:bodyPr/>
          <a:lstStyle/>
          <a:p>
            <a:fld id="{824EC8FE-0146-4067-8813-6261B0FD0AD1}" type="slidenum">
              <a:rPr lang="en-US" smtClean="0"/>
              <a:pPr/>
              <a:t>40</a:t>
            </a:fld>
            <a:endParaRPr lang="en-US"/>
          </a:p>
        </p:txBody>
      </p:sp>
    </p:spTree>
    <p:extLst>
      <p:ext uri="{BB962C8B-B14F-4D97-AF65-F5344CB8AC3E}">
        <p14:creationId xmlns:p14="http://schemas.microsoft.com/office/powerpoint/2010/main" xmlns="" val="2631842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wipe(left)">
                                      <p:cBhvr>
                                        <p:cTn id="12" dur="5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wipe(left)">
                                      <p:cBhvr>
                                        <p:cTn id="17" dur="5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4349"/>
                                        </p:tgtEl>
                                        <p:attrNameLst>
                                          <p:attrName>style.visibility</p:attrName>
                                        </p:attrNameLst>
                                      </p:cBhvr>
                                      <p:to>
                                        <p:strVal val="visible"/>
                                      </p:to>
                                    </p:set>
                                    <p:animEffect transition="in" filter="wipe(down)">
                                      <p:cBhvr>
                                        <p:cTn id="22" dur="500"/>
                                        <p:tgtEl>
                                          <p:spTgt spid="1434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340">
                                            <p:txEl>
                                              <p:pRg st="0" end="0"/>
                                            </p:txEl>
                                          </p:spTgt>
                                        </p:tgtEl>
                                        <p:attrNameLst>
                                          <p:attrName>style.visibility</p:attrName>
                                        </p:attrNameLst>
                                      </p:cBhvr>
                                      <p:to>
                                        <p:strVal val="visible"/>
                                      </p:to>
                                    </p:set>
                                    <p:animEffect transition="in" filter="wipe(left)">
                                      <p:cBhvr>
                                        <p:cTn id="27" dur="500"/>
                                        <p:tgtEl>
                                          <p:spTgt spid="14340">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340">
                                            <p:txEl>
                                              <p:pRg st="1" end="1"/>
                                            </p:txEl>
                                          </p:spTgt>
                                        </p:tgtEl>
                                        <p:attrNameLst>
                                          <p:attrName>style.visibility</p:attrName>
                                        </p:attrNameLst>
                                      </p:cBhvr>
                                      <p:to>
                                        <p:strVal val="visible"/>
                                      </p:to>
                                    </p:set>
                                    <p:animEffect transition="in" filter="wipe(left)">
                                      <p:cBhvr>
                                        <p:cTn id="32" dur="500"/>
                                        <p:tgtEl>
                                          <p:spTgt spid="14340">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340">
                                            <p:txEl>
                                              <p:pRg st="2" end="2"/>
                                            </p:txEl>
                                          </p:spTgt>
                                        </p:tgtEl>
                                        <p:attrNameLst>
                                          <p:attrName>style.visibility</p:attrName>
                                        </p:attrNameLst>
                                      </p:cBhvr>
                                      <p:to>
                                        <p:strVal val="visible"/>
                                      </p:to>
                                    </p:set>
                                    <p:animEffect transition="in" filter="wipe(left)">
                                      <p:cBhvr>
                                        <p:cTn id="37" dur="500"/>
                                        <p:tgtEl>
                                          <p:spTgt spid="1434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4" autoUpdateAnimBg="0"/>
      <p:bldP spid="14340" grpId="0" build="p" bldLvl="4"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t>Analysis II</a:t>
            </a:r>
          </a:p>
        </p:txBody>
      </p:sp>
      <p:sp>
        <p:nvSpPr>
          <p:cNvPr id="16387" name="Rectangle 3"/>
          <p:cNvSpPr>
            <a:spLocks noGrp="1" noChangeArrowheads="1"/>
          </p:cNvSpPr>
          <p:nvPr>
            <p:ph type="body" idx="1"/>
          </p:nvPr>
        </p:nvSpPr>
        <p:spPr>
          <a:xfrm>
            <a:off x="685800" y="1447800"/>
            <a:ext cx="7772400" cy="5029200"/>
          </a:xfrm>
        </p:spPr>
        <p:txBody>
          <a:bodyPr/>
          <a:lstStyle/>
          <a:p>
            <a:r>
              <a:rPr lang="en-US" altLang="en-US" dirty="0"/>
              <a:t>So far we have seen that it takes</a:t>
            </a:r>
          </a:p>
          <a:p>
            <a:pPr lvl="1"/>
            <a:r>
              <a:rPr lang="en-US" altLang="en-US" dirty="0">
                <a:latin typeface="Trebuchet MS" pitchFamily="34" charset="0"/>
              </a:rPr>
              <a:t>O(n) </a:t>
            </a:r>
            <a:r>
              <a:rPr lang="en-US" altLang="en-US" dirty="0"/>
              <a:t>time to merge two </a:t>
            </a:r>
            <a:r>
              <a:rPr lang="en-US" altLang="en-US" dirty="0" err="1"/>
              <a:t>subarrays</a:t>
            </a:r>
            <a:r>
              <a:rPr lang="en-US" altLang="en-US" dirty="0"/>
              <a:t> of size </a:t>
            </a:r>
            <a:r>
              <a:rPr lang="en-US" altLang="en-US" dirty="0">
                <a:latin typeface="Trebuchet MS" pitchFamily="34" charset="0"/>
              </a:rPr>
              <a:t>n/2</a:t>
            </a:r>
          </a:p>
          <a:p>
            <a:pPr lvl="1"/>
            <a:r>
              <a:rPr lang="en-US" altLang="en-US" dirty="0">
                <a:latin typeface="Trebuchet MS" pitchFamily="34" charset="0"/>
              </a:rPr>
              <a:t>O(n)</a:t>
            </a:r>
            <a:r>
              <a:rPr lang="en-US" altLang="en-US" dirty="0"/>
              <a:t> time to merge four </a:t>
            </a:r>
            <a:r>
              <a:rPr lang="en-US" altLang="en-US" dirty="0" err="1"/>
              <a:t>subarrays</a:t>
            </a:r>
            <a:r>
              <a:rPr lang="en-US" altLang="en-US" dirty="0"/>
              <a:t> of size </a:t>
            </a:r>
            <a:r>
              <a:rPr lang="en-US" altLang="en-US" dirty="0">
                <a:latin typeface="Trebuchet MS" pitchFamily="34" charset="0"/>
              </a:rPr>
              <a:t>n/4</a:t>
            </a:r>
            <a:r>
              <a:rPr lang="en-US" altLang="en-US" dirty="0"/>
              <a:t> into two </a:t>
            </a:r>
            <a:r>
              <a:rPr lang="en-US" altLang="en-US" dirty="0" err="1"/>
              <a:t>subarrays</a:t>
            </a:r>
            <a:r>
              <a:rPr lang="en-US" altLang="en-US" dirty="0"/>
              <a:t> of size </a:t>
            </a:r>
            <a:r>
              <a:rPr lang="en-US" altLang="en-US" dirty="0">
                <a:latin typeface="Trebuchet MS" pitchFamily="34" charset="0"/>
              </a:rPr>
              <a:t>n/2</a:t>
            </a:r>
          </a:p>
          <a:p>
            <a:pPr lvl="1"/>
            <a:r>
              <a:rPr lang="en-US" altLang="en-US" dirty="0">
                <a:latin typeface="Trebuchet MS" pitchFamily="34" charset="0"/>
              </a:rPr>
              <a:t>O(n)</a:t>
            </a:r>
            <a:r>
              <a:rPr lang="en-US" altLang="en-US" dirty="0"/>
              <a:t> time to merge eight </a:t>
            </a:r>
            <a:r>
              <a:rPr lang="en-US" altLang="en-US" dirty="0" err="1"/>
              <a:t>subarrays</a:t>
            </a:r>
            <a:r>
              <a:rPr lang="en-US" altLang="en-US" dirty="0"/>
              <a:t> of size n/8 into four </a:t>
            </a:r>
            <a:r>
              <a:rPr lang="en-US" altLang="en-US" dirty="0" err="1"/>
              <a:t>subarrays</a:t>
            </a:r>
            <a:r>
              <a:rPr lang="en-US" altLang="en-US" dirty="0"/>
              <a:t> of size </a:t>
            </a:r>
            <a:r>
              <a:rPr lang="en-US" altLang="en-US" dirty="0">
                <a:latin typeface="Trebuchet MS" pitchFamily="34" charset="0"/>
              </a:rPr>
              <a:t>n/4</a:t>
            </a:r>
          </a:p>
          <a:p>
            <a:pPr lvl="1"/>
            <a:r>
              <a:rPr lang="en-US" altLang="en-US" dirty="0"/>
              <a:t>Etc.</a:t>
            </a:r>
          </a:p>
          <a:p>
            <a:r>
              <a:rPr lang="en-US" altLang="en-US" dirty="0"/>
              <a:t>How many levels deep do we have to proceed?</a:t>
            </a:r>
          </a:p>
          <a:p>
            <a:r>
              <a:rPr lang="en-US" altLang="en-US" dirty="0"/>
              <a:t>How many times can we divide an array of size </a:t>
            </a:r>
            <a:r>
              <a:rPr lang="en-US" altLang="en-US" dirty="0">
                <a:latin typeface="Trebuchet MS" pitchFamily="34" charset="0"/>
              </a:rPr>
              <a:t>n</a:t>
            </a:r>
            <a:r>
              <a:rPr lang="en-US" altLang="en-US" dirty="0"/>
              <a:t> into two halves?</a:t>
            </a:r>
          </a:p>
          <a:p>
            <a:pPr lvl="1"/>
            <a:r>
              <a:rPr lang="en-US" altLang="en-US" dirty="0">
                <a:latin typeface="Trebuchet MS" pitchFamily="34" charset="0"/>
              </a:rPr>
              <a:t>log</a:t>
            </a:r>
            <a:r>
              <a:rPr lang="en-US" altLang="en-US" baseline="-25000" dirty="0">
                <a:latin typeface="Trebuchet MS" pitchFamily="34" charset="0"/>
              </a:rPr>
              <a:t>2</a:t>
            </a:r>
            <a:r>
              <a:rPr lang="en-US" altLang="en-US" dirty="0">
                <a:latin typeface="Trebuchet MS" pitchFamily="34" charset="0"/>
              </a:rPr>
              <a:t>n</a:t>
            </a:r>
            <a:r>
              <a:rPr lang="en-US" altLang="en-US" dirty="0"/>
              <a:t>, of course</a:t>
            </a:r>
          </a:p>
        </p:txBody>
      </p:sp>
      <p:sp>
        <p:nvSpPr>
          <p:cNvPr id="2" name="Slide Number Placeholder 1"/>
          <p:cNvSpPr>
            <a:spLocks noGrp="1"/>
          </p:cNvSpPr>
          <p:nvPr>
            <p:ph type="sldNum" sz="quarter" idx="12"/>
          </p:nvPr>
        </p:nvSpPr>
        <p:spPr/>
        <p:txBody>
          <a:bodyPr/>
          <a:lstStyle/>
          <a:p>
            <a:fld id="{8D8E6644-0E49-465F-A776-47058F1591F0}" type="slidenum">
              <a:rPr lang="en-US" smtClean="0"/>
              <a:pPr/>
              <a:t>41</a:t>
            </a:fld>
            <a:endParaRPr lang="en-US"/>
          </a:p>
        </p:txBody>
      </p:sp>
    </p:spTree>
    <p:extLst>
      <p:ext uri="{BB962C8B-B14F-4D97-AF65-F5344CB8AC3E}">
        <p14:creationId xmlns:p14="http://schemas.microsoft.com/office/powerpoint/2010/main" xmlns="" val="19322372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t>Analysis III</a:t>
            </a:r>
          </a:p>
        </p:txBody>
      </p:sp>
      <p:sp>
        <p:nvSpPr>
          <p:cNvPr id="17411" name="Rectangle 3"/>
          <p:cNvSpPr>
            <a:spLocks noGrp="1" noChangeArrowheads="1"/>
          </p:cNvSpPr>
          <p:nvPr>
            <p:ph type="body" idx="1"/>
          </p:nvPr>
        </p:nvSpPr>
        <p:spPr>
          <a:xfrm>
            <a:off x="685800" y="1447800"/>
            <a:ext cx="7772400" cy="4953000"/>
          </a:xfrm>
        </p:spPr>
        <p:txBody>
          <a:bodyPr/>
          <a:lstStyle/>
          <a:p>
            <a:r>
              <a:rPr lang="en-US" altLang="en-US" dirty="0"/>
              <a:t>So if our recursion goes </a:t>
            </a:r>
            <a:r>
              <a:rPr lang="en-US" altLang="en-US" dirty="0">
                <a:latin typeface="Trebuchet MS" pitchFamily="34" charset="0"/>
              </a:rPr>
              <a:t>log n</a:t>
            </a:r>
            <a:r>
              <a:rPr lang="en-US" altLang="en-US" dirty="0"/>
              <a:t> levels deep...</a:t>
            </a:r>
          </a:p>
          <a:p>
            <a:r>
              <a:rPr lang="en-US" altLang="en-US" dirty="0"/>
              <a:t>...and we do </a:t>
            </a:r>
            <a:r>
              <a:rPr lang="en-US" altLang="en-US" dirty="0">
                <a:latin typeface="Trebuchet MS" pitchFamily="34" charset="0"/>
              </a:rPr>
              <a:t>O(n)</a:t>
            </a:r>
            <a:r>
              <a:rPr lang="en-US" altLang="en-US" dirty="0"/>
              <a:t> work at each level...</a:t>
            </a:r>
          </a:p>
          <a:p>
            <a:r>
              <a:rPr lang="en-US" altLang="en-US" dirty="0"/>
              <a:t>...our total time is:  </a:t>
            </a:r>
            <a:r>
              <a:rPr lang="en-US" altLang="en-US" dirty="0">
                <a:latin typeface="Trebuchet MS" pitchFamily="34" charset="0"/>
              </a:rPr>
              <a:t>log n * O(n)</a:t>
            </a:r>
            <a:r>
              <a:rPr lang="en-US" altLang="en-US" dirty="0"/>
              <a:t>...</a:t>
            </a:r>
          </a:p>
          <a:p>
            <a:r>
              <a:rPr lang="en-US" altLang="en-US" dirty="0"/>
              <a:t>...or in other words,</a:t>
            </a:r>
            <a:br>
              <a:rPr lang="en-US" altLang="en-US" dirty="0"/>
            </a:br>
            <a:r>
              <a:rPr lang="en-US" altLang="en-US" dirty="0"/>
              <a:t>            </a:t>
            </a:r>
            <a:r>
              <a:rPr lang="en-US" altLang="en-US" sz="3600" dirty="0">
                <a:latin typeface="Trebuchet MS" pitchFamily="34" charset="0"/>
              </a:rPr>
              <a:t>O(n log n)</a:t>
            </a:r>
          </a:p>
          <a:p>
            <a:r>
              <a:rPr lang="en-US" altLang="en-US" dirty="0"/>
              <a:t>For large arrays, this is </a:t>
            </a:r>
            <a:r>
              <a:rPr lang="en-US" altLang="en-US" i="1" dirty="0"/>
              <a:t>much</a:t>
            </a:r>
            <a:r>
              <a:rPr lang="en-US" altLang="en-US" dirty="0"/>
              <a:t> better than </a:t>
            </a:r>
            <a:r>
              <a:rPr lang="en-US" altLang="en-US" dirty="0" err="1"/>
              <a:t>Bubblesort</a:t>
            </a:r>
            <a:r>
              <a:rPr lang="en-US" altLang="en-US" dirty="0"/>
              <a:t>, Selection sort, or Insertion sort, all of which are </a:t>
            </a:r>
            <a:r>
              <a:rPr lang="en-US" altLang="en-US" dirty="0">
                <a:latin typeface="Trebuchet MS" pitchFamily="34" charset="0"/>
              </a:rPr>
              <a:t>O(n</a:t>
            </a:r>
            <a:r>
              <a:rPr lang="en-US" altLang="en-US" baseline="30000" dirty="0">
                <a:latin typeface="Trebuchet MS" pitchFamily="34" charset="0"/>
              </a:rPr>
              <a:t>2</a:t>
            </a:r>
            <a:r>
              <a:rPr lang="en-US" altLang="en-US" dirty="0">
                <a:latin typeface="Trebuchet MS" pitchFamily="34" charset="0"/>
              </a:rPr>
              <a:t>)</a:t>
            </a:r>
          </a:p>
          <a:p>
            <a:r>
              <a:rPr lang="en-US" altLang="en-US" dirty="0" err="1"/>
              <a:t>Mergesort</a:t>
            </a:r>
            <a:r>
              <a:rPr lang="en-US" altLang="en-US" dirty="0"/>
              <a:t> does, however, require a “workspace” array as large as our original array</a:t>
            </a:r>
          </a:p>
        </p:txBody>
      </p:sp>
      <p:sp>
        <p:nvSpPr>
          <p:cNvPr id="2" name="Slide Number Placeholder 1"/>
          <p:cNvSpPr>
            <a:spLocks noGrp="1"/>
          </p:cNvSpPr>
          <p:nvPr>
            <p:ph type="sldNum" sz="quarter" idx="12"/>
          </p:nvPr>
        </p:nvSpPr>
        <p:spPr/>
        <p:txBody>
          <a:bodyPr/>
          <a:lstStyle/>
          <a:p>
            <a:fld id="{8D8E6644-0E49-465F-A776-47058F1591F0}" type="slidenum">
              <a:rPr lang="en-US" smtClean="0"/>
              <a:pPr/>
              <a:t>42</a:t>
            </a:fld>
            <a:endParaRPr lang="en-US"/>
          </a:p>
        </p:txBody>
      </p:sp>
    </p:spTree>
    <p:extLst>
      <p:ext uri="{BB962C8B-B14F-4D97-AF65-F5344CB8AC3E}">
        <p14:creationId xmlns:p14="http://schemas.microsoft.com/office/powerpoint/2010/main" xmlns="" val="39737056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en-US" dirty="0" err="1" smtClean="0"/>
              <a:t>MergeSort</a:t>
            </a:r>
            <a:r>
              <a:rPr lang="en-US" altLang="en-US" dirty="0" smtClean="0"/>
              <a:t> </a:t>
            </a:r>
            <a:r>
              <a:rPr lang="en-US" altLang="en-US" dirty="0"/>
              <a:t>(Example</a:t>
            </a:r>
            <a:r>
              <a:rPr lang="en-US" altLang="en-US" dirty="0" smtClean="0"/>
              <a:t>) - 1</a:t>
            </a:r>
            <a:endParaRPr lang="en-US" altLang="en-US" dirty="0"/>
          </a:p>
        </p:txBody>
      </p:sp>
      <p:graphicFrame>
        <p:nvGraphicFramePr>
          <p:cNvPr id="3075" name="Object 3"/>
          <p:cNvGraphicFramePr>
            <a:graphicFrameLocks noChangeAspect="1"/>
          </p:cNvGraphicFramePr>
          <p:nvPr/>
        </p:nvGraphicFramePr>
        <p:xfrm>
          <a:off x="1628775" y="1965325"/>
          <a:ext cx="6175375" cy="3597275"/>
        </p:xfrm>
        <a:graphic>
          <a:graphicData uri="http://schemas.openxmlformats.org/presentationml/2006/ole">
            <p:oleObj spid="_x0000_s1037" name="Photo Editor Photo" r:id="rId4" imgW="4723810" imgH="2752381" progId="">
              <p:embed/>
            </p:oleObj>
          </a:graphicData>
        </a:graphic>
      </p:graphicFrame>
      <p:sp>
        <p:nvSpPr>
          <p:cNvPr id="2" name="Slide Number Placeholder 1"/>
          <p:cNvSpPr>
            <a:spLocks noGrp="1"/>
          </p:cNvSpPr>
          <p:nvPr>
            <p:ph type="sldNum" sz="quarter" idx="12"/>
          </p:nvPr>
        </p:nvSpPr>
        <p:spPr/>
        <p:txBody>
          <a:bodyPr/>
          <a:lstStyle/>
          <a:p>
            <a:fld id="{8D8E6644-0E49-465F-A776-47058F1591F0}" type="slidenum">
              <a:rPr lang="en-US" smtClean="0"/>
              <a:pPr/>
              <a:t>43</a:t>
            </a:fld>
            <a:endParaRPr lang="en-US"/>
          </a:p>
        </p:txBody>
      </p:sp>
    </p:spTree>
    <p:extLst>
      <p:ext uri="{BB962C8B-B14F-4D97-AF65-F5344CB8AC3E}">
        <p14:creationId xmlns:p14="http://schemas.microsoft.com/office/powerpoint/2010/main" xmlns="" val="8170695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1643063" y="1971675"/>
          <a:ext cx="6200775" cy="3600450"/>
        </p:xfrm>
        <a:graphic>
          <a:graphicData uri="http://schemas.openxmlformats.org/presentationml/2006/ole">
            <p:oleObj spid="_x0000_s2061" name="Photo Editor Photo" r:id="rId4" imgW="4723810" imgH="2742857" progId="">
              <p:embed/>
            </p:oleObj>
          </a:graphicData>
        </a:graphic>
      </p:graphicFrame>
      <p:sp>
        <p:nvSpPr>
          <p:cNvPr id="6147" name="Rectangle 3"/>
          <p:cNvSpPr>
            <a:spLocks noGrp="1" noChangeArrowheads="1"/>
          </p:cNvSpPr>
          <p:nvPr>
            <p:ph type="title"/>
          </p:nvPr>
        </p:nvSpPr>
        <p:spPr/>
        <p:txBody>
          <a:bodyPr/>
          <a:lstStyle/>
          <a:p>
            <a:r>
              <a:rPr lang="en-US" altLang="en-US"/>
              <a:t>MergeSort (Example) - 2</a:t>
            </a:r>
          </a:p>
        </p:txBody>
      </p:sp>
      <p:sp>
        <p:nvSpPr>
          <p:cNvPr id="2" name="Slide Number Placeholder 1"/>
          <p:cNvSpPr>
            <a:spLocks noGrp="1"/>
          </p:cNvSpPr>
          <p:nvPr>
            <p:ph type="sldNum" sz="quarter" idx="12"/>
          </p:nvPr>
        </p:nvSpPr>
        <p:spPr/>
        <p:txBody>
          <a:bodyPr/>
          <a:lstStyle/>
          <a:p>
            <a:fld id="{8D8E6644-0E49-465F-A776-47058F1591F0}" type="slidenum">
              <a:rPr lang="en-US" smtClean="0"/>
              <a:pPr/>
              <a:t>44</a:t>
            </a:fld>
            <a:endParaRPr lang="en-US"/>
          </a:p>
        </p:txBody>
      </p:sp>
    </p:spTree>
    <p:extLst>
      <p:ext uri="{BB962C8B-B14F-4D97-AF65-F5344CB8AC3E}">
        <p14:creationId xmlns:p14="http://schemas.microsoft.com/office/powerpoint/2010/main" xmlns="" val="40456464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ChangeAspect="1"/>
          </p:cNvGraphicFramePr>
          <p:nvPr/>
        </p:nvGraphicFramePr>
        <p:xfrm>
          <a:off x="1643063" y="1984375"/>
          <a:ext cx="6200775" cy="3600450"/>
        </p:xfrm>
        <a:graphic>
          <a:graphicData uri="http://schemas.openxmlformats.org/presentationml/2006/ole">
            <p:oleObj spid="_x0000_s3085" name="Photo Editor Photo" r:id="rId4" imgW="4723810" imgH="2742857" progId="">
              <p:embed/>
            </p:oleObj>
          </a:graphicData>
        </a:graphic>
      </p:graphicFrame>
      <p:sp>
        <p:nvSpPr>
          <p:cNvPr id="8195" name="Rectangle 3"/>
          <p:cNvSpPr>
            <a:spLocks noGrp="1" noChangeArrowheads="1"/>
          </p:cNvSpPr>
          <p:nvPr>
            <p:ph type="title"/>
          </p:nvPr>
        </p:nvSpPr>
        <p:spPr/>
        <p:txBody>
          <a:bodyPr/>
          <a:lstStyle/>
          <a:p>
            <a:r>
              <a:rPr lang="en-US" altLang="en-US"/>
              <a:t>MergeSort (Example) - 3</a:t>
            </a:r>
          </a:p>
        </p:txBody>
      </p:sp>
      <p:sp>
        <p:nvSpPr>
          <p:cNvPr id="2" name="Slide Number Placeholder 1"/>
          <p:cNvSpPr>
            <a:spLocks noGrp="1"/>
          </p:cNvSpPr>
          <p:nvPr>
            <p:ph type="sldNum" sz="quarter" idx="12"/>
          </p:nvPr>
        </p:nvSpPr>
        <p:spPr/>
        <p:txBody>
          <a:bodyPr/>
          <a:lstStyle/>
          <a:p>
            <a:fld id="{8D8E6644-0E49-465F-A776-47058F1591F0}" type="slidenum">
              <a:rPr lang="en-US" smtClean="0"/>
              <a:pPr/>
              <a:t>45</a:t>
            </a:fld>
            <a:endParaRPr lang="en-US"/>
          </a:p>
        </p:txBody>
      </p:sp>
    </p:spTree>
    <p:extLst>
      <p:ext uri="{BB962C8B-B14F-4D97-AF65-F5344CB8AC3E}">
        <p14:creationId xmlns:p14="http://schemas.microsoft.com/office/powerpoint/2010/main" xmlns="" val="21293933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ChangeAspect="1"/>
          </p:cNvGraphicFramePr>
          <p:nvPr/>
        </p:nvGraphicFramePr>
        <p:xfrm>
          <a:off x="1633538" y="1970088"/>
          <a:ext cx="6186487" cy="3600450"/>
        </p:xfrm>
        <a:graphic>
          <a:graphicData uri="http://schemas.openxmlformats.org/presentationml/2006/ole">
            <p:oleObj spid="_x0000_s4109" name="Photo Editor Photo" r:id="rId4" imgW="4715533" imgH="2742857" progId="">
              <p:embed/>
            </p:oleObj>
          </a:graphicData>
        </a:graphic>
      </p:graphicFrame>
      <p:sp>
        <p:nvSpPr>
          <p:cNvPr id="10243" name="Rectangle 3"/>
          <p:cNvSpPr>
            <a:spLocks noGrp="1" noChangeArrowheads="1"/>
          </p:cNvSpPr>
          <p:nvPr>
            <p:ph type="title"/>
          </p:nvPr>
        </p:nvSpPr>
        <p:spPr/>
        <p:txBody>
          <a:bodyPr/>
          <a:lstStyle/>
          <a:p>
            <a:r>
              <a:rPr lang="en-US" altLang="en-US"/>
              <a:t>MergeSort (Example) - 4</a:t>
            </a:r>
          </a:p>
        </p:txBody>
      </p:sp>
      <p:sp>
        <p:nvSpPr>
          <p:cNvPr id="2" name="Slide Number Placeholder 1"/>
          <p:cNvSpPr>
            <a:spLocks noGrp="1"/>
          </p:cNvSpPr>
          <p:nvPr>
            <p:ph type="sldNum" sz="quarter" idx="12"/>
          </p:nvPr>
        </p:nvSpPr>
        <p:spPr/>
        <p:txBody>
          <a:bodyPr/>
          <a:lstStyle/>
          <a:p>
            <a:fld id="{8D8E6644-0E49-465F-A776-47058F1591F0}" type="slidenum">
              <a:rPr lang="en-US" smtClean="0"/>
              <a:pPr/>
              <a:t>46</a:t>
            </a:fld>
            <a:endParaRPr lang="en-US"/>
          </a:p>
        </p:txBody>
      </p:sp>
    </p:spTree>
    <p:extLst>
      <p:ext uri="{BB962C8B-B14F-4D97-AF65-F5344CB8AC3E}">
        <p14:creationId xmlns:p14="http://schemas.microsoft.com/office/powerpoint/2010/main" xmlns="" val="14534705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1643063" y="1970088"/>
          <a:ext cx="6200775" cy="3600450"/>
        </p:xfrm>
        <a:graphic>
          <a:graphicData uri="http://schemas.openxmlformats.org/presentationml/2006/ole">
            <p:oleObj spid="_x0000_s5133" name="Photo Editor Photo" r:id="rId4" imgW="4723810" imgH="2742857" progId="">
              <p:embed/>
            </p:oleObj>
          </a:graphicData>
        </a:graphic>
      </p:graphicFrame>
      <p:sp>
        <p:nvSpPr>
          <p:cNvPr id="12291" name="Rectangle 3"/>
          <p:cNvSpPr>
            <a:spLocks noGrp="1" noChangeArrowheads="1"/>
          </p:cNvSpPr>
          <p:nvPr>
            <p:ph type="title"/>
          </p:nvPr>
        </p:nvSpPr>
        <p:spPr/>
        <p:txBody>
          <a:bodyPr/>
          <a:lstStyle/>
          <a:p>
            <a:r>
              <a:rPr lang="en-US" altLang="en-US"/>
              <a:t>MergeSort (Example) - 5</a:t>
            </a:r>
            <a:endParaRPr lang="en-US" altLang="en-US" b="1"/>
          </a:p>
        </p:txBody>
      </p:sp>
      <p:sp>
        <p:nvSpPr>
          <p:cNvPr id="2" name="Slide Number Placeholder 1"/>
          <p:cNvSpPr>
            <a:spLocks noGrp="1"/>
          </p:cNvSpPr>
          <p:nvPr>
            <p:ph type="sldNum" sz="quarter" idx="12"/>
          </p:nvPr>
        </p:nvSpPr>
        <p:spPr/>
        <p:txBody>
          <a:bodyPr/>
          <a:lstStyle/>
          <a:p>
            <a:fld id="{8D8E6644-0E49-465F-A776-47058F1591F0}" type="slidenum">
              <a:rPr lang="en-US" smtClean="0"/>
              <a:pPr/>
              <a:t>47</a:t>
            </a:fld>
            <a:endParaRPr lang="en-US"/>
          </a:p>
        </p:txBody>
      </p:sp>
    </p:spTree>
    <p:extLst>
      <p:ext uri="{BB962C8B-B14F-4D97-AF65-F5344CB8AC3E}">
        <p14:creationId xmlns:p14="http://schemas.microsoft.com/office/powerpoint/2010/main" xmlns="" val="42142490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1633538" y="1989138"/>
          <a:ext cx="6203950" cy="3597275"/>
        </p:xfrm>
        <a:graphic>
          <a:graphicData uri="http://schemas.openxmlformats.org/presentationml/2006/ole">
            <p:oleObj spid="_x0000_s6157" name="Photo Editor Photo" r:id="rId4" imgW="4715533" imgH="2734057" progId="">
              <p:embed/>
            </p:oleObj>
          </a:graphicData>
        </a:graphic>
      </p:graphicFrame>
      <p:sp>
        <p:nvSpPr>
          <p:cNvPr id="14339" name="Rectangle 3"/>
          <p:cNvSpPr>
            <a:spLocks noGrp="1" noChangeArrowheads="1"/>
          </p:cNvSpPr>
          <p:nvPr>
            <p:ph type="title"/>
          </p:nvPr>
        </p:nvSpPr>
        <p:spPr/>
        <p:txBody>
          <a:bodyPr/>
          <a:lstStyle/>
          <a:p>
            <a:r>
              <a:rPr lang="en-US" altLang="en-US"/>
              <a:t>MergeSort (Example) - 6</a:t>
            </a:r>
          </a:p>
        </p:txBody>
      </p:sp>
      <p:sp>
        <p:nvSpPr>
          <p:cNvPr id="2" name="Slide Number Placeholder 1"/>
          <p:cNvSpPr>
            <a:spLocks noGrp="1"/>
          </p:cNvSpPr>
          <p:nvPr>
            <p:ph type="sldNum" sz="quarter" idx="12"/>
          </p:nvPr>
        </p:nvSpPr>
        <p:spPr/>
        <p:txBody>
          <a:bodyPr/>
          <a:lstStyle/>
          <a:p>
            <a:fld id="{8D8E6644-0E49-465F-A776-47058F1591F0}" type="slidenum">
              <a:rPr lang="en-US" smtClean="0"/>
              <a:pPr/>
              <a:t>48</a:t>
            </a:fld>
            <a:endParaRPr lang="en-US"/>
          </a:p>
        </p:txBody>
      </p:sp>
    </p:spTree>
    <p:extLst>
      <p:ext uri="{BB962C8B-B14F-4D97-AF65-F5344CB8AC3E}">
        <p14:creationId xmlns:p14="http://schemas.microsoft.com/office/powerpoint/2010/main" xmlns="" val="12499426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1644650" y="1984375"/>
          <a:ext cx="6200775" cy="3600450"/>
        </p:xfrm>
        <a:graphic>
          <a:graphicData uri="http://schemas.openxmlformats.org/presentationml/2006/ole">
            <p:oleObj spid="_x0000_s7181" name="Photo Editor Photo" r:id="rId4" imgW="4723810" imgH="2742857" progId="">
              <p:embed/>
            </p:oleObj>
          </a:graphicData>
        </a:graphic>
      </p:graphicFrame>
      <p:sp>
        <p:nvSpPr>
          <p:cNvPr id="16387" name="Rectangle 3"/>
          <p:cNvSpPr>
            <a:spLocks noGrp="1" noChangeArrowheads="1"/>
          </p:cNvSpPr>
          <p:nvPr>
            <p:ph type="title"/>
          </p:nvPr>
        </p:nvSpPr>
        <p:spPr/>
        <p:txBody>
          <a:bodyPr/>
          <a:lstStyle/>
          <a:p>
            <a:r>
              <a:rPr lang="en-US" altLang="en-US"/>
              <a:t>MergeSort (Example) - 7</a:t>
            </a:r>
          </a:p>
        </p:txBody>
      </p:sp>
      <p:sp>
        <p:nvSpPr>
          <p:cNvPr id="2" name="Slide Number Placeholder 1"/>
          <p:cNvSpPr>
            <a:spLocks noGrp="1"/>
          </p:cNvSpPr>
          <p:nvPr>
            <p:ph type="sldNum" sz="quarter" idx="12"/>
          </p:nvPr>
        </p:nvSpPr>
        <p:spPr/>
        <p:txBody>
          <a:bodyPr/>
          <a:lstStyle/>
          <a:p>
            <a:fld id="{8D8E6644-0E49-465F-A776-47058F1591F0}" type="slidenum">
              <a:rPr lang="en-US" smtClean="0"/>
              <a:pPr/>
              <a:t>49</a:t>
            </a:fld>
            <a:endParaRPr lang="en-US"/>
          </a:p>
        </p:txBody>
      </p:sp>
    </p:spTree>
    <p:extLst>
      <p:ext uri="{BB962C8B-B14F-4D97-AF65-F5344CB8AC3E}">
        <p14:creationId xmlns:p14="http://schemas.microsoft.com/office/powerpoint/2010/main" xmlns="" val="7188308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nvGraphicFramePr>
        <p:xfrm>
          <a:off x="1619250" y="1979613"/>
          <a:ext cx="6229350" cy="3598862"/>
        </p:xfrm>
        <a:graphic>
          <a:graphicData uri="http://schemas.openxmlformats.org/presentationml/2006/ole">
            <p:oleObj spid="_x0000_s8205" name="Photo Editor Photo" r:id="rId4" imgW="4715533" imgH="2723810" progId="">
              <p:embed/>
            </p:oleObj>
          </a:graphicData>
        </a:graphic>
      </p:graphicFrame>
      <p:sp>
        <p:nvSpPr>
          <p:cNvPr id="18435" name="Rectangle 3"/>
          <p:cNvSpPr>
            <a:spLocks noGrp="1" noChangeArrowheads="1"/>
          </p:cNvSpPr>
          <p:nvPr>
            <p:ph type="title"/>
          </p:nvPr>
        </p:nvSpPr>
        <p:spPr/>
        <p:txBody>
          <a:bodyPr/>
          <a:lstStyle/>
          <a:p>
            <a:r>
              <a:rPr lang="en-US" altLang="en-US"/>
              <a:t>MergeSort (Example) - 8</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50</a:t>
            </a:fld>
            <a:endParaRPr lang="en-US"/>
          </a:p>
        </p:txBody>
      </p:sp>
    </p:spTree>
    <p:extLst>
      <p:ext uri="{BB962C8B-B14F-4D97-AF65-F5344CB8AC3E}">
        <p14:creationId xmlns:p14="http://schemas.microsoft.com/office/powerpoint/2010/main" xmlns="" val="38815068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1657350" y="1970088"/>
          <a:ext cx="6200775" cy="3600450"/>
        </p:xfrm>
        <a:graphic>
          <a:graphicData uri="http://schemas.openxmlformats.org/presentationml/2006/ole">
            <p:oleObj spid="_x0000_s9229" name="Photo Editor Photo" r:id="rId4" imgW="4723810" imgH="2742857" progId="">
              <p:embed/>
            </p:oleObj>
          </a:graphicData>
        </a:graphic>
      </p:graphicFrame>
      <p:sp>
        <p:nvSpPr>
          <p:cNvPr id="20483" name="Rectangle 3"/>
          <p:cNvSpPr>
            <a:spLocks noGrp="1" noChangeArrowheads="1"/>
          </p:cNvSpPr>
          <p:nvPr>
            <p:ph type="title"/>
          </p:nvPr>
        </p:nvSpPr>
        <p:spPr/>
        <p:txBody>
          <a:bodyPr/>
          <a:lstStyle/>
          <a:p>
            <a:r>
              <a:rPr lang="en-US" altLang="en-US"/>
              <a:t>MergeSort (Example) - 9</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51</a:t>
            </a:fld>
            <a:endParaRPr lang="en-US"/>
          </a:p>
        </p:txBody>
      </p:sp>
    </p:spTree>
    <p:extLst>
      <p:ext uri="{BB962C8B-B14F-4D97-AF65-F5344CB8AC3E}">
        <p14:creationId xmlns:p14="http://schemas.microsoft.com/office/powerpoint/2010/main" xmlns="" val="4504550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1643063" y="1990725"/>
          <a:ext cx="6218237" cy="3597275"/>
        </p:xfrm>
        <a:graphic>
          <a:graphicData uri="http://schemas.openxmlformats.org/presentationml/2006/ole">
            <p:oleObj spid="_x0000_s10253" name="Photo Editor Photo" r:id="rId4" imgW="4723810" imgH="2734057" progId="">
              <p:embed/>
            </p:oleObj>
          </a:graphicData>
        </a:graphic>
      </p:graphicFrame>
      <p:sp>
        <p:nvSpPr>
          <p:cNvPr id="22531" name="Rectangle 3"/>
          <p:cNvSpPr>
            <a:spLocks noGrp="1" noChangeArrowheads="1"/>
          </p:cNvSpPr>
          <p:nvPr>
            <p:ph type="title"/>
          </p:nvPr>
        </p:nvSpPr>
        <p:spPr/>
        <p:txBody>
          <a:bodyPr/>
          <a:lstStyle/>
          <a:p>
            <a:r>
              <a:rPr lang="en-US" altLang="en-US"/>
              <a:t>MergeSort (Example) - 10</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52</a:t>
            </a:fld>
            <a:endParaRPr lang="en-US"/>
          </a:p>
        </p:txBody>
      </p:sp>
    </p:spTree>
    <p:extLst>
      <p:ext uri="{BB962C8B-B14F-4D97-AF65-F5344CB8AC3E}">
        <p14:creationId xmlns:p14="http://schemas.microsoft.com/office/powerpoint/2010/main" xmlns="" val="5947340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1660525" y="1971675"/>
          <a:ext cx="6186488" cy="3598863"/>
        </p:xfrm>
        <a:graphic>
          <a:graphicData uri="http://schemas.openxmlformats.org/presentationml/2006/ole">
            <p:oleObj spid="_x0000_s11277" name="Photo Editor Photo" r:id="rId4" imgW="5009524" imgH="2914286" progId="">
              <p:embed/>
            </p:oleObj>
          </a:graphicData>
        </a:graphic>
      </p:graphicFrame>
      <p:sp>
        <p:nvSpPr>
          <p:cNvPr id="24579" name="Rectangle 3"/>
          <p:cNvSpPr>
            <a:spLocks noGrp="1" noChangeArrowheads="1"/>
          </p:cNvSpPr>
          <p:nvPr>
            <p:ph type="title"/>
          </p:nvPr>
        </p:nvSpPr>
        <p:spPr/>
        <p:txBody>
          <a:bodyPr/>
          <a:lstStyle/>
          <a:p>
            <a:r>
              <a:rPr lang="en-US" altLang="en-US"/>
              <a:t>MergeSort (Example) - 11</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53</a:t>
            </a:fld>
            <a:endParaRPr lang="en-US"/>
          </a:p>
        </p:txBody>
      </p:sp>
    </p:spTree>
    <p:extLst>
      <p:ext uri="{BB962C8B-B14F-4D97-AF65-F5344CB8AC3E}">
        <p14:creationId xmlns:p14="http://schemas.microsoft.com/office/powerpoint/2010/main" xmlns="" val="988251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1641475" y="1992313"/>
          <a:ext cx="6223000" cy="3602037"/>
        </p:xfrm>
        <a:graphic>
          <a:graphicData uri="http://schemas.openxmlformats.org/presentationml/2006/ole">
            <p:oleObj spid="_x0000_s12301" name="Photo Editor Photo" r:id="rId4" imgW="5020376" imgH="2905531" progId="">
              <p:embed/>
            </p:oleObj>
          </a:graphicData>
        </a:graphic>
      </p:graphicFrame>
      <p:sp>
        <p:nvSpPr>
          <p:cNvPr id="26627" name="Rectangle 3"/>
          <p:cNvSpPr>
            <a:spLocks noGrp="1" noChangeArrowheads="1"/>
          </p:cNvSpPr>
          <p:nvPr>
            <p:ph type="title"/>
          </p:nvPr>
        </p:nvSpPr>
        <p:spPr/>
        <p:txBody>
          <a:bodyPr/>
          <a:lstStyle/>
          <a:p>
            <a:r>
              <a:rPr lang="en-US" altLang="en-US"/>
              <a:t>MergeSort (Example) - 12</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54</a:t>
            </a:fld>
            <a:endParaRPr lang="en-US"/>
          </a:p>
        </p:txBody>
      </p:sp>
    </p:spTree>
    <p:extLst>
      <p:ext uri="{BB962C8B-B14F-4D97-AF65-F5344CB8AC3E}">
        <p14:creationId xmlns:p14="http://schemas.microsoft.com/office/powerpoint/2010/main" xmlns="" val="30353325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noChangeAspect="1"/>
          </p:cNvGraphicFramePr>
          <p:nvPr/>
        </p:nvGraphicFramePr>
        <p:xfrm>
          <a:off x="1611313" y="1990725"/>
          <a:ext cx="6223000" cy="3602038"/>
        </p:xfrm>
        <a:graphic>
          <a:graphicData uri="http://schemas.openxmlformats.org/presentationml/2006/ole">
            <p:oleObj spid="_x0000_s13325" name="Photo Editor Photo" r:id="rId4" imgW="5020376" imgH="2905531" progId="">
              <p:embed/>
            </p:oleObj>
          </a:graphicData>
        </a:graphic>
      </p:graphicFrame>
      <p:sp>
        <p:nvSpPr>
          <p:cNvPr id="28675" name="Rectangle 3"/>
          <p:cNvSpPr>
            <a:spLocks noGrp="1" noChangeArrowheads="1"/>
          </p:cNvSpPr>
          <p:nvPr>
            <p:ph type="title"/>
          </p:nvPr>
        </p:nvSpPr>
        <p:spPr/>
        <p:txBody>
          <a:bodyPr/>
          <a:lstStyle/>
          <a:p>
            <a:r>
              <a:rPr lang="en-US" altLang="en-US"/>
              <a:t>MergeSort (Example) - 13</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55</a:t>
            </a:fld>
            <a:endParaRPr lang="en-US"/>
          </a:p>
        </p:txBody>
      </p:sp>
    </p:spTree>
    <p:extLst>
      <p:ext uri="{BB962C8B-B14F-4D97-AF65-F5344CB8AC3E}">
        <p14:creationId xmlns:p14="http://schemas.microsoft.com/office/powerpoint/2010/main" xmlns="" val="17867310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p:cNvGraphicFramePr>
            <a:graphicFrameLocks noChangeAspect="1"/>
          </p:cNvGraphicFramePr>
          <p:nvPr/>
        </p:nvGraphicFramePr>
        <p:xfrm>
          <a:off x="1625600" y="1976438"/>
          <a:ext cx="6223000" cy="3602037"/>
        </p:xfrm>
        <a:graphic>
          <a:graphicData uri="http://schemas.openxmlformats.org/presentationml/2006/ole">
            <p:oleObj spid="_x0000_s14349" name="Photo Editor Photo" r:id="rId4" imgW="5020376" imgH="2905531" progId="">
              <p:embed/>
            </p:oleObj>
          </a:graphicData>
        </a:graphic>
      </p:graphicFrame>
      <p:sp>
        <p:nvSpPr>
          <p:cNvPr id="30723" name="Rectangle 3"/>
          <p:cNvSpPr>
            <a:spLocks noGrp="1" noChangeArrowheads="1"/>
          </p:cNvSpPr>
          <p:nvPr>
            <p:ph type="title"/>
          </p:nvPr>
        </p:nvSpPr>
        <p:spPr/>
        <p:txBody>
          <a:bodyPr/>
          <a:lstStyle/>
          <a:p>
            <a:r>
              <a:rPr lang="en-US" altLang="en-US"/>
              <a:t>MergeSort (Example) - 14</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56</a:t>
            </a:fld>
            <a:endParaRPr lang="en-US"/>
          </a:p>
        </p:txBody>
      </p:sp>
    </p:spTree>
    <p:extLst>
      <p:ext uri="{BB962C8B-B14F-4D97-AF65-F5344CB8AC3E}">
        <p14:creationId xmlns:p14="http://schemas.microsoft.com/office/powerpoint/2010/main" xmlns="" val="38152500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1617663" y="1985963"/>
          <a:ext cx="6229350" cy="3560762"/>
        </p:xfrm>
        <a:graphic>
          <a:graphicData uri="http://schemas.openxmlformats.org/presentationml/2006/ole">
            <p:oleObj spid="_x0000_s15373" name="Photo Editor Photo" r:id="rId4" imgW="5095238" imgH="2914286" progId="">
              <p:embed/>
            </p:oleObj>
          </a:graphicData>
        </a:graphic>
      </p:graphicFrame>
      <p:sp>
        <p:nvSpPr>
          <p:cNvPr id="32771" name="Rectangle 3"/>
          <p:cNvSpPr>
            <a:spLocks noGrp="1" noChangeArrowheads="1"/>
          </p:cNvSpPr>
          <p:nvPr>
            <p:ph type="title"/>
          </p:nvPr>
        </p:nvSpPr>
        <p:spPr/>
        <p:txBody>
          <a:bodyPr/>
          <a:lstStyle/>
          <a:p>
            <a:r>
              <a:rPr lang="en-US" altLang="en-US"/>
              <a:t>MergeSort (Example) - 15</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57</a:t>
            </a:fld>
            <a:endParaRPr lang="en-US"/>
          </a:p>
        </p:txBody>
      </p:sp>
    </p:spTree>
    <p:extLst>
      <p:ext uri="{BB962C8B-B14F-4D97-AF65-F5344CB8AC3E}">
        <p14:creationId xmlns:p14="http://schemas.microsoft.com/office/powerpoint/2010/main" xmlns="" val="19290138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1641475" y="1990725"/>
          <a:ext cx="6186488" cy="3600450"/>
        </p:xfrm>
        <a:graphic>
          <a:graphicData uri="http://schemas.openxmlformats.org/presentationml/2006/ole">
            <p:oleObj spid="_x0000_s16397" name="Photo Editor Photo" r:id="rId4" imgW="4990476" imgH="2905531" progId="">
              <p:embed/>
            </p:oleObj>
          </a:graphicData>
        </a:graphic>
      </p:graphicFrame>
      <p:sp>
        <p:nvSpPr>
          <p:cNvPr id="34819" name="Rectangle 3"/>
          <p:cNvSpPr>
            <a:spLocks noGrp="1" noChangeArrowheads="1"/>
          </p:cNvSpPr>
          <p:nvPr>
            <p:ph type="title"/>
          </p:nvPr>
        </p:nvSpPr>
        <p:spPr/>
        <p:txBody>
          <a:bodyPr/>
          <a:lstStyle/>
          <a:p>
            <a:r>
              <a:rPr lang="en-US" altLang="en-US"/>
              <a:t>MergeSort (Example) - 16</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58</a:t>
            </a:fld>
            <a:endParaRPr lang="en-US"/>
          </a:p>
        </p:txBody>
      </p:sp>
    </p:spTree>
    <p:extLst>
      <p:ext uri="{BB962C8B-B14F-4D97-AF65-F5344CB8AC3E}">
        <p14:creationId xmlns:p14="http://schemas.microsoft.com/office/powerpoint/2010/main" xmlns="" val="210883113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2"/>
          <p:cNvGraphicFramePr>
            <a:graphicFrameLocks noChangeAspect="1"/>
          </p:cNvGraphicFramePr>
          <p:nvPr/>
        </p:nvGraphicFramePr>
        <p:xfrm>
          <a:off x="1646238" y="1976438"/>
          <a:ext cx="6208712" cy="3600450"/>
        </p:xfrm>
        <a:graphic>
          <a:graphicData uri="http://schemas.openxmlformats.org/presentationml/2006/ole">
            <p:oleObj spid="_x0000_s17421" name="Photo Editor Photo" r:id="rId4" imgW="5009524" imgH="2905531" progId="">
              <p:embed/>
            </p:oleObj>
          </a:graphicData>
        </a:graphic>
      </p:graphicFrame>
      <p:sp>
        <p:nvSpPr>
          <p:cNvPr id="36867" name="Rectangle 3"/>
          <p:cNvSpPr>
            <a:spLocks noGrp="1" noChangeArrowheads="1"/>
          </p:cNvSpPr>
          <p:nvPr>
            <p:ph type="title"/>
          </p:nvPr>
        </p:nvSpPr>
        <p:spPr/>
        <p:txBody>
          <a:bodyPr/>
          <a:lstStyle/>
          <a:p>
            <a:r>
              <a:rPr lang="en-US" altLang="en-US"/>
              <a:t>MergeSort (Example) - 17</a:t>
            </a:r>
          </a:p>
        </p:txBody>
      </p:sp>
      <p:sp>
        <p:nvSpPr>
          <p:cNvPr id="2" name="Slide Number Placeholder 1"/>
          <p:cNvSpPr>
            <a:spLocks noGrp="1"/>
          </p:cNvSpPr>
          <p:nvPr>
            <p:ph type="sldNum" sz="quarter" idx="12"/>
          </p:nvPr>
        </p:nvSpPr>
        <p:spPr/>
        <p:txBody>
          <a:bodyPr/>
          <a:lstStyle/>
          <a:p>
            <a:fld id="{8D8E6644-0E49-465F-A776-47058F1591F0}" type="slidenum">
              <a:rPr lang="en-US" smtClean="0"/>
              <a:pPr/>
              <a:t>59</a:t>
            </a:fld>
            <a:endParaRPr lang="en-US"/>
          </a:p>
        </p:txBody>
      </p:sp>
    </p:spTree>
    <p:extLst>
      <p:ext uri="{BB962C8B-B14F-4D97-AF65-F5344CB8AC3E}">
        <p14:creationId xmlns:p14="http://schemas.microsoft.com/office/powerpoint/2010/main" xmlns="" val="129713974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1616075" y="1976438"/>
          <a:ext cx="6208713" cy="3600450"/>
        </p:xfrm>
        <a:graphic>
          <a:graphicData uri="http://schemas.openxmlformats.org/presentationml/2006/ole">
            <p:oleObj spid="_x0000_s18445" name="Photo Editor Photo" r:id="rId4" imgW="5009524" imgH="2905531" progId="">
              <p:embed/>
            </p:oleObj>
          </a:graphicData>
        </a:graphic>
      </p:graphicFrame>
      <p:sp>
        <p:nvSpPr>
          <p:cNvPr id="38915" name="Rectangle 3"/>
          <p:cNvSpPr>
            <a:spLocks noGrp="1" noChangeArrowheads="1"/>
          </p:cNvSpPr>
          <p:nvPr>
            <p:ph type="title"/>
          </p:nvPr>
        </p:nvSpPr>
        <p:spPr/>
        <p:txBody>
          <a:bodyPr/>
          <a:lstStyle/>
          <a:p>
            <a:r>
              <a:rPr lang="en-US" altLang="en-US"/>
              <a:t>MergeSort (Example) - 18</a:t>
            </a:r>
          </a:p>
        </p:txBody>
      </p:sp>
      <p:sp>
        <p:nvSpPr>
          <p:cNvPr id="2" name="Slide Number Placeholder 1"/>
          <p:cNvSpPr>
            <a:spLocks noGrp="1"/>
          </p:cNvSpPr>
          <p:nvPr>
            <p:ph type="sldNum" sz="quarter" idx="12"/>
          </p:nvPr>
        </p:nvSpPr>
        <p:spPr/>
        <p:txBody>
          <a:bodyPr/>
          <a:lstStyle/>
          <a:p>
            <a:fld id="{8D8E6644-0E49-465F-A776-47058F1591F0}" type="slidenum">
              <a:rPr lang="en-US" smtClean="0"/>
              <a:pPr/>
              <a:t>60</a:t>
            </a:fld>
            <a:endParaRPr lang="en-US"/>
          </a:p>
        </p:txBody>
      </p:sp>
    </p:spTree>
    <p:extLst>
      <p:ext uri="{BB962C8B-B14F-4D97-AF65-F5344CB8AC3E}">
        <p14:creationId xmlns:p14="http://schemas.microsoft.com/office/powerpoint/2010/main" xmlns="" val="102665384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2"/>
          <p:cNvGraphicFramePr>
            <a:graphicFrameLocks noChangeAspect="1"/>
          </p:cNvGraphicFramePr>
          <p:nvPr/>
        </p:nvGraphicFramePr>
        <p:xfrm>
          <a:off x="1631950" y="2000250"/>
          <a:ext cx="6208713" cy="3540125"/>
        </p:xfrm>
        <a:graphic>
          <a:graphicData uri="http://schemas.openxmlformats.org/presentationml/2006/ole">
            <p:oleObj spid="_x0000_s19469" name="Photo Editor Photo" r:id="rId4" imgW="5009524" imgH="2857899" progId="">
              <p:embed/>
            </p:oleObj>
          </a:graphicData>
        </a:graphic>
      </p:graphicFrame>
      <p:sp>
        <p:nvSpPr>
          <p:cNvPr id="40963" name="Rectangle 3"/>
          <p:cNvSpPr>
            <a:spLocks noGrp="1" noChangeArrowheads="1"/>
          </p:cNvSpPr>
          <p:nvPr>
            <p:ph type="title"/>
          </p:nvPr>
        </p:nvSpPr>
        <p:spPr/>
        <p:txBody>
          <a:bodyPr/>
          <a:lstStyle/>
          <a:p>
            <a:r>
              <a:rPr lang="en-US" altLang="en-US"/>
              <a:t>MergeSort (Example) - 19</a:t>
            </a:r>
          </a:p>
        </p:txBody>
      </p:sp>
      <p:sp>
        <p:nvSpPr>
          <p:cNvPr id="2" name="Slide Number Placeholder 1"/>
          <p:cNvSpPr>
            <a:spLocks noGrp="1"/>
          </p:cNvSpPr>
          <p:nvPr>
            <p:ph type="sldNum" sz="quarter" idx="12"/>
          </p:nvPr>
        </p:nvSpPr>
        <p:spPr/>
        <p:txBody>
          <a:bodyPr/>
          <a:lstStyle/>
          <a:p>
            <a:fld id="{8D8E6644-0E49-465F-A776-47058F1591F0}" type="slidenum">
              <a:rPr lang="en-US" smtClean="0"/>
              <a:pPr/>
              <a:t>61</a:t>
            </a:fld>
            <a:endParaRPr lang="en-US"/>
          </a:p>
        </p:txBody>
      </p:sp>
    </p:spTree>
    <p:extLst>
      <p:ext uri="{BB962C8B-B14F-4D97-AF65-F5344CB8AC3E}">
        <p14:creationId xmlns:p14="http://schemas.microsoft.com/office/powerpoint/2010/main" xmlns="" val="368334441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1616075" y="1966913"/>
          <a:ext cx="6223000" cy="3595687"/>
        </p:xfrm>
        <a:graphic>
          <a:graphicData uri="http://schemas.openxmlformats.org/presentationml/2006/ole">
            <p:oleObj spid="_x0000_s20493" name="Photo Editor Photo" r:id="rId4" imgW="5009524" imgH="2895238" progId="">
              <p:embed/>
            </p:oleObj>
          </a:graphicData>
        </a:graphic>
      </p:graphicFrame>
      <p:sp>
        <p:nvSpPr>
          <p:cNvPr id="43011" name="Rectangle 3"/>
          <p:cNvSpPr>
            <a:spLocks noGrp="1" noChangeArrowheads="1"/>
          </p:cNvSpPr>
          <p:nvPr>
            <p:ph type="title"/>
          </p:nvPr>
        </p:nvSpPr>
        <p:spPr/>
        <p:txBody>
          <a:bodyPr/>
          <a:lstStyle/>
          <a:p>
            <a:r>
              <a:rPr lang="en-US" altLang="en-US" dirty="0" err="1"/>
              <a:t>MergeSort</a:t>
            </a:r>
            <a:r>
              <a:rPr lang="en-US" altLang="en-US" dirty="0"/>
              <a:t> (Example) - 20</a:t>
            </a:r>
          </a:p>
        </p:txBody>
      </p:sp>
      <p:sp>
        <p:nvSpPr>
          <p:cNvPr id="2" name="Slide Number Placeholder 1"/>
          <p:cNvSpPr>
            <a:spLocks noGrp="1"/>
          </p:cNvSpPr>
          <p:nvPr>
            <p:ph type="sldNum" sz="quarter" idx="12"/>
          </p:nvPr>
        </p:nvSpPr>
        <p:spPr/>
        <p:txBody>
          <a:bodyPr/>
          <a:lstStyle/>
          <a:p>
            <a:fld id="{8D8E6644-0E49-465F-A776-47058F1591F0}" type="slidenum">
              <a:rPr lang="en-US" smtClean="0"/>
              <a:pPr/>
              <a:t>62</a:t>
            </a:fld>
            <a:endParaRPr lang="en-US"/>
          </a:p>
        </p:txBody>
      </p:sp>
    </p:spTree>
    <p:extLst>
      <p:ext uri="{BB962C8B-B14F-4D97-AF65-F5344CB8AC3E}">
        <p14:creationId xmlns:p14="http://schemas.microsoft.com/office/powerpoint/2010/main" xmlns="" val="423546750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nvGraphicFramePr>
        <p:xfrm>
          <a:off x="1641475" y="1995488"/>
          <a:ext cx="6186488" cy="3567112"/>
        </p:xfrm>
        <a:graphic>
          <a:graphicData uri="http://schemas.openxmlformats.org/presentationml/2006/ole">
            <p:oleObj spid="_x0000_s21517" name="Photo Editor Photo" r:id="rId4" imgW="5020376" imgH="2895238" progId="">
              <p:embed/>
            </p:oleObj>
          </a:graphicData>
        </a:graphic>
      </p:graphicFrame>
      <p:sp>
        <p:nvSpPr>
          <p:cNvPr id="45059" name="Rectangle 3"/>
          <p:cNvSpPr>
            <a:spLocks noGrp="1" noChangeArrowheads="1"/>
          </p:cNvSpPr>
          <p:nvPr>
            <p:ph type="title"/>
          </p:nvPr>
        </p:nvSpPr>
        <p:spPr/>
        <p:txBody>
          <a:bodyPr/>
          <a:lstStyle/>
          <a:p>
            <a:r>
              <a:rPr lang="en-US" altLang="en-US"/>
              <a:t>MergeSort (Example) - 21</a:t>
            </a:r>
          </a:p>
        </p:txBody>
      </p:sp>
      <p:sp>
        <p:nvSpPr>
          <p:cNvPr id="2" name="Slide Number Placeholder 1"/>
          <p:cNvSpPr>
            <a:spLocks noGrp="1"/>
          </p:cNvSpPr>
          <p:nvPr>
            <p:ph type="sldNum" sz="quarter" idx="12"/>
          </p:nvPr>
        </p:nvSpPr>
        <p:spPr/>
        <p:txBody>
          <a:bodyPr/>
          <a:lstStyle/>
          <a:p>
            <a:fld id="{8D8E6644-0E49-465F-A776-47058F1591F0}" type="slidenum">
              <a:rPr lang="en-US" smtClean="0"/>
              <a:pPr/>
              <a:t>63</a:t>
            </a:fld>
            <a:endParaRPr lang="en-US"/>
          </a:p>
        </p:txBody>
      </p:sp>
    </p:spTree>
    <p:extLst>
      <p:ext uri="{BB962C8B-B14F-4D97-AF65-F5344CB8AC3E}">
        <p14:creationId xmlns:p14="http://schemas.microsoft.com/office/powerpoint/2010/main" xmlns="" val="1706458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06" name="Object 2"/>
          <p:cNvGraphicFramePr>
            <a:graphicFrameLocks noChangeAspect="1"/>
          </p:cNvGraphicFramePr>
          <p:nvPr/>
        </p:nvGraphicFramePr>
        <p:xfrm>
          <a:off x="1620838" y="1992313"/>
          <a:ext cx="6154737" cy="3575050"/>
        </p:xfrm>
        <a:graphic>
          <a:graphicData uri="http://schemas.openxmlformats.org/presentationml/2006/ole">
            <p:oleObj spid="_x0000_s22541" name="Photo Editor Photo" r:id="rId4" imgW="5001323" imgH="2905531" progId="">
              <p:embed/>
            </p:oleObj>
          </a:graphicData>
        </a:graphic>
      </p:graphicFrame>
      <p:sp>
        <p:nvSpPr>
          <p:cNvPr id="47107" name="Rectangle 3"/>
          <p:cNvSpPr>
            <a:spLocks noGrp="1" noChangeArrowheads="1"/>
          </p:cNvSpPr>
          <p:nvPr>
            <p:ph type="title"/>
          </p:nvPr>
        </p:nvSpPr>
        <p:spPr/>
        <p:txBody>
          <a:bodyPr/>
          <a:lstStyle/>
          <a:p>
            <a:r>
              <a:rPr lang="en-US" altLang="en-US"/>
              <a:t>MergeSort (Example) - 22</a:t>
            </a:r>
          </a:p>
        </p:txBody>
      </p:sp>
      <p:sp>
        <p:nvSpPr>
          <p:cNvPr id="2" name="Slide Number Placeholder 1"/>
          <p:cNvSpPr>
            <a:spLocks noGrp="1"/>
          </p:cNvSpPr>
          <p:nvPr>
            <p:ph type="sldNum" sz="quarter" idx="12"/>
          </p:nvPr>
        </p:nvSpPr>
        <p:spPr/>
        <p:txBody>
          <a:bodyPr/>
          <a:lstStyle/>
          <a:p>
            <a:fld id="{8D8E6644-0E49-465F-A776-47058F1591F0}" type="slidenum">
              <a:rPr lang="en-US" smtClean="0"/>
              <a:pPr/>
              <a:t>64</a:t>
            </a:fld>
            <a:endParaRPr lang="en-US"/>
          </a:p>
        </p:txBody>
      </p:sp>
    </p:spTree>
    <p:extLst>
      <p:ext uri="{BB962C8B-B14F-4D97-AF65-F5344CB8AC3E}">
        <p14:creationId xmlns:p14="http://schemas.microsoft.com/office/powerpoint/2010/main" xmlns="" val="101546138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49155" name="Text Box 3"/>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49156" name="Text Box 4"/>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49157"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49158"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49159" name="Text Box 7"/>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49160" name="Text Box 8"/>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49161" name="Text Box 9"/>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2" name="Slide Number Placeholder 1"/>
          <p:cNvSpPr>
            <a:spLocks noGrp="1"/>
          </p:cNvSpPr>
          <p:nvPr>
            <p:ph type="sldNum" sz="quarter" idx="12"/>
          </p:nvPr>
        </p:nvSpPr>
        <p:spPr/>
        <p:txBody>
          <a:bodyPr/>
          <a:lstStyle/>
          <a:p>
            <a:fld id="{1688D687-6AFB-44C5-A4FD-DE512C9C2175}" type="slidenum">
              <a:rPr lang="en-US" smtClean="0"/>
              <a:pPr/>
              <a:t>65</a:t>
            </a:fld>
            <a:endParaRPr lang="en-US"/>
          </a:p>
        </p:txBody>
      </p:sp>
    </p:spTree>
    <p:extLst>
      <p:ext uri="{BB962C8B-B14F-4D97-AF65-F5344CB8AC3E}">
        <p14:creationId xmlns:p14="http://schemas.microsoft.com/office/powerpoint/2010/main" xmlns="" val="37704756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51203" name="Text Box 3"/>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51204" name="Text Box 4"/>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51205"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51206" name="Text Box 6"/>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51207" name="Text Box 7"/>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51208"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51209" name="Text Box 9"/>
          <p:cNvSpPr txBox="1">
            <a:spLocks noChangeArrowheads="1"/>
          </p:cNvSpPr>
          <p:nvPr/>
        </p:nvSpPr>
        <p:spPr bwMode="auto">
          <a:xfrm>
            <a:off x="1774825"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51210" name="Text Box 10"/>
          <p:cNvSpPr txBox="1">
            <a:spLocks noChangeArrowheads="1"/>
          </p:cNvSpPr>
          <p:nvPr/>
        </p:nvSpPr>
        <p:spPr bwMode="auto">
          <a:xfrm>
            <a:off x="4987925"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2" name="Slide Number Placeholder 1"/>
          <p:cNvSpPr>
            <a:spLocks noGrp="1"/>
          </p:cNvSpPr>
          <p:nvPr>
            <p:ph type="sldNum" sz="quarter" idx="12"/>
          </p:nvPr>
        </p:nvSpPr>
        <p:spPr/>
        <p:txBody>
          <a:bodyPr/>
          <a:lstStyle/>
          <a:p>
            <a:fld id="{1688D687-6AFB-44C5-A4FD-DE512C9C2175}" type="slidenum">
              <a:rPr lang="en-US" smtClean="0"/>
              <a:pPr/>
              <a:t>66</a:t>
            </a:fld>
            <a:endParaRPr lang="en-US"/>
          </a:p>
        </p:txBody>
      </p:sp>
    </p:spTree>
    <p:extLst>
      <p:ext uri="{BB962C8B-B14F-4D97-AF65-F5344CB8AC3E}">
        <p14:creationId xmlns:p14="http://schemas.microsoft.com/office/powerpoint/2010/main" xmlns="" val="99043378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53251" name="Text Box 3"/>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53252" name="Text Box 4"/>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53253"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53254"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53255" name="Text Box 7"/>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53256"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53257"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53258" name="Text Box 10"/>
          <p:cNvSpPr txBox="1">
            <a:spLocks noChangeArrowheads="1"/>
          </p:cNvSpPr>
          <p:nvPr/>
        </p:nvSpPr>
        <p:spPr bwMode="auto">
          <a:xfrm>
            <a:off x="1774825"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53259" name="Text Box 11"/>
          <p:cNvSpPr txBox="1">
            <a:spLocks noChangeArrowheads="1"/>
          </p:cNvSpPr>
          <p:nvPr/>
        </p:nvSpPr>
        <p:spPr bwMode="auto">
          <a:xfrm>
            <a:off x="557530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2" name="Slide Number Placeholder 1"/>
          <p:cNvSpPr>
            <a:spLocks noGrp="1"/>
          </p:cNvSpPr>
          <p:nvPr>
            <p:ph type="sldNum" sz="quarter" idx="12"/>
          </p:nvPr>
        </p:nvSpPr>
        <p:spPr/>
        <p:txBody>
          <a:bodyPr/>
          <a:lstStyle/>
          <a:p>
            <a:fld id="{1688D687-6AFB-44C5-A4FD-DE512C9C2175}" type="slidenum">
              <a:rPr lang="en-US" smtClean="0"/>
              <a:pPr/>
              <a:t>67</a:t>
            </a:fld>
            <a:endParaRPr lang="en-US"/>
          </a:p>
        </p:txBody>
      </p:sp>
    </p:spTree>
    <p:extLst>
      <p:ext uri="{BB962C8B-B14F-4D97-AF65-F5344CB8AC3E}">
        <p14:creationId xmlns:p14="http://schemas.microsoft.com/office/powerpoint/2010/main" xmlns="" val="41486364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55299"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55300" name="Text Box 4"/>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55301"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55302"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55303" name="Text Box 7"/>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55304"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55305"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55306"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55307" name="Text Box 11"/>
          <p:cNvSpPr txBox="1">
            <a:spLocks noChangeArrowheads="1"/>
          </p:cNvSpPr>
          <p:nvPr/>
        </p:nvSpPr>
        <p:spPr bwMode="auto">
          <a:xfrm>
            <a:off x="23622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55308" name="Text Box 12"/>
          <p:cNvSpPr txBox="1">
            <a:spLocks noChangeArrowheads="1"/>
          </p:cNvSpPr>
          <p:nvPr/>
        </p:nvSpPr>
        <p:spPr bwMode="auto">
          <a:xfrm>
            <a:off x="557530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2" name="Slide Number Placeholder 1"/>
          <p:cNvSpPr>
            <a:spLocks noGrp="1"/>
          </p:cNvSpPr>
          <p:nvPr>
            <p:ph type="sldNum" sz="quarter" idx="12"/>
          </p:nvPr>
        </p:nvSpPr>
        <p:spPr/>
        <p:txBody>
          <a:bodyPr/>
          <a:lstStyle/>
          <a:p>
            <a:fld id="{1688D687-6AFB-44C5-A4FD-DE512C9C2175}" type="slidenum">
              <a:rPr lang="en-US" smtClean="0"/>
              <a:pPr/>
              <a:t>68</a:t>
            </a:fld>
            <a:endParaRPr lang="en-US"/>
          </a:p>
        </p:txBody>
      </p:sp>
    </p:spTree>
    <p:extLst>
      <p:ext uri="{BB962C8B-B14F-4D97-AF65-F5344CB8AC3E}">
        <p14:creationId xmlns:p14="http://schemas.microsoft.com/office/powerpoint/2010/main" xmlns="" val="317405303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57347"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57348"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57349"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57350"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57351" name="Text Box 7"/>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57352"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57353"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57354"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57355" name="Text Box 11"/>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57356" name="Text Box 12"/>
          <p:cNvSpPr txBox="1">
            <a:spLocks noChangeArrowheads="1"/>
          </p:cNvSpPr>
          <p:nvPr/>
        </p:nvSpPr>
        <p:spPr bwMode="auto">
          <a:xfrm>
            <a:off x="29464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57357" name="Text Box 13"/>
          <p:cNvSpPr txBox="1">
            <a:spLocks noChangeArrowheads="1"/>
          </p:cNvSpPr>
          <p:nvPr/>
        </p:nvSpPr>
        <p:spPr bwMode="auto">
          <a:xfrm>
            <a:off x="557530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2" name="Slide Number Placeholder 1"/>
          <p:cNvSpPr>
            <a:spLocks noGrp="1"/>
          </p:cNvSpPr>
          <p:nvPr>
            <p:ph type="sldNum" sz="quarter" idx="12"/>
          </p:nvPr>
        </p:nvSpPr>
        <p:spPr/>
        <p:txBody>
          <a:bodyPr/>
          <a:lstStyle/>
          <a:p>
            <a:fld id="{1688D687-6AFB-44C5-A4FD-DE512C9C2175}" type="slidenum">
              <a:rPr lang="en-US" smtClean="0"/>
              <a:pPr/>
              <a:t>69</a:t>
            </a:fld>
            <a:endParaRPr lang="en-US"/>
          </a:p>
        </p:txBody>
      </p:sp>
    </p:spTree>
    <p:extLst>
      <p:ext uri="{BB962C8B-B14F-4D97-AF65-F5344CB8AC3E}">
        <p14:creationId xmlns:p14="http://schemas.microsoft.com/office/powerpoint/2010/main" xmlns="" val="8091499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59395"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59396"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59397"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59398"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59399" name="Text Box 7"/>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59400" name="Text Box 8"/>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59401"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59402"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59403" name="Text Box 11"/>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59404" name="Text Box 12"/>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59405" name="Text Box 13"/>
          <p:cNvSpPr txBox="1">
            <a:spLocks noChangeArrowheads="1"/>
          </p:cNvSpPr>
          <p:nvPr/>
        </p:nvSpPr>
        <p:spPr bwMode="auto">
          <a:xfrm>
            <a:off x="29464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59406" name="Text Box 14"/>
          <p:cNvSpPr txBox="1">
            <a:spLocks noChangeArrowheads="1"/>
          </p:cNvSpPr>
          <p:nvPr/>
        </p:nvSpPr>
        <p:spPr bwMode="auto">
          <a:xfrm>
            <a:off x="6162675"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2" name="Slide Number Placeholder 1"/>
          <p:cNvSpPr>
            <a:spLocks noGrp="1"/>
          </p:cNvSpPr>
          <p:nvPr>
            <p:ph type="sldNum" sz="quarter" idx="12"/>
          </p:nvPr>
        </p:nvSpPr>
        <p:spPr/>
        <p:txBody>
          <a:bodyPr/>
          <a:lstStyle/>
          <a:p>
            <a:fld id="{1688D687-6AFB-44C5-A4FD-DE512C9C2175}" type="slidenum">
              <a:rPr lang="en-US" smtClean="0"/>
              <a:pPr/>
              <a:t>70</a:t>
            </a:fld>
            <a:endParaRPr lang="en-US"/>
          </a:p>
        </p:txBody>
      </p:sp>
    </p:spTree>
    <p:extLst>
      <p:ext uri="{BB962C8B-B14F-4D97-AF65-F5344CB8AC3E}">
        <p14:creationId xmlns:p14="http://schemas.microsoft.com/office/powerpoint/2010/main" xmlns="" val="355766240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61443"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61444"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61445" name="Text Box 5"/>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61446"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61447" name="Text Box 7"/>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61448" name="Text Box 8"/>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61449"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61450"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61451" name="Text Box 11"/>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61452" name="Text Box 12"/>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61453" name="Text Box 13"/>
          <p:cNvSpPr txBox="1">
            <a:spLocks noChangeArrowheads="1"/>
          </p:cNvSpPr>
          <p:nvPr/>
        </p:nvSpPr>
        <p:spPr bwMode="auto">
          <a:xfrm>
            <a:off x="458470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61454" name="Text Box 14"/>
          <p:cNvSpPr txBox="1">
            <a:spLocks noChangeArrowheads="1"/>
          </p:cNvSpPr>
          <p:nvPr/>
        </p:nvSpPr>
        <p:spPr bwMode="auto">
          <a:xfrm>
            <a:off x="29464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61455" name="Text Box 15"/>
          <p:cNvSpPr txBox="1">
            <a:spLocks noChangeArrowheads="1"/>
          </p:cNvSpPr>
          <p:nvPr/>
        </p:nvSpPr>
        <p:spPr bwMode="auto">
          <a:xfrm>
            <a:off x="675005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2" name="Slide Number Placeholder 1"/>
          <p:cNvSpPr>
            <a:spLocks noGrp="1"/>
          </p:cNvSpPr>
          <p:nvPr>
            <p:ph type="sldNum" sz="quarter" idx="12"/>
          </p:nvPr>
        </p:nvSpPr>
        <p:spPr/>
        <p:txBody>
          <a:bodyPr/>
          <a:lstStyle/>
          <a:p>
            <a:fld id="{1688D687-6AFB-44C5-A4FD-DE512C9C2175}" type="slidenum">
              <a:rPr lang="en-US" smtClean="0"/>
              <a:pPr/>
              <a:t>71</a:t>
            </a:fld>
            <a:endParaRPr lang="en-US"/>
          </a:p>
        </p:txBody>
      </p:sp>
    </p:spTree>
    <p:extLst>
      <p:ext uri="{BB962C8B-B14F-4D97-AF65-F5344CB8AC3E}">
        <p14:creationId xmlns:p14="http://schemas.microsoft.com/office/powerpoint/2010/main" xmlns="" val="40175529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63491"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63492"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63493" name="Text Box 5"/>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63494" name="Text Box 6"/>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63495" name="Text Box 7"/>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63496" name="Text Box 8"/>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63497" name="Text Box 9"/>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63498" name="Text Box 10"/>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63499" name="Text Box 11"/>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63500" name="Text Box 12"/>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63501" name="Text Box 13"/>
          <p:cNvSpPr txBox="1">
            <a:spLocks noChangeArrowheads="1"/>
          </p:cNvSpPr>
          <p:nvPr/>
        </p:nvSpPr>
        <p:spPr bwMode="auto">
          <a:xfrm>
            <a:off x="458470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63502" name="Text Box 14"/>
          <p:cNvSpPr txBox="1">
            <a:spLocks noChangeArrowheads="1"/>
          </p:cNvSpPr>
          <p:nvPr/>
        </p:nvSpPr>
        <p:spPr bwMode="auto">
          <a:xfrm>
            <a:off x="5173663"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63503" name="Text Box 15"/>
          <p:cNvSpPr txBox="1">
            <a:spLocks noChangeArrowheads="1"/>
          </p:cNvSpPr>
          <p:nvPr/>
        </p:nvSpPr>
        <p:spPr bwMode="auto">
          <a:xfrm>
            <a:off x="35433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63504" name="Text Box 16"/>
          <p:cNvSpPr txBox="1">
            <a:spLocks noChangeArrowheads="1"/>
          </p:cNvSpPr>
          <p:nvPr/>
        </p:nvSpPr>
        <p:spPr bwMode="auto">
          <a:xfrm>
            <a:off x="6750050" y="43688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2" name="Slide Number Placeholder 1"/>
          <p:cNvSpPr>
            <a:spLocks noGrp="1"/>
          </p:cNvSpPr>
          <p:nvPr>
            <p:ph type="sldNum" sz="quarter" idx="12"/>
          </p:nvPr>
        </p:nvSpPr>
        <p:spPr/>
        <p:txBody>
          <a:bodyPr/>
          <a:lstStyle/>
          <a:p>
            <a:fld id="{1688D687-6AFB-44C5-A4FD-DE512C9C2175}" type="slidenum">
              <a:rPr lang="en-US" smtClean="0"/>
              <a:pPr/>
              <a:t>72</a:t>
            </a:fld>
            <a:endParaRPr lang="en-US"/>
          </a:p>
        </p:txBody>
      </p:sp>
    </p:spTree>
    <p:extLst>
      <p:ext uri="{BB962C8B-B14F-4D97-AF65-F5344CB8AC3E}">
        <p14:creationId xmlns:p14="http://schemas.microsoft.com/office/powerpoint/2010/main" xmlns="" val="126678441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65539"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65540"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65541" name="Text Box 5"/>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65542" name="Text Box 6"/>
          <p:cNvSpPr txBox="1">
            <a:spLocks noChangeArrowheads="1"/>
          </p:cNvSpPr>
          <p:nvPr/>
        </p:nvSpPr>
        <p:spPr bwMode="auto">
          <a:xfrm>
            <a:off x="3543300" y="4381500"/>
            <a:ext cx="587375" cy="495300"/>
          </a:xfrm>
          <a:prstGeom prst="rect">
            <a:avLst/>
          </a:prstGeom>
          <a:noFill/>
          <a:ln w="38100">
            <a:solidFill>
              <a:srgbClr val="3333FF"/>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65543" name="Text Box 7"/>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65544" name="Text Box 8"/>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65545" name="Text Box 9"/>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65546" name="Text Box 10"/>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65547" name="Text Box 11"/>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65548" name="Text Box 12"/>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65549" name="Text Box 13"/>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65550" name="Text Box 14"/>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65551" name="Text Box 15"/>
          <p:cNvSpPr txBox="1">
            <a:spLocks noChangeArrowheads="1"/>
          </p:cNvSpPr>
          <p:nvPr/>
        </p:nvSpPr>
        <p:spPr bwMode="auto">
          <a:xfrm>
            <a:off x="458470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65552" name="Text Box 16"/>
          <p:cNvSpPr txBox="1">
            <a:spLocks noChangeArrowheads="1"/>
          </p:cNvSpPr>
          <p:nvPr/>
        </p:nvSpPr>
        <p:spPr bwMode="auto">
          <a:xfrm>
            <a:off x="5173663"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65553" name="Text Box 17"/>
          <p:cNvSpPr txBox="1">
            <a:spLocks noChangeArrowheads="1"/>
          </p:cNvSpPr>
          <p:nvPr/>
        </p:nvSpPr>
        <p:spPr bwMode="auto">
          <a:xfrm>
            <a:off x="5761038"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2" name="Slide Number Placeholder 1"/>
          <p:cNvSpPr>
            <a:spLocks noGrp="1"/>
          </p:cNvSpPr>
          <p:nvPr>
            <p:ph type="sldNum" sz="quarter" idx="12"/>
          </p:nvPr>
        </p:nvSpPr>
        <p:spPr/>
        <p:txBody>
          <a:bodyPr/>
          <a:lstStyle/>
          <a:p>
            <a:fld id="{1688D687-6AFB-44C5-A4FD-DE512C9C2175}" type="slidenum">
              <a:rPr lang="en-US" smtClean="0"/>
              <a:pPr/>
              <a:t>73</a:t>
            </a:fld>
            <a:endParaRPr lang="en-US"/>
          </a:p>
        </p:txBody>
      </p:sp>
    </p:spTree>
    <p:extLst>
      <p:ext uri="{BB962C8B-B14F-4D97-AF65-F5344CB8AC3E}">
        <p14:creationId xmlns:p14="http://schemas.microsoft.com/office/powerpoint/2010/main" xmlns="" val="11327654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692275" y="5905500"/>
            <a:ext cx="5889625" cy="495300"/>
          </a:xfrm>
          <a:prstGeom prst="rect">
            <a:avLst/>
          </a:prstGeom>
          <a:noFill/>
          <a:ln w="38100">
            <a:solidFill>
              <a:srgbClr val="FF0033"/>
            </a:solidFill>
            <a:prstDash val="dash"/>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0" hangingPunct="0"/>
            <a:r>
              <a:rPr lang="en-US" altLang="en-US" sz="2400" b="1">
                <a:solidFill>
                  <a:srgbClr val="FF0033"/>
                </a:solidFill>
              </a:rPr>
              <a:t>Merge</a:t>
            </a:r>
          </a:p>
        </p:txBody>
      </p:sp>
      <p:sp>
        <p:nvSpPr>
          <p:cNvPr id="67587" name="Text Box 3"/>
          <p:cNvSpPr txBox="1">
            <a:spLocks noChangeArrowheads="1"/>
          </p:cNvSpPr>
          <p:nvPr/>
        </p:nvSpPr>
        <p:spPr bwMode="auto">
          <a:xfrm>
            <a:off x="1774825"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67588" name="Text Box 4"/>
          <p:cNvSpPr txBox="1">
            <a:spLocks noChangeArrowheads="1"/>
          </p:cNvSpPr>
          <p:nvPr/>
        </p:nvSpPr>
        <p:spPr bwMode="auto">
          <a:xfrm>
            <a:off x="23622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67589" name="Text Box 5"/>
          <p:cNvSpPr txBox="1">
            <a:spLocks noChangeArrowheads="1"/>
          </p:cNvSpPr>
          <p:nvPr/>
        </p:nvSpPr>
        <p:spPr bwMode="auto">
          <a:xfrm>
            <a:off x="29464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dirty="0">
                <a:latin typeface="Courier New" pitchFamily="49" charset="0"/>
              </a:rPr>
              <a:t>45</a:t>
            </a:r>
          </a:p>
        </p:txBody>
      </p:sp>
      <p:sp>
        <p:nvSpPr>
          <p:cNvPr id="67590" name="Text Box 6"/>
          <p:cNvSpPr txBox="1">
            <a:spLocks noChangeArrowheads="1"/>
          </p:cNvSpPr>
          <p:nvPr/>
        </p:nvSpPr>
        <p:spPr bwMode="auto">
          <a:xfrm>
            <a:off x="3543300" y="43815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dirty="0">
                <a:latin typeface="Courier New" pitchFamily="49" charset="0"/>
              </a:rPr>
              <a:t>98</a:t>
            </a:r>
          </a:p>
        </p:txBody>
      </p:sp>
      <p:sp>
        <p:nvSpPr>
          <p:cNvPr id="67591" name="Text Box 7"/>
          <p:cNvSpPr txBox="1">
            <a:spLocks noChangeArrowheads="1"/>
          </p:cNvSpPr>
          <p:nvPr/>
        </p:nvSpPr>
        <p:spPr bwMode="auto">
          <a:xfrm>
            <a:off x="498792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67592" name="Text Box 8"/>
          <p:cNvSpPr txBox="1">
            <a:spLocks noChangeArrowheads="1"/>
          </p:cNvSpPr>
          <p:nvPr/>
        </p:nvSpPr>
        <p:spPr bwMode="auto">
          <a:xfrm>
            <a:off x="557530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67593" name="Text Box 9"/>
          <p:cNvSpPr txBox="1">
            <a:spLocks noChangeArrowheads="1"/>
          </p:cNvSpPr>
          <p:nvPr/>
        </p:nvSpPr>
        <p:spPr bwMode="auto">
          <a:xfrm>
            <a:off x="6162675"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67594" name="Text Box 10"/>
          <p:cNvSpPr txBox="1">
            <a:spLocks noChangeArrowheads="1"/>
          </p:cNvSpPr>
          <p:nvPr/>
        </p:nvSpPr>
        <p:spPr bwMode="auto">
          <a:xfrm>
            <a:off x="6750050" y="43688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67595" name="Text Box 11"/>
          <p:cNvSpPr txBox="1">
            <a:spLocks noChangeArrowheads="1"/>
          </p:cNvSpPr>
          <p:nvPr/>
        </p:nvSpPr>
        <p:spPr bwMode="auto">
          <a:xfrm>
            <a:off x="22320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algn="ctr" eaLnBrk="0" hangingPunct="0"/>
            <a:r>
              <a:rPr lang="en-US" altLang="en-US" sz="2400" b="1">
                <a:latin typeface="Courier New" pitchFamily="49" charset="0"/>
              </a:rPr>
              <a:t>6</a:t>
            </a:r>
          </a:p>
        </p:txBody>
      </p:sp>
      <p:sp>
        <p:nvSpPr>
          <p:cNvPr id="67596" name="Text Box 12"/>
          <p:cNvSpPr txBox="1">
            <a:spLocks noChangeArrowheads="1"/>
          </p:cNvSpPr>
          <p:nvPr/>
        </p:nvSpPr>
        <p:spPr bwMode="auto">
          <a:xfrm>
            <a:off x="282257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14</a:t>
            </a:r>
          </a:p>
        </p:txBody>
      </p:sp>
      <p:sp>
        <p:nvSpPr>
          <p:cNvPr id="67597" name="Text Box 13"/>
          <p:cNvSpPr txBox="1">
            <a:spLocks noChangeArrowheads="1"/>
          </p:cNvSpPr>
          <p:nvPr/>
        </p:nvSpPr>
        <p:spPr bwMode="auto">
          <a:xfrm>
            <a:off x="340995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23</a:t>
            </a:r>
          </a:p>
        </p:txBody>
      </p:sp>
      <p:sp>
        <p:nvSpPr>
          <p:cNvPr id="67598" name="Text Box 14"/>
          <p:cNvSpPr txBox="1">
            <a:spLocks noChangeArrowheads="1"/>
          </p:cNvSpPr>
          <p:nvPr/>
        </p:nvSpPr>
        <p:spPr bwMode="auto">
          <a:xfrm>
            <a:off x="3997325"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33</a:t>
            </a:r>
          </a:p>
        </p:txBody>
      </p:sp>
      <p:sp>
        <p:nvSpPr>
          <p:cNvPr id="67599" name="Text Box 15"/>
          <p:cNvSpPr txBox="1">
            <a:spLocks noChangeArrowheads="1"/>
          </p:cNvSpPr>
          <p:nvPr/>
        </p:nvSpPr>
        <p:spPr bwMode="auto">
          <a:xfrm>
            <a:off x="4584700"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42</a:t>
            </a:r>
          </a:p>
        </p:txBody>
      </p:sp>
      <p:sp>
        <p:nvSpPr>
          <p:cNvPr id="67600" name="Text Box 16"/>
          <p:cNvSpPr txBox="1">
            <a:spLocks noChangeArrowheads="1"/>
          </p:cNvSpPr>
          <p:nvPr/>
        </p:nvSpPr>
        <p:spPr bwMode="auto">
          <a:xfrm>
            <a:off x="5173663"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45</a:t>
            </a:r>
          </a:p>
        </p:txBody>
      </p:sp>
      <p:sp>
        <p:nvSpPr>
          <p:cNvPr id="67601" name="Text Box 17"/>
          <p:cNvSpPr txBox="1">
            <a:spLocks noChangeArrowheads="1"/>
          </p:cNvSpPr>
          <p:nvPr/>
        </p:nvSpPr>
        <p:spPr bwMode="auto">
          <a:xfrm>
            <a:off x="5761038"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67</a:t>
            </a:r>
          </a:p>
        </p:txBody>
      </p:sp>
      <p:sp>
        <p:nvSpPr>
          <p:cNvPr id="67602" name="Text Box 18"/>
          <p:cNvSpPr txBox="1">
            <a:spLocks noChangeArrowheads="1"/>
          </p:cNvSpPr>
          <p:nvPr/>
        </p:nvSpPr>
        <p:spPr bwMode="auto">
          <a:xfrm>
            <a:off x="6348413" y="5118100"/>
            <a:ext cx="587375" cy="495300"/>
          </a:xfrm>
          <a:prstGeom prst="rect">
            <a:avLst/>
          </a:prstGeom>
          <a:noFill/>
          <a:ln w="38100">
            <a:solidFill>
              <a:schemeClr val="tx1"/>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hangingPunct="0"/>
            <a:r>
              <a:rPr lang="en-US" altLang="en-US" sz="2400" b="1">
                <a:latin typeface="Courier New" pitchFamily="49" charset="0"/>
              </a:rPr>
              <a:t>98</a:t>
            </a:r>
          </a:p>
        </p:txBody>
      </p:sp>
      <p:sp>
        <p:nvSpPr>
          <p:cNvPr id="2" name="Slide Number Placeholder 1"/>
          <p:cNvSpPr>
            <a:spLocks noGrp="1"/>
          </p:cNvSpPr>
          <p:nvPr>
            <p:ph type="sldNum" sz="quarter" idx="12"/>
          </p:nvPr>
        </p:nvSpPr>
        <p:spPr/>
        <p:txBody>
          <a:bodyPr/>
          <a:lstStyle/>
          <a:p>
            <a:fld id="{1688D687-6AFB-44C5-A4FD-DE512C9C2175}" type="slidenum">
              <a:rPr lang="en-US" smtClean="0"/>
              <a:pPr/>
              <a:t>74</a:t>
            </a:fld>
            <a:endParaRPr lang="en-US"/>
          </a:p>
        </p:txBody>
      </p:sp>
    </p:spTree>
    <p:extLst>
      <p:ext uri="{BB962C8B-B14F-4D97-AF65-F5344CB8AC3E}">
        <p14:creationId xmlns:p14="http://schemas.microsoft.com/office/powerpoint/2010/main" xmlns="" val="377946991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 Sort Example</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75</a:t>
            </a:fld>
            <a:endParaRPr lang="en-US"/>
          </a:p>
        </p:txBody>
      </p:sp>
      <p:sp>
        <p:nvSpPr>
          <p:cNvPr id="4" name="Content Placeholder 3"/>
          <p:cNvSpPr>
            <a:spLocks noGrp="1"/>
          </p:cNvSpPr>
          <p:nvPr>
            <p:ph sz="quarter" idx="1"/>
          </p:nvPr>
        </p:nvSpPr>
        <p:spPr/>
        <p:txBody>
          <a:bodyPr>
            <a:normAutofit/>
          </a:bodyPr>
          <a:lstStyle/>
          <a:p>
            <a:pPr lvl="0"/>
            <a:endParaRPr lang="en-US" dirty="0"/>
          </a:p>
        </p:txBody>
      </p:sp>
    </p:spTree>
    <p:extLst>
      <p:ext uri="{BB962C8B-B14F-4D97-AF65-F5344CB8AC3E}">
        <p14:creationId xmlns:p14="http://schemas.microsoft.com/office/powerpoint/2010/main" xmlns="" val="53325156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76</a:t>
            </a:fld>
            <a:endParaRPr lang="en-US"/>
          </a:p>
        </p:txBody>
      </p:sp>
      <p:sp>
        <p:nvSpPr>
          <p:cNvPr id="4" name="Content Placeholder 3"/>
          <p:cNvSpPr>
            <a:spLocks noGrp="1"/>
          </p:cNvSpPr>
          <p:nvPr>
            <p:ph sz="quarter" idx="1"/>
          </p:nvPr>
        </p:nvSpPr>
        <p:spPr/>
        <p:txBody>
          <a:bodyPr>
            <a:normAutofit/>
          </a:bodyPr>
          <a:lstStyle/>
          <a:p>
            <a:pPr lvl="0"/>
            <a:r>
              <a:rPr lang="en-US" dirty="0" smtClean="0"/>
              <a:t>Merge Sort</a:t>
            </a:r>
            <a:endParaRPr lang="en-US" dirty="0"/>
          </a:p>
          <a:p>
            <a:r>
              <a:rPr lang="en-US" dirty="0" smtClean="0"/>
              <a:t>Merge Sort Algorithm</a:t>
            </a:r>
          </a:p>
          <a:p>
            <a:r>
              <a:rPr lang="en-US" dirty="0" smtClean="0"/>
              <a:t>Time Complexity</a:t>
            </a:r>
          </a:p>
          <a:p>
            <a:pPr lvl="1"/>
            <a:r>
              <a:rPr lang="en-US" dirty="0" smtClean="0"/>
              <a:t>Best case</a:t>
            </a:r>
          </a:p>
          <a:p>
            <a:pPr lvl="1"/>
            <a:r>
              <a:rPr lang="en-US" dirty="0" smtClean="0"/>
              <a:t>Average case</a:t>
            </a:r>
          </a:p>
          <a:p>
            <a:pPr lvl="1"/>
            <a:r>
              <a:rPr lang="en-US" dirty="0" smtClean="0"/>
              <a:t>Worst case</a:t>
            </a:r>
          </a:p>
          <a:p>
            <a:r>
              <a:rPr lang="en-US" dirty="0" smtClean="0"/>
              <a:t>Examples</a:t>
            </a:r>
            <a:endParaRPr lang="en-US" dirty="0"/>
          </a:p>
        </p:txBody>
      </p:sp>
    </p:spTree>
    <p:extLst>
      <p:ext uri="{BB962C8B-B14F-4D97-AF65-F5344CB8AC3E}">
        <p14:creationId xmlns:p14="http://schemas.microsoft.com/office/powerpoint/2010/main" xmlns="" val="19605805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baid_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10768</TotalTime>
  <Words>2128</Words>
  <Application>Microsoft Office PowerPoint</Application>
  <PresentationFormat>On-screen Show (4:3)</PresentationFormat>
  <Paragraphs>770</Paragraphs>
  <Slides>76</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78" baseType="lpstr">
      <vt:lpstr>Ubaid_Theme</vt:lpstr>
      <vt:lpstr>Photo Editor Photo</vt:lpstr>
      <vt:lpstr>Review</vt:lpstr>
      <vt:lpstr>Quick Sort Example</vt:lpstr>
      <vt:lpstr>Merge Sort</vt:lpstr>
      <vt:lpstr>Introduction</vt:lpstr>
      <vt:lpstr>Slide 5</vt:lpstr>
      <vt:lpstr>Example</vt:lpstr>
      <vt:lpstr>cont…</vt:lpstr>
      <vt:lpstr>Merging</vt:lpstr>
      <vt:lpstr>Merging (cont.) </vt:lpstr>
      <vt:lpstr>Merging (cont.) </vt:lpstr>
      <vt:lpstr>Merging (cont.) </vt:lpstr>
      <vt:lpstr>Merging (cont.) </vt:lpstr>
      <vt:lpstr>Merging (cont.) </vt:lpstr>
      <vt:lpstr>Merging (cont.) </vt:lpstr>
      <vt:lpstr>Merging (cont.) </vt:lpstr>
      <vt:lpstr>Merging (cont.) </vt:lpstr>
      <vt:lpstr>Merging (cont.) </vt:lpstr>
      <vt:lpstr>Divide And Conquer</vt:lpstr>
      <vt:lpstr>Merge Sort Algorithm</vt:lpstr>
      <vt:lpstr>Merge Sort Example</vt:lpstr>
      <vt:lpstr>Merge Sort Example</vt:lpstr>
      <vt:lpstr>Merge Sort Example</vt:lpstr>
      <vt:lpstr>Merge Sort Example</vt:lpstr>
      <vt:lpstr>Merge Sort Example</vt:lpstr>
      <vt:lpstr>Merge Sort Example</vt:lpstr>
      <vt:lpstr>Merge Sort Example</vt:lpstr>
      <vt:lpstr>Merge Sort Example</vt:lpstr>
      <vt:lpstr>Merge Sort Example</vt:lpstr>
      <vt:lpstr>Merge Sort Example</vt:lpstr>
      <vt:lpstr>Implementing Merge Sort</vt:lpstr>
      <vt:lpstr>Merge Sort Analysis</vt:lpstr>
      <vt:lpstr>Cont…</vt:lpstr>
      <vt:lpstr>Merging two sorted arrays</vt:lpstr>
      <vt:lpstr>Merging parts of a single array</vt:lpstr>
      <vt:lpstr>Sorting an array</vt:lpstr>
      <vt:lpstr>Recursion</vt:lpstr>
      <vt:lpstr>The actual code</vt:lpstr>
      <vt:lpstr>The merge method</vt:lpstr>
      <vt:lpstr>Analysis of the merge operation</vt:lpstr>
      <vt:lpstr>But wait...there’s more</vt:lpstr>
      <vt:lpstr>Analysis II</vt:lpstr>
      <vt:lpstr>Analysis III</vt:lpstr>
      <vt:lpstr>MergeSort (Example) - 1</vt:lpstr>
      <vt:lpstr>MergeSort (Example) - 2</vt:lpstr>
      <vt:lpstr>MergeSort (Example) - 3</vt:lpstr>
      <vt:lpstr>MergeSort (Example) - 4</vt:lpstr>
      <vt:lpstr>MergeSort (Example) - 5</vt:lpstr>
      <vt:lpstr>MergeSort (Example) - 6</vt:lpstr>
      <vt:lpstr>MergeSort (Example) - 7</vt:lpstr>
      <vt:lpstr>MergeSort (Example) - 8</vt:lpstr>
      <vt:lpstr>MergeSort (Example) - 9</vt:lpstr>
      <vt:lpstr>MergeSort (Example) - 10</vt:lpstr>
      <vt:lpstr>MergeSort (Example) - 11</vt:lpstr>
      <vt:lpstr>MergeSort (Example) - 12</vt:lpstr>
      <vt:lpstr>MergeSort (Example) - 13</vt:lpstr>
      <vt:lpstr>MergeSort (Example) - 14</vt:lpstr>
      <vt:lpstr>MergeSort (Example) - 15</vt:lpstr>
      <vt:lpstr>MergeSort (Example) - 16</vt:lpstr>
      <vt:lpstr>MergeSort (Example) - 17</vt:lpstr>
      <vt:lpstr>MergeSort (Example) - 18</vt:lpstr>
      <vt:lpstr>MergeSort (Example) - 19</vt:lpstr>
      <vt:lpstr>MergeSort (Example) - 20</vt:lpstr>
      <vt:lpstr>MergeSort (Example) - 21</vt:lpstr>
      <vt:lpstr>MergeSort (Example) - 22</vt:lpstr>
      <vt:lpstr>Slide 65</vt:lpstr>
      <vt:lpstr>Slide 66</vt:lpstr>
      <vt:lpstr>Slide 67</vt:lpstr>
      <vt:lpstr>Slide 68</vt:lpstr>
      <vt:lpstr>Slide 69</vt:lpstr>
      <vt:lpstr>Slide 70</vt:lpstr>
      <vt:lpstr>Slide 71</vt:lpstr>
      <vt:lpstr>Slide 72</vt:lpstr>
      <vt:lpstr>Slide 73</vt:lpstr>
      <vt:lpstr>Slide 74</vt:lpstr>
      <vt:lpstr>Merge Sort Example</vt:lpstr>
      <vt:lpstr>Summary</vt:lpstr>
    </vt:vector>
  </TitlesOfParts>
  <Company>Techlogix (Pvt)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aslam</dc:creator>
  <cp:lastModifiedBy>vcomsats</cp:lastModifiedBy>
  <cp:revision>513</cp:revision>
  <dcterms:created xsi:type="dcterms:W3CDTF">2002-08-03T08:00:25Z</dcterms:created>
  <dcterms:modified xsi:type="dcterms:W3CDTF">2013-12-13T17:34:21Z</dcterms:modified>
</cp:coreProperties>
</file>