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89" r:id="rId4"/>
    <p:sldId id="290" r:id="rId5"/>
    <p:sldId id="291" r:id="rId6"/>
    <p:sldId id="292" r:id="rId7"/>
    <p:sldId id="259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45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814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89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68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28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0685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384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291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082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090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395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204DF-AA36-4F1C-B321-6EF50E10770A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3E557-8081-4821-8883-41B47E04F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233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Lecture </a:t>
            </a:r>
            <a:r>
              <a:rPr lang="en-US" b="1" dirty="0" smtClean="0"/>
              <a:t>19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Hacking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240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WHAT IS NETWORK SECURITY?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Security is much larger than just packets, firewalls, and hackers. Security includes: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Policies and 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Liabilities and laws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Human behavior patterns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Corporate security programs and implementation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Technical aspects- firewalls, intrusion detection systems, proxies, encryption, antivirus software, hacks, cracks, and attacks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Understanding hacking tools and how attacks are carried out is only one piece of the puzzle.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780F9A7-E1C2-41AB-B271-4DF70A645DA8}" type="slidenum">
              <a:rPr lang="en-US" sz="1400" b="0"/>
              <a:pPr/>
              <a:t>2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356920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ATTACKS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smtClean="0"/>
              <a:t>THERE ARE MANY TYPES OF ATTACKS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SPOOFING ATTACK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TELNET BASED ATTACK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DOS (Daniel of service) ATTACK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PING OF DEATH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DISTRIBUTED DOS ATTACK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 MAILBOMBS</a:t>
            </a:r>
          </a:p>
        </p:txBody>
      </p:sp>
    </p:spTree>
    <p:extLst>
      <p:ext uri="{BB962C8B-B14F-4D97-AF65-F5344CB8AC3E}">
        <p14:creationId xmlns:p14="http://schemas.microsoft.com/office/powerpoint/2010/main" xmlns="" val="277312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NEED FOR SECURITY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SOME EXELLENT SOFTWARE CAN PROVIDE YOU BEST SECURITY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LIKE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 TROJAN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  FIREWALL</a:t>
            </a:r>
          </a:p>
        </p:txBody>
      </p:sp>
    </p:spTree>
    <p:extLst>
      <p:ext uri="{BB962C8B-B14F-4D97-AF65-F5344CB8AC3E}">
        <p14:creationId xmlns:p14="http://schemas.microsoft.com/office/powerpoint/2010/main" xmlns="" val="3990746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TROJAN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 smtClean="0"/>
              <a:t>WINDOWS TROJANS ARE SMALL ASPECT OF WINDOWS SECURUTY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TROJAN IS UNOTHORIZED PROGRAM CONTAINED WITHIN A LEGIMATE PROGRAM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/>
              <a:t> THIS PROGRAM PERFORMS FUNCTION UNKNOWN BY USER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None/>
            </a:pPr>
            <a:endParaRPr lang="en-US" dirty="0" smtClean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177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FIREWALL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 smtClean="0">
                <a:solidFill>
                  <a:srgbClr val="00FF00"/>
                </a:solidFill>
              </a:rPr>
              <a:t> </a:t>
            </a:r>
            <a:r>
              <a:rPr lang="en-US" dirty="0"/>
              <a:t>FIREWALL IS ANY DEVICE USED TO PREVENT OUTSIDERS FROM GAINING ACCESS TO YOUR NETWORK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dirty="0"/>
              <a:t> TYPES OF FIREWALLS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 PACKET FILTER 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 APPLICATION PROXY</a:t>
            </a:r>
          </a:p>
          <a:p>
            <a:pPr eaLnBrk="1" hangingPunct="1">
              <a:buClr>
                <a:srgbClr val="FF0000"/>
              </a:buClr>
            </a:pPr>
            <a:r>
              <a:rPr lang="en-US" dirty="0" smtClean="0"/>
              <a:t> PACKET INSPECTION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526408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Common Steps for Attackers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/>
              <a:t>Reconnaissance</a:t>
            </a:r>
          </a:p>
          <a:p>
            <a:pPr lvl="1" eaLnBrk="1" hangingPunct="1"/>
            <a:r>
              <a:rPr lang="en-US" dirty="0" smtClean="0"/>
              <a:t>Intelligent work of obtaining information either actively or passively</a:t>
            </a:r>
          </a:p>
          <a:p>
            <a:pPr lvl="1" eaLnBrk="1" hangingPunct="1"/>
            <a:r>
              <a:rPr lang="en-US" dirty="0" smtClean="0"/>
              <a:t>Examples:</a:t>
            </a:r>
          </a:p>
          <a:p>
            <a:pPr lvl="2" eaLnBrk="1" hangingPunct="1"/>
            <a:r>
              <a:rPr lang="en-US" dirty="0" smtClean="0"/>
              <a:t>Passively: Sniffing Traffic, eavesdropping</a:t>
            </a:r>
          </a:p>
          <a:p>
            <a:pPr lvl="2" eaLnBrk="1" hangingPunct="1"/>
            <a:r>
              <a:rPr lang="en-US" dirty="0" smtClean="0"/>
              <a:t>Actively: Obtaining data from American Registry for Internet Numbers (ARIN), </a:t>
            </a:r>
            <a:r>
              <a:rPr lang="en-US" dirty="0" err="1" smtClean="0"/>
              <a:t>whois</a:t>
            </a:r>
            <a:r>
              <a:rPr lang="en-US" dirty="0" smtClean="0"/>
              <a:t> databases, web sites, social engineering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FF7C488-C500-409E-961D-13B50F5CE03D}" type="slidenum">
              <a:rPr lang="en-US" sz="1400" b="0"/>
              <a:pPr/>
              <a:t>7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25139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Common Steps for Attackers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Scanning</a:t>
            </a:r>
          </a:p>
          <a:p>
            <a:pPr lvl="1" eaLnBrk="1" hangingPunct="1"/>
            <a:r>
              <a:rPr lang="en-US" smtClean="0"/>
              <a:t>Identifying systems that are running and services that are active on them</a:t>
            </a:r>
          </a:p>
          <a:p>
            <a:pPr lvl="1" eaLnBrk="1" hangingPunct="1"/>
            <a:r>
              <a:rPr lang="en-US" smtClean="0"/>
              <a:t>Examples: Ping sweeps and port scans</a:t>
            </a:r>
          </a:p>
          <a:p>
            <a:pPr lvl="1" eaLnBrk="1" hangingPunct="1"/>
            <a:endParaRPr lang="en-US" smtClean="0"/>
          </a:p>
        </p:txBody>
      </p:sp>
      <p:sp>
        <p:nvSpPr>
          <p:cNvPr id="133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A978DBA-A3DA-4248-864F-1D712D0380EF}" type="slidenum">
              <a:rPr lang="en-US" sz="1400" b="0"/>
              <a:pPr/>
              <a:t>8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20086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Common Steps for Attackers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Gaining Access</a:t>
            </a:r>
          </a:p>
          <a:p>
            <a:pPr lvl="1" eaLnBrk="1" hangingPunct="1"/>
            <a:r>
              <a:rPr lang="en-US" smtClean="0"/>
              <a:t>Exploiting identified vulnerabilities to gain unauthorized access</a:t>
            </a:r>
          </a:p>
          <a:p>
            <a:pPr lvl="1" eaLnBrk="1" hangingPunct="1"/>
            <a:r>
              <a:rPr lang="en-US" smtClean="0"/>
              <a:t>Examples: Exploiting a buffer overflow or brute forcing a password and logging onto a system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33F3822-DF58-4DA8-AEFE-B51D91B2F571}" type="slidenum">
              <a:rPr lang="en-US" sz="1400" b="0"/>
              <a:pPr/>
              <a:t>9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330163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Common Steps for Attackers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Maintaining Access</a:t>
            </a:r>
          </a:p>
          <a:p>
            <a:pPr lvl="1" eaLnBrk="1" hangingPunct="1"/>
            <a:r>
              <a:rPr lang="en-US" smtClean="0"/>
              <a:t>Uploading malicious software to ensure re-entry is possible</a:t>
            </a:r>
          </a:p>
          <a:p>
            <a:pPr lvl="1" eaLnBrk="1" hangingPunct="1"/>
            <a:r>
              <a:rPr lang="en-US" smtClean="0"/>
              <a:t>Example: Installing a backdoor on a system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57BD1CE-80CB-4252-88AE-EE7C8EF84F6F}" type="slidenum">
              <a:rPr lang="en-US" sz="1400" b="0"/>
              <a:pPr/>
              <a:t>10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23622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Common Steps for Attackers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Covering Tracks</a:t>
            </a:r>
          </a:p>
          <a:p>
            <a:pPr lvl="1" eaLnBrk="1" hangingPunct="1"/>
            <a:r>
              <a:rPr lang="en-US" smtClean="0"/>
              <a:t>Carrying out activities to hide one’s malicious activities</a:t>
            </a:r>
          </a:p>
          <a:p>
            <a:pPr lvl="1" eaLnBrk="1" hangingPunct="1"/>
            <a:r>
              <a:rPr lang="en-US" smtClean="0"/>
              <a:t>Example: Deleting or modifying data in a system and its application logs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C0DA720-43A1-4B23-B2AC-B4C3100ABFAB}" type="slidenum">
              <a:rPr lang="en-US" sz="1400" b="0"/>
              <a:pPr/>
              <a:t>11</a:t>
            </a:fld>
            <a:endParaRPr lang="en-US" sz="1400" b="0"/>
          </a:p>
        </p:txBody>
      </p:sp>
    </p:spTree>
    <p:extLst>
      <p:ext uri="{BB962C8B-B14F-4D97-AF65-F5344CB8AC3E}">
        <p14:creationId xmlns:p14="http://schemas.microsoft.com/office/powerpoint/2010/main" xmlns="" val="13798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334</Words>
  <Application>Microsoft Office PowerPoint</Application>
  <PresentationFormat>On-screen Show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19 Hacking</vt:lpstr>
      <vt:lpstr>WHAT IS NETWORK SECURITY?</vt:lpstr>
      <vt:lpstr>ATTACKS</vt:lpstr>
      <vt:lpstr>NEED FOR SECURITY</vt:lpstr>
      <vt:lpstr>TROJAN</vt:lpstr>
      <vt:lpstr>FIREWALL</vt:lpstr>
      <vt:lpstr>Common Steps for Attackers</vt:lpstr>
      <vt:lpstr>Common Steps for Attackers</vt:lpstr>
      <vt:lpstr>Common Steps for Attackers</vt:lpstr>
      <vt:lpstr>Common Steps for Attackers</vt:lpstr>
      <vt:lpstr>Common Steps for Attackers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 Introduction to Hacking</dc:title>
  <dc:creator>Windows User</dc:creator>
  <cp:lastModifiedBy>NTS</cp:lastModifiedBy>
  <cp:revision>9</cp:revision>
  <dcterms:created xsi:type="dcterms:W3CDTF">2013-12-13T05:59:16Z</dcterms:created>
  <dcterms:modified xsi:type="dcterms:W3CDTF">2013-12-14T11:26:02Z</dcterms:modified>
</cp:coreProperties>
</file>