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445" r:id="rId2"/>
    <p:sldId id="873" r:id="rId3"/>
    <p:sldId id="893" r:id="rId4"/>
    <p:sldId id="894" r:id="rId5"/>
    <p:sldId id="895" r:id="rId6"/>
    <p:sldId id="896" r:id="rId7"/>
    <p:sldId id="897" r:id="rId8"/>
    <p:sldId id="898" r:id="rId9"/>
    <p:sldId id="899" r:id="rId10"/>
    <p:sldId id="900" r:id="rId11"/>
    <p:sldId id="901" r:id="rId12"/>
    <p:sldId id="902" r:id="rId13"/>
    <p:sldId id="903" r:id="rId14"/>
    <p:sldId id="906" r:id="rId15"/>
    <p:sldId id="904" r:id="rId16"/>
    <p:sldId id="905" r:id="rId17"/>
    <p:sldId id="907" r:id="rId18"/>
    <p:sldId id="908" r:id="rId19"/>
    <p:sldId id="90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96980" autoAdjust="0"/>
  </p:normalViewPr>
  <p:slideViewPr>
    <p:cSldViewPr>
      <p:cViewPr>
        <p:scale>
          <a:sx n="50" d="100"/>
          <a:sy n="50" d="100"/>
        </p:scale>
        <p:origin x="-1277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9/dbms.c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29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opening </a:t>
            </a:r>
            <a:r>
              <a:rPr lang="en-US" dirty="0" smtClean="0"/>
              <a:t>mode</a:t>
            </a:r>
          </a:p>
          <a:p>
            <a:r>
              <a:rPr lang="en-US" dirty="0" smtClean="0"/>
              <a:t>String </a:t>
            </a:r>
            <a:r>
              <a:rPr lang="en-US" dirty="0"/>
              <a:t>(line) I/O in </a:t>
            </a:r>
            <a:r>
              <a:rPr lang="en-US" dirty="0" smtClean="0"/>
              <a:t>Files</a:t>
            </a:r>
          </a:p>
          <a:p>
            <a:pPr lvl="1"/>
            <a:r>
              <a:rPr lang="en-US" dirty="0" smtClean="0"/>
              <a:t>Reading a string</a:t>
            </a:r>
          </a:p>
          <a:p>
            <a:pPr lvl="1"/>
            <a:r>
              <a:rPr lang="en-US" dirty="0" smtClean="0"/>
              <a:t>Writing a string</a:t>
            </a:r>
          </a:p>
          <a:p>
            <a:r>
              <a:rPr lang="en-US" dirty="0" smtClean="0"/>
              <a:t>Reading and writing numbers in file</a:t>
            </a:r>
          </a:p>
          <a:p>
            <a:r>
              <a:rPr lang="en-US" dirty="0" smtClean="0"/>
              <a:t>Text </a:t>
            </a:r>
            <a:r>
              <a:rPr lang="en-US" dirty="0" err="1" smtClean="0"/>
              <a:t>vs</a:t>
            </a:r>
            <a:r>
              <a:rPr lang="en-US" dirty="0" smtClean="0"/>
              <a:t> binary file</a:t>
            </a:r>
          </a:p>
          <a:p>
            <a:r>
              <a:rPr lang="en-US" dirty="0" smtClean="0"/>
              <a:t>Reading and writing in binary file</a:t>
            </a:r>
          </a:p>
        </p:txBody>
      </p:sp>
    </p:spTree>
    <p:extLst>
      <p:ext uri="{BB962C8B-B14F-4D97-AF65-F5344CB8AC3E}">
        <p14:creationId xmlns:p14="http://schemas.microsoft.com/office/powerpoint/2010/main" xmlns="" val="196297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Database </a:t>
            </a:r>
            <a:r>
              <a:rPr lang="en-US" dirty="0" smtClean="0"/>
              <a:t>Management system</a:t>
            </a:r>
          </a:p>
          <a:p>
            <a:pPr lvl="1"/>
            <a:r>
              <a:rPr lang="en-US" dirty="0"/>
              <a:t>Adding a record</a:t>
            </a:r>
          </a:p>
          <a:p>
            <a:pPr lvl="1"/>
            <a:r>
              <a:rPr lang="en-US" dirty="0"/>
              <a:t> D</a:t>
            </a:r>
            <a:r>
              <a:rPr lang="en-US" dirty="0" smtClean="0"/>
              <a:t>isplaying all records</a:t>
            </a:r>
          </a:p>
          <a:p>
            <a:pPr lvl="1"/>
            <a:r>
              <a:rPr lang="en-US" dirty="0" smtClean="0"/>
              <a:t>Modify a record</a:t>
            </a:r>
          </a:p>
          <a:p>
            <a:pPr lvl="1"/>
            <a:r>
              <a:rPr lang="en-US" dirty="0" smtClean="0"/>
              <a:t>Delete a record</a:t>
            </a:r>
          </a:p>
          <a:p>
            <a:r>
              <a:rPr lang="en-US" dirty="0" smtClean="0"/>
              <a:t>Seeking in file through </a:t>
            </a:r>
            <a:r>
              <a:rPr lang="en-US" dirty="0" err="1" smtClean="0"/>
              <a:t>fseek</a:t>
            </a:r>
            <a:r>
              <a:rPr lang="en-US" dirty="0" smtClean="0"/>
              <a:t> ( )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77621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Management system is a large program composed of various modules that control the </a:t>
            </a:r>
          </a:p>
          <a:p>
            <a:pPr lvl="1"/>
            <a:r>
              <a:rPr lang="en-US" dirty="0" smtClean="0"/>
              <a:t>creation, </a:t>
            </a:r>
          </a:p>
          <a:p>
            <a:pPr lvl="1"/>
            <a:r>
              <a:rPr lang="en-US" dirty="0" smtClean="0"/>
              <a:t>modification, </a:t>
            </a:r>
          </a:p>
          <a:p>
            <a:pPr lvl="1"/>
            <a:r>
              <a:rPr lang="en-US" dirty="0" smtClean="0"/>
              <a:t>deletion and </a:t>
            </a:r>
          </a:p>
          <a:p>
            <a:pPr lvl="1"/>
            <a:r>
              <a:rPr lang="en-US" dirty="0" smtClean="0"/>
              <a:t>presentation </a:t>
            </a:r>
          </a:p>
          <a:p>
            <a:pPr marL="0" indent="0">
              <a:buNone/>
            </a:pPr>
            <a:r>
              <a:rPr lang="en-US" dirty="0" smtClean="0"/>
              <a:t>    of records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296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Add record: Addition of records must always take place at the end of existing records in the file, much in the same way you would add new records in a register manually 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4091414"/>
              </p:ext>
            </p:extLst>
          </p:nvPr>
        </p:nvGraphicFramePr>
        <p:xfrm>
          <a:off x="1371600" y="3429000"/>
          <a:ext cx="7010400" cy="1503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3.85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617560" y="5040576"/>
            <a:ext cx="7620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1219442"/>
              </p:ext>
            </p:extLst>
          </p:nvPr>
        </p:nvGraphicFramePr>
        <p:xfrm>
          <a:off x="1371600" y="4811150"/>
          <a:ext cx="7010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</a:rPr>
                        <a:t>Tahir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 Khan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3.35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609600" y="5410200"/>
            <a:ext cx="7620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7939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Listing </a:t>
            </a:r>
            <a:r>
              <a:rPr lang="en-US" sz="2800" dirty="0"/>
              <a:t>records means displaying the existing records on the screen. </a:t>
            </a:r>
            <a:r>
              <a:rPr lang="en-US" sz="2800" dirty="0" smtClean="0"/>
              <a:t>Records </a:t>
            </a:r>
            <a:r>
              <a:rPr lang="en-US" sz="2800" dirty="0"/>
              <a:t>should be listed from first record to last record. </a:t>
            </a:r>
          </a:p>
          <a:p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127058"/>
              </p:ext>
            </p:extLst>
          </p:nvPr>
        </p:nvGraphicFramePr>
        <p:xfrm>
          <a:off x="1143000" y="3657600"/>
          <a:ext cx="7010400" cy="2092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3.85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4873460"/>
              </p:ext>
            </p:extLst>
          </p:nvPr>
        </p:nvGraphicFramePr>
        <p:xfrm>
          <a:off x="1113432" y="3048000"/>
          <a:ext cx="7010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1430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Name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Roll No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CGPA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Department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990600" y="3505200"/>
            <a:ext cx="6553200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64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F</a:t>
            </a:r>
            <a:r>
              <a:rPr lang="en-US" sz="2800" dirty="0" smtClean="0"/>
              <a:t>irst </a:t>
            </a:r>
            <a:r>
              <a:rPr lang="en-US" sz="2800" dirty="0"/>
              <a:t>ask the user which record he intends to modify. E.g. ask to input name of the employee whose record is to be modified </a:t>
            </a:r>
            <a:r>
              <a:rPr lang="en-US" sz="2800" dirty="0" smtClean="0"/>
              <a:t> </a:t>
            </a:r>
          </a:p>
          <a:p>
            <a:r>
              <a:rPr lang="en-US" sz="2800" dirty="0"/>
              <a:t>On modifying the record, the existing record gets overwritten by the new record. </a:t>
            </a:r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want to modify </a:t>
            </a:r>
            <a:r>
              <a:rPr lang="en-US" sz="2800" dirty="0" err="1"/>
              <a:t>cgpa</a:t>
            </a:r>
            <a:r>
              <a:rPr lang="en-US" sz="2800" dirty="0"/>
              <a:t> of Ali Ahmad from 3.85 to 4.00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0089813"/>
              </p:ext>
            </p:extLst>
          </p:nvPr>
        </p:nvGraphicFramePr>
        <p:xfrm>
          <a:off x="1219200" y="3278872"/>
          <a:ext cx="7010400" cy="203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3.85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131070"/>
              </p:ext>
            </p:extLst>
          </p:nvPr>
        </p:nvGraphicFramePr>
        <p:xfrm>
          <a:off x="1232848" y="3736072"/>
          <a:ext cx="7010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Ali Ahmad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4.00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Computer science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3610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Deletion of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First ask the name for record to be </a:t>
            </a:r>
            <a:r>
              <a:rPr lang="en-US" dirty="0" smtClean="0"/>
              <a:t>deleted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Then write all record except the one to be deleted in a temporary file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Delete the original file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Renamed temporary file back to original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869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4160833"/>
              </p:ext>
            </p:extLst>
          </p:nvPr>
        </p:nvGraphicFramePr>
        <p:xfrm>
          <a:off x="1371600" y="1447800"/>
          <a:ext cx="7010400" cy="203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4.00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86472" y="3538181"/>
            <a:ext cx="6781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/>
              <a:t>Enter name for record to be deleted : </a:t>
            </a:r>
            <a:r>
              <a:rPr lang="en-US" sz="2400" b="1" dirty="0" err="1" smtClean="0"/>
              <a:t>Fahad</a:t>
            </a:r>
            <a:r>
              <a:rPr lang="en-US" sz="2400" b="1" dirty="0" smtClean="0"/>
              <a:t> Hamid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406856" y="9906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>
                <a:solidFill>
                  <a:schemeClr val="tx1"/>
                </a:solidFill>
              </a:rPr>
              <a:t>s</a:t>
            </a:r>
            <a:r>
              <a:rPr lang="en-US" sz="2400" b="1" u="sng" dirty="0" smtClean="0">
                <a:solidFill>
                  <a:schemeClr val="tx1"/>
                </a:solidFill>
              </a:rPr>
              <a:t>tudent.dat</a:t>
            </a:r>
            <a:endParaRPr 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6192" y="4024952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>
                <a:solidFill>
                  <a:schemeClr val="tx1"/>
                </a:solidFill>
              </a:rPr>
              <a:t>t</a:t>
            </a:r>
            <a:r>
              <a:rPr lang="en-US" sz="2400" b="1" u="sng" dirty="0" smtClean="0">
                <a:solidFill>
                  <a:schemeClr val="tx1"/>
                </a:solidFill>
              </a:rPr>
              <a:t>emp.dat</a:t>
            </a:r>
            <a:endParaRPr lang="en-US" sz="2400" b="1" u="sng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38120" y="1662752"/>
            <a:ext cx="685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0514876"/>
              </p:ext>
            </p:extLst>
          </p:nvPr>
        </p:nvGraphicFramePr>
        <p:xfrm>
          <a:off x="1387520" y="4468504"/>
          <a:ext cx="7010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734704" y="2133600"/>
            <a:ext cx="685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0319200"/>
              </p:ext>
            </p:extLst>
          </p:nvPr>
        </p:nvGraphicFramePr>
        <p:xfrm>
          <a:off x="1385248" y="4467678"/>
          <a:ext cx="7010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4.00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734704" y="2604448"/>
            <a:ext cx="685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34704" y="3166288"/>
            <a:ext cx="685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6194582"/>
              </p:ext>
            </p:extLst>
          </p:nvPr>
        </p:nvGraphicFramePr>
        <p:xfrm>
          <a:off x="1371600" y="4841544"/>
          <a:ext cx="7010400" cy="1122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53340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1417095" y="4024952"/>
            <a:ext cx="1981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>
                <a:solidFill>
                  <a:schemeClr val="tx1"/>
                </a:solidFill>
              </a:rPr>
              <a:t>s</a:t>
            </a:r>
            <a:r>
              <a:rPr lang="en-US" sz="2400" b="1" u="sng" dirty="0" smtClean="0">
                <a:solidFill>
                  <a:schemeClr val="tx1"/>
                </a:solidFill>
              </a:rPr>
              <a:t>tudent.dat</a:t>
            </a:r>
            <a:endParaRPr lang="en-US" sz="2400" b="1" u="sng" dirty="0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406856" y="990600"/>
            <a:ext cx="6365544" cy="2362200"/>
            <a:chOff x="1406856" y="990600"/>
            <a:chExt cx="6365544" cy="23622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406856" y="990600"/>
              <a:ext cx="6365544" cy="2175688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1426192" y="990600"/>
              <a:ext cx="6193808" cy="236220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6218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file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open the file in “</a:t>
            </a:r>
            <a:r>
              <a:rPr lang="en-US" dirty="0" err="1" smtClean="0"/>
              <a:t>rb</a:t>
            </a:r>
            <a:r>
              <a:rPr lang="en-US" dirty="0" smtClean="0"/>
              <a:t>+” mode that is read and writing mode. If the file exist it will open that file otherwise return NULL</a:t>
            </a:r>
          </a:p>
          <a:p>
            <a:r>
              <a:rPr lang="en-US" dirty="0" smtClean="0"/>
              <a:t>If first attempt return NULL, this means that file does not exist. Now open the file in “</a:t>
            </a:r>
            <a:r>
              <a:rPr lang="en-US" dirty="0" err="1" smtClean="0"/>
              <a:t>wb</a:t>
            </a:r>
            <a:r>
              <a:rPr lang="en-US" dirty="0" smtClean="0"/>
              <a:t>+” mode so that it will create a new file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22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 </a:t>
            </a:r>
            <a:r>
              <a:rPr lang="en-US" dirty="0"/>
              <a:t>that the file is being opened only once </a:t>
            </a:r>
            <a:r>
              <a:rPr lang="en-US" dirty="0" smtClean="0"/>
              <a:t>and </a:t>
            </a:r>
            <a:r>
              <a:rPr lang="en-US" dirty="0"/>
              <a:t>closed only once, which is quite logical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386068" cy="330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33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52" y="152400"/>
            <a:ext cx="3810000" cy="1173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Program skeleton</a:t>
            </a:r>
            <a:endParaRPr lang="en-US" sz="3600" dirty="0"/>
          </a:p>
        </p:txBody>
      </p:sp>
      <p:grpSp>
        <p:nvGrpSpPr>
          <p:cNvPr id="4" name="Group 3"/>
          <p:cNvGrpSpPr/>
          <p:nvPr/>
        </p:nvGrpSpPr>
        <p:grpSpPr>
          <a:xfrm>
            <a:off x="4671941" y="152400"/>
            <a:ext cx="4243459" cy="6543675"/>
            <a:chOff x="3992254" y="152400"/>
            <a:chExt cx="4243459" cy="654367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613" y="152400"/>
              <a:ext cx="4229100" cy="4819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2254" y="4972050"/>
              <a:ext cx="1847850" cy="172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1053152" y="2397600"/>
            <a:ext cx="4168549" cy="1023428"/>
            <a:chOff x="1053152" y="2397600"/>
            <a:chExt cx="4168549" cy="1023428"/>
          </a:xfrm>
        </p:grpSpPr>
        <p:sp>
          <p:nvSpPr>
            <p:cNvPr id="5" name="Rectangle 4"/>
            <p:cNvSpPr/>
            <p:nvPr/>
          </p:nvSpPr>
          <p:spPr>
            <a:xfrm>
              <a:off x="1053152" y="2397600"/>
              <a:ext cx="25908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Code for addition of record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221701" y="3220446"/>
              <a:ext cx="0" cy="200582"/>
            </a:xfrm>
            <a:prstGeom prst="line">
              <a:avLst/>
            </a:prstGeom>
            <a:ln w="25400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 flipV="1">
              <a:off x="3429000" y="2740500"/>
              <a:ext cx="1792701" cy="580237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053152" y="3429000"/>
            <a:ext cx="4169544" cy="685800"/>
            <a:chOff x="1053152" y="3429000"/>
            <a:chExt cx="4169544" cy="6858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222696" y="3858566"/>
              <a:ext cx="0" cy="200582"/>
            </a:xfrm>
            <a:prstGeom prst="line">
              <a:avLst/>
            </a:prstGeom>
            <a:ln w="25400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1053152" y="3429000"/>
              <a:ext cx="25908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Code for display of all record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 flipV="1">
              <a:off x="3429000" y="3858566"/>
              <a:ext cx="1793696" cy="10029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053152" y="4419600"/>
            <a:ext cx="4169544" cy="685800"/>
            <a:chOff x="1053152" y="4419600"/>
            <a:chExt cx="4169544" cy="6858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5222696" y="4544366"/>
              <a:ext cx="0" cy="200582"/>
            </a:xfrm>
            <a:prstGeom prst="line">
              <a:avLst/>
            </a:prstGeom>
            <a:ln w="25400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1053152" y="4419600"/>
              <a:ext cx="2909248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Code for modification of a record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3643952" y="4644657"/>
              <a:ext cx="1578744" cy="23214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066800" y="5168522"/>
            <a:ext cx="4155896" cy="1003678"/>
            <a:chOff x="1066800" y="5168522"/>
            <a:chExt cx="4155896" cy="1003678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222696" y="5168522"/>
              <a:ext cx="0" cy="200582"/>
            </a:xfrm>
            <a:prstGeom prst="line">
              <a:avLst/>
            </a:prstGeom>
            <a:ln w="25400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066800" y="5486400"/>
              <a:ext cx="2909248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Code for deletion of a record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3810000" y="5268813"/>
              <a:ext cx="1411701" cy="293787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0403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Seeking in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 provide seeking in file through </a:t>
            </a:r>
            <a:r>
              <a:rPr lang="en-US" sz="2800" dirty="0" err="1" smtClean="0"/>
              <a:t>fseek</a:t>
            </a:r>
            <a:r>
              <a:rPr lang="en-US" sz="2800" dirty="0" smtClean="0"/>
              <a:t>( ) function</a:t>
            </a:r>
          </a:p>
          <a:p>
            <a:pPr marL="0" indent="0">
              <a:buNone/>
            </a:pPr>
            <a:r>
              <a:rPr lang="en-US" sz="2800" dirty="0" smtClean="0"/>
              <a:t>	     </a:t>
            </a:r>
            <a:r>
              <a:rPr lang="en-US" sz="2800" dirty="0" err="1" smtClean="0"/>
              <a:t>fseek</a:t>
            </a:r>
            <a:r>
              <a:rPr lang="en-US" sz="2800" dirty="0" smtClean="0"/>
              <a:t> </a:t>
            </a:r>
            <a:r>
              <a:rPr lang="en-US" sz="2800" dirty="0"/>
              <a:t>( </a:t>
            </a:r>
            <a:r>
              <a:rPr lang="en-US" sz="2800" dirty="0" err="1"/>
              <a:t>fp</a:t>
            </a:r>
            <a:r>
              <a:rPr lang="en-US" sz="2800" dirty="0"/>
              <a:t>, 0, SEEK_END ) ; 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400" dirty="0" smtClean="0"/>
          </a:p>
          <a:p>
            <a:r>
              <a:rPr lang="en-US" sz="2800" dirty="0" smtClean="0"/>
              <a:t>Offset (2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parameter) tells how many bytes should the pointer (1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parameter) moved from particular position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parameter)</a:t>
            </a:r>
          </a:p>
          <a:p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parameter could be </a:t>
            </a:r>
          </a:p>
          <a:p>
            <a:pPr lvl="1"/>
            <a:r>
              <a:rPr lang="en-US" sz="2600" dirty="0" smtClean="0"/>
              <a:t>SEEK_SET : beginning of file</a:t>
            </a:r>
          </a:p>
          <a:p>
            <a:pPr lvl="1"/>
            <a:r>
              <a:rPr lang="en-US" sz="2600" dirty="0" smtClean="0"/>
              <a:t>SEEK_CUR :  Current position of file pointer</a:t>
            </a:r>
          </a:p>
          <a:p>
            <a:pPr lvl="1"/>
            <a:r>
              <a:rPr lang="en-US" sz="2600" dirty="0" smtClean="0"/>
              <a:t>SEEK_END : end of file</a:t>
            </a:r>
          </a:p>
          <a:p>
            <a:endParaRPr lang="en-US" sz="28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914400" y="2362200"/>
            <a:ext cx="2743200" cy="1066800"/>
            <a:chOff x="914400" y="2362200"/>
            <a:chExt cx="2743200" cy="1066800"/>
          </a:xfrm>
        </p:grpSpPr>
        <p:sp>
          <p:nvSpPr>
            <p:cNvPr id="4" name="Rectangle 3"/>
            <p:cNvSpPr/>
            <p:nvPr/>
          </p:nvSpPr>
          <p:spPr>
            <a:xfrm>
              <a:off x="914400" y="2743200"/>
              <a:ext cx="27432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File pointer in which you want to seek 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1905000" y="2362200"/>
              <a:ext cx="1219200" cy="3810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3472218" y="2324100"/>
            <a:ext cx="1556982" cy="876300"/>
            <a:chOff x="3472218" y="2324100"/>
            <a:chExt cx="1556982" cy="876300"/>
          </a:xfrm>
        </p:grpSpPr>
        <p:sp>
          <p:nvSpPr>
            <p:cNvPr id="5" name="Rectangle 4"/>
            <p:cNvSpPr/>
            <p:nvPr/>
          </p:nvSpPr>
          <p:spPr>
            <a:xfrm>
              <a:off x="3657600" y="2743200"/>
              <a:ext cx="1371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offset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3472218" y="2324100"/>
              <a:ext cx="718782" cy="49530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4669809" y="2359357"/>
            <a:ext cx="2972937" cy="1069643"/>
            <a:chOff x="4669809" y="2359357"/>
            <a:chExt cx="2972937" cy="1069643"/>
          </a:xfrm>
        </p:grpSpPr>
        <p:sp>
          <p:nvSpPr>
            <p:cNvPr id="6" name="Rectangle 5"/>
            <p:cNvSpPr/>
            <p:nvPr/>
          </p:nvSpPr>
          <p:spPr>
            <a:xfrm>
              <a:off x="5205484" y="2743200"/>
              <a:ext cx="2437262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Particular position in file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669809" y="2359357"/>
              <a:ext cx="1121391" cy="46004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84172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7162116"/>
              </p:ext>
            </p:extLst>
          </p:nvPr>
        </p:nvGraphicFramePr>
        <p:xfrm>
          <a:off x="1447800" y="1219200"/>
          <a:ext cx="7010400" cy="203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4.00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71753" y="1954760"/>
            <a:ext cx="999847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C00000"/>
                </a:solidFill>
              </a:rPr>
              <a:t>fp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923994" y="1447800"/>
            <a:ext cx="573997" cy="6096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09600" y="4245592"/>
            <a:ext cx="414081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fseek</a:t>
            </a:r>
            <a:r>
              <a:rPr lang="en-US" sz="2800" dirty="0" smtClean="0">
                <a:solidFill>
                  <a:srgbClr val="C00000"/>
                </a:solidFill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</a:rPr>
              <a:t>fp</a:t>
            </a:r>
            <a:r>
              <a:rPr lang="en-US" sz="2800" dirty="0" smtClean="0">
                <a:solidFill>
                  <a:srgbClr val="C00000"/>
                </a:solidFill>
              </a:rPr>
              <a:t> , 0, SEEK_END);</a:t>
            </a:r>
            <a:endParaRPr lang="en-US" sz="2800" dirty="0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23994" y="2438400"/>
            <a:ext cx="573997" cy="7620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88010" y="4697104"/>
            <a:ext cx="683199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fseek</a:t>
            </a:r>
            <a:r>
              <a:rPr lang="en-US" sz="2800" dirty="0" smtClean="0">
                <a:solidFill>
                  <a:srgbClr val="C00000"/>
                </a:solidFill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</a:rPr>
              <a:t>fp</a:t>
            </a:r>
            <a:r>
              <a:rPr lang="en-US" sz="2800" dirty="0" smtClean="0">
                <a:solidFill>
                  <a:srgbClr val="C00000"/>
                </a:solidFill>
              </a:rPr>
              <a:t> , - </a:t>
            </a:r>
            <a:r>
              <a:rPr lang="en-US" sz="2800" dirty="0" err="1" smtClean="0">
                <a:solidFill>
                  <a:srgbClr val="C00000"/>
                </a:solidFill>
              </a:rPr>
              <a:t>sizeof</a:t>
            </a:r>
            <a:r>
              <a:rPr lang="en-US" sz="2800" dirty="0" smtClean="0">
                <a:solidFill>
                  <a:srgbClr val="C00000"/>
                </a:solidFill>
              </a:rPr>
              <a:t>(</a:t>
            </a:r>
            <a:r>
              <a:rPr lang="en-US" sz="2800" dirty="0" err="1" smtClean="0">
                <a:solidFill>
                  <a:srgbClr val="C00000"/>
                </a:solidFill>
              </a:rPr>
              <a:t>struct</a:t>
            </a:r>
            <a:r>
              <a:rPr lang="en-US" sz="2800" dirty="0" smtClean="0">
                <a:solidFill>
                  <a:srgbClr val="C00000"/>
                </a:solidFill>
              </a:rPr>
              <a:t> student), SEEK_CUR);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234520"/>
            <a:ext cx="3124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1497991" y="2202410"/>
            <a:ext cx="6579209" cy="38839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055922" y="2362200"/>
            <a:ext cx="442069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5670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21" grpId="0"/>
      <p:bldP spid="22" grpId="0" animBg="1"/>
      <p:bldP spid="2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1883391"/>
            <a:ext cx="7199196" cy="3526809"/>
            <a:chOff x="905300" y="1904999"/>
            <a:chExt cx="7199196" cy="352680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696" y="2164953"/>
              <a:ext cx="7162800" cy="32668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300" y="1904999"/>
              <a:ext cx="3438099" cy="217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638801"/>
            <a:ext cx="82296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Addition is always performed at the end of file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6324600" y="1100137"/>
            <a:ext cx="2615301" cy="1688305"/>
            <a:chOff x="6400800" y="1100137"/>
            <a:chExt cx="2615301" cy="1688305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1100137"/>
              <a:ext cx="2615301" cy="1524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7050" y="2515310"/>
              <a:ext cx="2208806" cy="2731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3294797" y="1066800"/>
            <a:ext cx="2344003" cy="1444388"/>
            <a:chOff x="3294797" y="1066800"/>
            <a:chExt cx="2344003" cy="1444388"/>
          </a:xfrm>
        </p:grpSpPr>
        <p:sp>
          <p:nvSpPr>
            <p:cNvPr id="10" name="Rectangle 9"/>
            <p:cNvSpPr/>
            <p:nvPr/>
          </p:nvSpPr>
          <p:spPr>
            <a:xfrm>
              <a:off x="3294797" y="1066800"/>
              <a:ext cx="2344003" cy="6858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Place the </a:t>
              </a:r>
              <a:r>
                <a:rPr lang="en-US" sz="2400" dirty="0" err="1" smtClean="0">
                  <a:solidFill>
                    <a:srgbClr val="C00000"/>
                  </a:solidFill>
                </a:rPr>
                <a:t>fp</a:t>
              </a:r>
              <a:r>
                <a:rPr lang="en-US" sz="2400" dirty="0" smtClean="0">
                  <a:solidFill>
                    <a:srgbClr val="C00000"/>
                  </a:solidFill>
                </a:rPr>
                <a:t> at the end of file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4681182" y="1746913"/>
              <a:ext cx="491271" cy="764275"/>
            </a:xfrm>
            <a:custGeom>
              <a:avLst/>
              <a:gdLst>
                <a:gd name="connsiteX0" fmla="*/ 0 w 491271"/>
                <a:gd name="connsiteY0" fmla="*/ 764275 h 764275"/>
                <a:gd name="connsiteX1" fmla="*/ 477672 w 491271"/>
                <a:gd name="connsiteY1" fmla="*/ 491320 h 764275"/>
                <a:gd name="connsiteX2" fmla="*/ 313899 w 491271"/>
                <a:gd name="connsiteY2" fmla="*/ 0 h 76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1271" h="764275">
                  <a:moveTo>
                    <a:pt x="0" y="764275"/>
                  </a:moveTo>
                  <a:cubicBezTo>
                    <a:pt x="212678" y="691487"/>
                    <a:pt x="425356" y="618699"/>
                    <a:pt x="477672" y="491320"/>
                  </a:cubicBezTo>
                  <a:cubicBezTo>
                    <a:pt x="529988" y="363941"/>
                    <a:pt x="421943" y="181970"/>
                    <a:pt x="313899" y="0"/>
                  </a:cubicBezTo>
                </a:path>
              </a:pathLst>
            </a:cu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4390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all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2849563"/>
          </a:xfrm>
        </p:spPr>
        <p:txBody>
          <a:bodyPr/>
          <a:lstStyle/>
          <a:p>
            <a:r>
              <a:rPr lang="en-US" dirty="0" smtClean="0"/>
              <a:t>Before displaying make sure that </a:t>
            </a:r>
            <a:r>
              <a:rPr lang="en-US" dirty="0" err="1" smtClean="0"/>
              <a:t>fp</a:t>
            </a:r>
            <a:r>
              <a:rPr lang="en-US" dirty="0" smtClean="0"/>
              <a:t> is at the beginning of file</a:t>
            </a:r>
          </a:p>
          <a:p>
            <a:r>
              <a:rPr lang="en-US" dirty="0" smtClean="0"/>
              <a:t>rewind () function place the pointer to the beginning of file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899597" cy="149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749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a record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7010400" cy="525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e 3"/>
          <p:cNvSpPr/>
          <p:nvPr/>
        </p:nvSpPr>
        <p:spPr>
          <a:xfrm>
            <a:off x="304800" y="2313296"/>
            <a:ext cx="304800" cy="457200"/>
          </a:xfrm>
          <a:prstGeom prst="leftBrace">
            <a:avLst/>
          </a:prstGeom>
          <a:noFill/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2400" y="2893328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6858000" y="1295400"/>
            <a:ext cx="1828800" cy="838200"/>
            <a:chOff x="6858000" y="1295400"/>
            <a:chExt cx="1608160" cy="672152"/>
          </a:xfrm>
        </p:grpSpPr>
        <p:sp>
          <p:nvSpPr>
            <p:cNvPr id="12" name="Rectangle 11"/>
            <p:cNvSpPr/>
            <p:nvPr/>
          </p:nvSpPr>
          <p:spPr>
            <a:xfrm>
              <a:off x="6858000" y="1295400"/>
              <a:ext cx="1600200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65960" y="1447800"/>
              <a:ext cx="1600200" cy="76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858000" y="1600200"/>
              <a:ext cx="1600200" cy="76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65960" y="1752600"/>
              <a:ext cx="1600200" cy="76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58000" y="1891352"/>
              <a:ext cx="1600200" cy="762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6400800" y="1094096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54672" y="312420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387152" y="1291983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6898944" y="2915442"/>
            <a:ext cx="2092714" cy="298606"/>
            <a:chOff x="6898944" y="2915442"/>
            <a:chExt cx="2092714" cy="298606"/>
          </a:xfrm>
        </p:grpSpPr>
        <p:sp>
          <p:nvSpPr>
            <p:cNvPr id="23" name="Rectangle 22"/>
            <p:cNvSpPr/>
            <p:nvPr/>
          </p:nvSpPr>
          <p:spPr>
            <a:xfrm>
              <a:off x="7171910" y="3027019"/>
              <a:ext cx="1819748" cy="95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98944" y="2915442"/>
              <a:ext cx="286580" cy="2986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e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443552" y="3603008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169580" y="3029176"/>
            <a:ext cx="1819748" cy="950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400800" y="148532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3552" y="360869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52400" y="312420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64192" y="4101152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72152" y="430814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176448" y="3034352"/>
            <a:ext cx="1819748" cy="950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85800" y="455608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380136" y="128681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85800" y="477672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864110" y="1486362"/>
            <a:ext cx="1819748" cy="950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85800" y="5036125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2782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7" grpId="0" animBg="1"/>
      <p:bldP spid="33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a record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7010400" cy="5221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Brace 4"/>
          <p:cNvSpPr/>
          <p:nvPr/>
        </p:nvSpPr>
        <p:spPr>
          <a:xfrm>
            <a:off x="381000" y="2160896"/>
            <a:ext cx="304800" cy="457200"/>
          </a:xfrm>
          <a:prstGeom prst="leftBrace">
            <a:avLst/>
          </a:prstGeom>
          <a:noFill/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744220" y="754040"/>
            <a:ext cx="1951632" cy="1121467"/>
            <a:chOff x="6744220" y="754040"/>
            <a:chExt cx="1951632" cy="1121467"/>
          </a:xfrm>
        </p:grpSpPr>
        <p:grpSp>
          <p:nvGrpSpPr>
            <p:cNvPr id="6" name="Group 5"/>
            <p:cNvGrpSpPr/>
            <p:nvPr/>
          </p:nvGrpSpPr>
          <p:grpSpPr>
            <a:xfrm>
              <a:off x="6867052" y="1037307"/>
              <a:ext cx="1828800" cy="838200"/>
              <a:chOff x="6858000" y="1295400"/>
              <a:chExt cx="1608160" cy="672152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6858000" y="1295400"/>
                <a:ext cx="1600200" cy="76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865960" y="1447800"/>
                <a:ext cx="1600200" cy="762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858000" y="1600200"/>
                <a:ext cx="1600200" cy="762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865960" y="1752600"/>
                <a:ext cx="1600200" cy="762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858000" y="1891352"/>
                <a:ext cx="1600200" cy="762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6744220" y="754040"/>
              <a:ext cx="1819748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Emp.dat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193344" y="274320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876104" y="3200400"/>
            <a:ext cx="1819748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temp.dat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8695852" y="1654965"/>
            <a:ext cx="295748" cy="11687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1304" y="3018432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400800" y="857536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14952" y="322769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6781800" y="2667000"/>
            <a:ext cx="2092714" cy="298606"/>
            <a:chOff x="6898944" y="2915442"/>
            <a:chExt cx="2092714" cy="298606"/>
          </a:xfrm>
        </p:grpSpPr>
        <p:sp>
          <p:nvSpPr>
            <p:cNvPr id="23" name="Rectangle 22"/>
            <p:cNvSpPr/>
            <p:nvPr/>
          </p:nvSpPr>
          <p:spPr>
            <a:xfrm>
              <a:off x="7171910" y="3027019"/>
              <a:ext cx="1819748" cy="95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98944" y="2915442"/>
              <a:ext cx="286580" cy="29860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492456" y="369854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11792" y="392145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057038" y="3527320"/>
            <a:ext cx="1819748" cy="95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20640" y="3240207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400800" y="1051759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076316" y="2778456"/>
            <a:ext cx="1819748" cy="950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406488" y="1231455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92456" y="3691720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059304" y="3679208"/>
            <a:ext cx="1819748" cy="950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33400" y="3917809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42248" y="322769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071816" y="2778577"/>
            <a:ext cx="1819748" cy="950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400800" y="1424799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08376" y="369285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3400" y="391210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051344" y="3864592"/>
            <a:ext cx="1819748" cy="950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20640" y="322769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068414" y="2778577"/>
            <a:ext cx="1819748" cy="95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76536" y="369854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39972" y="322769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400800" y="1577199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068380" y="2779594"/>
            <a:ext cx="1819748" cy="9502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6387152" y="1756895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89044" y="369285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36811" y="3922358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059304" y="4017520"/>
            <a:ext cx="1819748" cy="9502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201304" y="3240207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42248" y="439230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42248" y="461294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228600" y="4888176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28600" y="5159992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937564" y="3227696"/>
            <a:ext cx="1819748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Emp.dat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28600" y="5366984"/>
            <a:ext cx="457200" cy="0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91869" y="3347111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594144" y="334736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580496" y="350064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6580496" y="365304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572536" y="380544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6594144" y="3999927"/>
            <a:ext cx="457200" cy="19107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hlinkClick r:id="rId3" action="ppaction://hlinkfile"/>
          </p:cNvPr>
          <p:cNvSpPr/>
          <p:nvPr/>
        </p:nvSpPr>
        <p:spPr>
          <a:xfrm>
            <a:off x="6635088" y="5562600"/>
            <a:ext cx="212222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Go to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87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/>
      <p:bldP spid="29" grpId="0" animBg="1"/>
      <p:bldP spid="32" grpId="0" animBg="1"/>
      <p:bldP spid="35" grpId="0" animBg="1"/>
      <p:bldP spid="38" grpId="0" animBg="1"/>
      <p:bldP spid="42" grpId="0" animBg="1"/>
      <p:bldP spid="44" grpId="0" animBg="1"/>
      <p:bldP spid="48" grpId="0" animBg="1"/>
      <p:bldP spid="52" grpId="0" animBg="1"/>
      <p:bldP spid="58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161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10277</TotalTime>
  <Words>612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myPresentation1</vt:lpstr>
      <vt:lpstr>CSC103: Introduction to Computer and Programming</vt:lpstr>
      <vt:lpstr>Previous lecture</vt:lpstr>
      <vt:lpstr>Today’s lecture outline</vt:lpstr>
      <vt:lpstr>Database management system</vt:lpstr>
      <vt:lpstr>Addition of record</vt:lpstr>
      <vt:lpstr>Display record</vt:lpstr>
      <vt:lpstr>Modify record</vt:lpstr>
      <vt:lpstr>Deletion of record</vt:lpstr>
      <vt:lpstr>Cont.</vt:lpstr>
      <vt:lpstr>Opening file strategy</vt:lpstr>
      <vt:lpstr>Cont.</vt:lpstr>
      <vt:lpstr>Program skeleton</vt:lpstr>
      <vt:lpstr>Seeking in file</vt:lpstr>
      <vt:lpstr>Cont.</vt:lpstr>
      <vt:lpstr>Addition of record</vt:lpstr>
      <vt:lpstr>Displaying all records</vt:lpstr>
      <vt:lpstr>Modify a record</vt:lpstr>
      <vt:lpstr>Delete a record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532</cp:revision>
  <dcterms:created xsi:type="dcterms:W3CDTF">2006-08-16T00:00:00Z</dcterms:created>
  <dcterms:modified xsi:type="dcterms:W3CDTF">2012-06-26T14:25:08Z</dcterms:modified>
</cp:coreProperties>
</file>