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notesSlides/notesSlide38.xml" ContentType="application/vnd.openxmlformats-officedocument.presentationml.notesSl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notesSlides/notesSlide27.xml" ContentType="application/vnd.openxmlformats-officedocument.presentationml.notesSlide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notesSlides/notesSlide23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12.xml" ContentType="application/vnd.openxmlformats-officedocument.presentationml.notesSlide+xml"/>
  <Override PartName="/ppt/diagrams/colors8.xml" ContentType="application/vnd.openxmlformats-officedocument.drawingml.diagramColors+xml"/>
  <Override PartName="/ppt/notesSlides/notesSlide30.xml" ContentType="application/vnd.openxmlformats-officedocument.presentationml.notesSlide+xml"/>
  <Override PartName="/ppt/diagrams/quickStyle13.xml" ContentType="application/vnd.openxmlformats-officedocument.drawingml.diagramStyl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diagrams/drawing7.xml" ContentType="application/vnd.ms-office.drawingml.diagramDrawing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notesSlides/notesSlide3.xml" ContentType="application/vnd.openxmlformats-officedocument.presentationml.notesSlide+xml"/>
  <Default Extension="png" ContentType="image/png"/>
  <Override PartName="/ppt/diagrams/colors12.xml" ContentType="application/vnd.openxmlformats-officedocument.drawingml.diagramColors+xml"/>
  <Override PartName="/ppt/diagrams/drawing3.xml" ContentType="application/vnd.ms-office.drawingml.diagramDrawing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notesSlides/notesSlide3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s/slide44.xml" ContentType="application/vnd.openxmlformats-officedocument.presentationml.slide+xml"/>
  <Override PartName="/ppt/slides/slide62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slides/slide51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notesSlides/notesSlide24.xml" ContentType="application/vnd.openxmlformats-officedocument.presentationml.notesSlide+xml"/>
  <Override PartName="/ppt/notesSlides/notesSlide3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layout2.xml" ContentType="application/vnd.openxmlformats-officedocument.drawingml.diagramLayout+xml"/>
  <Default Extension="gif" ContentType="image/gif"/>
  <Override PartName="/ppt/notesSlides/notesSlide8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diagrams/drawing8.xml" ContentType="application/vnd.ms-office.drawingml.diagramDrawing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slides/slide49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diagrams/drawing4.xml" ContentType="application/vnd.ms-office.drawingml.diagramDrawing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notesSlides/notesSlide18.xml" ContentType="application/vnd.openxmlformats-officedocument.presentationml.notesSlide+xml"/>
  <Override PartName="/ppt/diagrams/data11.xml" ContentType="application/vnd.openxmlformats-officedocument.drawingml.diagramData+xml"/>
  <Override PartName="/ppt/notesSlides/notesSlide36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notesSlides/notesSlide25.xml" ContentType="application/vnd.openxmlformats-officedocument.presentationml.notes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32.xml" ContentType="application/vnd.openxmlformats-officedocument.presentationml.notesSlide+xml"/>
  <Override PartName="/ppt/diagrams/layout3.xml" ContentType="application/vnd.openxmlformats-officedocument.drawingml.diagramLayout+xml"/>
  <Override PartName="/ppt/notesSlides/notesSlide9.xml" ContentType="application/vnd.openxmlformats-officedocument.presentationml.notesSlide+xml"/>
  <Override PartName="/ppt/diagrams/data4.xml" ContentType="application/vnd.openxmlformats-officedocument.drawingml.diagramData+xml"/>
  <Override PartName="/ppt/notesSlides/notesSlide21.xml" ContentType="application/vnd.openxmlformats-officedocument.presentationml.notesSlide+xml"/>
  <Override PartName="/ppt/diagrams/drawing9.xml" ContentType="application/vnd.ms-office.drawingml.diagramDrawing+xml"/>
  <Override PartName="/ppt/notesSlides/notesSlide10.xml" ContentType="application/vnd.openxmlformats-officedocument.presentationml.notesSlide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slides/slide7.xml" ContentType="application/vnd.openxmlformats-officedocument.presentationml.slide+xml"/>
  <Override PartName="/ppt/notesSlides/notesSlide5.xml" ContentType="application/vnd.openxmlformats-officedocument.presentationml.notesSlide+xml"/>
  <Override PartName="/ppt/diagrams/layout11.xml" ContentType="application/vnd.openxmlformats-officedocument.drawingml.diagramLayout+xml"/>
  <Override PartName="/ppt/diagrams/drawing5.xml" ContentType="application/vnd.ms-office.drawingml.diagramDrawing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Layouts/slideLayout5.xml" ContentType="application/vnd.openxmlformats-officedocument.presentationml.slideLayout+xml"/>
  <Override PartName="/ppt/notesSlides/notesSlide19.xml" ContentType="application/vnd.openxmlformats-officedocument.presentationml.notesSlide+xml"/>
  <Override PartName="/ppt/diagrams/colors10.xml" ContentType="application/vnd.openxmlformats-officedocument.drawingml.diagramColors+xml"/>
  <Override PartName="/ppt/diagrams/drawing1.xml" ContentType="application/vnd.ms-office.drawingml.diagramDrawing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slides/slide53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Override PartName="/ppt/notesSlides/notesSlide37.xml" ContentType="application/vnd.openxmlformats-officedocument.presentationml.notesSlide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diagrams/data9.xml" ContentType="application/vnd.openxmlformats-officedocument.drawingml.diagramData+xml"/>
  <Override PartName="/ppt/notesSlides/notesSlide26.xml" ContentType="application/vnd.openxmlformats-officedocument.presentationml.notesSlide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11.xml" ContentType="application/vnd.openxmlformats-officedocument.presentationml.notesSlide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notesSlides/notesSlide40.xml" ContentType="application/vnd.openxmlformats-officedocument.presentationml.notesSlide+xml"/>
  <Override PartName="/ppt/diagrams/drawing13.xml" ContentType="application/vnd.ms-office.drawingml.diagramDrawing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66"/>
  </p:notesMasterIdLst>
  <p:sldIdLst>
    <p:sldId id="306" r:id="rId2"/>
    <p:sldId id="547" r:id="rId3"/>
    <p:sldId id="508" r:id="rId4"/>
    <p:sldId id="578" r:id="rId5"/>
    <p:sldId id="579" r:id="rId6"/>
    <p:sldId id="580" r:id="rId7"/>
    <p:sldId id="581" r:id="rId8"/>
    <p:sldId id="582" r:id="rId9"/>
    <p:sldId id="583" r:id="rId10"/>
    <p:sldId id="584" r:id="rId11"/>
    <p:sldId id="585" r:id="rId12"/>
    <p:sldId id="586" r:id="rId13"/>
    <p:sldId id="587" r:id="rId14"/>
    <p:sldId id="588" r:id="rId15"/>
    <p:sldId id="589" r:id="rId16"/>
    <p:sldId id="590" r:id="rId17"/>
    <p:sldId id="591" r:id="rId18"/>
    <p:sldId id="592" r:id="rId19"/>
    <p:sldId id="593" r:id="rId20"/>
    <p:sldId id="594" r:id="rId21"/>
    <p:sldId id="595" r:id="rId22"/>
    <p:sldId id="596" r:id="rId23"/>
    <p:sldId id="597" r:id="rId24"/>
    <p:sldId id="598" r:id="rId25"/>
    <p:sldId id="599" r:id="rId26"/>
    <p:sldId id="600" r:id="rId27"/>
    <p:sldId id="601" r:id="rId28"/>
    <p:sldId id="602" r:id="rId29"/>
    <p:sldId id="603" r:id="rId30"/>
    <p:sldId id="604" r:id="rId31"/>
    <p:sldId id="606" r:id="rId32"/>
    <p:sldId id="607" r:id="rId33"/>
    <p:sldId id="608" r:id="rId34"/>
    <p:sldId id="609" r:id="rId35"/>
    <p:sldId id="610" r:id="rId36"/>
    <p:sldId id="611" r:id="rId37"/>
    <p:sldId id="612" r:id="rId38"/>
    <p:sldId id="613" r:id="rId39"/>
    <p:sldId id="614" r:id="rId40"/>
    <p:sldId id="615" r:id="rId41"/>
    <p:sldId id="616" r:id="rId42"/>
    <p:sldId id="617" r:id="rId43"/>
    <p:sldId id="618" r:id="rId44"/>
    <p:sldId id="619" r:id="rId45"/>
    <p:sldId id="620" r:id="rId46"/>
    <p:sldId id="621" r:id="rId47"/>
    <p:sldId id="622" r:id="rId48"/>
    <p:sldId id="623" r:id="rId49"/>
    <p:sldId id="624" r:id="rId50"/>
    <p:sldId id="625" r:id="rId51"/>
    <p:sldId id="626" r:id="rId52"/>
    <p:sldId id="627" r:id="rId53"/>
    <p:sldId id="628" r:id="rId54"/>
    <p:sldId id="629" r:id="rId55"/>
    <p:sldId id="630" r:id="rId56"/>
    <p:sldId id="631" r:id="rId57"/>
    <p:sldId id="632" r:id="rId58"/>
    <p:sldId id="633" r:id="rId59"/>
    <p:sldId id="634" r:id="rId60"/>
    <p:sldId id="635" r:id="rId61"/>
    <p:sldId id="637" r:id="rId62"/>
    <p:sldId id="638" r:id="rId63"/>
    <p:sldId id="636" r:id="rId64"/>
    <p:sldId id="576" r:id="rId65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6327" autoAdjust="0"/>
    <p:restoredTop sz="94798" autoAdjust="0"/>
  </p:normalViewPr>
  <p:slideViewPr>
    <p:cSldViewPr>
      <p:cViewPr varScale="1">
        <p:scale>
          <a:sx n="66" d="100"/>
          <a:sy n="66" d="100"/>
        </p:scale>
        <p:origin x="-1476" y="-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4_2">
  <dgm:title val=""/>
  <dgm:desc val=""/>
  <dgm:catLst>
    <dgm:cat type="accent4" pri="112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lnNode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4_3">
  <dgm:title val=""/>
  <dgm:desc val=""/>
  <dgm:catLst>
    <dgm:cat type="accent4" pri="11300"/>
  </dgm:catLst>
  <dgm:styleLbl name="node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>
        <a:shade val="80000"/>
      </a:schemeClr>
      <a:schemeClr val="accent4">
        <a:tint val="7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/>
    <dgm:txEffectClrLst/>
  </dgm:styleLbl>
  <dgm:styleLbl name="lnNode1">
    <dgm:fillClrLst>
      <a:schemeClr val="accent4">
        <a:shade val="80000"/>
      </a:schemeClr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shade val="80000"/>
        <a:alpha val="50000"/>
      </a:schemeClr>
      <a:schemeClr val="accent4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/>
    <dgm:txEffectClrLst/>
  </dgm:styleLbl>
  <dgm:styleLbl name="f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4">
        <a:shade val="90000"/>
      </a:schemeClr>
      <a:schemeClr val="accent4">
        <a:tint val="70000"/>
      </a:schemeClr>
    </dgm:fillClrLst>
    <dgm:linClrLst>
      <a:schemeClr val="accent4">
        <a:shade val="90000"/>
      </a:schemeClr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4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4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4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4">
        <a:tint val="90000"/>
      </a:schemeClr>
    </dgm:fillClrLst>
    <dgm:linClrLst meth="repeat">
      <a:schemeClr val="accent4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4">
        <a:tint val="50000"/>
      </a:schemeClr>
    </dgm:fillClrLst>
    <dgm:linClrLst meth="repeat">
      <a:schemeClr val="accent4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>
        <a:shade val="8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9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8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7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>
        <a:shade val="80000"/>
      </a:schemeClr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4">
        <a:alpha val="90000"/>
        <a:tint val="40000"/>
      </a:schemeClr>
    </dgm:fillClrLst>
    <dgm:linClrLst meth="repeat">
      <a:schemeClr val="accent4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4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4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4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4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DE9E547-3C66-4E5D-9D07-0515EED2B913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F9022B54-68C2-4973-9A00-460029290542}">
      <dgm:prSet phldrT="[Text]"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special information requirements of an enterprise-sized corporation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EBC0F7C-C083-479E-822C-AA3F278D062A}" type="parTrans" cxnId="{A36A33C9-5EC3-4472-82B9-956D1373C0B4}">
      <dgm:prSet/>
      <dgm:spPr/>
      <dgm:t>
        <a:bodyPr/>
        <a:lstStyle/>
        <a:p>
          <a:endParaRPr lang="en-US"/>
        </a:p>
      </dgm:t>
    </dgm:pt>
    <dgm:pt modelId="{AEC43A17-FDDC-4261-BB01-B6005B7A4552}" type="sibTrans" cxnId="{A36A33C9-5EC3-4472-82B9-956D1373C0B4}">
      <dgm:prSet/>
      <dgm:spPr/>
      <dgm:t>
        <a:bodyPr/>
        <a:lstStyle/>
        <a:p>
          <a:endParaRPr lang="en-US"/>
        </a:p>
      </dgm:t>
    </dgm:pt>
    <dgm:pt modelId="{85B1D76A-71D0-4CF2-9677-6B09A1E192BB}">
      <dgm:prSet phldrT="[Text]"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information systems and software used in the functional units of an enterprise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11EE1228-747A-47C4-91F6-817BE9CBDD97}" type="parTrans" cxnId="{E708030A-07FF-4023-862C-0EA473299E42}">
      <dgm:prSet/>
      <dgm:spPr/>
      <dgm:t>
        <a:bodyPr/>
        <a:lstStyle/>
        <a:p>
          <a:endParaRPr lang="en-US"/>
        </a:p>
      </dgm:t>
    </dgm:pt>
    <dgm:pt modelId="{73DD36AC-F9B3-4AA8-A09C-CE5F036A59A4}" type="sibTrans" cxnId="{E708030A-07FF-4023-862C-0EA473299E42}">
      <dgm:prSet/>
      <dgm:spPr/>
      <dgm:t>
        <a:bodyPr/>
        <a:lstStyle/>
        <a:p>
          <a:endParaRPr lang="en-US"/>
        </a:p>
      </dgm:t>
    </dgm:pt>
    <dgm:pt modelId="{1FE62178-BFBB-458A-9FFC-6718BE90EE73}">
      <dgm:prSet phldrT="[Text]"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and list general purpose and integrated information systems used throughout an enterprise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7B18377-CA4F-48D2-A63F-EBE60E9655CD}" type="parTrans" cxnId="{CF712214-07C5-4437-8785-0A80BA2CE3E0}">
      <dgm:prSet/>
      <dgm:spPr/>
      <dgm:t>
        <a:bodyPr/>
        <a:lstStyle/>
        <a:p>
          <a:endParaRPr lang="en-US"/>
        </a:p>
      </dgm:t>
    </dgm:pt>
    <dgm:pt modelId="{B994536B-F1DF-4E87-BC55-1B1B208C83C5}" type="sibTrans" cxnId="{CF712214-07C5-4437-8785-0A80BA2CE3E0}">
      <dgm:prSet/>
      <dgm:spPr/>
      <dgm:t>
        <a:bodyPr/>
        <a:lstStyle/>
        <a:p>
          <a:endParaRPr lang="en-US"/>
        </a:p>
      </dgm:t>
    </dgm:pt>
    <dgm:pt modelId="{769B9642-D480-47E0-8F77-C12E706ED874}">
      <dgm:prSet phldrT="[Text]"/>
      <dgm:spPr>
        <a:xfrm>
          <a:off x="1519237" y="2462212"/>
          <a:ext cx="2762250" cy="1657349"/>
        </a:xfr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and list types of technologies used throughout an enterprise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583237A-220A-4ED0-8567-0AC1C16188D3}" type="parTrans" cxnId="{B64897C7-2C76-4DCA-84EC-CD2B5A89223C}">
      <dgm:prSet/>
      <dgm:spPr/>
      <dgm:t>
        <a:bodyPr/>
        <a:lstStyle/>
        <a:p>
          <a:endParaRPr lang="en-US"/>
        </a:p>
      </dgm:t>
    </dgm:pt>
    <dgm:pt modelId="{3721C499-C542-45F0-A682-A74B7D519052}" type="sibTrans" cxnId="{B64897C7-2C76-4DCA-84EC-CD2B5A89223C}">
      <dgm:prSet/>
      <dgm:spPr/>
      <dgm:t>
        <a:bodyPr/>
        <a:lstStyle/>
        <a:p>
          <a:endParaRPr lang="en-US"/>
        </a:p>
      </dgm:t>
    </dgm:pt>
    <dgm:pt modelId="{7FB459CC-5446-4192-BBED-33DA4F61B0BA}">
      <dgm:prSet phldrT="[Text]"/>
      <dgm:spPr>
        <a:xfrm>
          <a:off x="4557712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virtualization, cloud computing, and grid computing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02883E5-74CC-4699-9B9C-9511544F70B3}" type="parTrans" cxnId="{ADE9C55B-97D0-4E19-9FC8-D767A80641DC}">
      <dgm:prSet/>
      <dgm:spPr/>
      <dgm:t>
        <a:bodyPr/>
        <a:lstStyle/>
        <a:p>
          <a:endParaRPr lang="en-US"/>
        </a:p>
      </dgm:t>
    </dgm:pt>
    <dgm:pt modelId="{51CA629A-E2E2-4D28-A954-62A7071E69FA}" type="sibTrans" cxnId="{ADE9C55B-97D0-4E19-9FC8-D767A80641DC}">
      <dgm:prSet/>
      <dgm:spPr/>
      <dgm:t>
        <a:bodyPr/>
        <a:lstStyle/>
        <a:p>
          <a:endParaRPr lang="en-US"/>
        </a:p>
      </dgm:t>
    </dgm:pt>
    <dgm:pt modelId="{46A1C575-DE29-4021-A28C-E1E7FA78085E}" type="pres">
      <dgm:prSet presAssocID="{3DE9E547-3C66-4E5D-9D07-0515EED2B913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43CDCF3-D5B2-4556-A6FF-1FBA940E878F}" type="pres">
      <dgm:prSet presAssocID="{F9022B54-68C2-4973-9A00-460029290542}" presName="node" presStyleLbl="node1" presStyleIdx="0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066D3B-676A-41CA-98B3-C0905E22B6EF}" type="pres">
      <dgm:prSet presAssocID="{AEC43A17-FDDC-4261-BB01-B6005B7A4552}" presName="sibTrans" presStyleCnt="0"/>
      <dgm:spPr/>
    </dgm:pt>
    <dgm:pt modelId="{7663FD5A-37FF-412F-A89B-431953A5ACB5}" type="pres">
      <dgm:prSet presAssocID="{85B1D76A-71D0-4CF2-9677-6B09A1E192BB}" presName="node" presStyleLbl="node1" presStyleIdx="1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9BC05A3-576D-4699-9A76-B11E8D8F78B3}" type="pres">
      <dgm:prSet presAssocID="{73DD36AC-F9B3-4AA8-A09C-CE5F036A59A4}" presName="sibTrans" presStyleCnt="0"/>
      <dgm:spPr/>
    </dgm:pt>
    <dgm:pt modelId="{E98AF1CF-6DE9-466C-9D3D-A8E2A14D0065}" type="pres">
      <dgm:prSet presAssocID="{1FE62178-BFBB-458A-9FFC-6718BE90EE73}" presName="node" presStyleLbl="node1" presStyleIdx="2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74C1FBC-FBE8-445F-BEB7-616949A5FE7D}" type="pres">
      <dgm:prSet presAssocID="{B994536B-F1DF-4E87-BC55-1B1B208C83C5}" presName="sibTrans" presStyleCnt="0"/>
      <dgm:spPr/>
    </dgm:pt>
    <dgm:pt modelId="{5C2C88F2-76A5-43FC-BB33-76A32D394AB9}" type="pres">
      <dgm:prSet presAssocID="{769B9642-D480-47E0-8F77-C12E706ED874}" presName="node" presStyleLbl="node1" presStyleIdx="3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8EFF4B8-E91D-47BA-98FB-3476E0D44597}" type="pres">
      <dgm:prSet presAssocID="{3721C499-C542-45F0-A682-A74B7D519052}" presName="sibTrans" presStyleCnt="0"/>
      <dgm:spPr/>
    </dgm:pt>
    <dgm:pt modelId="{A755A4AA-12A1-4204-A77B-83105E44B560}" type="pres">
      <dgm:prSet presAssocID="{7FB459CC-5446-4192-BBED-33DA4F61B0BA}" presName="node" presStyleLbl="node1" presStyleIdx="4" presStyleCnt="5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48BB43DD-A192-4C0D-9C1D-64D27B9D8CC8}" type="presOf" srcId="{3DE9E547-3C66-4E5D-9D07-0515EED2B913}" destId="{46A1C575-DE29-4021-A28C-E1E7FA78085E}" srcOrd="0" destOrd="0" presId="urn:microsoft.com/office/officeart/2005/8/layout/default"/>
    <dgm:cxn modelId="{E708030A-07FF-4023-862C-0EA473299E42}" srcId="{3DE9E547-3C66-4E5D-9D07-0515EED2B913}" destId="{85B1D76A-71D0-4CF2-9677-6B09A1E192BB}" srcOrd="1" destOrd="0" parTransId="{11EE1228-747A-47C4-91F6-817BE9CBDD97}" sibTransId="{73DD36AC-F9B3-4AA8-A09C-CE5F036A59A4}"/>
    <dgm:cxn modelId="{2A516ECA-685F-4089-AD85-3F0EC6DEADDD}" type="presOf" srcId="{F9022B54-68C2-4973-9A00-460029290542}" destId="{E43CDCF3-D5B2-4556-A6FF-1FBA940E878F}" srcOrd="0" destOrd="0" presId="urn:microsoft.com/office/officeart/2005/8/layout/default"/>
    <dgm:cxn modelId="{B64897C7-2C76-4DCA-84EC-CD2B5A89223C}" srcId="{3DE9E547-3C66-4E5D-9D07-0515EED2B913}" destId="{769B9642-D480-47E0-8F77-C12E706ED874}" srcOrd="3" destOrd="0" parTransId="{0583237A-220A-4ED0-8567-0AC1C16188D3}" sibTransId="{3721C499-C542-45F0-A682-A74B7D519052}"/>
    <dgm:cxn modelId="{A7687A96-74D0-4F1A-9C7D-D83E68F1260E}" type="presOf" srcId="{1FE62178-BFBB-458A-9FFC-6718BE90EE73}" destId="{E98AF1CF-6DE9-466C-9D3D-A8E2A14D0065}" srcOrd="0" destOrd="0" presId="urn:microsoft.com/office/officeart/2005/8/layout/default"/>
    <dgm:cxn modelId="{A36A33C9-5EC3-4472-82B9-956D1373C0B4}" srcId="{3DE9E547-3C66-4E5D-9D07-0515EED2B913}" destId="{F9022B54-68C2-4973-9A00-460029290542}" srcOrd="0" destOrd="0" parTransId="{0EBC0F7C-C083-479E-822C-AA3F278D062A}" sibTransId="{AEC43A17-FDDC-4261-BB01-B6005B7A4552}"/>
    <dgm:cxn modelId="{02F86EDB-44F9-4441-B17D-47F73981B75D}" type="presOf" srcId="{769B9642-D480-47E0-8F77-C12E706ED874}" destId="{5C2C88F2-76A5-43FC-BB33-76A32D394AB9}" srcOrd="0" destOrd="0" presId="urn:microsoft.com/office/officeart/2005/8/layout/default"/>
    <dgm:cxn modelId="{B468D60C-30D0-4937-B1AA-8C91E536C535}" type="presOf" srcId="{85B1D76A-71D0-4CF2-9677-6B09A1E192BB}" destId="{7663FD5A-37FF-412F-A89B-431953A5ACB5}" srcOrd="0" destOrd="0" presId="urn:microsoft.com/office/officeart/2005/8/layout/default"/>
    <dgm:cxn modelId="{23D474A7-E2F5-4CDE-8F04-702DF2A7EA97}" type="presOf" srcId="{7FB459CC-5446-4192-BBED-33DA4F61B0BA}" destId="{A755A4AA-12A1-4204-A77B-83105E44B560}" srcOrd="0" destOrd="0" presId="urn:microsoft.com/office/officeart/2005/8/layout/default"/>
    <dgm:cxn modelId="{CF712214-07C5-4437-8785-0A80BA2CE3E0}" srcId="{3DE9E547-3C66-4E5D-9D07-0515EED2B913}" destId="{1FE62178-BFBB-458A-9FFC-6718BE90EE73}" srcOrd="2" destOrd="0" parTransId="{C7B18377-CA4F-48D2-A63F-EBE60E9655CD}" sibTransId="{B994536B-F1DF-4E87-BC55-1B1B208C83C5}"/>
    <dgm:cxn modelId="{ADE9C55B-97D0-4E19-9FC8-D767A80641DC}" srcId="{3DE9E547-3C66-4E5D-9D07-0515EED2B913}" destId="{7FB459CC-5446-4192-BBED-33DA4F61B0BA}" srcOrd="4" destOrd="0" parTransId="{802883E5-74CC-4699-9B9C-9511544F70B3}" sibTransId="{51CA629A-E2E2-4D28-A954-62A7071E69FA}"/>
    <dgm:cxn modelId="{57BB226A-F7EF-49F2-9E37-F2E2E0119887}" type="presParOf" srcId="{46A1C575-DE29-4021-A28C-E1E7FA78085E}" destId="{E43CDCF3-D5B2-4556-A6FF-1FBA940E878F}" srcOrd="0" destOrd="0" presId="urn:microsoft.com/office/officeart/2005/8/layout/default"/>
    <dgm:cxn modelId="{C5DA79CB-F8D4-49D3-8D09-6856E03812C5}" type="presParOf" srcId="{46A1C575-DE29-4021-A28C-E1E7FA78085E}" destId="{54066D3B-676A-41CA-98B3-C0905E22B6EF}" srcOrd="1" destOrd="0" presId="urn:microsoft.com/office/officeart/2005/8/layout/default"/>
    <dgm:cxn modelId="{F482D8D4-DEF1-4D24-8898-13C84ABF0D25}" type="presParOf" srcId="{46A1C575-DE29-4021-A28C-E1E7FA78085E}" destId="{7663FD5A-37FF-412F-A89B-431953A5ACB5}" srcOrd="2" destOrd="0" presId="urn:microsoft.com/office/officeart/2005/8/layout/default"/>
    <dgm:cxn modelId="{6A93B063-754D-4A57-AB71-69C15ADE8C22}" type="presParOf" srcId="{46A1C575-DE29-4021-A28C-E1E7FA78085E}" destId="{99BC05A3-576D-4699-9A76-B11E8D8F78B3}" srcOrd="3" destOrd="0" presId="urn:microsoft.com/office/officeart/2005/8/layout/default"/>
    <dgm:cxn modelId="{2086D952-8BEB-4813-88FC-71905246BA3C}" type="presParOf" srcId="{46A1C575-DE29-4021-A28C-E1E7FA78085E}" destId="{E98AF1CF-6DE9-466C-9D3D-A8E2A14D0065}" srcOrd="4" destOrd="0" presId="urn:microsoft.com/office/officeart/2005/8/layout/default"/>
    <dgm:cxn modelId="{CD27A6D1-3367-4718-A0D6-289210EBB424}" type="presParOf" srcId="{46A1C575-DE29-4021-A28C-E1E7FA78085E}" destId="{E74C1FBC-FBE8-445F-BEB7-616949A5FE7D}" srcOrd="5" destOrd="0" presId="urn:microsoft.com/office/officeart/2005/8/layout/default"/>
    <dgm:cxn modelId="{D7700FCD-8173-4AAA-8CB3-00E9ED2DB747}" type="presParOf" srcId="{46A1C575-DE29-4021-A28C-E1E7FA78085E}" destId="{5C2C88F2-76A5-43FC-BB33-76A32D394AB9}" srcOrd="6" destOrd="0" presId="urn:microsoft.com/office/officeart/2005/8/layout/default"/>
    <dgm:cxn modelId="{E6282E01-283F-44EE-8815-47CCD5850A0B}" type="presParOf" srcId="{46A1C575-DE29-4021-A28C-E1E7FA78085E}" destId="{08EFF4B8-E91D-47BA-98FB-3476E0D44597}" srcOrd="7" destOrd="0" presId="urn:microsoft.com/office/officeart/2005/8/layout/default"/>
    <dgm:cxn modelId="{1E1E1C06-F23F-4547-8BD0-E818915145CB}" type="presParOf" srcId="{46A1C575-DE29-4021-A28C-E1E7FA78085E}" destId="{A755A4AA-12A1-4204-A77B-83105E44B560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3DBC15C7-9BC5-433D-92A7-BCC39A2CC830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D106D101-98E2-4ADD-B050-08FB6FD9C7E3}">
      <dgm:prSet phldrT="[Text]"/>
      <dgm:spPr>
        <a:xfrm>
          <a:off x="667256" y="1220"/>
          <a:ext cx="3573660" cy="2144196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computer hardware needs and solutions for an enterprise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85FBDA6-CC85-496D-A170-BC99493577D0}" type="parTrans" cxnId="{F6B034F9-891C-437A-8AF1-AD1C485BC557}">
      <dgm:prSet/>
      <dgm:spPr/>
      <dgm:t>
        <a:bodyPr/>
        <a:lstStyle/>
        <a:p>
          <a:endParaRPr lang="en-US"/>
        </a:p>
      </dgm:t>
    </dgm:pt>
    <dgm:pt modelId="{1B976BB2-06E8-4BEE-A370-A1865A421EA8}" type="sibTrans" cxnId="{F6B034F9-891C-437A-8AF1-AD1C485BC557}">
      <dgm:prSet/>
      <dgm:spPr/>
      <dgm:t>
        <a:bodyPr/>
        <a:lstStyle/>
        <a:p>
          <a:endParaRPr lang="en-US"/>
        </a:p>
      </dgm:t>
    </dgm:pt>
    <dgm:pt modelId="{0624CFAA-C176-448A-9B7A-51A3678AF198}">
      <dgm:prSet phldrT="[Text]"/>
      <dgm:spPr>
        <a:xfrm>
          <a:off x="4598283" y="1220"/>
          <a:ext cx="3573660" cy="2144196"/>
        </a:xfr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high availability, scalability, and interoperability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08388FE-DF91-4345-8832-95B9E7A90060}" type="parTrans" cxnId="{3F90B931-1F5D-4960-9972-203FEFE7A2D5}">
      <dgm:prSet/>
      <dgm:spPr/>
      <dgm:t>
        <a:bodyPr/>
        <a:lstStyle/>
        <a:p>
          <a:endParaRPr lang="en-US"/>
        </a:p>
      </dgm:t>
    </dgm:pt>
    <dgm:pt modelId="{2A11892B-9918-4DE9-94F7-B984EBBD55B2}" type="sibTrans" cxnId="{3F90B931-1F5D-4960-9972-203FEFE7A2D5}">
      <dgm:prSet/>
      <dgm:spPr/>
      <dgm:t>
        <a:bodyPr/>
        <a:lstStyle/>
        <a:p>
          <a:endParaRPr lang="en-US"/>
        </a:p>
      </dgm:t>
    </dgm:pt>
    <dgm:pt modelId="{C23B1CAC-046C-43C5-A271-54051C6B9624}">
      <dgm:prSet phldrT="[Text]"/>
      <dgm:spPr>
        <a:xfrm>
          <a:off x="667256" y="2502783"/>
          <a:ext cx="3573660" cy="2144196"/>
        </a:xfr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Determine why computer backup is important and how it is accomplished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89B17EA-35CD-4C86-8909-4F0DA95FEAA7}" type="parTrans" cxnId="{A6DBC961-9F0F-4559-B4CC-7A8800FC59C4}">
      <dgm:prSet/>
      <dgm:spPr/>
      <dgm:t>
        <a:bodyPr/>
        <a:lstStyle/>
        <a:p>
          <a:endParaRPr lang="en-US"/>
        </a:p>
      </dgm:t>
    </dgm:pt>
    <dgm:pt modelId="{07283C6D-2839-435F-88DC-A04CCC5CA677}" type="sibTrans" cxnId="{A6DBC961-9F0F-4559-B4CC-7A8800FC59C4}">
      <dgm:prSet/>
      <dgm:spPr/>
      <dgm:t>
        <a:bodyPr/>
        <a:lstStyle/>
        <a:p>
          <a:endParaRPr lang="en-US"/>
        </a:p>
      </dgm:t>
    </dgm:pt>
    <dgm:pt modelId="{86F6F50B-8ACB-4CA7-9458-A929136985CF}">
      <dgm:prSet phldrT="[Text]"/>
      <dgm:spPr>
        <a:xfrm>
          <a:off x="4598283" y="2502783"/>
          <a:ext cx="3573660" cy="2144196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steps in a disaster recovery plan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46BD819-155D-4623-BEC2-DFF8A83DD4A1}" type="parTrans" cxnId="{E0A175D2-193F-4A87-9079-C2BF88BE258C}">
      <dgm:prSet/>
      <dgm:spPr/>
      <dgm:t>
        <a:bodyPr/>
        <a:lstStyle/>
        <a:p>
          <a:endParaRPr lang="en-US"/>
        </a:p>
      </dgm:t>
    </dgm:pt>
    <dgm:pt modelId="{EF051EA4-C51B-4AD1-83C0-1D7409018F5D}" type="sibTrans" cxnId="{E0A175D2-193F-4A87-9079-C2BF88BE258C}">
      <dgm:prSet/>
      <dgm:spPr/>
      <dgm:t>
        <a:bodyPr/>
        <a:lstStyle/>
        <a:p>
          <a:endParaRPr lang="en-US"/>
        </a:p>
      </dgm:t>
    </dgm:pt>
    <dgm:pt modelId="{0283AAF8-8E6B-4228-934C-18F9A9076AC0}" type="pres">
      <dgm:prSet presAssocID="{3DBC15C7-9BC5-433D-92A7-BCC39A2CC83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C05064A-AF3B-4300-BA44-77588901B427}" type="pres">
      <dgm:prSet presAssocID="{D106D101-98E2-4ADD-B050-08FB6FD9C7E3}" presName="node" presStyleLbl="node1" presStyleIdx="0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EDCDCE41-86BA-475A-A518-EA8E02F91814}" type="pres">
      <dgm:prSet presAssocID="{1B976BB2-06E8-4BEE-A370-A1865A421EA8}" presName="sibTrans" presStyleCnt="0"/>
      <dgm:spPr/>
    </dgm:pt>
    <dgm:pt modelId="{C7DA20AC-F694-4525-B171-8D054D3D9B35}" type="pres">
      <dgm:prSet presAssocID="{0624CFAA-C176-448A-9B7A-51A3678AF198}" presName="node" presStyleLbl="node1" presStyleIdx="1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D30D3B90-A88B-447F-BD36-A22983CEE6BA}" type="pres">
      <dgm:prSet presAssocID="{2A11892B-9918-4DE9-94F7-B984EBBD55B2}" presName="sibTrans" presStyleCnt="0"/>
      <dgm:spPr/>
    </dgm:pt>
    <dgm:pt modelId="{475C8C9C-ED97-44B4-A78F-A743158E304E}" type="pres">
      <dgm:prSet presAssocID="{C23B1CAC-046C-43C5-A271-54051C6B9624}" presName="node" presStyleLbl="node1" presStyleIdx="2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F264756-C6A6-4403-A9F1-F31D22A0390B}" type="pres">
      <dgm:prSet presAssocID="{07283C6D-2839-435F-88DC-A04CCC5CA677}" presName="sibTrans" presStyleCnt="0"/>
      <dgm:spPr/>
    </dgm:pt>
    <dgm:pt modelId="{63436762-E19B-4B51-86F5-2A499A80B03A}" type="pres">
      <dgm:prSet presAssocID="{86F6F50B-8ACB-4CA7-9458-A929136985CF}" presName="node" presStyleLbl="node1" presStyleIdx="3" presStyleCnt="4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A6DBC961-9F0F-4559-B4CC-7A8800FC59C4}" srcId="{3DBC15C7-9BC5-433D-92A7-BCC39A2CC830}" destId="{C23B1CAC-046C-43C5-A271-54051C6B9624}" srcOrd="2" destOrd="0" parTransId="{789B17EA-35CD-4C86-8909-4F0DA95FEAA7}" sibTransId="{07283C6D-2839-435F-88DC-A04CCC5CA677}"/>
    <dgm:cxn modelId="{A9E01492-B41C-41AF-BC29-A57D91339AFE}" type="presOf" srcId="{D106D101-98E2-4ADD-B050-08FB6FD9C7E3}" destId="{2C05064A-AF3B-4300-BA44-77588901B427}" srcOrd="0" destOrd="0" presId="urn:microsoft.com/office/officeart/2005/8/layout/default"/>
    <dgm:cxn modelId="{2B84393C-5122-4A96-8917-62FF172F040F}" type="presOf" srcId="{C23B1CAC-046C-43C5-A271-54051C6B9624}" destId="{475C8C9C-ED97-44B4-A78F-A743158E304E}" srcOrd="0" destOrd="0" presId="urn:microsoft.com/office/officeart/2005/8/layout/default"/>
    <dgm:cxn modelId="{F6B034F9-891C-437A-8AF1-AD1C485BC557}" srcId="{3DBC15C7-9BC5-433D-92A7-BCC39A2CC830}" destId="{D106D101-98E2-4ADD-B050-08FB6FD9C7E3}" srcOrd="0" destOrd="0" parTransId="{685FBDA6-CC85-496D-A170-BC99493577D0}" sibTransId="{1B976BB2-06E8-4BEE-A370-A1865A421EA8}"/>
    <dgm:cxn modelId="{E0A175D2-193F-4A87-9079-C2BF88BE258C}" srcId="{3DBC15C7-9BC5-433D-92A7-BCC39A2CC830}" destId="{86F6F50B-8ACB-4CA7-9458-A929136985CF}" srcOrd="3" destOrd="0" parTransId="{746BD819-155D-4623-BEC2-DFF8A83DD4A1}" sibTransId="{EF051EA4-C51B-4AD1-83C0-1D7409018F5D}"/>
    <dgm:cxn modelId="{3F90B931-1F5D-4960-9972-203FEFE7A2D5}" srcId="{3DBC15C7-9BC5-433D-92A7-BCC39A2CC830}" destId="{0624CFAA-C176-448A-9B7A-51A3678AF198}" srcOrd="1" destOrd="0" parTransId="{908388FE-DF91-4345-8832-95B9E7A90060}" sibTransId="{2A11892B-9918-4DE9-94F7-B984EBBD55B2}"/>
    <dgm:cxn modelId="{8985778F-BEC1-4EE8-B724-F322478C9BA4}" type="presOf" srcId="{0624CFAA-C176-448A-9B7A-51A3678AF198}" destId="{C7DA20AC-F694-4525-B171-8D054D3D9B35}" srcOrd="0" destOrd="0" presId="urn:microsoft.com/office/officeart/2005/8/layout/default"/>
    <dgm:cxn modelId="{E8D468CC-5F09-4ECF-AFE5-780E224F6CD7}" type="presOf" srcId="{86F6F50B-8ACB-4CA7-9458-A929136985CF}" destId="{63436762-E19B-4B51-86F5-2A499A80B03A}" srcOrd="0" destOrd="0" presId="urn:microsoft.com/office/officeart/2005/8/layout/default"/>
    <dgm:cxn modelId="{F6571380-A8B3-41F0-9444-781FB1672365}" type="presOf" srcId="{3DBC15C7-9BC5-433D-92A7-BCC39A2CC830}" destId="{0283AAF8-8E6B-4228-934C-18F9A9076AC0}" srcOrd="0" destOrd="0" presId="urn:microsoft.com/office/officeart/2005/8/layout/default"/>
    <dgm:cxn modelId="{5E81B536-E365-42EF-BDC2-804D78563840}" type="presParOf" srcId="{0283AAF8-8E6B-4228-934C-18F9A9076AC0}" destId="{2C05064A-AF3B-4300-BA44-77588901B427}" srcOrd="0" destOrd="0" presId="urn:microsoft.com/office/officeart/2005/8/layout/default"/>
    <dgm:cxn modelId="{108D5706-CCB5-43BB-923B-24B7EB3A4BEB}" type="presParOf" srcId="{0283AAF8-8E6B-4228-934C-18F9A9076AC0}" destId="{EDCDCE41-86BA-475A-A518-EA8E02F91814}" srcOrd="1" destOrd="0" presId="urn:microsoft.com/office/officeart/2005/8/layout/default"/>
    <dgm:cxn modelId="{5C87853F-E76B-4ACB-8ABD-65DEFAD0FD4E}" type="presParOf" srcId="{0283AAF8-8E6B-4228-934C-18F9A9076AC0}" destId="{C7DA20AC-F694-4525-B171-8D054D3D9B35}" srcOrd="2" destOrd="0" presId="urn:microsoft.com/office/officeart/2005/8/layout/default"/>
    <dgm:cxn modelId="{0B088E07-1FF8-40C8-8A08-C13FCF7DE7A4}" type="presParOf" srcId="{0283AAF8-8E6B-4228-934C-18F9A9076AC0}" destId="{D30D3B90-A88B-447F-BD36-A22983CEE6BA}" srcOrd="3" destOrd="0" presId="urn:microsoft.com/office/officeart/2005/8/layout/default"/>
    <dgm:cxn modelId="{3C02FB9C-7711-4165-8C89-2450917C4B61}" type="presParOf" srcId="{0283AAF8-8E6B-4228-934C-18F9A9076AC0}" destId="{475C8C9C-ED97-44B4-A78F-A743158E304E}" srcOrd="4" destOrd="0" presId="urn:microsoft.com/office/officeart/2005/8/layout/default"/>
    <dgm:cxn modelId="{044B9579-A391-4A4C-82A2-3CFBA92EBCC5}" type="presParOf" srcId="{0283AAF8-8E6B-4228-934C-18F9A9076AC0}" destId="{2F264756-C6A6-4403-A9F1-F31D22A0390B}" srcOrd="5" destOrd="0" presId="urn:microsoft.com/office/officeart/2005/8/layout/default"/>
    <dgm:cxn modelId="{FC098E7A-813C-4744-8718-E2BB82AA8217}" type="presParOf" srcId="{0283AAF8-8E6B-4228-934C-18F9A9076AC0}" destId="{63436762-E19B-4B51-86F5-2A499A80B03A}" srcOrd="6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C855B6E6-02FD-4163-8508-5E6711349A76}" type="doc">
      <dgm:prSet loTypeId="urn:microsoft.com/office/officeart/2005/8/layout/default" loCatId="list" qsTypeId="urn:microsoft.com/office/officeart/2005/8/quickstyle/simple4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92F8B32-8D63-4FA4-8296-625F8389E2A2}">
      <dgm:prSet phldrT="[Text]"/>
      <dgm:spPr>
        <a:xfrm>
          <a:off x="976788" y="892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Retail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3756FC3-5027-40D4-810D-1EC4B46D5F5D}" type="parTrans" cxnId="{052B439F-4A75-4053-B181-4EDC9C75975F}">
      <dgm:prSet/>
      <dgm:spPr/>
      <dgm:t>
        <a:bodyPr/>
        <a:lstStyle/>
        <a:p>
          <a:endParaRPr lang="en-US"/>
        </a:p>
      </dgm:t>
    </dgm:pt>
    <dgm:pt modelId="{242259DE-8A14-4405-AC5D-076C5DF0B25E}" type="sibTrans" cxnId="{052B439F-4A75-4053-B181-4EDC9C75975F}">
      <dgm:prSet/>
      <dgm:spPr/>
      <dgm:t>
        <a:bodyPr/>
        <a:lstStyle/>
        <a:p>
          <a:endParaRPr lang="en-US"/>
        </a:p>
      </dgm:t>
    </dgm:pt>
    <dgm:pt modelId="{4CB4E176-53E3-44D5-8D06-E067DA01DAC2}">
      <dgm:prSet phldrT="[Text]"/>
      <dgm:spPr>
        <a:xfrm>
          <a:off x="3238946" y="892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5F14AB5-0D0B-4293-9860-C2BFBADE365D}" type="parTrans" cxnId="{1D01C20B-BD25-4975-A13C-732B1115182C}">
      <dgm:prSet/>
      <dgm:spPr/>
      <dgm:t>
        <a:bodyPr/>
        <a:lstStyle/>
        <a:p>
          <a:endParaRPr lang="en-US"/>
        </a:p>
      </dgm:t>
    </dgm:pt>
    <dgm:pt modelId="{0EADDD87-85DA-4913-97B6-4F0C5B775FF5}" type="sibTrans" cxnId="{1D01C20B-BD25-4975-A13C-732B1115182C}">
      <dgm:prSet/>
      <dgm:spPr/>
      <dgm:t>
        <a:bodyPr/>
        <a:lstStyle/>
        <a:p>
          <a:endParaRPr lang="en-US"/>
        </a:p>
      </dgm:t>
    </dgm:pt>
    <dgm:pt modelId="{96542732-A7A2-48D2-BB86-4C45741B5B87}">
      <dgm:prSet phldrT="[Text]"/>
      <dgm:spPr>
        <a:xfrm>
          <a:off x="5501104" y="892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Service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22C6002-9A50-4C2E-AE29-77CEB53A2EC0}" type="parTrans" cxnId="{9F4F9E7C-A46F-4568-8489-7E4595D35FD6}">
      <dgm:prSet/>
      <dgm:spPr/>
      <dgm:t>
        <a:bodyPr/>
        <a:lstStyle/>
        <a:p>
          <a:endParaRPr lang="en-US"/>
        </a:p>
      </dgm:t>
    </dgm:pt>
    <dgm:pt modelId="{0C01D180-4494-4F35-BC21-C33F4720CDB3}" type="sibTrans" cxnId="{9F4F9E7C-A46F-4568-8489-7E4595D35FD6}">
      <dgm:prSet/>
      <dgm:spPr/>
      <dgm:t>
        <a:bodyPr/>
        <a:lstStyle/>
        <a:p>
          <a:endParaRPr lang="en-US"/>
        </a:p>
      </dgm:t>
    </dgm:pt>
    <dgm:pt modelId="{E0573A47-A1C0-47B8-909E-2ED852870FE0}">
      <dgm:prSet phldrT="[Text]"/>
      <dgm:spPr>
        <a:xfrm>
          <a:off x="976788" y="1440447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Wholesale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5818C61-D6DD-406E-84D4-D55189BC6289}" type="parTrans" cxnId="{ACE09214-95B4-45BD-B8B6-BD1ACEE16007}">
      <dgm:prSet/>
      <dgm:spPr/>
      <dgm:t>
        <a:bodyPr/>
        <a:lstStyle/>
        <a:p>
          <a:endParaRPr lang="en-US"/>
        </a:p>
      </dgm:t>
    </dgm:pt>
    <dgm:pt modelId="{597B65C4-56CE-49FC-9034-E41669C57E64}" type="sibTrans" cxnId="{ACE09214-95B4-45BD-B8B6-BD1ACEE16007}">
      <dgm:prSet/>
      <dgm:spPr/>
      <dgm:t>
        <a:bodyPr/>
        <a:lstStyle/>
        <a:p>
          <a:endParaRPr lang="en-US"/>
        </a:p>
      </dgm:t>
    </dgm:pt>
    <dgm:pt modelId="{0ACC5044-34D6-40BF-827F-7A611D910789}">
      <dgm:prSet phldrT="[Text]"/>
      <dgm:spPr>
        <a:xfrm>
          <a:off x="3238946" y="1440447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Government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034E2629-B4D0-4667-BDAA-C2313A7CFF6A}" type="parTrans" cxnId="{EC820E19-7C8A-4E5B-849D-484EB4F67CA1}">
      <dgm:prSet/>
      <dgm:spPr/>
      <dgm:t>
        <a:bodyPr/>
        <a:lstStyle/>
        <a:p>
          <a:endParaRPr lang="en-US"/>
        </a:p>
      </dgm:t>
    </dgm:pt>
    <dgm:pt modelId="{1739CA60-0580-44EF-9AD5-C04730E0990D}" type="sibTrans" cxnId="{EC820E19-7C8A-4E5B-849D-484EB4F67CA1}">
      <dgm:prSet/>
      <dgm:spPr/>
      <dgm:t>
        <a:bodyPr/>
        <a:lstStyle/>
        <a:p>
          <a:endParaRPr lang="en-US"/>
        </a:p>
      </dgm:t>
    </dgm:pt>
    <dgm:pt modelId="{5F428E3B-F983-4D04-9A26-740081E693E5}">
      <dgm:prSet phldrT="[Text]"/>
      <dgm:spPr>
        <a:xfrm>
          <a:off x="5501104" y="1440447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Educational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473F4FC1-A81F-4ED8-9C24-768C85DC1397}" type="parTrans" cxnId="{CACD97BC-C68C-4D08-99E1-88703B63FF63}">
      <dgm:prSet/>
      <dgm:spPr/>
      <dgm:t>
        <a:bodyPr/>
        <a:lstStyle/>
        <a:p>
          <a:endParaRPr lang="en-US"/>
        </a:p>
      </dgm:t>
    </dgm:pt>
    <dgm:pt modelId="{74C74E4F-F523-4B63-843C-77013D02C776}" type="sibTrans" cxnId="{CACD97BC-C68C-4D08-99E1-88703B63FF63}">
      <dgm:prSet/>
      <dgm:spPr/>
      <dgm:t>
        <a:bodyPr/>
        <a:lstStyle/>
        <a:p>
          <a:endParaRPr lang="en-US"/>
        </a:p>
      </dgm:t>
    </dgm:pt>
    <dgm:pt modelId="{8B8C0CB6-D609-4AE7-8FDC-F686FA113E58}">
      <dgm:prSet phldrT="[Text]"/>
      <dgm:spPr>
        <a:xfrm>
          <a:off x="3238946" y="2880002"/>
          <a:ext cx="2056507" cy="1233904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Transportation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5CED482-A634-4938-B184-AB6D56989733}" type="parTrans" cxnId="{0E5F46A2-4B54-45CA-8218-C01E8E381D52}">
      <dgm:prSet/>
      <dgm:spPr/>
      <dgm:t>
        <a:bodyPr/>
        <a:lstStyle/>
        <a:p>
          <a:endParaRPr lang="en-US"/>
        </a:p>
      </dgm:t>
    </dgm:pt>
    <dgm:pt modelId="{8C08E8A0-F6CC-432F-B13F-AB87CF48A318}" type="sibTrans" cxnId="{0E5F46A2-4B54-45CA-8218-C01E8E381D52}">
      <dgm:prSet/>
      <dgm:spPr/>
      <dgm:t>
        <a:bodyPr/>
        <a:lstStyle/>
        <a:p>
          <a:endParaRPr lang="en-US"/>
        </a:p>
      </dgm:t>
    </dgm:pt>
    <dgm:pt modelId="{041431A0-C06E-403E-AFD1-63097EB996F9}" type="pres">
      <dgm:prSet presAssocID="{C855B6E6-02FD-4163-8508-5E6711349A76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6F45FDFC-8E8C-44E9-BF1C-B5507327B1F0}" type="pres">
      <dgm:prSet presAssocID="{792F8B32-8D63-4FA4-8296-625F8389E2A2}" presName="node" presStyleLbl="node1" presStyleIdx="0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4BC8138-CB11-4A91-9572-D5CFE8BEB413}" type="pres">
      <dgm:prSet presAssocID="{242259DE-8A14-4405-AC5D-076C5DF0B25E}" presName="sibTrans" presStyleCnt="0"/>
      <dgm:spPr/>
    </dgm:pt>
    <dgm:pt modelId="{47AFCF80-CDEC-4FB4-9FAE-2615F009AE87}" type="pres">
      <dgm:prSet presAssocID="{4CB4E176-53E3-44D5-8D06-E067DA01DAC2}" presName="node" presStyleLbl="node1" presStyleIdx="1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28848F21-3B58-4FE3-B775-B27B00A347BA}" type="pres">
      <dgm:prSet presAssocID="{0EADDD87-85DA-4913-97B6-4F0C5B775FF5}" presName="sibTrans" presStyleCnt="0"/>
      <dgm:spPr/>
    </dgm:pt>
    <dgm:pt modelId="{11A54B22-5C40-467E-9A1A-40107B9273CA}" type="pres">
      <dgm:prSet presAssocID="{96542732-A7A2-48D2-BB86-4C45741B5B87}" presName="node" presStyleLbl="node1" presStyleIdx="2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1BE8B149-D160-4123-B14B-A9EB7CCB5C55}" type="pres">
      <dgm:prSet presAssocID="{0C01D180-4494-4F35-BC21-C33F4720CDB3}" presName="sibTrans" presStyleCnt="0"/>
      <dgm:spPr/>
    </dgm:pt>
    <dgm:pt modelId="{BC8B05C8-C33E-40CD-AB18-D116AC9538F7}" type="pres">
      <dgm:prSet presAssocID="{E0573A47-A1C0-47B8-909E-2ED852870FE0}" presName="node" presStyleLbl="node1" presStyleIdx="3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EFEE7BC2-90D3-4FE1-9860-B2F1465854DD}" type="pres">
      <dgm:prSet presAssocID="{597B65C4-56CE-49FC-9034-E41669C57E64}" presName="sibTrans" presStyleCnt="0"/>
      <dgm:spPr/>
    </dgm:pt>
    <dgm:pt modelId="{6D358396-C385-4A16-B901-CCC05DA0A7B4}" type="pres">
      <dgm:prSet presAssocID="{0ACC5044-34D6-40BF-827F-7A611D910789}" presName="node" presStyleLbl="node1" presStyleIdx="4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D7F76443-3AC1-44FB-9780-F3B56F46A1E3}" type="pres">
      <dgm:prSet presAssocID="{1739CA60-0580-44EF-9AD5-C04730E0990D}" presName="sibTrans" presStyleCnt="0"/>
      <dgm:spPr/>
    </dgm:pt>
    <dgm:pt modelId="{4734DC9B-CBDB-45A7-9B8E-D2C700959DD3}" type="pres">
      <dgm:prSet presAssocID="{5F428E3B-F983-4D04-9A26-740081E693E5}" presName="node" presStyleLbl="node1" presStyleIdx="5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A575BD6-DC70-429D-BA9E-CDEE01276760}" type="pres">
      <dgm:prSet presAssocID="{74C74E4F-F523-4B63-843C-77013D02C776}" presName="sibTrans" presStyleCnt="0"/>
      <dgm:spPr/>
    </dgm:pt>
    <dgm:pt modelId="{729674C8-FC1C-4591-A978-16E087E54000}" type="pres">
      <dgm:prSet presAssocID="{8B8C0CB6-D609-4AE7-8FDC-F686FA113E58}" presName="node" presStyleLbl="node1" presStyleIdx="6" presStyleCnt="7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0BC48ACD-39DA-413D-A971-E4A31B76488D}" type="presOf" srcId="{0ACC5044-34D6-40BF-827F-7A611D910789}" destId="{6D358396-C385-4A16-B901-CCC05DA0A7B4}" srcOrd="0" destOrd="0" presId="urn:microsoft.com/office/officeart/2005/8/layout/default"/>
    <dgm:cxn modelId="{052B439F-4A75-4053-B181-4EDC9C75975F}" srcId="{C855B6E6-02FD-4163-8508-5E6711349A76}" destId="{792F8B32-8D63-4FA4-8296-625F8389E2A2}" srcOrd="0" destOrd="0" parTransId="{33756FC3-5027-40D4-810D-1EC4B46D5F5D}" sibTransId="{242259DE-8A14-4405-AC5D-076C5DF0B25E}"/>
    <dgm:cxn modelId="{28B1E9A0-1ADB-4ED5-AB35-B61A06205483}" type="presOf" srcId="{8B8C0CB6-D609-4AE7-8FDC-F686FA113E58}" destId="{729674C8-FC1C-4591-A978-16E087E54000}" srcOrd="0" destOrd="0" presId="urn:microsoft.com/office/officeart/2005/8/layout/default"/>
    <dgm:cxn modelId="{B48907F4-AD06-492B-8AB6-DF363EFA3863}" type="presOf" srcId="{96542732-A7A2-48D2-BB86-4C45741B5B87}" destId="{11A54B22-5C40-467E-9A1A-40107B9273CA}" srcOrd="0" destOrd="0" presId="urn:microsoft.com/office/officeart/2005/8/layout/default"/>
    <dgm:cxn modelId="{10AD81E0-4DFE-491E-9261-BDF7829A09C4}" type="presOf" srcId="{792F8B32-8D63-4FA4-8296-625F8389E2A2}" destId="{6F45FDFC-8E8C-44E9-BF1C-B5507327B1F0}" srcOrd="0" destOrd="0" presId="urn:microsoft.com/office/officeart/2005/8/layout/default"/>
    <dgm:cxn modelId="{0E5F46A2-4B54-45CA-8218-C01E8E381D52}" srcId="{C855B6E6-02FD-4163-8508-5E6711349A76}" destId="{8B8C0CB6-D609-4AE7-8FDC-F686FA113E58}" srcOrd="6" destOrd="0" parTransId="{B5CED482-A634-4938-B184-AB6D56989733}" sibTransId="{8C08E8A0-F6CC-432F-B13F-AB87CF48A318}"/>
    <dgm:cxn modelId="{EC820E19-7C8A-4E5B-849D-484EB4F67CA1}" srcId="{C855B6E6-02FD-4163-8508-5E6711349A76}" destId="{0ACC5044-34D6-40BF-827F-7A611D910789}" srcOrd="4" destOrd="0" parTransId="{034E2629-B4D0-4667-BDAA-C2313A7CFF6A}" sibTransId="{1739CA60-0580-44EF-9AD5-C04730E0990D}"/>
    <dgm:cxn modelId="{CACD97BC-C68C-4D08-99E1-88703B63FF63}" srcId="{C855B6E6-02FD-4163-8508-5E6711349A76}" destId="{5F428E3B-F983-4D04-9A26-740081E693E5}" srcOrd="5" destOrd="0" parTransId="{473F4FC1-A81F-4ED8-9C24-768C85DC1397}" sibTransId="{74C74E4F-F523-4B63-843C-77013D02C776}"/>
    <dgm:cxn modelId="{9F4F9E7C-A46F-4568-8489-7E4595D35FD6}" srcId="{C855B6E6-02FD-4163-8508-5E6711349A76}" destId="{96542732-A7A2-48D2-BB86-4C45741B5B87}" srcOrd="2" destOrd="0" parTransId="{B22C6002-9A50-4C2E-AE29-77CEB53A2EC0}" sibTransId="{0C01D180-4494-4F35-BC21-C33F4720CDB3}"/>
    <dgm:cxn modelId="{281A8C06-F44B-42DD-9F0A-BF8F543A944B}" type="presOf" srcId="{4CB4E176-53E3-44D5-8D06-E067DA01DAC2}" destId="{47AFCF80-CDEC-4FB4-9FAE-2615F009AE87}" srcOrd="0" destOrd="0" presId="urn:microsoft.com/office/officeart/2005/8/layout/default"/>
    <dgm:cxn modelId="{1D01C20B-BD25-4975-A13C-732B1115182C}" srcId="{C855B6E6-02FD-4163-8508-5E6711349A76}" destId="{4CB4E176-53E3-44D5-8D06-E067DA01DAC2}" srcOrd="1" destOrd="0" parTransId="{F5F14AB5-0D0B-4293-9860-C2BFBADE365D}" sibTransId="{0EADDD87-85DA-4913-97B6-4F0C5B775FF5}"/>
    <dgm:cxn modelId="{8441E1E2-451F-4D77-84CD-1A040299D37A}" type="presOf" srcId="{5F428E3B-F983-4D04-9A26-740081E693E5}" destId="{4734DC9B-CBDB-45A7-9B8E-D2C700959DD3}" srcOrd="0" destOrd="0" presId="urn:microsoft.com/office/officeart/2005/8/layout/default"/>
    <dgm:cxn modelId="{ACE09214-95B4-45BD-B8B6-BD1ACEE16007}" srcId="{C855B6E6-02FD-4163-8508-5E6711349A76}" destId="{E0573A47-A1C0-47B8-909E-2ED852870FE0}" srcOrd="3" destOrd="0" parTransId="{85818C61-D6DD-406E-84D4-D55189BC6289}" sibTransId="{597B65C4-56CE-49FC-9034-E41669C57E64}"/>
    <dgm:cxn modelId="{55C001A6-575D-402D-80F3-FAB6ECA5D877}" type="presOf" srcId="{C855B6E6-02FD-4163-8508-5E6711349A76}" destId="{041431A0-C06E-403E-AFD1-63097EB996F9}" srcOrd="0" destOrd="0" presId="urn:microsoft.com/office/officeart/2005/8/layout/default"/>
    <dgm:cxn modelId="{48AF79DC-605B-41E2-AB35-B3397034C2FC}" type="presOf" srcId="{E0573A47-A1C0-47B8-909E-2ED852870FE0}" destId="{BC8B05C8-C33E-40CD-AB18-D116AC9538F7}" srcOrd="0" destOrd="0" presId="urn:microsoft.com/office/officeart/2005/8/layout/default"/>
    <dgm:cxn modelId="{7937DBBB-BF28-4014-B85C-8DCBF6F19E08}" type="presParOf" srcId="{041431A0-C06E-403E-AFD1-63097EB996F9}" destId="{6F45FDFC-8E8C-44E9-BF1C-B5507327B1F0}" srcOrd="0" destOrd="0" presId="urn:microsoft.com/office/officeart/2005/8/layout/default"/>
    <dgm:cxn modelId="{AE747C31-A3BC-46DD-9B92-F3940DEC3441}" type="presParOf" srcId="{041431A0-C06E-403E-AFD1-63097EB996F9}" destId="{D4BC8138-CB11-4A91-9572-D5CFE8BEB413}" srcOrd="1" destOrd="0" presId="urn:microsoft.com/office/officeart/2005/8/layout/default"/>
    <dgm:cxn modelId="{6785C693-AB96-4244-9878-B528B0EC0C29}" type="presParOf" srcId="{041431A0-C06E-403E-AFD1-63097EB996F9}" destId="{47AFCF80-CDEC-4FB4-9FAE-2615F009AE87}" srcOrd="2" destOrd="0" presId="urn:microsoft.com/office/officeart/2005/8/layout/default"/>
    <dgm:cxn modelId="{69270E7C-2395-44BB-93A1-EEE2F20AC485}" type="presParOf" srcId="{041431A0-C06E-403E-AFD1-63097EB996F9}" destId="{28848F21-3B58-4FE3-B775-B27B00A347BA}" srcOrd="3" destOrd="0" presId="urn:microsoft.com/office/officeart/2005/8/layout/default"/>
    <dgm:cxn modelId="{49DFB73A-E271-475A-B12D-A1143AD9819A}" type="presParOf" srcId="{041431A0-C06E-403E-AFD1-63097EB996F9}" destId="{11A54B22-5C40-467E-9A1A-40107B9273CA}" srcOrd="4" destOrd="0" presId="urn:microsoft.com/office/officeart/2005/8/layout/default"/>
    <dgm:cxn modelId="{48A46DF9-611E-416E-8C1E-92672CF6D19D}" type="presParOf" srcId="{041431A0-C06E-403E-AFD1-63097EB996F9}" destId="{1BE8B149-D160-4123-B14B-A9EB7CCB5C55}" srcOrd="5" destOrd="0" presId="urn:microsoft.com/office/officeart/2005/8/layout/default"/>
    <dgm:cxn modelId="{FF7DB858-22EB-4FC7-B081-4F342DD97E27}" type="presParOf" srcId="{041431A0-C06E-403E-AFD1-63097EB996F9}" destId="{BC8B05C8-C33E-40CD-AB18-D116AC9538F7}" srcOrd="6" destOrd="0" presId="urn:microsoft.com/office/officeart/2005/8/layout/default"/>
    <dgm:cxn modelId="{F51127DF-7139-4BB7-A268-F2A8A0AEF7EA}" type="presParOf" srcId="{041431A0-C06E-403E-AFD1-63097EB996F9}" destId="{EFEE7BC2-90D3-4FE1-9860-B2F1465854DD}" srcOrd="7" destOrd="0" presId="urn:microsoft.com/office/officeart/2005/8/layout/default"/>
    <dgm:cxn modelId="{51E3538D-285C-4BAF-ADBA-923A6583D1E3}" type="presParOf" srcId="{041431A0-C06E-403E-AFD1-63097EB996F9}" destId="{6D358396-C385-4A16-B901-CCC05DA0A7B4}" srcOrd="8" destOrd="0" presId="urn:microsoft.com/office/officeart/2005/8/layout/default"/>
    <dgm:cxn modelId="{ED3C094A-E3FE-421F-AD15-9E1A1454CC9E}" type="presParOf" srcId="{041431A0-C06E-403E-AFD1-63097EB996F9}" destId="{D7F76443-3AC1-44FB-9780-F3B56F46A1E3}" srcOrd="9" destOrd="0" presId="urn:microsoft.com/office/officeart/2005/8/layout/default"/>
    <dgm:cxn modelId="{6F5F3E61-0CC5-4859-AD0B-10059E60BBFE}" type="presParOf" srcId="{041431A0-C06E-403E-AFD1-63097EB996F9}" destId="{4734DC9B-CBDB-45A7-9B8E-D2C700959DD3}" srcOrd="10" destOrd="0" presId="urn:microsoft.com/office/officeart/2005/8/layout/default"/>
    <dgm:cxn modelId="{F290B7BA-3FC1-4755-AA1D-018A64129B3B}" type="presParOf" srcId="{041431A0-C06E-403E-AFD1-63097EB996F9}" destId="{0A575BD6-DC70-429D-BA9E-CDEE01276760}" srcOrd="11" destOrd="0" presId="urn:microsoft.com/office/officeart/2005/8/layout/default"/>
    <dgm:cxn modelId="{92FDF53C-62F0-4B79-B066-267439AA6BE9}" type="presParOf" srcId="{041431A0-C06E-403E-AFD1-63097EB996F9}" destId="{729674C8-FC1C-4591-A978-16E087E54000}" srcOrd="12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699723B3-5349-4626-B12C-A79988723783}" type="doc">
      <dgm:prSet loTypeId="urn:microsoft.com/office/officeart/2005/8/layout/radial4" loCatId="relationship" qsTypeId="urn:microsoft.com/office/officeart/2005/8/quickstyle/simple4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A640306E-50FE-4147-9907-2470AC041844}">
      <dgm:prSet phldrT="[Text]"/>
      <dgm:spPr>
        <a:xfrm>
          <a:off x="3900532" y="2846605"/>
          <a:ext cx="1342935" cy="1342935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Enterprise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431A4F2-DE07-4476-85FF-000A9A5964FE}" type="parTrans" cxnId="{59EF89B3-EB5A-482C-B4C2-5C2874B089D5}">
      <dgm:prSet/>
      <dgm:spPr/>
      <dgm:t>
        <a:bodyPr/>
        <a:lstStyle/>
        <a:p>
          <a:endParaRPr lang="en-US"/>
        </a:p>
      </dgm:t>
    </dgm:pt>
    <dgm:pt modelId="{D20F750D-DE8C-430B-8714-90E7D624395D}" type="sibTrans" cxnId="{59EF89B3-EB5A-482C-B4C2-5C2874B089D5}">
      <dgm:prSet/>
      <dgm:spPr/>
      <dgm:t>
        <a:bodyPr/>
        <a:lstStyle/>
        <a:p>
          <a:endParaRPr lang="en-US"/>
        </a:p>
      </dgm:t>
    </dgm:pt>
    <dgm:pt modelId="{67458EFF-115E-4DC8-8F34-26857B1A2929}">
      <dgm:prSet phldrT="[Text]"/>
      <dgm:spPr>
        <a:xfrm>
          <a:off x="961379" y="3142051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 and Finance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BB7DF77-AC38-4868-AB11-BE90A4929DA5}" type="parTrans" cxnId="{6076029F-1E4F-4323-A432-2252435AA5CC}">
      <dgm:prSet/>
      <dgm:spPr>
        <a:xfrm rot="10800000">
          <a:off x="1431406" y="3326705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D9CB27C3-C3BE-4B24-9F36-36FE2C684902}" type="sibTrans" cxnId="{6076029F-1E4F-4323-A432-2252435AA5CC}">
      <dgm:prSet/>
      <dgm:spPr/>
      <dgm:t>
        <a:bodyPr/>
        <a:lstStyle/>
        <a:p>
          <a:endParaRPr lang="en-US"/>
        </a:p>
      </dgm:t>
    </dgm:pt>
    <dgm:pt modelId="{65C0BF8A-1BA6-4D43-A7B7-9056B6997E00}">
      <dgm:prSet phldrT="[Text]"/>
      <dgm:spPr>
        <a:xfrm>
          <a:off x="1200442" y="1940198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Human Resources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B94F353-8E0D-4183-886D-26D94F53ACD7}" type="parTrans" cxnId="{4F004DEC-02C9-4C46-A4F8-817158FD03AD}">
      <dgm:prSet/>
      <dgm:spPr>
        <a:xfrm rot="12150000">
          <a:off x="1581663" y="2571314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4741F747-F9E6-41FB-9402-84BCBA7E0F2B}" type="sibTrans" cxnId="{4F004DEC-02C9-4C46-A4F8-817158FD03AD}">
      <dgm:prSet/>
      <dgm:spPr/>
      <dgm:t>
        <a:bodyPr/>
        <a:lstStyle/>
        <a:p>
          <a:endParaRPr lang="en-US"/>
        </a:p>
      </dgm:t>
    </dgm:pt>
    <dgm:pt modelId="{1268B847-F81D-49B1-9C8F-101E7BBC019A}">
      <dgm:prSet phldrT="[Text]"/>
      <dgm:spPr>
        <a:xfrm>
          <a:off x="1881237" y="921316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Engineering or Product Development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1FE780D-5982-476D-AC43-6C7E78C34598}" type="parTrans" cxnId="{72A47A44-B221-4C97-8456-24E04DFC70D6}">
      <dgm:prSet/>
      <dgm:spPr>
        <a:xfrm rot="13500000">
          <a:off x="2009557" y="1930925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D2914FD1-FDD2-4B04-8C23-78F72D83DD6E}" type="sibTrans" cxnId="{72A47A44-B221-4C97-8456-24E04DFC70D6}">
      <dgm:prSet/>
      <dgm:spPr/>
      <dgm:t>
        <a:bodyPr/>
        <a:lstStyle/>
        <a:p>
          <a:endParaRPr lang="en-US"/>
        </a:p>
      </dgm:t>
    </dgm:pt>
    <dgm:pt modelId="{4B555A25-CF31-4FA4-A5C0-51892D40F2C8}">
      <dgm:prSet phldrT="[Text]"/>
      <dgm:spPr>
        <a:xfrm>
          <a:off x="2900119" y="240521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E5465BE-2264-4FE2-94EF-3DCBE70D3711}" type="parTrans" cxnId="{F07C0A6B-7DB0-4FAB-9DE6-2708D8537AC2}">
      <dgm:prSet/>
      <dgm:spPr>
        <a:xfrm rot="14850000">
          <a:off x="2649947" y="1503030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4DDB92BA-4367-4A2C-A4D6-CF24AF96226F}" type="sibTrans" cxnId="{F07C0A6B-7DB0-4FAB-9DE6-2708D8537AC2}">
      <dgm:prSet/>
      <dgm:spPr/>
      <dgm:t>
        <a:bodyPr/>
        <a:lstStyle/>
        <a:p>
          <a:endParaRPr lang="en-US"/>
        </a:p>
      </dgm:t>
    </dgm:pt>
    <dgm:pt modelId="{26809F8A-C59B-4337-86F0-7B307A0BCC5D}">
      <dgm:prSet phldrT="[Text]"/>
      <dgm:spPr>
        <a:xfrm>
          <a:off x="4101972" y="1458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Marketing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D550DCD-5663-45D0-B626-18F8795F0567}" type="parTrans" cxnId="{95573C88-00DA-4818-8CB9-5A3A3CB34470}">
      <dgm:prSet/>
      <dgm:spPr>
        <a:xfrm rot="16200000">
          <a:off x="3405338" y="1352773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19048553-6A49-418B-A78A-E70F7972D7EC}" type="sibTrans" cxnId="{95573C88-00DA-4818-8CB9-5A3A3CB34470}">
      <dgm:prSet/>
      <dgm:spPr/>
      <dgm:t>
        <a:bodyPr/>
        <a:lstStyle/>
        <a:p>
          <a:endParaRPr lang="en-US"/>
        </a:p>
      </dgm:t>
    </dgm:pt>
    <dgm:pt modelId="{EB3C2FDA-A70E-43B8-BDA8-347ADDC62D41}">
      <dgm:prSet phldrT="[Text]"/>
      <dgm:spPr>
        <a:xfrm>
          <a:off x="5303825" y="240521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Sales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9B07121D-4F68-4BEC-B455-C97A1A4865B3}" type="parTrans" cxnId="{CE648A32-2DFA-4AA8-9094-28C8FA325785}">
      <dgm:prSet/>
      <dgm:spPr>
        <a:xfrm rot="17550000">
          <a:off x="4160729" y="1503030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E59B18B5-3C20-40A3-9CB4-1A65D67C7C63}" type="sibTrans" cxnId="{CE648A32-2DFA-4AA8-9094-28C8FA325785}">
      <dgm:prSet/>
      <dgm:spPr/>
      <dgm:t>
        <a:bodyPr/>
        <a:lstStyle/>
        <a:p>
          <a:endParaRPr lang="en-US"/>
        </a:p>
      </dgm:t>
    </dgm:pt>
    <dgm:pt modelId="{191D8587-4BD8-4ED8-9528-8B82D1532912}">
      <dgm:prSet phldrT="[Text]"/>
      <dgm:spPr>
        <a:xfrm>
          <a:off x="6322707" y="921316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Distribution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36B9CC7-7E83-4365-904E-32D9E15710F0}" type="parTrans" cxnId="{2FC8D72F-DF3E-494C-BBD8-B554CF111B4C}">
      <dgm:prSet/>
      <dgm:spPr>
        <a:xfrm rot="18900000">
          <a:off x="4801118" y="1930925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9F7849B2-5C13-4303-8E5A-53ADD3967FD8}" type="sibTrans" cxnId="{2FC8D72F-DF3E-494C-BBD8-B554CF111B4C}">
      <dgm:prSet/>
      <dgm:spPr/>
      <dgm:t>
        <a:bodyPr/>
        <a:lstStyle/>
        <a:p>
          <a:endParaRPr lang="en-US"/>
        </a:p>
      </dgm:t>
    </dgm:pt>
    <dgm:pt modelId="{80FFACE4-5FAC-45E5-BB11-C1F69B8DC75C}">
      <dgm:prSet phldrT="[Text]"/>
      <dgm:spPr>
        <a:xfrm>
          <a:off x="7003502" y="1940198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Customer Service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BFD85BA-9164-4E3E-A45E-9D92045C4429}" type="parTrans" cxnId="{9353DC1B-0FA0-4CEF-9361-35EC8D890894}">
      <dgm:prSet/>
      <dgm:spPr>
        <a:xfrm rot="20250000">
          <a:off x="5229013" y="2571314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C1E2D2B4-3A8D-4686-9FEA-22479F651989}" type="sibTrans" cxnId="{9353DC1B-0FA0-4CEF-9361-35EC8D890894}">
      <dgm:prSet/>
      <dgm:spPr/>
      <dgm:t>
        <a:bodyPr/>
        <a:lstStyle/>
        <a:p>
          <a:endParaRPr lang="en-US"/>
        </a:p>
      </dgm:t>
    </dgm:pt>
    <dgm:pt modelId="{F9330BF2-3294-477C-B6FD-2679AF731A10}">
      <dgm:prSet phldrT="[Text]"/>
      <dgm:spPr>
        <a:xfrm>
          <a:off x="7242565" y="3142051"/>
          <a:ext cx="940054" cy="752043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 Technology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A158159-CBEC-4A79-930E-FF31DE3AB76E}" type="parTrans" cxnId="{09371375-C510-45B5-8976-3080AC0ACCF4}">
      <dgm:prSet/>
      <dgm:spPr>
        <a:xfrm>
          <a:off x="5379269" y="3326705"/>
          <a:ext cx="2333323" cy="382736"/>
        </a:xfr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gm:spPr>
      <dgm:t>
        <a:bodyPr/>
        <a:lstStyle/>
        <a:p>
          <a:endParaRPr lang="en-US"/>
        </a:p>
      </dgm:t>
    </dgm:pt>
    <dgm:pt modelId="{66B3BFE4-2B64-45E7-A1A7-11FAC734B71D}" type="sibTrans" cxnId="{09371375-C510-45B5-8976-3080AC0ACCF4}">
      <dgm:prSet/>
      <dgm:spPr/>
      <dgm:t>
        <a:bodyPr/>
        <a:lstStyle/>
        <a:p>
          <a:endParaRPr lang="en-US"/>
        </a:p>
      </dgm:t>
    </dgm:pt>
    <dgm:pt modelId="{AB585701-B852-4754-8DF5-6DC71139EDDB}" type="pres">
      <dgm:prSet presAssocID="{699723B3-5349-4626-B12C-A79988723783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710AF9A-DB78-4963-BAC5-501AB31FD23A}" type="pres">
      <dgm:prSet presAssocID="{A640306E-50FE-4147-9907-2470AC041844}" presName="centerShape" presStyleLbl="node0" presStyleIdx="0" presStyleCnt="1"/>
      <dgm:spPr>
        <a:prstGeom prst="ellipse">
          <a:avLst/>
        </a:prstGeom>
      </dgm:spPr>
      <dgm:t>
        <a:bodyPr/>
        <a:lstStyle/>
        <a:p>
          <a:endParaRPr lang="en-US"/>
        </a:p>
      </dgm:t>
    </dgm:pt>
    <dgm:pt modelId="{8890549B-6297-42EF-BFFC-0B37F1E956D2}" type="pres">
      <dgm:prSet presAssocID="{CBB7DF77-AC38-4868-AB11-BE90A4929DA5}" presName="parTrans" presStyleLbl="bgSibTrans2D1" presStyleIdx="0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3347E0A9-153C-42B5-BAF1-E10411E28246}" type="pres">
      <dgm:prSet presAssocID="{67458EFF-115E-4DC8-8F34-26857B1A2929}" presName="node" presStyleLbl="node1" presStyleIdx="0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EDA6A4C2-C58A-4E03-969D-69833DA0B8F7}" type="pres">
      <dgm:prSet presAssocID="{9B94F353-8E0D-4183-886D-26D94F53ACD7}" presName="parTrans" presStyleLbl="bgSibTrans2D1" presStyleIdx="1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466B1620-764A-46DC-A8EA-0F4A0E127CF5}" type="pres">
      <dgm:prSet presAssocID="{65C0BF8A-1BA6-4D43-A7B7-9056B6997E00}" presName="node" presStyleLbl="node1" presStyleIdx="1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0454DBAB-6CFC-4B13-8586-76B7260B8E1A}" type="pres">
      <dgm:prSet presAssocID="{21FE780D-5982-476D-AC43-6C7E78C34598}" presName="parTrans" presStyleLbl="bgSibTrans2D1" presStyleIdx="2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9C615050-359D-44AC-AEFA-CDE0F19AD3FA}" type="pres">
      <dgm:prSet presAssocID="{1268B847-F81D-49B1-9C8F-101E7BBC019A}" presName="node" presStyleLbl="node1" presStyleIdx="2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99B5EF6E-C25A-4B19-AAE3-B6A5FE358549}" type="pres">
      <dgm:prSet presAssocID="{BE5465BE-2264-4FE2-94EF-3DCBE70D3711}" presName="parTrans" presStyleLbl="bgSibTrans2D1" presStyleIdx="3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CA55B447-7925-4288-A81F-E0518B5CB5AC}" type="pres">
      <dgm:prSet presAssocID="{4B555A25-CF31-4FA4-A5C0-51892D40F2C8}" presName="node" presStyleLbl="node1" presStyleIdx="3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80EC849-531C-4BB8-8F95-23BEF58DD2B2}" type="pres">
      <dgm:prSet presAssocID="{5D550DCD-5663-45D0-B626-18F8795F0567}" presName="parTrans" presStyleLbl="bgSibTrans2D1" presStyleIdx="4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F727E8C7-D541-45AC-B3BE-1673973B41FD}" type="pres">
      <dgm:prSet presAssocID="{26809F8A-C59B-4337-86F0-7B307A0BCC5D}" presName="node" presStyleLbl="node1" presStyleIdx="4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B541CF4C-2C74-4262-AAF1-9C71104FC680}" type="pres">
      <dgm:prSet presAssocID="{9B07121D-4F68-4BEC-B455-C97A1A4865B3}" presName="parTrans" presStyleLbl="bgSibTrans2D1" presStyleIdx="5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532ABE10-03DE-4E3A-988A-8C63E3C8DCCF}" type="pres">
      <dgm:prSet presAssocID="{EB3C2FDA-A70E-43B8-BDA8-347ADDC62D41}" presName="node" presStyleLbl="node1" presStyleIdx="5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721AA86E-F80B-4ADD-A087-8180977D84AF}" type="pres">
      <dgm:prSet presAssocID="{E36B9CC7-7E83-4365-904E-32D9E15710F0}" presName="parTrans" presStyleLbl="bgSibTrans2D1" presStyleIdx="6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23E4A8F1-4A16-4DEC-A5CC-69C412F2039F}" type="pres">
      <dgm:prSet presAssocID="{191D8587-4BD8-4ED8-9528-8B82D1532912}" presName="node" presStyleLbl="node1" presStyleIdx="6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3D920DB8-64F4-4927-A848-74BCEF552E76}" type="pres">
      <dgm:prSet presAssocID="{5BFD85BA-9164-4E3E-A45E-9D92045C4429}" presName="parTrans" presStyleLbl="bgSibTrans2D1" presStyleIdx="7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E252140E-0438-4F39-88B3-A37DE17FF78B}" type="pres">
      <dgm:prSet presAssocID="{80FFACE4-5FAC-45E5-BB11-C1F69B8DC75C}" presName="node" presStyleLbl="node1" presStyleIdx="7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  <dgm:pt modelId="{62F11C4A-DA99-48B5-876E-40BD884D3501}" type="pres">
      <dgm:prSet presAssocID="{AA158159-CBEC-4A79-930E-FF31DE3AB76E}" presName="parTrans" presStyleLbl="bgSibTrans2D1" presStyleIdx="8" presStyleCnt="9"/>
      <dgm:spPr>
        <a:prstGeom prst="leftArrow">
          <a:avLst>
            <a:gd name="adj1" fmla="val 60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08809A14-5760-4EC5-8142-B07D08680883}" type="pres">
      <dgm:prSet presAssocID="{F9330BF2-3294-477C-B6FD-2679AF731A10}" presName="node" presStyleLbl="node1" presStyleIdx="8" presStyleCnt="9">
        <dgm:presLayoutVars>
          <dgm:bulletEnabled val="1"/>
        </dgm:presLayoutVars>
      </dgm:prSet>
      <dgm:spPr>
        <a:prstGeom prst="roundRect">
          <a:avLst>
            <a:gd name="adj" fmla="val 10000"/>
          </a:avLst>
        </a:prstGeom>
      </dgm:spPr>
      <dgm:t>
        <a:bodyPr/>
        <a:lstStyle/>
        <a:p>
          <a:endParaRPr lang="en-US"/>
        </a:p>
      </dgm:t>
    </dgm:pt>
  </dgm:ptLst>
  <dgm:cxnLst>
    <dgm:cxn modelId="{72A47A44-B221-4C97-8456-24E04DFC70D6}" srcId="{A640306E-50FE-4147-9907-2470AC041844}" destId="{1268B847-F81D-49B1-9C8F-101E7BBC019A}" srcOrd="2" destOrd="0" parTransId="{21FE780D-5982-476D-AC43-6C7E78C34598}" sibTransId="{D2914FD1-FDD2-4B04-8C23-78F72D83DD6E}"/>
    <dgm:cxn modelId="{D7D458C6-3881-471F-80F7-474EC24A0BA8}" type="presOf" srcId="{9B07121D-4F68-4BEC-B455-C97A1A4865B3}" destId="{B541CF4C-2C74-4262-AAF1-9C71104FC680}" srcOrd="0" destOrd="0" presId="urn:microsoft.com/office/officeart/2005/8/layout/radial4"/>
    <dgm:cxn modelId="{24AE7D9F-504D-4487-9C03-6D1C343112C8}" type="presOf" srcId="{21FE780D-5982-476D-AC43-6C7E78C34598}" destId="{0454DBAB-6CFC-4B13-8586-76B7260B8E1A}" srcOrd="0" destOrd="0" presId="urn:microsoft.com/office/officeart/2005/8/layout/radial4"/>
    <dgm:cxn modelId="{9104D0CC-36AF-451C-9CD6-7550E57F9914}" type="presOf" srcId="{AA158159-CBEC-4A79-930E-FF31DE3AB76E}" destId="{62F11C4A-DA99-48B5-876E-40BD884D3501}" srcOrd="0" destOrd="0" presId="urn:microsoft.com/office/officeart/2005/8/layout/radial4"/>
    <dgm:cxn modelId="{9823E2F3-B9C2-44BA-AE5B-4B9DC63DB4CB}" type="presOf" srcId="{699723B3-5349-4626-B12C-A79988723783}" destId="{AB585701-B852-4754-8DF5-6DC71139EDDB}" srcOrd="0" destOrd="0" presId="urn:microsoft.com/office/officeart/2005/8/layout/radial4"/>
    <dgm:cxn modelId="{F07C0A6B-7DB0-4FAB-9DE6-2708D8537AC2}" srcId="{A640306E-50FE-4147-9907-2470AC041844}" destId="{4B555A25-CF31-4FA4-A5C0-51892D40F2C8}" srcOrd="3" destOrd="0" parTransId="{BE5465BE-2264-4FE2-94EF-3DCBE70D3711}" sibTransId="{4DDB92BA-4367-4A2C-A4D6-CF24AF96226F}"/>
    <dgm:cxn modelId="{28D5D0EA-4DDE-4683-B212-68AD4B63B11D}" type="presOf" srcId="{26809F8A-C59B-4337-86F0-7B307A0BCC5D}" destId="{F727E8C7-D541-45AC-B3BE-1673973B41FD}" srcOrd="0" destOrd="0" presId="urn:microsoft.com/office/officeart/2005/8/layout/radial4"/>
    <dgm:cxn modelId="{DB781703-9680-49E2-BCDA-5537151F7F56}" type="presOf" srcId="{E36B9CC7-7E83-4365-904E-32D9E15710F0}" destId="{721AA86E-F80B-4ADD-A087-8180977D84AF}" srcOrd="0" destOrd="0" presId="urn:microsoft.com/office/officeart/2005/8/layout/radial4"/>
    <dgm:cxn modelId="{6076029F-1E4F-4323-A432-2252435AA5CC}" srcId="{A640306E-50FE-4147-9907-2470AC041844}" destId="{67458EFF-115E-4DC8-8F34-26857B1A2929}" srcOrd="0" destOrd="0" parTransId="{CBB7DF77-AC38-4868-AB11-BE90A4929DA5}" sibTransId="{D9CB27C3-C3BE-4B24-9F36-36FE2C684902}"/>
    <dgm:cxn modelId="{5196EF54-2F6B-4C2E-8064-0705E53EAA7A}" type="presOf" srcId="{EB3C2FDA-A70E-43B8-BDA8-347ADDC62D41}" destId="{532ABE10-03DE-4E3A-988A-8C63E3C8DCCF}" srcOrd="0" destOrd="0" presId="urn:microsoft.com/office/officeart/2005/8/layout/radial4"/>
    <dgm:cxn modelId="{781D241B-13E8-47C8-9C9D-675733B2F695}" type="presOf" srcId="{80FFACE4-5FAC-45E5-BB11-C1F69B8DC75C}" destId="{E252140E-0438-4F39-88B3-A37DE17FF78B}" srcOrd="0" destOrd="0" presId="urn:microsoft.com/office/officeart/2005/8/layout/radial4"/>
    <dgm:cxn modelId="{2FC8D72F-DF3E-494C-BBD8-B554CF111B4C}" srcId="{A640306E-50FE-4147-9907-2470AC041844}" destId="{191D8587-4BD8-4ED8-9528-8B82D1532912}" srcOrd="6" destOrd="0" parTransId="{E36B9CC7-7E83-4365-904E-32D9E15710F0}" sibTransId="{9F7849B2-5C13-4303-8E5A-53ADD3967FD8}"/>
    <dgm:cxn modelId="{A301FA87-67B4-4C36-B3AE-0DB7CEE0FD7A}" type="presOf" srcId="{CBB7DF77-AC38-4868-AB11-BE90A4929DA5}" destId="{8890549B-6297-42EF-BFFC-0B37F1E956D2}" srcOrd="0" destOrd="0" presId="urn:microsoft.com/office/officeart/2005/8/layout/radial4"/>
    <dgm:cxn modelId="{36B09C8D-8EFE-44D6-BA43-A208695659F2}" type="presOf" srcId="{A640306E-50FE-4147-9907-2470AC041844}" destId="{D710AF9A-DB78-4963-BAC5-501AB31FD23A}" srcOrd="0" destOrd="0" presId="urn:microsoft.com/office/officeart/2005/8/layout/radial4"/>
    <dgm:cxn modelId="{464DF1C1-E4C8-4800-8295-EF4DAF4D2445}" type="presOf" srcId="{F9330BF2-3294-477C-B6FD-2679AF731A10}" destId="{08809A14-5760-4EC5-8142-B07D08680883}" srcOrd="0" destOrd="0" presId="urn:microsoft.com/office/officeart/2005/8/layout/radial4"/>
    <dgm:cxn modelId="{A3D42D8B-4620-4D41-A707-0F7AED4FA74B}" type="presOf" srcId="{191D8587-4BD8-4ED8-9528-8B82D1532912}" destId="{23E4A8F1-4A16-4DEC-A5CC-69C412F2039F}" srcOrd="0" destOrd="0" presId="urn:microsoft.com/office/officeart/2005/8/layout/radial4"/>
    <dgm:cxn modelId="{59EF89B3-EB5A-482C-B4C2-5C2874B089D5}" srcId="{699723B3-5349-4626-B12C-A79988723783}" destId="{A640306E-50FE-4147-9907-2470AC041844}" srcOrd="0" destOrd="0" parTransId="{3431A4F2-DE07-4476-85FF-000A9A5964FE}" sibTransId="{D20F750D-DE8C-430B-8714-90E7D624395D}"/>
    <dgm:cxn modelId="{7DA443AA-8F7E-4B53-8ADD-2810BAFADB63}" type="presOf" srcId="{BE5465BE-2264-4FE2-94EF-3DCBE70D3711}" destId="{99B5EF6E-C25A-4B19-AAE3-B6A5FE358549}" srcOrd="0" destOrd="0" presId="urn:microsoft.com/office/officeart/2005/8/layout/radial4"/>
    <dgm:cxn modelId="{B6426A87-B35B-42D8-8407-7E3CCC1E4A49}" type="presOf" srcId="{5BFD85BA-9164-4E3E-A45E-9D92045C4429}" destId="{3D920DB8-64F4-4927-A848-74BCEF552E76}" srcOrd="0" destOrd="0" presId="urn:microsoft.com/office/officeart/2005/8/layout/radial4"/>
    <dgm:cxn modelId="{09371375-C510-45B5-8976-3080AC0ACCF4}" srcId="{A640306E-50FE-4147-9907-2470AC041844}" destId="{F9330BF2-3294-477C-B6FD-2679AF731A10}" srcOrd="8" destOrd="0" parTransId="{AA158159-CBEC-4A79-930E-FF31DE3AB76E}" sibTransId="{66B3BFE4-2B64-45E7-A1A7-11FAC734B71D}"/>
    <dgm:cxn modelId="{6DF2F429-44B4-4187-B177-82B5631FA434}" type="presOf" srcId="{65C0BF8A-1BA6-4D43-A7B7-9056B6997E00}" destId="{466B1620-764A-46DC-A8EA-0F4A0E127CF5}" srcOrd="0" destOrd="0" presId="urn:microsoft.com/office/officeart/2005/8/layout/radial4"/>
    <dgm:cxn modelId="{FA451C45-F961-4BE6-BC6C-1F25B3840FF2}" type="presOf" srcId="{9B94F353-8E0D-4183-886D-26D94F53ACD7}" destId="{EDA6A4C2-C58A-4E03-969D-69833DA0B8F7}" srcOrd="0" destOrd="0" presId="urn:microsoft.com/office/officeart/2005/8/layout/radial4"/>
    <dgm:cxn modelId="{16F64895-0376-4BE5-9D5A-5117411381AE}" type="presOf" srcId="{4B555A25-CF31-4FA4-A5C0-51892D40F2C8}" destId="{CA55B447-7925-4288-A81F-E0518B5CB5AC}" srcOrd="0" destOrd="0" presId="urn:microsoft.com/office/officeart/2005/8/layout/radial4"/>
    <dgm:cxn modelId="{CE648A32-2DFA-4AA8-9094-28C8FA325785}" srcId="{A640306E-50FE-4147-9907-2470AC041844}" destId="{EB3C2FDA-A70E-43B8-BDA8-347ADDC62D41}" srcOrd="5" destOrd="0" parTransId="{9B07121D-4F68-4BEC-B455-C97A1A4865B3}" sibTransId="{E59B18B5-3C20-40A3-9CB4-1A65D67C7C63}"/>
    <dgm:cxn modelId="{14E041FC-AE40-40EF-9E77-959A2359FF73}" type="presOf" srcId="{1268B847-F81D-49B1-9C8F-101E7BBC019A}" destId="{9C615050-359D-44AC-AEFA-CDE0F19AD3FA}" srcOrd="0" destOrd="0" presId="urn:microsoft.com/office/officeart/2005/8/layout/radial4"/>
    <dgm:cxn modelId="{DA71FEC4-872A-4A87-B8F1-577A08FE82A8}" type="presOf" srcId="{67458EFF-115E-4DC8-8F34-26857B1A2929}" destId="{3347E0A9-153C-42B5-BAF1-E10411E28246}" srcOrd="0" destOrd="0" presId="urn:microsoft.com/office/officeart/2005/8/layout/radial4"/>
    <dgm:cxn modelId="{95573C88-00DA-4818-8CB9-5A3A3CB34470}" srcId="{A640306E-50FE-4147-9907-2470AC041844}" destId="{26809F8A-C59B-4337-86F0-7B307A0BCC5D}" srcOrd="4" destOrd="0" parTransId="{5D550DCD-5663-45D0-B626-18F8795F0567}" sibTransId="{19048553-6A49-418B-A78A-E70F7972D7EC}"/>
    <dgm:cxn modelId="{9353DC1B-0FA0-4CEF-9361-35EC8D890894}" srcId="{A640306E-50FE-4147-9907-2470AC041844}" destId="{80FFACE4-5FAC-45E5-BB11-C1F69B8DC75C}" srcOrd="7" destOrd="0" parTransId="{5BFD85BA-9164-4E3E-A45E-9D92045C4429}" sibTransId="{C1E2D2B4-3A8D-4686-9FEA-22479F651989}"/>
    <dgm:cxn modelId="{4F004DEC-02C9-4C46-A4F8-817158FD03AD}" srcId="{A640306E-50FE-4147-9907-2470AC041844}" destId="{65C0BF8A-1BA6-4D43-A7B7-9056B6997E00}" srcOrd="1" destOrd="0" parTransId="{9B94F353-8E0D-4183-886D-26D94F53ACD7}" sibTransId="{4741F747-F9E6-41FB-9402-84BCBA7E0F2B}"/>
    <dgm:cxn modelId="{ECA72123-C223-4887-9947-BD734E485DA1}" type="presOf" srcId="{5D550DCD-5663-45D0-B626-18F8795F0567}" destId="{780EC849-531C-4BB8-8F95-23BEF58DD2B2}" srcOrd="0" destOrd="0" presId="urn:microsoft.com/office/officeart/2005/8/layout/radial4"/>
    <dgm:cxn modelId="{2DC1B533-6949-4F7E-B743-BD006163890B}" type="presParOf" srcId="{AB585701-B852-4754-8DF5-6DC71139EDDB}" destId="{D710AF9A-DB78-4963-BAC5-501AB31FD23A}" srcOrd="0" destOrd="0" presId="urn:microsoft.com/office/officeart/2005/8/layout/radial4"/>
    <dgm:cxn modelId="{D0E3E60B-31EF-4843-BC00-897734FDB092}" type="presParOf" srcId="{AB585701-B852-4754-8DF5-6DC71139EDDB}" destId="{8890549B-6297-42EF-BFFC-0B37F1E956D2}" srcOrd="1" destOrd="0" presId="urn:microsoft.com/office/officeart/2005/8/layout/radial4"/>
    <dgm:cxn modelId="{33B5D857-B0AA-4762-88A9-B23B5A25025E}" type="presParOf" srcId="{AB585701-B852-4754-8DF5-6DC71139EDDB}" destId="{3347E0A9-153C-42B5-BAF1-E10411E28246}" srcOrd="2" destOrd="0" presId="urn:microsoft.com/office/officeart/2005/8/layout/radial4"/>
    <dgm:cxn modelId="{B7734030-1D68-44ED-A01F-8379FEA5A7A1}" type="presParOf" srcId="{AB585701-B852-4754-8DF5-6DC71139EDDB}" destId="{EDA6A4C2-C58A-4E03-969D-69833DA0B8F7}" srcOrd="3" destOrd="0" presId="urn:microsoft.com/office/officeart/2005/8/layout/radial4"/>
    <dgm:cxn modelId="{B3E41958-7C8A-42DF-929B-E1EED70CA3DE}" type="presParOf" srcId="{AB585701-B852-4754-8DF5-6DC71139EDDB}" destId="{466B1620-764A-46DC-A8EA-0F4A0E127CF5}" srcOrd="4" destOrd="0" presId="urn:microsoft.com/office/officeart/2005/8/layout/radial4"/>
    <dgm:cxn modelId="{824BD301-680B-4401-8A72-1E9F38218462}" type="presParOf" srcId="{AB585701-B852-4754-8DF5-6DC71139EDDB}" destId="{0454DBAB-6CFC-4B13-8586-76B7260B8E1A}" srcOrd="5" destOrd="0" presId="urn:microsoft.com/office/officeart/2005/8/layout/radial4"/>
    <dgm:cxn modelId="{8FCEF06B-2660-4D27-970F-CBB6F4E24F61}" type="presParOf" srcId="{AB585701-B852-4754-8DF5-6DC71139EDDB}" destId="{9C615050-359D-44AC-AEFA-CDE0F19AD3FA}" srcOrd="6" destOrd="0" presId="urn:microsoft.com/office/officeart/2005/8/layout/radial4"/>
    <dgm:cxn modelId="{76CD6613-6C9C-458F-8240-CAA4CBB87C3E}" type="presParOf" srcId="{AB585701-B852-4754-8DF5-6DC71139EDDB}" destId="{99B5EF6E-C25A-4B19-AAE3-B6A5FE358549}" srcOrd="7" destOrd="0" presId="urn:microsoft.com/office/officeart/2005/8/layout/radial4"/>
    <dgm:cxn modelId="{4BC4F216-7D4C-403A-A396-AFCF03381016}" type="presParOf" srcId="{AB585701-B852-4754-8DF5-6DC71139EDDB}" destId="{CA55B447-7925-4288-A81F-E0518B5CB5AC}" srcOrd="8" destOrd="0" presId="urn:microsoft.com/office/officeart/2005/8/layout/radial4"/>
    <dgm:cxn modelId="{F155CBC1-FB30-439D-9803-E587E5F1174F}" type="presParOf" srcId="{AB585701-B852-4754-8DF5-6DC71139EDDB}" destId="{780EC849-531C-4BB8-8F95-23BEF58DD2B2}" srcOrd="9" destOrd="0" presId="urn:microsoft.com/office/officeart/2005/8/layout/radial4"/>
    <dgm:cxn modelId="{D32CD0D8-F9DC-4EBC-85CB-BD2280636AEC}" type="presParOf" srcId="{AB585701-B852-4754-8DF5-6DC71139EDDB}" destId="{F727E8C7-D541-45AC-B3BE-1673973B41FD}" srcOrd="10" destOrd="0" presId="urn:microsoft.com/office/officeart/2005/8/layout/radial4"/>
    <dgm:cxn modelId="{5907BD88-7EA8-42D0-BE88-BF6C51EBE380}" type="presParOf" srcId="{AB585701-B852-4754-8DF5-6DC71139EDDB}" destId="{B541CF4C-2C74-4262-AAF1-9C71104FC680}" srcOrd="11" destOrd="0" presId="urn:microsoft.com/office/officeart/2005/8/layout/radial4"/>
    <dgm:cxn modelId="{5EABFC7C-D1CD-4096-A967-CCB1CFB26662}" type="presParOf" srcId="{AB585701-B852-4754-8DF5-6DC71139EDDB}" destId="{532ABE10-03DE-4E3A-988A-8C63E3C8DCCF}" srcOrd="12" destOrd="0" presId="urn:microsoft.com/office/officeart/2005/8/layout/radial4"/>
    <dgm:cxn modelId="{1A430B52-4525-4E08-B300-02160BE23FCC}" type="presParOf" srcId="{AB585701-B852-4754-8DF5-6DC71139EDDB}" destId="{721AA86E-F80B-4ADD-A087-8180977D84AF}" srcOrd="13" destOrd="0" presId="urn:microsoft.com/office/officeart/2005/8/layout/radial4"/>
    <dgm:cxn modelId="{1CC54B84-1A57-4D33-BDC7-D372D91B8783}" type="presParOf" srcId="{AB585701-B852-4754-8DF5-6DC71139EDDB}" destId="{23E4A8F1-4A16-4DEC-A5CC-69C412F2039F}" srcOrd="14" destOrd="0" presId="urn:microsoft.com/office/officeart/2005/8/layout/radial4"/>
    <dgm:cxn modelId="{1A978D1D-1A5F-4282-9291-6D10B5C7461A}" type="presParOf" srcId="{AB585701-B852-4754-8DF5-6DC71139EDDB}" destId="{3D920DB8-64F4-4927-A848-74BCEF552E76}" srcOrd="15" destOrd="0" presId="urn:microsoft.com/office/officeart/2005/8/layout/radial4"/>
    <dgm:cxn modelId="{F0EEB52A-B180-4656-8E93-6F2CE6D21494}" type="presParOf" srcId="{AB585701-B852-4754-8DF5-6DC71139EDDB}" destId="{E252140E-0438-4F39-88B3-A37DE17FF78B}" srcOrd="16" destOrd="0" presId="urn:microsoft.com/office/officeart/2005/8/layout/radial4"/>
    <dgm:cxn modelId="{21606F44-557C-43F7-B5D3-98F20A8AF6F6}" type="presParOf" srcId="{AB585701-B852-4754-8DF5-6DC71139EDDB}" destId="{62F11C4A-DA99-48B5-876E-40BD884D3501}" srcOrd="17" destOrd="0" presId="urn:microsoft.com/office/officeart/2005/8/layout/radial4"/>
    <dgm:cxn modelId="{2608F4B7-33DA-41CC-863D-A976B6CE7329}" type="presParOf" srcId="{AB585701-B852-4754-8DF5-6DC71139EDDB}" destId="{08809A14-5760-4EC5-8142-B07D08680883}" srcOrd="18" destOrd="0" presId="urn:microsoft.com/office/officeart/2005/8/layout/radial4"/>
  </dgm:cxnLst>
  <dgm:bg/>
  <dgm:whole/>
  <dgm:extLst>
    <a:ext uri="http://schemas.microsoft.com/office/drawing/2008/diagram">
      <dsp:dataModelExt xmlns="" xmlns:dsp="http://schemas.microsoft.com/office/drawing/2008/diagram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4DBB984F-6211-47E1-8131-7B1D88167E48}" type="doc">
      <dgm:prSet loTypeId="urn:microsoft.com/office/officeart/2005/8/layout/arrow4" loCatId="relationship" qsTypeId="urn:microsoft.com/office/officeart/2005/8/quickstyle/3d3" qsCatId="3D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54233B55-CD7D-444C-9AF0-A63478B54072}">
      <dgm:prSet phldrT="[Text]"/>
      <dgm:spPr>
        <a:xfrm>
          <a:off x="2620171" y="0"/>
          <a:ext cx="4309872" cy="2231136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Material Requirements Planning (MRP)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uses software to help monitor and control processes related to production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19CBF8FE-3E7F-4307-A5C1-DC544499E0A0}" type="parTrans" cxnId="{3EE692AB-05FB-4F73-8CDA-EDA48E11D0B1}">
      <dgm:prSet/>
      <dgm:spPr/>
      <dgm:t>
        <a:bodyPr/>
        <a:lstStyle/>
        <a:p>
          <a:endParaRPr lang="en-US"/>
        </a:p>
      </dgm:t>
    </dgm:pt>
    <dgm:pt modelId="{4EE8D77E-338F-4C99-8181-BBDA23BE3BC0}" type="sibTrans" cxnId="{3EE692AB-05FB-4F73-8CDA-EDA48E11D0B1}">
      <dgm:prSet/>
      <dgm:spPr/>
      <dgm:t>
        <a:bodyPr/>
        <a:lstStyle/>
        <a:p>
          <a:endParaRPr lang="en-US"/>
        </a:p>
      </dgm:t>
    </dgm:pt>
    <dgm:pt modelId="{58B601E4-FCB3-4596-A133-827594A5E319}">
      <dgm:prSet phldrT="[Text]"/>
      <dgm:spPr>
        <a:xfrm>
          <a:off x="3382095" y="2417064"/>
          <a:ext cx="4309872" cy="2231136"/>
        </a:xfr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gm:spPr>
      <dgm:t>
        <a:bodyPr/>
        <a:lstStyle/>
        <a:p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Manufacturing Resource Planning II (MRP II)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an extension of MRP and also includes software that helps in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D3E5DD90-1047-4B42-9171-3A980717EBDC}" type="parTrans" cxnId="{CEBB717F-DC41-4486-AC58-02E1452A94E5}">
      <dgm:prSet/>
      <dgm:spPr/>
      <dgm:t>
        <a:bodyPr/>
        <a:lstStyle/>
        <a:p>
          <a:endParaRPr lang="en-US"/>
        </a:p>
      </dgm:t>
    </dgm:pt>
    <dgm:pt modelId="{797316C9-06A8-4649-8DA4-14728403E614}" type="sibTrans" cxnId="{CEBB717F-DC41-4486-AC58-02E1452A94E5}">
      <dgm:prSet/>
      <dgm:spPr/>
      <dgm:t>
        <a:bodyPr/>
        <a:lstStyle/>
        <a:p>
          <a:endParaRPr lang="en-US"/>
        </a:p>
      </dgm:t>
    </dgm:pt>
    <dgm:pt modelId="{9B81C7CF-11D6-4C56-8F33-D9396DAC7978}">
      <dgm:prSet/>
      <dgm:spPr/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Focuses on inventory of parts</a:t>
          </a:r>
          <a:endParaRPr lang="en-US" b="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C5104BC-DDFF-49B8-B5F5-8BECC1D6ED10}" type="parTrans" cxnId="{B92918C5-D151-4F82-AB30-DBE35B6CB736}">
      <dgm:prSet/>
      <dgm:spPr/>
      <dgm:t>
        <a:bodyPr/>
        <a:lstStyle/>
        <a:p>
          <a:endParaRPr lang="en-US"/>
        </a:p>
      </dgm:t>
    </dgm:pt>
    <dgm:pt modelId="{6ED0D43C-D504-4CBE-85B8-F344B8A954CC}" type="sibTrans" cxnId="{B92918C5-D151-4F82-AB30-DBE35B6CB736}">
      <dgm:prSet/>
      <dgm:spPr/>
      <dgm:t>
        <a:bodyPr/>
        <a:lstStyle/>
        <a:p>
          <a:endParaRPr lang="en-US"/>
        </a:p>
      </dgm:t>
    </dgm:pt>
    <dgm:pt modelId="{F9DF3131-EF4A-40CA-AE30-057D637EE3A0}">
      <dgm:prSet/>
      <dgm:spPr/>
      <dgm:t>
        <a:bodyPr/>
        <a:lstStyle/>
        <a:p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Scheduling, tracking, production and monitoring product quality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867A247C-5996-43A9-B6A9-2D8741218801}" type="parTrans" cxnId="{2A9D256C-8BF2-4A71-81AE-DB3C14A09699}">
      <dgm:prSet/>
      <dgm:spPr/>
      <dgm:t>
        <a:bodyPr/>
        <a:lstStyle/>
        <a:p>
          <a:endParaRPr lang="en-US"/>
        </a:p>
      </dgm:t>
    </dgm:pt>
    <dgm:pt modelId="{7352E8E3-30CC-4707-9566-205D26D6CEEF}" type="sibTrans" cxnId="{2A9D256C-8BF2-4A71-81AE-DB3C14A09699}">
      <dgm:prSet/>
      <dgm:spPr/>
      <dgm:t>
        <a:bodyPr/>
        <a:lstStyle/>
        <a:p>
          <a:endParaRPr lang="en-US"/>
        </a:p>
      </dgm:t>
    </dgm:pt>
    <dgm:pt modelId="{E9C58372-A5C9-47EB-92C7-8F15E6BB2F56}" type="pres">
      <dgm:prSet presAssocID="{4DBB984F-6211-47E1-8131-7B1D88167E48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561CEE6B-E88E-4474-BBA7-8D35EDC1081C}" type="pres">
      <dgm:prSet presAssocID="{54233B55-CD7D-444C-9AF0-A63478B54072}" presName="upArrow" presStyleLbl="node1" presStyleIdx="0" presStyleCnt="2"/>
      <dgm:spPr>
        <a:xfrm>
          <a:off x="4232" y="0"/>
          <a:ext cx="2539746" cy="2231136"/>
        </a:xfrm>
        <a:prstGeom prst="upArrow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en-US"/>
        </a:p>
      </dgm:t>
    </dgm:pt>
    <dgm:pt modelId="{54B97DA7-052F-4C9E-B6F4-3DB229D965CA}" type="pres">
      <dgm:prSet presAssocID="{54233B55-CD7D-444C-9AF0-A63478B54072}" presName="upArrowText" presStyleLbl="revTx" presStyleIdx="0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A53625E1-EC71-4C58-A025-FDC2F67B44CB}" type="pres">
      <dgm:prSet presAssocID="{58B601E4-FCB3-4596-A133-827594A5E319}" presName="downArrow" presStyleLbl="node1" presStyleIdx="1" presStyleCnt="2"/>
      <dgm:spPr>
        <a:xfrm>
          <a:off x="766156" y="2417064"/>
          <a:ext cx="2539746" cy="2231136"/>
        </a:xfrm>
        <a:prstGeom prst="downArrow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endParaRPr lang="en-US"/>
        </a:p>
      </dgm:t>
    </dgm:pt>
    <dgm:pt modelId="{D6F373B6-59B0-4A33-A770-6B61D20641EB}" type="pres">
      <dgm:prSet presAssocID="{58B601E4-FCB3-4596-A133-827594A5E319}" presName="downArrowText" presStyleLbl="revTx" presStyleIdx="1" presStyleCnt="2">
        <dgm:presLayoutVars>
          <dgm:chMax val="0"/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A34D9C3-38E6-4C6B-814B-647BC28D9FB6}" type="presOf" srcId="{4DBB984F-6211-47E1-8131-7B1D88167E48}" destId="{E9C58372-A5C9-47EB-92C7-8F15E6BB2F56}" srcOrd="0" destOrd="0" presId="urn:microsoft.com/office/officeart/2005/8/layout/arrow4"/>
    <dgm:cxn modelId="{3EE692AB-05FB-4F73-8CDA-EDA48E11D0B1}" srcId="{4DBB984F-6211-47E1-8131-7B1D88167E48}" destId="{54233B55-CD7D-444C-9AF0-A63478B54072}" srcOrd="0" destOrd="0" parTransId="{19CBF8FE-3E7F-4307-A5C1-DC544499E0A0}" sibTransId="{4EE8D77E-338F-4C99-8181-BBDA23BE3BC0}"/>
    <dgm:cxn modelId="{CEBB717F-DC41-4486-AC58-02E1452A94E5}" srcId="{4DBB984F-6211-47E1-8131-7B1D88167E48}" destId="{58B601E4-FCB3-4596-A133-827594A5E319}" srcOrd="1" destOrd="0" parTransId="{D3E5DD90-1047-4B42-9171-3A980717EBDC}" sibTransId="{797316C9-06A8-4649-8DA4-14728403E614}"/>
    <dgm:cxn modelId="{2A9D256C-8BF2-4A71-81AE-DB3C14A09699}" srcId="{58B601E4-FCB3-4596-A133-827594A5E319}" destId="{F9DF3131-EF4A-40CA-AE30-057D637EE3A0}" srcOrd="0" destOrd="0" parTransId="{867A247C-5996-43A9-B6A9-2D8741218801}" sibTransId="{7352E8E3-30CC-4707-9566-205D26D6CEEF}"/>
    <dgm:cxn modelId="{288E1951-E120-4748-83BB-250F18AAFCF6}" type="presOf" srcId="{F9DF3131-EF4A-40CA-AE30-057D637EE3A0}" destId="{D6F373B6-59B0-4A33-A770-6B61D20641EB}" srcOrd="0" destOrd="1" presId="urn:microsoft.com/office/officeart/2005/8/layout/arrow4"/>
    <dgm:cxn modelId="{30DAABEE-ACC6-44BA-B499-9E85383013C6}" type="presOf" srcId="{58B601E4-FCB3-4596-A133-827594A5E319}" destId="{D6F373B6-59B0-4A33-A770-6B61D20641EB}" srcOrd="0" destOrd="0" presId="urn:microsoft.com/office/officeart/2005/8/layout/arrow4"/>
    <dgm:cxn modelId="{1A11F04D-A710-44B5-8264-638C328FF5B6}" type="presOf" srcId="{54233B55-CD7D-444C-9AF0-A63478B54072}" destId="{54B97DA7-052F-4C9E-B6F4-3DB229D965CA}" srcOrd="0" destOrd="0" presId="urn:microsoft.com/office/officeart/2005/8/layout/arrow4"/>
    <dgm:cxn modelId="{B92918C5-D151-4F82-AB30-DBE35B6CB736}" srcId="{54233B55-CD7D-444C-9AF0-A63478B54072}" destId="{9B81C7CF-11D6-4C56-8F33-D9396DAC7978}" srcOrd="0" destOrd="0" parTransId="{3C5104BC-DDFF-49B8-B5F5-8BECC1D6ED10}" sibTransId="{6ED0D43C-D504-4CBE-85B8-F344B8A954CC}"/>
    <dgm:cxn modelId="{B61964F0-1A64-4E67-A491-2E4BF0897AF8}" type="presOf" srcId="{9B81C7CF-11D6-4C56-8F33-D9396DAC7978}" destId="{54B97DA7-052F-4C9E-B6F4-3DB229D965CA}" srcOrd="0" destOrd="1" presId="urn:microsoft.com/office/officeart/2005/8/layout/arrow4"/>
    <dgm:cxn modelId="{48486011-719D-48FA-9730-09BEFD50AC43}" type="presParOf" srcId="{E9C58372-A5C9-47EB-92C7-8F15E6BB2F56}" destId="{561CEE6B-E88E-4474-BBA7-8D35EDC1081C}" srcOrd="0" destOrd="0" presId="urn:microsoft.com/office/officeart/2005/8/layout/arrow4"/>
    <dgm:cxn modelId="{AEE60076-4A2E-410B-81CB-4EB40C44F980}" type="presParOf" srcId="{E9C58372-A5C9-47EB-92C7-8F15E6BB2F56}" destId="{54B97DA7-052F-4C9E-B6F4-3DB229D965CA}" srcOrd="1" destOrd="0" presId="urn:microsoft.com/office/officeart/2005/8/layout/arrow4"/>
    <dgm:cxn modelId="{8ED4C0E6-8923-4D40-851D-CA11F94CA704}" type="presParOf" srcId="{E9C58372-A5C9-47EB-92C7-8F15E6BB2F56}" destId="{A53625E1-EC71-4C58-A025-FDC2F67B44CB}" srcOrd="2" destOrd="0" presId="urn:microsoft.com/office/officeart/2005/8/layout/arrow4"/>
    <dgm:cxn modelId="{6D83DB72-3CDE-45E7-B7F8-C960C77A0506}" type="presParOf" srcId="{E9C58372-A5C9-47EB-92C7-8F15E6BB2F56}" destId="{D6F373B6-59B0-4A33-A770-6B61D20641EB}" srcOrd="3" destOrd="0" presId="urn:microsoft.com/office/officeart/2005/8/layout/arrow4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D9F2B298-46F2-4134-A070-F60533B73FB4}" type="doc">
      <dgm:prSet loTypeId="urn:microsoft.com/office/officeart/2005/8/layout/vList2" loCatId="list" qsTypeId="urn:microsoft.com/office/officeart/2005/8/quickstyle/3d3" qsCatId="3D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ED2C5DD-BB9C-48B2-9C57-340C70C0BED8}">
      <dgm:prSet phldrT="[Text]" custT="1"/>
      <dgm:spPr>
        <a:xfrm>
          <a:off x="0" y="160499"/>
          <a:ext cx="8839200" cy="210600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sz="40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A </a:t>
          </a:r>
          <a:r>
            <a:rPr lang="en-US" sz="400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/>
              <a:ea typeface="+mn-ea"/>
              <a:cs typeface="+mn-cs"/>
            </a:rPr>
            <a:t>quality control system </a:t>
          </a:r>
          <a:r>
            <a:rPr lang="en-US" sz="40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helps an organization maintain or improve the quality of its products or services</a:t>
          </a:r>
          <a:endParaRPr lang="en-US" sz="4000" dirty="0">
            <a:solidFill>
              <a:schemeClr val="bg1"/>
            </a:solidFill>
            <a:latin typeface="Calibri"/>
            <a:ea typeface="+mn-ea"/>
            <a:cs typeface="+mn-cs"/>
          </a:endParaRPr>
        </a:p>
      </dgm:t>
    </dgm:pt>
    <dgm:pt modelId="{C91E2559-949D-4A27-99C0-F207BAEB0117}" type="parTrans" cxnId="{3D15057A-AD1F-44C3-85D4-DFF38694F768}">
      <dgm:prSet/>
      <dgm:spPr/>
      <dgm:t>
        <a:bodyPr/>
        <a:lstStyle/>
        <a:p>
          <a:endParaRPr lang="en-US"/>
        </a:p>
      </dgm:t>
    </dgm:pt>
    <dgm:pt modelId="{7B608378-19C4-4499-953C-7F044C29553D}" type="sibTrans" cxnId="{3D15057A-AD1F-44C3-85D4-DFF38694F768}">
      <dgm:prSet/>
      <dgm:spPr/>
      <dgm:t>
        <a:bodyPr/>
        <a:lstStyle/>
        <a:p>
          <a:endParaRPr lang="en-US"/>
        </a:p>
      </dgm:t>
    </dgm:pt>
    <dgm:pt modelId="{B5DE2EF4-AEF8-4114-8E5F-41EC807D3550}">
      <dgm:prSet phldrT="[Text]"/>
      <dgm:spPr>
        <a:xfrm>
          <a:off x="0" y="2381700"/>
          <a:ext cx="8839200" cy="2106000"/>
        </a:xfr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gm:spPr>
      <dgm:t>
        <a:bodyPr/>
        <a:lstStyle/>
        <a:p>
          <a:r>
            <a:rPr lang="en-US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A </a:t>
          </a:r>
          <a:r>
            <a:rPr lang="en-US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/>
              <a:ea typeface="+mn-ea"/>
              <a:cs typeface="+mn-cs"/>
            </a:rPr>
            <a:t>marketing information system </a:t>
          </a:r>
          <a:r>
            <a:rPr lang="en-US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serves as a central repository for the tasks of a marketing department. Market research software analyzes data gathered from surveys</a:t>
          </a:r>
        </a:p>
      </dgm:t>
    </dgm:pt>
    <dgm:pt modelId="{9E334CBC-7CD6-48FB-A977-F896354DF430}" type="parTrans" cxnId="{EB62E89E-FB12-40C5-9690-E6CC7EEC2FD2}">
      <dgm:prSet/>
      <dgm:spPr/>
      <dgm:t>
        <a:bodyPr/>
        <a:lstStyle/>
        <a:p>
          <a:endParaRPr lang="en-US"/>
        </a:p>
      </dgm:t>
    </dgm:pt>
    <dgm:pt modelId="{2F8AE831-C59D-4205-9131-F5F210C29F58}" type="sibTrans" cxnId="{EB62E89E-FB12-40C5-9690-E6CC7EEC2FD2}">
      <dgm:prSet/>
      <dgm:spPr/>
      <dgm:t>
        <a:bodyPr/>
        <a:lstStyle/>
        <a:p>
          <a:endParaRPr lang="en-US"/>
        </a:p>
      </dgm:t>
    </dgm:pt>
    <dgm:pt modelId="{33982A23-6FC7-45E3-B68A-5EA57D223D5F}" type="pres">
      <dgm:prSet presAssocID="{D9F2B298-46F2-4134-A070-F60533B73FB4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D3E8F59-2571-4309-8881-8962851B0616}" type="pres">
      <dgm:prSet presAssocID="{0ED2C5DD-BB9C-48B2-9C57-340C70C0BED8}" presName="parentText" presStyleLbl="node1" presStyleIdx="0" presStyleCnt="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A6118B90-81E8-4A89-9725-539C7E0E240F}" type="pres">
      <dgm:prSet presAssocID="{7B608378-19C4-4499-953C-7F044C29553D}" presName="spacer" presStyleCnt="0"/>
      <dgm:spPr/>
    </dgm:pt>
    <dgm:pt modelId="{9D8B8F29-D1B7-4BE1-B2E1-4C3926110363}" type="pres">
      <dgm:prSet presAssocID="{B5DE2EF4-AEF8-4114-8E5F-41EC807D3550}" presName="parentText" presStyleLbl="node1" presStyleIdx="1" presStyleCnt="2">
        <dgm:presLayoutVars>
          <dgm:chMax val="0"/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</dgm:ptLst>
  <dgm:cxnLst>
    <dgm:cxn modelId="{74E57728-0C41-40A4-802B-92E311AA9B04}" type="presOf" srcId="{0ED2C5DD-BB9C-48B2-9C57-340C70C0BED8}" destId="{3D3E8F59-2571-4309-8881-8962851B0616}" srcOrd="0" destOrd="0" presId="urn:microsoft.com/office/officeart/2005/8/layout/vList2"/>
    <dgm:cxn modelId="{EB62E89E-FB12-40C5-9690-E6CC7EEC2FD2}" srcId="{D9F2B298-46F2-4134-A070-F60533B73FB4}" destId="{B5DE2EF4-AEF8-4114-8E5F-41EC807D3550}" srcOrd="1" destOrd="0" parTransId="{9E334CBC-7CD6-48FB-A977-F896354DF430}" sibTransId="{2F8AE831-C59D-4205-9131-F5F210C29F58}"/>
    <dgm:cxn modelId="{F79188FE-1A40-41C4-8C98-BAAE75CD4E57}" type="presOf" srcId="{D9F2B298-46F2-4134-A070-F60533B73FB4}" destId="{33982A23-6FC7-45E3-B68A-5EA57D223D5F}" srcOrd="0" destOrd="0" presId="urn:microsoft.com/office/officeart/2005/8/layout/vList2"/>
    <dgm:cxn modelId="{3D15057A-AD1F-44C3-85D4-DFF38694F768}" srcId="{D9F2B298-46F2-4134-A070-F60533B73FB4}" destId="{0ED2C5DD-BB9C-48B2-9C57-340C70C0BED8}" srcOrd="0" destOrd="0" parTransId="{C91E2559-949D-4A27-99C0-F207BAEB0117}" sibTransId="{7B608378-19C4-4499-953C-7F044C29553D}"/>
    <dgm:cxn modelId="{98D8E4BD-D340-44B4-A973-303854863947}" type="presOf" srcId="{B5DE2EF4-AEF8-4114-8E5F-41EC807D3550}" destId="{9D8B8F29-D1B7-4BE1-B2E1-4C3926110363}" srcOrd="0" destOrd="0" presId="urn:microsoft.com/office/officeart/2005/8/layout/vList2"/>
    <dgm:cxn modelId="{C6F073AB-0AD2-4C5C-A11C-98926129EC56}" type="presParOf" srcId="{33982A23-6FC7-45E3-B68A-5EA57D223D5F}" destId="{3D3E8F59-2571-4309-8881-8962851B0616}" srcOrd="0" destOrd="0" presId="urn:microsoft.com/office/officeart/2005/8/layout/vList2"/>
    <dgm:cxn modelId="{F51CF375-11E7-46C8-8BBD-4B5322CDF51B}" type="presParOf" srcId="{33982A23-6FC7-45E3-B68A-5EA57D223D5F}" destId="{A6118B90-81E8-4A89-9725-539C7E0E240F}" srcOrd="1" destOrd="0" presId="urn:microsoft.com/office/officeart/2005/8/layout/vList2"/>
    <dgm:cxn modelId="{C04D7BC8-A3B3-413C-A3CB-3BEEB8B03DC9}" type="presParOf" srcId="{33982A23-6FC7-45E3-B68A-5EA57D223D5F}" destId="{9D8B8F29-D1B7-4BE1-B2E1-4C3926110363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C6ECB7A8-23BF-4412-8F9D-B0D3EFFE06B7}" type="doc">
      <dgm:prSet loTypeId="urn:microsoft.com/office/officeart/2005/8/layout/default" loCatId="list" qsTypeId="urn:microsoft.com/office/officeart/2005/8/quickstyle/3d2" qsCatId="3D" csTypeId="urn:microsoft.com/office/officeart/2005/8/colors/accent2_5" csCatId="accent2" phldr="1"/>
      <dgm:spPr/>
      <dgm:t>
        <a:bodyPr/>
        <a:lstStyle/>
        <a:p>
          <a:endParaRPr lang="en-US"/>
        </a:p>
      </dgm:t>
    </dgm:pt>
    <dgm:pt modelId="{B838BB28-5F71-4B41-B481-9F527377E901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Provide forecasting for inventory control</a:t>
          </a:r>
          <a:endParaRPr lang="en-US" dirty="0"/>
        </a:p>
      </dgm:t>
    </dgm:pt>
    <dgm:pt modelId="{873C5803-CBAB-4263-8436-CB8E6753DCF1}" type="parTrans" cxnId="{07BC5F49-DBC4-4ECB-ACBF-529F7C3C3277}">
      <dgm:prSet/>
      <dgm:spPr/>
      <dgm:t>
        <a:bodyPr/>
        <a:lstStyle/>
        <a:p>
          <a:endParaRPr lang="en-US"/>
        </a:p>
      </dgm:t>
    </dgm:pt>
    <dgm:pt modelId="{0BE64364-D169-4BFE-B8C5-319C56DDCF90}" type="sibTrans" cxnId="{07BC5F49-DBC4-4ECB-ACBF-529F7C3C3277}">
      <dgm:prSet/>
      <dgm:spPr/>
      <dgm:t>
        <a:bodyPr/>
        <a:lstStyle/>
        <a:p>
          <a:endParaRPr lang="en-US"/>
        </a:p>
      </dgm:t>
    </dgm:pt>
    <dgm:pt modelId="{3E78D694-BD1A-42A8-AA12-A65FBF4BBE44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Manage and track shipping of products</a:t>
          </a:r>
          <a:endParaRPr lang="en-US" dirty="0"/>
        </a:p>
      </dgm:t>
    </dgm:pt>
    <dgm:pt modelId="{7ED171A3-AA4F-4A10-9E2B-77AA46A229B0}" type="parTrans" cxnId="{0FEA0B35-3B3F-46B5-BF45-2F58367BB117}">
      <dgm:prSet/>
      <dgm:spPr/>
      <dgm:t>
        <a:bodyPr/>
        <a:lstStyle/>
        <a:p>
          <a:endParaRPr lang="en-US"/>
        </a:p>
      </dgm:t>
    </dgm:pt>
    <dgm:pt modelId="{E7F63F0A-0CF0-4D46-9E17-6214A417DA5B}" type="sibTrans" cxnId="{0FEA0B35-3B3F-46B5-BF45-2F58367BB117}">
      <dgm:prSet/>
      <dgm:spPr/>
      <dgm:t>
        <a:bodyPr/>
        <a:lstStyle/>
        <a:p>
          <a:endParaRPr lang="en-US"/>
        </a:p>
      </dgm:t>
    </dgm:pt>
    <dgm:pt modelId="{B29382FA-9183-49AD-A33C-EAF9CE6DB897}">
      <dgm:prSet phldrT="[Text]"/>
      <dgm:spPr>
        <a:solidFill>
          <a:srgbClr val="0000CC"/>
        </a:solidFill>
      </dgm:spPr>
      <dgm:t>
        <a:bodyPr/>
        <a:lstStyle/>
        <a:p>
          <a:r>
            <a:rPr lang="en-US" dirty="0" smtClean="0"/>
            <a:t>Provide information and analysis on inventory in a warehouse</a:t>
          </a:r>
          <a:endParaRPr lang="en-US" dirty="0"/>
        </a:p>
      </dgm:t>
    </dgm:pt>
    <dgm:pt modelId="{0981A145-347C-4C6F-B6AB-35D78F99B297}" type="parTrans" cxnId="{57C566CA-95AF-43F3-9AB0-7FEFB440F622}">
      <dgm:prSet/>
      <dgm:spPr/>
      <dgm:t>
        <a:bodyPr/>
        <a:lstStyle/>
        <a:p>
          <a:endParaRPr lang="en-US"/>
        </a:p>
      </dgm:t>
    </dgm:pt>
    <dgm:pt modelId="{0B19359F-6ADA-44E9-981B-D8F204304C66}" type="sibTrans" cxnId="{57C566CA-95AF-43F3-9AB0-7FEFB440F622}">
      <dgm:prSet/>
      <dgm:spPr/>
      <dgm:t>
        <a:bodyPr/>
        <a:lstStyle/>
        <a:p>
          <a:endParaRPr lang="en-US"/>
        </a:p>
      </dgm:t>
    </dgm:pt>
    <dgm:pt modelId="{B9E6F34E-CBFC-4351-8291-7F2CB4D8BB07}" type="pres">
      <dgm:prSet presAssocID="{C6ECB7A8-23BF-4412-8F9D-B0D3EFFE06B7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DC4C6B7E-EECB-44D0-BA71-ED573B44C5AC}" type="pres">
      <dgm:prSet presAssocID="{B838BB28-5F71-4B41-B481-9F527377E901}" presName="node" presStyleLbl="node1" presStyleIdx="0" presStyleCnt="3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DEA83FC0-4F3B-4FEC-A5AA-FA2CDB36AF74}" type="pres">
      <dgm:prSet presAssocID="{0BE64364-D169-4BFE-B8C5-319C56DDCF90}" presName="sibTrans" presStyleCnt="0"/>
      <dgm:spPr/>
    </dgm:pt>
    <dgm:pt modelId="{9F3CD83E-4093-4335-9CE6-021DECE5F365}" type="pres">
      <dgm:prSet presAssocID="{3E78D694-BD1A-42A8-AA12-A65FBF4BBE44}" presName="node" presStyleLbl="node1" presStyleIdx="1" presStyleCnt="3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  <dgm:pt modelId="{CD5B1737-E8D7-43CC-9FD1-8BC9935ACA26}" type="pres">
      <dgm:prSet presAssocID="{E7F63F0A-0CF0-4D46-9E17-6214A417DA5B}" presName="sibTrans" presStyleCnt="0"/>
      <dgm:spPr/>
    </dgm:pt>
    <dgm:pt modelId="{65D9CE59-1492-4A62-B422-2A05D5EC962D}" type="pres">
      <dgm:prSet presAssocID="{B29382FA-9183-49AD-A33C-EAF9CE6DB897}" presName="node" presStyleLbl="node1" presStyleIdx="2" presStyleCnt="3">
        <dgm:presLayoutVars>
          <dgm:bulletEnabled val="1"/>
        </dgm:presLayoutVars>
      </dgm:prSet>
      <dgm:spPr>
        <a:prstGeom prst="round2DiagRect">
          <a:avLst/>
        </a:prstGeom>
      </dgm:spPr>
      <dgm:t>
        <a:bodyPr/>
        <a:lstStyle/>
        <a:p>
          <a:endParaRPr lang="en-US"/>
        </a:p>
      </dgm:t>
    </dgm:pt>
  </dgm:ptLst>
  <dgm:cxnLst>
    <dgm:cxn modelId="{0A7A59B7-6ED2-4D8F-8F5E-6EA795817E15}" type="presOf" srcId="{3E78D694-BD1A-42A8-AA12-A65FBF4BBE44}" destId="{9F3CD83E-4093-4335-9CE6-021DECE5F365}" srcOrd="0" destOrd="0" presId="urn:microsoft.com/office/officeart/2005/8/layout/default"/>
    <dgm:cxn modelId="{57C566CA-95AF-43F3-9AB0-7FEFB440F622}" srcId="{C6ECB7A8-23BF-4412-8F9D-B0D3EFFE06B7}" destId="{B29382FA-9183-49AD-A33C-EAF9CE6DB897}" srcOrd="2" destOrd="0" parTransId="{0981A145-347C-4C6F-B6AB-35D78F99B297}" sibTransId="{0B19359F-6ADA-44E9-981B-D8F204304C66}"/>
    <dgm:cxn modelId="{07BC5F49-DBC4-4ECB-ACBF-529F7C3C3277}" srcId="{C6ECB7A8-23BF-4412-8F9D-B0D3EFFE06B7}" destId="{B838BB28-5F71-4B41-B481-9F527377E901}" srcOrd="0" destOrd="0" parTransId="{873C5803-CBAB-4263-8436-CB8E6753DCF1}" sibTransId="{0BE64364-D169-4BFE-B8C5-319C56DDCF90}"/>
    <dgm:cxn modelId="{BFD28C28-3EA0-4263-A8C3-DEBF8F2D5BBA}" type="presOf" srcId="{C6ECB7A8-23BF-4412-8F9D-B0D3EFFE06B7}" destId="{B9E6F34E-CBFC-4351-8291-7F2CB4D8BB07}" srcOrd="0" destOrd="0" presId="urn:microsoft.com/office/officeart/2005/8/layout/default"/>
    <dgm:cxn modelId="{DD47D1D4-D9FD-4D4A-818F-800F0C248B7B}" type="presOf" srcId="{B838BB28-5F71-4B41-B481-9F527377E901}" destId="{DC4C6B7E-EECB-44D0-BA71-ED573B44C5AC}" srcOrd="0" destOrd="0" presId="urn:microsoft.com/office/officeart/2005/8/layout/default"/>
    <dgm:cxn modelId="{D4747046-361B-40F5-BB52-3DD5919B0D8E}" type="presOf" srcId="{B29382FA-9183-49AD-A33C-EAF9CE6DB897}" destId="{65D9CE59-1492-4A62-B422-2A05D5EC962D}" srcOrd="0" destOrd="0" presId="urn:microsoft.com/office/officeart/2005/8/layout/default"/>
    <dgm:cxn modelId="{0FEA0B35-3B3F-46B5-BF45-2F58367BB117}" srcId="{C6ECB7A8-23BF-4412-8F9D-B0D3EFFE06B7}" destId="{3E78D694-BD1A-42A8-AA12-A65FBF4BBE44}" srcOrd="1" destOrd="0" parTransId="{7ED171A3-AA4F-4A10-9E2B-77AA46A229B0}" sibTransId="{E7F63F0A-0CF0-4D46-9E17-6214A417DA5B}"/>
    <dgm:cxn modelId="{24836E31-5002-4F40-8BA8-B81D33815445}" type="presParOf" srcId="{B9E6F34E-CBFC-4351-8291-7F2CB4D8BB07}" destId="{DC4C6B7E-EECB-44D0-BA71-ED573B44C5AC}" srcOrd="0" destOrd="0" presId="urn:microsoft.com/office/officeart/2005/8/layout/default"/>
    <dgm:cxn modelId="{801F8458-39BD-4935-B405-2ACD98D452B1}" type="presParOf" srcId="{B9E6F34E-CBFC-4351-8291-7F2CB4D8BB07}" destId="{DEA83FC0-4F3B-4FEC-A5AA-FA2CDB36AF74}" srcOrd="1" destOrd="0" presId="urn:microsoft.com/office/officeart/2005/8/layout/default"/>
    <dgm:cxn modelId="{C25C1F34-ED1E-4435-ABE1-244827072AE1}" type="presParOf" srcId="{B9E6F34E-CBFC-4351-8291-7F2CB4D8BB07}" destId="{9F3CD83E-4093-4335-9CE6-021DECE5F365}" srcOrd="2" destOrd="0" presId="urn:microsoft.com/office/officeart/2005/8/layout/default"/>
    <dgm:cxn modelId="{CE0C86FD-2ADF-4058-ADE3-C1467F9897AA}" type="presParOf" srcId="{B9E6F34E-CBFC-4351-8291-7F2CB4D8BB07}" destId="{CD5B1737-E8D7-43CC-9FD1-8BC9935ACA26}" srcOrd="3" destOrd="0" presId="urn:microsoft.com/office/officeart/2005/8/layout/default"/>
    <dgm:cxn modelId="{7E6CB2C0-B506-4D2E-BED1-A90EB8CA7EB2}" type="presParOf" srcId="{B9E6F34E-CBFC-4351-8291-7F2CB4D8BB07}" destId="{65D9CE59-1492-4A62-B422-2A05D5EC962D}" srcOrd="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70A7A3E-611A-4DE6-BE01-E82917ACC39F}" type="doc">
      <dgm:prSet loTypeId="urn:microsoft.com/office/officeart/2005/8/layout/default" loCatId="list" qsTypeId="urn:microsoft.com/office/officeart/2005/8/quickstyle/3d1" qsCatId="3D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9182DDD4-7354-43FB-B60F-AC93871EF114}">
      <dgm:prSet phldrT="[Text]"/>
      <dgm:spPr>
        <a:xfrm>
          <a:off x="0" y="110728"/>
          <a:ext cx="2643187" cy="158591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Office Information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B981DC59-7827-4F21-9C5D-28A93ADF3BC7}" type="parTrans" cxnId="{962D0717-FDEF-4FA4-B018-6F9DC6B92D78}">
      <dgm:prSet/>
      <dgm:spPr/>
      <dgm:t>
        <a:bodyPr/>
        <a:lstStyle/>
        <a:p>
          <a:endParaRPr lang="en-US"/>
        </a:p>
      </dgm:t>
    </dgm:pt>
    <dgm:pt modelId="{EFB39487-B2BE-4DEF-B6C5-2D7490CCA8E8}" type="sibTrans" cxnId="{962D0717-FDEF-4FA4-B018-6F9DC6B92D78}">
      <dgm:prSet/>
      <dgm:spPr/>
      <dgm:t>
        <a:bodyPr/>
        <a:lstStyle/>
        <a:p>
          <a:endParaRPr lang="en-US"/>
        </a:p>
      </dgm:t>
    </dgm:pt>
    <dgm:pt modelId="{E2177A02-C3F0-4E7B-AD0F-DF432B2AA336}">
      <dgm:prSet phldrT="[Text]"/>
      <dgm:spPr>
        <a:xfrm>
          <a:off x="2907506" y="110728"/>
          <a:ext cx="2643187" cy="158591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Transaction Processing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FBE63AB-A4D5-4823-8B5E-64D5E9DF4591}" type="parTrans" cxnId="{84D39CFC-C3E8-492F-95E7-9425BCCD998D}">
      <dgm:prSet/>
      <dgm:spPr/>
      <dgm:t>
        <a:bodyPr/>
        <a:lstStyle/>
        <a:p>
          <a:endParaRPr lang="en-US"/>
        </a:p>
      </dgm:t>
    </dgm:pt>
    <dgm:pt modelId="{FAF8D519-2E63-4DEC-B84B-73CDA5642121}" type="sibTrans" cxnId="{84D39CFC-C3E8-492F-95E7-9425BCCD998D}">
      <dgm:prSet/>
      <dgm:spPr/>
      <dgm:t>
        <a:bodyPr/>
        <a:lstStyle/>
        <a:p>
          <a:endParaRPr lang="en-US"/>
        </a:p>
      </dgm:t>
    </dgm:pt>
    <dgm:pt modelId="{F5CAEA7D-9958-4170-BE88-68141B15F7EF}">
      <dgm:prSet phldrT="[Text]"/>
      <dgm:spPr>
        <a:xfrm>
          <a:off x="5815012" y="110728"/>
          <a:ext cx="2643187" cy="158591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Information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E5956F45-DF37-4C1F-B49B-381A27E1C36D}" type="parTrans" cxnId="{E01BDF88-6D2B-4278-9858-0E916DC107DD}">
      <dgm:prSet/>
      <dgm:spPr/>
      <dgm:t>
        <a:bodyPr/>
        <a:lstStyle/>
        <a:p>
          <a:endParaRPr lang="en-US"/>
        </a:p>
      </dgm:t>
    </dgm:pt>
    <dgm:pt modelId="{D29E6207-1858-48A2-84B3-7B990907E17C}" type="sibTrans" cxnId="{E01BDF88-6D2B-4278-9858-0E916DC107DD}">
      <dgm:prSet/>
      <dgm:spPr/>
      <dgm:t>
        <a:bodyPr/>
        <a:lstStyle/>
        <a:p>
          <a:endParaRPr lang="en-US"/>
        </a:p>
      </dgm:t>
    </dgm:pt>
    <dgm:pt modelId="{BA1BA3A4-A2BF-42E9-AE95-1CD38194E9B6}">
      <dgm:prSet phldrT="[Text]"/>
      <dgm:spPr>
        <a:xfrm>
          <a:off x="1453753" y="1960959"/>
          <a:ext cx="2643187" cy="158591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Decision Support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D1112C4-871B-46EA-813E-B77E6E42AF56}" type="parTrans" cxnId="{DE23AAE6-6ECA-4A05-A9A3-0E66A1C39169}">
      <dgm:prSet/>
      <dgm:spPr/>
      <dgm:t>
        <a:bodyPr/>
        <a:lstStyle/>
        <a:p>
          <a:endParaRPr lang="en-US"/>
        </a:p>
      </dgm:t>
    </dgm:pt>
    <dgm:pt modelId="{6F6EBBEE-51BA-49B0-A1F1-FB71499D78B0}" type="sibTrans" cxnId="{DE23AAE6-6ECA-4A05-A9A3-0E66A1C39169}">
      <dgm:prSet/>
      <dgm:spPr/>
      <dgm:t>
        <a:bodyPr/>
        <a:lstStyle/>
        <a:p>
          <a:endParaRPr lang="en-US"/>
        </a:p>
      </dgm:t>
    </dgm:pt>
    <dgm:pt modelId="{A8334D03-84B1-463E-82A3-AF2FED081CEB}">
      <dgm:prSet phldrT="[Text]"/>
      <dgm:spPr>
        <a:xfrm>
          <a:off x="4361259" y="1960959"/>
          <a:ext cx="2643187" cy="1585912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gm:spPr>
      <dgm:t>
        <a:bodyPr/>
        <a:lstStyle/>
        <a:p>
          <a:r>
            <a:rPr lang="en-US" b="1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Expert System</a:t>
          </a:r>
          <a:endParaRPr lang="en-US" b="1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23431FE6-9A85-46F9-BD9A-9CECE8F5B0C1}" type="parTrans" cxnId="{83DD7706-93BB-4D69-810C-A75F19D0D4FD}">
      <dgm:prSet/>
      <dgm:spPr/>
      <dgm:t>
        <a:bodyPr/>
        <a:lstStyle/>
        <a:p>
          <a:endParaRPr lang="en-US"/>
        </a:p>
      </dgm:t>
    </dgm:pt>
    <dgm:pt modelId="{7F82F3A9-00E9-4C60-B75D-D62666D5192C}" type="sibTrans" cxnId="{83DD7706-93BB-4D69-810C-A75F19D0D4FD}">
      <dgm:prSet/>
      <dgm:spPr/>
      <dgm:t>
        <a:bodyPr/>
        <a:lstStyle/>
        <a:p>
          <a:endParaRPr lang="en-US"/>
        </a:p>
      </dgm:t>
    </dgm:pt>
    <dgm:pt modelId="{0B47BCCA-A9F9-4F5E-8817-0DD5341D7353}" type="pres">
      <dgm:prSet presAssocID="{170A7A3E-611A-4DE6-BE01-E82917ACC39F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440A095-F131-45AF-A383-4B71B8888CA3}" type="pres">
      <dgm:prSet presAssocID="{9182DDD4-7354-43FB-B60F-AC93871EF114}" presName="node" presStyleLbl="node1" presStyleIdx="0" presStyleCnt="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n-US"/>
        </a:p>
      </dgm:t>
    </dgm:pt>
    <dgm:pt modelId="{45DE1EA1-191A-4240-9D07-5D78F3633A06}" type="pres">
      <dgm:prSet presAssocID="{EFB39487-B2BE-4DEF-B6C5-2D7490CCA8E8}" presName="sibTrans" presStyleCnt="0"/>
      <dgm:spPr/>
    </dgm:pt>
    <dgm:pt modelId="{7CB9724B-3221-4175-950E-EB3CD3C87A1D}" type="pres">
      <dgm:prSet presAssocID="{E2177A02-C3F0-4E7B-AD0F-DF432B2AA336}" presName="node" presStyleLbl="node1" presStyleIdx="1" presStyleCnt="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n-US"/>
        </a:p>
      </dgm:t>
    </dgm:pt>
    <dgm:pt modelId="{08397BB1-B666-4BF0-81E0-E9E423C5BA4B}" type="pres">
      <dgm:prSet presAssocID="{FAF8D519-2E63-4DEC-B84B-73CDA5642121}" presName="sibTrans" presStyleCnt="0"/>
      <dgm:spPr/>
    </dgm:pt>
    <dgm:pt modelId="{726B51E4-1940-4A0B-B989-5808741450F5}" type="pres">
      <dgm:prSet presAssocID="{F5CAEA7D-9958-4170-BE88-68141B15F7EF}" presName="node" presStyleLbl="node1" presStyleIdx="2" presStyleCnt="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n-US"/>
        </a:p>
      </dgm:t>
    </dgm:pt>
    <dgm:pt modelId="{A614CDF4-D1C1-49E9-A0C3-85C3837A8761}" type="pres">
      <dgm:prSet presAssocID="{D29E6207-1858-48A2-84B3-7B990907E17C}" presName="sibTrans" presStyleCnt="0"/>
      <dgm:spPr/>
    </dgm:pt>
    <dgm:pt modelId="{88A805EA-EAC7-42E2-B3C5-C9E05B3A6F36}" type="pres">
      <dgm:prSet presAssocID="{BA1BA3A4-A2BF-42E9-AE95-1CD38194E9B6}" presName="node" presStyleLbl="node1" presStyleIdx="3" presStyleCnt="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n-US"/>
        </a:p>
      </dgm:t>
    </dgm:pt>
    <dgm:pt modelId="{E079770B-6CFA-495E-A884-108FA55CE46E}" type="pres">
      <dgm:prSet presAssocID="{6F6EBBEE-51BA-49B0-A1F1-FB71499D78B0}" presName="sibTrans" presStyleCnt="0"/>
      <dgm:spPr/>
    </dgm:pt>
    <dgm:pt modelId="{DCF8C1B7-5790-4763-8006-C6788124912A}" type="pres">
      <dgm:prSet presAssocID="{A8334D03-84B1-463E-82A3-AF2FED081CEB}" presName="node" presStyleLbl="node1" presStyleIdx="4" presStyleCnt="5">
        <dgm:presLayoutVars>
          <dgm:bulletEnabled val="1"/>
        </dgm:presLayoutVars>
      </dgm:prSet>
      <dgm:spPr>
        <a:prstGeom prst="hexagon">
          <a:avLst/>
        </a:prstGeom>
      </dgm:spPr>
      <dgm:t>
        <a:bodyPr/>
        <a:lstStyle/>
        <a:p>
          <a:endParaRPr lang="en-US"/>
        </a:p>
      </dgm:t>
    </dgm:pt>
  </dgm:ptLst>
  <dgm:cxnLst>
    <dgm:cxn modelId="{565CFC1B-7FB5-4CDE-9717-60AE984D05DA}" type="presOf" srcId="{BA1BA3A4-A2BF-42E9-AE95-1CD38194E9B6}" destId="{88A805EA-EAC7-42E2-B3C5-C9E05B3A6F36}" srcOrd="0" destOrd="0" presId="urn:microsoft.com/office/officeart/2005/8/layout/default"/>
    <dgm:cxn modelId="{83DD7706-93BB-4D69-810C-A75F19D0D4FD}" srcId="{170A7A3E-611A-4DE6-BE01-E82917ACC39F}" destId="{A8334D03-84B1-463E-82A3-AF2FED081CEB}" srcOrd="4" destOrd="0" parTransId="{23431FE6-9A85-46F9-BD9A-9CECE8F5B0C1}" sibTransId="{7F82F3A9-00E9-4C60-B75D-D62666D5192C}"/>
    <dgm:cxn modelId="{2F6CC05B-9551-4679-9681-2CDD44F03A09}" type="presOf" srcId="{9182DDD4-7354-43FB-B60F-AC93871EF114}" destId="{B440A095-F131-45AF-A383-4B71B8888CA3}" srcOrd="0" destOrd="0" presId="urn:microsoft.com/office/officeart/2005/8/layout/default"/>
    <dgm:cxn modelId="{DE23AAE6-6ECA-4A05-A9A3-0E66A1C39169}" srcId="{170A7A3E-611A-4DE6-BE01-E82917ACC39F}" destId="{BA1BA3A4-A2BF-42E9-AE95-1CD38194E9B6}" srcOrd="3" destOrd="0" parTransId="{2D1112C4-871B-46EA-813E-B77E6E42AF56}" sibTransId="{6F6EBBEE-51BA-49B0-A1F1-FB71499D78B0}"/>
    <dgm:cxn modelId="{E01BDF88-6D2B-4278-9858-0E916DC107DD}" srcId="{170A7A3E-611A-4DE6-BE01-E82917ACC39F}" destId="{F5CAEA7D-9958-4170-BE88-68141B15F7EF}" srcOrd="2" destOrd="0" parTransId="{E5956F45-DF37-4C1F-B49B-381A27E1C36D}" sibTransId="{D29E6207-1858-48A2-84B3-7B990907E17C}"/>
    <dgm:cxn modelId="{6F30024A-9026-41DA-8ADA-0E83DB1A4D48}" type="presOf" srcId="{F5CAEA7D-9958-4170-BE88-68141B15F7EF}" destId="{726B51E4-1940-4A0B-B989-5808741450F5}" srcOrd="0" destOrd="0" presId="urn:microsoft.com/office/officeart/2005/8/layout/default"/>
    <dgm:cxn modelId="{6805EF92-7D41-493A-B08A-22A9472002FA}" type="presOf" srcId="{170A7A3E-611A-4DE6-BE01-E82917ACC39F}" destId="{0B47BCCA-A9F9-4F5E-8817-0DD5341D7353}" srcOrd="0" destOrd="0" presId="urn:microsoft.com/office/officeart/2005/8/layout/default"/>
    <dgm:cxn modelId="{962D0717-FDEF-4FA4-B018-6F9DC6B92D78}" srcId="{170A7A3E-611A-4DE6-BE01-E82917ACC39F}" destId="{9182DDD4-7354-43FB-B60F-AC93871EF114}" srcOrd="0" destOrd="0" parTransId="{B981DC59-7827-4F21-9C5D-28A93ADF3BC7}" sibTransId="{EFB39487-B2BE-4DEF-B6C5-2D7490CCA8E8}"/>
    <dgm:cxn modelId="{910F9DD3-D8E8-420E-824E-33D8803363A0}" type="presOf" srcId="{E2177A02-C3F0-4E7B-AD0F-DF432B2AA336}" destId="{7CB9724B-3221-4175-950E-EB3CD3C87A1D}" srcOrd="0" destOrd="0" presId="urn:microsoft.com/office/officeart/2005/8/layout/default"/>
    <dgm:cxn modelId="{EBE2D74E-CA04-43F6-9A02-5893B23B686D}" type="presOf" srcId="{A8334D03-84B1-463E-82A3-AF2FED081CEB}" destId="{DCF8C1B7-5790-4763-8006-C6788124912A}" srcOrd="0" destOrd="0" presId="urn:microsoft.com/office/officeart/2005/8/layout/default"/>
    <dgm:cxn modelId="{84D39CFC-C3E8-492F-95E7-9425BCCD998D}" srcId="{170A7A3E-611A-4DE6-BE01-E82917ACC39F}" destId="{E2177A02-C3F0-4E7B-AD0F-DF432B2AA336}" srcOrd="1" destOrd="0" parTransId="{3FBE63AB-A4D5-4823-8B5E-64D5E9DF4591}" sibTransId="{FAF8D519-2E63-4DEC-B84B-73CDA5642121}"/>
    <dgm:cxn modelId="{77D3E00E-8571-4652-9330-EE22111F577C}" type="presParOf" srcId="{0B47BCCA-A9F9-4F5E-8817-0DD5341D7353}" destId="{B440A095-F131-45AF-A383-4B71B8888CA3}" srcOrd="0" destOrd="0" presId="urn:microsoft.com/office/officeart/2005/8/layout/default"/>
    <dgm:cxn modelId="{0F5204EF-AE18-46FB-A2EE-C49263FEC625}" type="presParOf" srcId="{0B47BCCA-A9F9-4F5E-8817-0DD5341D7353}" destId="{45DE1EA1-191A-4240-9D07-5D78F3633A06}" srcOrd="1" destOrd="0" presId="urn:microsoft.com/office/officeart/2005/8/layout/default"/>
    <dgm:cxn modelId="{CBF79471-19E5-4934-8646-509510D5C693}" type="presParOf" srcId="{0B47BCCA-A9F9-4F5E-8817-0DD5341D7353}" destId="{7CB9724B-3221-4175-950E-EB3CD3C87A1D}" srcOrd="2" destOrd="0" presId="urn:microsoft.com/office/officeart/2005/8/layout/default"/>
    <dgm:cxn modelId="{D06147E8-73FD-4FEE-BA16-9CC9B1EF1198}" type="presParOf" srcId="{0B47BCCA-A9F9-4F5E-8817-0DD5341D7353}" destId="{08397BB1-B666-4BF0-81E0-E9E423C5BA4B}" srcOrd="3" destOrd="0" presId="urn:microsoft.com/office/officeart/2005/8/layout/default"/>
    <dgm:cxn modelId="{BC996419-8718-4ED5-8D22-09F836720062}" type="presParOf" srcId="{0B47BCCA-A9F9-4F5E-8817-0DD5341D7353}" destId="{726B51E4-1940-4A0B-B989-5808741450F5}" srcOrd="4" destOrd="0" presId="urn:microsoft.com/office/officeart/2005/8/layout/default"/>
    <dgm:cxn modelId="{5D73FDF7-EEC2-44B9-88AC-F6EC2CDE3E64}" type="presParOf" srcId="{0B47BCCA-A9F9-4F5E-8817-0DD5341D7353}" destId="{A614CDF4-D1C1-49E9-A0C3-85C3837A8761}" srcOrd="5" destOrd="0" presId="urn:microsoft.com/office/officeart/2005/8/layout/default"/>
    <dgm:cxn modelId="{7104246F-B3E3-4BEA-9A73-01EE0024215C}" type="presParOf" srcId="{0B47BCCA-A9F9-4F5E-8817-0DD5341D7353}" destId="{88A805EA-EAC7-42E2-B3C5-C9E05B3A6F36}" srcOrd="6" destOrd="0" presId="urn:microsoft.com/office/officeart/2005/8/layout/default"/>
    <dgm:cxn modelId="{7B9CF788-E935-46F2-B1D1-F65D03F02B74}" type="presParOf" srcId="{0B47BCCA-A9F9-4F5E-8817-0DD5341D7353}" destId="{E079770B-6CFA-495E-A884-108FA55CE46E}" srcOrd="7" destOrd="0" presId="urn:microsoft.com/office/officeart/2005/8/layout/default"/>
    <dgm:cxn modelId="{6C8BD1A1-7899-4970-BD25-4E7B6C1ECCFF}" type="presParOf" srcId="{0B47BCCA-A9F9-4F5E-8817-0DD5341D7353}" destId="{DCF8C1B7-5790-4763-8006-C6788124912A}" srcOrd="8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AB29C3AA-01FD-4F5F-A052-F60142659C0D}" type="doc">
      <dgm:prSet loTypeId="urn:microsoft.com/office/officeart/2005/8/layout/hList3" loCatId="list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en-US"/>
        </a:p>
      </dgm:t>
    </dgm:pt>
    <dgm:pt modelId="{FF35CA8D-987E-4685-B527-3010EFC6CE29}">
      <dgm:prSet phldrT="[Text]"/>
      <dgm:spPr>
        <a:xfrm>
          <a:off x="0" y="0"/>
          <a:ext cx="8839200" cy="1394460"/>
        </a:xfrm>
        <a:solidFill>
          <a:srgbClr val="0000CC"/>
        </a:solidFill>
        <a:ln>
          <a:noFill/>
        </a:ln>
        <a:effectLst/>
      </dgm:spPr>
      <dgm:t>
        <a:bodyPr/>
        <a:lstStyle/>
        <a:p>
          <a:r>
            <a:rPr lang="en-US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Integrated Information Systems</a:t>
          </a:r>
          <a:endParaRPr lang="en-US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C18BFF71-1875-47A0-A92C-8C998463FEE6}" type="parTrans" cxnId="{5A797FB5-A6E4-4D2F-A78C-8333EAA90C74}">
      <dgm:prSet/>
      <dgm:spPr/>
      <dgm:t>
        <a:bodyPr/>
        <a:lstStyle/>
        <a:p>
          <a:endParaRPr lang="en-US"/>
        </a:p>
      </dgm:t>
    </dgm:pt>
    <dgm:pt modelId="{4BD80D9A-A6F8-4721-B1AD-824F0FE65AB5}" type="sibTrans" cxnId="{5A797FB5-A6E4-4D2F-A78C-8333EAA90C74}">
      <dgm:prSet/>
      <dgm:spPr/>
      <dgm:t>
        <a:bodyPr/>
        <a:lstStyle/>
        <a:p>
          <a:endParaRPr lang="en-US"/>
        </a:p>
      </dgm:t>
    </dgm:pt>
    <dgm:pt modelId="{C9706F93-1AFE-4C38-86C9-AAE277C91E0F}">
      <dgm:prSet phldrT="[Text]"/>
      <dgm:spPr>
        <a:xfrm>
          <a:off x="4316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Customer relationship management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manages information about customers, interactions with customers, past purchases, and interests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B8A6BF65-344B-4379-AF40-C1C5D95D889E}" type="parTrans" cxnId="{7DB17E5A-6C61-4077-8E02-94A9DDDF915C}">
      <dgm:prSet/>
      <dgm:spPr/>
      <dgm:t>
        <a:bodyPr/>
        <a:lstStyle/>
        <a:p>
          <a:endParaRPr lang="en-US"/>
        </a:p>
      </dgm:t>
    </dgm:pt>
    <dgm:pt modelId="{72E5947E-56FD-49B9-895A-FF19357F984B}" type="sibTrans" cxnId="{7DB17E5A-6C61-4077-8E02-94A9DDDF915C}">
      <dgm:prSet/>
      <dgm:spPr/>
      <dgm:t>
        <a:bodyPr/>
        <a:lstStyle/>
        <a:p>
          <a:endParaRPr lang="en-US"/>
        </a:p>
      </dgm:t>
    </dgm:pt>
    <dgm:pt modelId="{D211BB75-167F-46AC-A224-91FABD590888}">
      <dgm:prSet phldrT="[Text]"/>
      <dgm:spPr>
        <a:xfrm>
          <a:off x="2947838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Enterprise resource planning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centralized, integrated software to help manage and coordinate ongoing activities of the enterprise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FC63707D-16B7-4015-B9C7-C51D66A2364B}" type="parTrans" cxnId="{8C3BCEA0-9A10-47C2-B68F-12F1C3CAAFC8}">
      <dgm:prSet/>
      <dgm:spPr/>
      <dgm:t>
        <a:bodyPr/>
        <a:lstStyle/>
        <a:p>
          <a:endParaRPr lang="en-US"/>
        </a:p>
      </dgm:t>
    </dgm:pt>
    <dgm:pt modelId="{DE514B83-95C8-4CF4-8611-4323CE91EF56}" type="sibTrans" cxnId="{8C3BCEA0-9A10-47C2-B68F-12F1C3CAAFC8}">
      <dgm:prSet/>
      <dgm:spPr/>
      <dgm:t>
        <a:bodyPr/>
        <a:lstStyle/>
        <a:p>
          <a:endParaRPr lang="en-US"/>
        </a:p>
      </dgm:t>
    </dgm:pt>
    <dgm:pt modelId="{A991050C-7ABC-4E54-A509-428372DF7B2A}">
      <dgm:prSet phldrT="[Text]"/>
      <dgm:spPr>
        <a:xfrm>
          <a:off x="5891361" y="1394460"/>
          <a:ext cx="2943522" cy="2928366"/>
        </a:xfr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b="1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Content management systems</a:t>
          </a:r>
          <a:r>
            <a:rPr lang="en-US" b="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b="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are information systems that combine databases, software, and procedures</a:t>
          </a:r>
          <a:endParaRPr lang="en-US" b="1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31F34A60-462B-42D7-A7A4-52AD3EE70B96}" type="parTrans" cxnId="{729DD76F-B6D5-4F10-ACCD-5B3D73E85F24}">
      <dgm:prSet/>
      <dgm:spPr/>
      <dgm:t>
        <a:bodyPr/>
        <a:lstStyle/>
        <a:p>
          <a:endParaRPr lang="en-US"/>
        </a:p>
      </dgm:t>
    </dgm:pt>
    <dgm:pt modelId="{6B2F4857-DB44-4C79-8C0E-83AFCA2E547A}" type="sibTrans" cxnId="{729DD76F-B6D5-4F10-ACCD-5B3D73E85F24}">
      <dgm:prSet/>
      <dgm:spPr/>
      <dgm:t>
        <a:bodyPr/>
        <a:lstStyle/>
        <a:p>
          <a:endParaRPr lang="en-US"/>
        </a:p>
      </dgm:t>
    </dgm:pt>
    <dgm:pt modelId="{6043110F-DC86-47A1-92B6-6D8E03D0F499}" type="pres">
      <dgm:prSet presAssocID="{AB29C3AA-01FD-4F5F-A052-F60142659C0D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3106FAF-89BF-40A6-80CD-550B1A277151}" type="pres">
      <dgm:prSet presAssocID="{FF35CA8D-987E-4685-B527-3010EFC6CE29}" presName="roof" presStyleLbl="dkBgShp" presStyleIdx="0" presStyleCnt="2"/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03D56447-17FB-4C31-8E13-24BA07A989E8}" type="pres">
      <dgm:prSet presAssocID="{FF35CA8D-987E-4685-B527-3010EFC6CE29}" presName="pillars" presStyleCnt="0"/>
      <dgm:spPr/>
    </dgm:pt>
    <dgm:pt modelId="{9DD1B969-34FA-433D-905F-2AE20EC53C20}" type="pres">
      <dgm:prSet presAssocID="{FF35CA8D-987E-4685-B527-3010EFC6CE29}" presName="pillar1" presStyleLbl="node1" presStyleIdx="0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E1862EC-3DD9-4AB1-953B-F59603E6E162}" type="pres">
      <dgm:prSet presAssocID="{D211BB75-167F-46AC-A224-91FABD590888}" presName="pillarX" presStyleLbl="node1" presStyleIdx="1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64C26767-B956-40E3-82F7-80F0302AA990}" type="pres">
      <dgm:prSet presAssocID="{A991050C-7ABC-4E54-A509-428372DF7B2A}" presName="pillarX" presStyleLbl="node1" presStyleIdx="2" presStyleCnt="3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39D6D4BA-B398-45FB-9A23-C612E290D3A9}" type="pres">
      <dgm:prSet presAssocID="{FF35CA8D-987E-4685-B527-3010EFC6CE29}" presName="base" presStyleLbl="dkBgShp" presStyleIdx="1" presStyleCnt="2"/>
      <dgm:spPr>
        <a:xfrm>
          <a:off x="0" y="4322826"/>
          <a:ext cx="8839200" cy="325374"/>
        </a:xfrm>
        <a:prstGeom prst="rect">
          <a:avLst/>
        </a:prstGeom>
        <a:solidFill>
          <a:srgbClr val="0000CC"/>
        </a:solidFill>
        <a:ln>
          <a:noFill/>
        </a:ln>
        <a:effectLst/>
      </dgm:spPr>
      <dgm:t>
        <a:bodyPr/>
        <a:lstStyle/>
        <a:p>
          <a:endParaRPr lang="en-US"/>
        </a:p>
      </dgm:t>
    </dgm:pt>
  </dgm:ptLst>
  <dgm:cxnLst>
    <dgm:cxn modelId="{729DD76F-B6D5-4F10-ACCD-5B3D73E85F24}" srcId="{FF35CA8D-987E-4685-B527-3010EFC6CE29}" destId="{A991050C-7ABC-4E54-A509-428372DF7B2A}" srcOrd="2" destOrd="0" parTransId="{31F34A60-462B-42D7-A7A4-52AD3EE70B96}" sibTransId="{6B2F4857-DB44-4C79-8C0E-83AFCA2E547A}"/>
    <dgm:cxn modelId="{8C3BCEA0-9A10-47C2-B68F-12F1C3CAAFC8}" srcId="{FF35CA8D-987E-4685-B527-3010EFC6CE29}" destId="{D211BB75-167F-46AC-A224-91FABD590888}" srcOrd="1" destOrd="0" parTransId="{FC63707D-16B7-4015-B9C7-C51D66A2364B}" sibTransId="{DE514B83-95C8-4CF4-8611-4323CE91EF56}"/>
    <dgm:cxn modelId="{F8363A67-5273-4D17-8024-C52E2D8E5C7B}" type="presOf" srcId="{A991050C-7ABC-4E54-A509-428372DF7B2A}" destId="{64C26767-B956-40E3-82F7-80F0302AA990}" srcOrd="0" destOrd="0" presId="urn:microsoft.com/office/officeart/2005/8/layout/hList3"/>
    <dgm:cxn modelId="{7DB17E5A-6C61-4077-8E02-94A9DDDF915C}" srcId="{FF35CA8D-987E-4685-B527-3010EFC6CE29}" destId="{C9706F93-1AFE-4C38-86C9-AAE277C91E0F}" srcOrd="0" destOrd="0" parTransId="{B8A6BF65-344B-4379-AF40-C1C5D95D889E}" sibTransId="{72E5947E-56FD-49B9-895A-FF19357F984B}"/>
    <dgm:cxn modelId="{5A797FB5-A6E4-4D2F-A78C-8333EAA90C74}" srcId="{AB29C3AA-01FD-4F5F-A052-F60142659C0D}" destId="{FF35CA8D-987E-4685-B527-3010EFC6CE29}" srcOrd="0" destOrd="0" parTransId="{C18BFF71-1875-47A0-A92C-8C998463FEE6}" sibTransId="{4BD80D9A-A6F8-4721-B1AD-824F0FE65AB5}"/>
    <dgm:cxn modelId="{A6247D49-4F4F-4490-AF69-8894DC7886B7}" type="presOf" srcId="{AB29C3AA-01FD-4F5F-A052-F60142659C0D}" destId="{6043110F-DC86-47A1-92B6-6D8E03D0F499}" srcOrd="0" destOrd="0" presId="urn:microsoft.com/office/officeart/2005/8/layout/hList3"/>
    <dgm:cxn modelId="{5EEF5B42-F855-46E0-9377-20BDD519A2FF}" type="presOf" srcId="{D211BB75-167F-46AC-A224-91FABD590888}" destId="{1E1862EC-3DD9-4AB1-953B-F59603E6E162}" srcOrd="0" destOrd="0" presId="urn:microsoft.com/office/officeart/2005/8/layout/hList3"/>
    <dgm:cxn modelId="{4E0E7212-8CF4-4808-980F-B66CB4F27931}" type="presOf" srcId="{FF35CA8D-987E-4685-B527-3010EFC6CE29}" destId="{83106FAF-89BF-40A6-80CD-550B1A277151}" srcOrd="0" destOrd="0" presId="urn:microsoft.com/office/officeart/2005/8/layout/hList3"/>
    <dgm:cxn modelId="{36F9BF8A-0FD8-42E4-BBCF-08D8F0A1BA0B}" type="presOf" srcId="{C9706F93-1AFE-4C38-86C9-AAE277C91E0F}" destId="{9DD1B969-34FA-433D-905F-2AE20EC53C20}" srcOrd="0" destOrd="0" presId="urn:microsoft.com/office/officeart/2005/8/layout/hList3"/>
    <dgm:cxn modelId="{4B63BBB4-EB44-47A9-8155-678B0CD4BE55}" type="presParOf" srcId="{6043110F-DC86-47A1-92B6-6D8E03D0F499}" destId="{83106FAF-89BF-40A6-80CD-550B1A277151}" srcOrd="0" destOrd="0" presId="urn:microsoft.com/office/officeart/2005/8/layout/hList3"/>
    <dgm:cxn modelId="{3CC405DD-BDC3-4977-AE3F-09D33A580784}" type="presParOf" srcId="{6043110F-DC86-47A1-92B6-6D8E03D0F499}" destId="{03D56447-17FB-4C31-8E13-24BA07A989E8}" srcOrd="1" destOrd="0" presId="urn:microsoft.com/office/officeart/2005/8/layout/hList3"/>
    <dgm:cxn modelId="{EE946006-D653-4402-9790-0D6FF5806B2F}" type="presParOf" srcId="{03D56447-17FB-4C31-8E13-24BA07A989E8}" destId="{9DD1B969-34FA-433D-905F-2AE20EC53C20}" srcOrd="0" destOrd="0" presId="urn:microsoft.com/office/officeart/2005/8/layout/hList3"/>
    <dgm:cxn modelId="{732BC146-719D-4B3F-895B-4C69D0EF0896}" type="presParOf" srcId="{03D56447-17FB-4C31-8E13-24BA07A989E8}" destId="{1E1862EC-3DD9-4AB1-953B-F59603E6E162}" srcOrd="1" destOrd="0" presId="urn:microsoft.com/office/officeart/2005/8/layout/hList3"/>
    <dgm:cxn modelId="{C8273765-D06A-4091-9CE6-155656145D94}" type="presParOf" srcId="{03D56447-17FB-4C31-8E13-24BA07A989E8}" destId="{64C26767-B956-40E3-82F7-80F0302AA990}" srcOrd="2" destOrd="0" presId="urn:microsoft.com/office/officeart/2005/8/layout/hList3"/>
    <dgm:cxn modelId="{503BA13D-17D9-45C0-A457-2D8BD014B5D0}" type="presParOf" srcId="{6043110F-DC86-47A1-92B6-6D8E03D0F499}" destId="{39D6D4BA-B398-45FB-9A23-C612E290D3A9}" srcOrd="2" destOrd="0" presId="urn:microsoft.com/office/officeart/2005/8/layout/hList3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51197239-8127-4594-ACD0-6C78E42F5D1D}" type="doc">
      <dgm:prSet loTypeId="urn:microsoft.com/office/officeart/2005/8/layout/default" loCatId="list" qsTypeId="urn:microsoft.com/office/officeart/2005/8/quickstyle/simple2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233332D3-8223-4003-A809-906C1BD79DD2}">
      <dgm:prSet phldrT="[Text]"/>
      <dgm:spPr>
        <a:xfrm>
          <a:off x="0" y="1905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Portals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59F90A8-3BE6-46BE-B9C1-F1BA7A556B6D}" type="parTrans" cxnId="{BA889EA2-B1BB-4489-9083-BDB4B5DC8C28}">
      <dgm:prSet/>
      <dgm:spPr/>
      <dgm:t>
        <a:bodyPr/>
        <a:lstStyle/>
        <a:p>
          <a:endParaRPr lang="en-US"/>
        </a:p>
      </dgm:t>
    </dgm:pt>
    <dgm:pt modelId="{F39C0C5D-92EC-4ADA-9654-3A099ADE4592}" type="sibTrans" cxnId="{BA889EA2-B1BB-4489-9083-BDB4B5DC8C28}">
      <dgm:prSet/>
      <dgm:spPr/>
      <dgm:t>
        <a:bodyPr/>
        <a:lstStyle/>
        <a:p>
          <a:endParaRPr lang="en-US"/>
        </a:p>
      </dgm:t>
    </dgm:pt>
    <dgm:pt modelId="{65526B9F-8BAE-45F9-B20A-E0C05C477B12}">
      <dgm:prSet phldrT="[Text]"/>
      <dgm:spPr>
        <a:xfrm>
          <a:off x="2095500" y="1905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warehouses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0A31F42-0E53-4CBB-9DD6-203DD5A11A2D}" type="parTrans" cxnId="{2AE6F101-23F0-4836-B7A8-5AE8C633CE59}">
      <dgm:prSet/>
      <dgm:spPr/>
      <dgm:t>
        <a:bodyPr/>
        <a:lstStyle/>
        <a:p>
          <a:endParaRPr lang="en-US"/>
        </a:p>
      </dgm:t>
    </dgm:pt>
    <dgm:pt modelId="{D2D28FF9-3DF1-4854-9873-3F5048A95533}" type="sibTrans" cxnId="{2AE6F101-23F0-4836-B7A8-5AE8C633CE59}">
      <dgm:prSet/>
      <dgm:spPr/>
      <dgm:t>
        <a:bodyPr/>
        <a:lstStyle/>
        <a:p>
          <a:endParaRPr lang="en-US"/>
        </a:p>
      </dgm:t>
    </dgm:pt>
    <dgm:pt modelId="{AFFFAF19-88C6-43C3-BDB0-5CE1E331C4EE}">
      <dgm:prSet phldrT="[Text]"/>
      <dgm:spPr>
        <a:xfrm>
          <a:off x="4191000" y="1905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Electronic data interchange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E68E3B7-C89D-4481-BF2B-9984E9847644}" type="parTrans" cxnId="{B13CDD3A-3981-4EA3-B1D8-554B1987A6B6}">
      <dgm:prSet/>
      <dgm:spPr/>
      <dgm:t>
        <a:bodyPr/>
        <a:lstStyle/>
        <a:p>
          <a:endParaRPr lang="en-US"/>
        </a:p>
      </dgm:t>
    </dgm:pt>
    <dgm:pt modelId="{75A036F4-1E9F-4174-9901-816B5C884065}" type="sibTrans" cxnId="{B13CDD3A-3981-4EA3-B1D8-554B1987A6B6}">
      <dgm:prSet/>
      <dgm:spPr/>
      <dgm:t>
        <a:bodyPr/>
        <a:lstStyle/>
        <a:p>
          <a:endParaRPr lang="en-US"/>
        </a:p>
      </dgm:t>
    </dgm:pt>
    <dgm:pt modelId="{2FA99E98-681F-414F-A4CB-11CB9B88FBDA}">
      <dgm:prSet phldrT="[Text]"/>
      <dgm:spPr>
        <a:xfrm>
          <a:off x="0" y="15240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Extranets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923305A-87DC-4524-92A7-0FCBCDAF64C0}" type="parTrans" cxnId="{80B2A16D-504B-49CD-9E64-E62E5898B1EA}">
      <dgm:prSet/>
      <dgm:spPr/>
      <dgm:t>
        <a:bodyPr/>
        <a:lstStyle/>
        <a:p>
          <a:endParaRPr lang="en-US"/>
        </a:p>
      </dgm:t>
    </dgm:pt>
    <dgm:pt modelId="{70056B8C-0A25-4433-80C7-3A531B00F179}" type="sibTrans" cxnId="{80B2A16D-504B-49CD-9E64-E62E5898B1EA}">
      <dgm:prSet/>
      <dgm:spPr/>
      <dgm:t>
        <a:bodyPr/>
        <a:lstStyle/>
        <a:p>
          <a:endParaRPr lang="en-US"/>
        </a:p>
      </dgm:t>
    </dgm:pt>
    <dgm:pt modelId="{775229DD-CC90-4D19-A01C-C1346F480EAF}">
      <dgm:prSet phldrT="[Text]"/>
      <dgm:spPr>
        <a:xfrm>
          <a:off x="2095500" y="15240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services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8033A748-7F4A-4A0C-AA41-7B076E3C0458}" type="parTrans" cxnId="{66D77566-4BF5-40B6-A391-F53135125346}">
      <dgm:prSet/>
      <dgm:spPr/>
      <dgm:t>
        <a:bodyPr/>
        <a:lstStyle/>
        <a:p>
          <a:endParaRPr lang="en-US"/>
        </a:p>
      </dgm:t>
    </dgm:pt>
    <dgm:pt modelId="{DFDD9741-4887-471E-A8A5-E7385E86D54B}" type="sibTrans" cxnId="{66D77566-4BF5-40B6-A391-F53135125346}">
      <dgm:prSet/>
      <dgm:spPr/>
      <dgm:t>
        <a:bodyPr/>
        <a:lstStyle/>
        <a:p>
          <a:endParaRPr lang="en-US"/>
        </a:p>
      </dgm:t>
    </dgm:pt>
    <dgm:pt modelId="{58EF347E-072B-4CBE-BFA0-2DBB6E2FE88B}">
      <dgm:prSet phldrT="[Text]"/>
      <dgm:spPr>
        <a:xfrm>
          <a:off x="4191000" y="15240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 systems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B7CF03C-7D7F-4C73-9EE4-5CFF19BC6C59}" type="parTrans" cxnId="{D2E1851F-A9C0-4810-8DAB-54761E44C25D}">
      <dgm:prSet/>
      <dgm:spPr/>
      <dgm:t>
        <a:bodyPr/>
        <a:lstStyle/>
        <a:p>
          <a:endParaRPr lang="en-US"/>
        </a:p>
      </dgm:t>
    </dgm:pt>
    <dgm:pt modelId="{2E5BC9B2-DF37-4A14-967E-674097BD0F75}" type="sibTrans" cxnId="{D2E1851F-A9C0-4810-8DAB-54761E44C25D}">
      <dgm:prSet/>
      <dgm:spPr/>
      <dgm:t>
        <a:bodyPr/>
        <a:lstStyle/>
        <a:p>
          <a:endParaRPr lang="en-US"/>
        </a:p>
      </dgm:t>
    </dgm:pt>
    <dgm:pt modelId="{E9CC8EF4-06FE-4A42-B3B4-F3E431DD4CAF}">
      <dgm:prSet phldrT="[Text]"/>
      <dgm:spPr>
        <a:xfrm>
          <a:off x="1047750" y="28575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Workflow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7D1B046-9CF1-4F3C-AA30-9D5ACE473E90}" type="parTrans" cxnId="{F50C6E9B-B6C7-4EE8-85F7-4F90BAC3CC0C}">
      <dgm:prSet/>
      <dgm:spPr/>
      <dgm:t>
        <a:bodyPr/>
        <a:lstStyle/>
        <a:p>
          <a:endParaRPr lang="en-US"/>
        </a:p>
      </dgm:t>
    </dgm:pt>
    <dgm:pt modelId="{4D9FFAFE-384D-4341-8ABC-84BB63F839B9}" type="sibTrans" cxnId="{F50C6E9B-B6C7-4EE8-85F7-4F90BAC3CC0C}">
      <dgm:prSet/>
      <dgm:spPr/>
      <dgm:t>
        <a:bodyPr/>
        <a:lstStyle/>
        <a:p>
          <a:endParaRPr lang="en-US"/>
        </a:p>
      </dgm:t>
    </dgm:pt>
    <dgm:pt modelId="{B6CB85DD-77F0-4E1C-8D2C-FA3781E6C41B}">
      <dgm:prSet phldrT="[Text]"/>
      <dgm:spPr>
        <a:xfrm>
          <a:off x="3143250" y="2857500"/>
          <a:ext cx="1904999" cy="1143000"/>
        </a:xfr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Virtual private networks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399344AD-16DB-4F14-B40F-F95DC53B5828}" type="parTrans" cxnId="{88060D9C-E1E1-420C-98A9-241645AC0B52}">
      <dgm:prSet/>
      <dgm:spPr/>
      <dgm:t>
        <a:bodyPr/>
        <a:lstStyle/>
        <a:p>
          <a:endParaRPr lang="en-US"/>
        </a:p>
      </dgm:t>
    </dgm:pt>
    <dgm:pt modelId="{A6B9C487-B6C7-431D-8CD3-0BA213C6598F}" type="sibTrans" cxnId="{88060D9C-E1E1-420C-98A9-241645AC0B52}">
      <dgm:prSet/>
      <dgm:spPr/>
      <dgm:t>
        <a:bodyPr/>
        <a:lstStyle/>
        <a:p>
          <a:endParaRPr lang="en-US"/>
        </a:p>
      </dgm:t>
    </dgm:pt>
    <dgm:pt modelId="{9C9E1E0F-DBC7-4000-AF42-FBD074E8B5B0}" type="pres">
      <dgm:prSet presAssocID="{51197239-8127-4594-ACD0-6C78E42F5D1D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6F76A55-794E-48C5-8A53-F13337CAA5F1}" type="pres">
      <dgm:prSet presAssocID="{233332D3-8223-4003-A809-906C1BD79DD2}" presName="node" presStyleLbl="node1" presStyleIdx="0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666A9C71-31C1-413F-9A27-9C3828062A9E}" type="pres">
      <dgm:prSet presAssocID="{F39C0C5D-92EC-4ADA-9654-3A099ADE4592}" presName="sibTrans" presStyleCnt="0"/>
      <dgm:spPr/>
    </dgm:pt>
    <dgm:pt modelId="{97AEEA65-0C5D-4A58-813D-71FFB0A37B41}" type="pres">
      <dgm:prSet presAssocID="{65526B9F-8BAE-45F9-B20A-E0C05C477B12}" presName="node" presStyleLbl="node1" presStyleIdx="1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13E99D74-BC0F-4437-896E-C1EAE7DE6033}" type="pres">
      <dgm:prSet presAssocID="{D2D28FF9-3DF1-4854-9873-3F5048A95533}" presName="sibTrans" presStyleCnt="0"/>
      <dgm:spPr/>
    </dgm:pt>
    <dgm:pt modelId="{0C0CDCF8-3C54-497F-B5AF-A895A825C725}" type="pres">
      <dgm:prSet presAssocID="{AFFFAF19-88C6-43C3-BDB0-5CE1E331C4EE}" presName="node" presStyleLbl="node1" presStyleIdx="2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0A94FF02-AB20-4C0E-A85E-75C7411B0CE5}" type="pres">
      <dgm:prSet presAssocID="{75A036F4-1E9F-4174-9901-816B5C884065}" presName="sibTrans" presStyleCnt="0"/>
      <dgm:spPr/>
    </dgm:pt>
    <dgm:pt modelId="{7539130D-33EE-42B3-B7A6-A332C6F7B84A}" type="pres">
      <dgm:prSet presAssocID="{2FA99E98-681F-414F-A4CB-11CB9B88FBDA}" presName="node" presStyleLbl="node1" presStyleIdx="3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35B6B0DA-DC8F-4769-A1B9-53E843A88588}" type="pres">
      <dgm:prSet presAssocID="{70056B8C-0A25-4433-80C7-3A531B00F179}" presName="sibTrans" presStyleCnt="0"/>
      <dgm:spPr/>
    </dgm:pt>
    <dgm:pt modelId="{C9100523-2460-47C6-B3F1-BD0B056A772F}" type="pres">
      <dgm:prSet presAssocID="{775229DD-CC90-4D19-A01C-C1346F480EAF}" presName="node" presStyleLbl="node1" presStyleIdx="4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7B174CFA-598E-45A4-AB6D-1EB19D59FA8F}" type="pres">
      <dgm:prSet presAssocID="{DFDD9741-4887-471E-A8A5-E7385E86D54B}" presName="sibTrans" presStyleCnt="0"/>
      <dgm:spPr/>
    </dgm:pt>
    <dgm:pt modelId="{50389749-9D0F-45F1-8A76-420469AD9AF3}" type="pres">
      <dgm:prSet presAssocID="{58EF347E-072B-4CBE-BFA0-2DBB6E2FE88B}" presName="node" presStyleLbl="node1" presStyleIdx="5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24F6E71C-F89C-402B-9B5B-DCD2FDA507D9}" type="pres">
      <dgm:prSet presAssocID="{2E5BC9B2-DF37-4A14-967E-674097BD0F75}" presName="sibTrans" presStyleCnt="0"/>
      <dgm:spPr/>
    </dgm:pt>
    <dgm:pt modelId="{A94A463B-15C6-47F1-91A5-D74CAFFABDF9}" type="pres">
      <dgm:prSet presAssocID="{E9CC8EF4-06FE-4A42-B3B4-F3E431DD4CAF}" presName="node" presStyleLbl="node1" presStyleIdx="6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  <dgm:pt modelId="{C6C63151-8F96-4DAD-96A7-046651EE8413}" type="pres">
      <dgm:prSet presAssocID="{4D9FFAFE-384D-4341-8ABC-84BB63F839B9}" presName="sibTrans" presStyleCnt="0"/>
      <dgm:spPr/>
    </dgm:pt>
    <dgm:pt modelId="{9685EF4C-0C0C-4342-809C-EC6836CA7635}" type="pres">
      <dgm:prSet presAssocID="{B6CB85DD-77F0-4E1C-8D2C-FA3781E6C41B}" presName="node" presStyleLbl="node1" presStyleIdx="7" presStyleCnt="8">
        <dgm:presLayoutVars>
          <dgm:bulletEnabled val="1"/>
        </dgm:presLayoutVars>
      </dgm:prSet>
      <dgm:spPr>
        <a:prstGeom prst="homePlate">
          <a:avLst/>
        </a:prstGeom>
      </dgm:spPr>
      <dgm:t>
        <a:bodyPr/>
        <a:lstStyle/>
        <a:p>
          <a:endParaRPr lang="en-US"/>
        </a:p>
      </dgm:t>
    </dgm:pt>
  </dgm:ptLst>
  <dgm:cxnLst>
    <dgm:cxn modelId="{80B2A16D-504B-49CD-9E64-E62E5898B1EA}" srcId="{51197239-8127-4594-ACD0-6C78E42F5D1D}" destId="{2FA99E98-681F-414F-A4CB-11CB9B88FBDA}" srcOrd="3" destOrd="0" parTransId="{A923305A-87DC-4524-92A7-0FCBCDAF64C0}" sibTransId="{70056B8C-0A25-4433-80C7-3A531B00F179}"/>
    <dgm:cxn modelId="{A1B274C4-2E26-40A4-9ACE-BF3037452551}" type="presOf" srcId="{B6CB85DD-77F0-4E1C-8D2C-FA3781E6C41B}" destId="{9685EF4C-0C0C-4342-809C-EC6836CA7635}" srcOrd="0" destOrd="0" presId="urn:microsoft.com/office/officeart/2005/8/layout/default"/>
    <dgm:cxn modelId="{402A6836-79EF-46F5-8BED-9AB44F9EB9C0}" type="presOf" srcId="{775229DD-CC90-4D19-A01C-C1346F480EAF}" destId="{C9100523-2460-47C6-B3F1-BD0B056A772F}" srcOrd="0" destOrd="0" presId="urn:microsoft.com/office/officeart/2005/8/layout/default"/>
    <dgm:cxn modelId="{DC56D7CF-279A-4EBA-8152-AEA3694DE511}" type="presOf" srcId="{65526B9F-8BAE-45F9-B20A-E0C05C477B12}" destId="{97AEEA65-0C5D-4A58-813D-71FFB0A37B41}" srcOrd="0" destOrd="0" presId="urn:microsoft.com/office/officeart/2005/8/layout/default"/>
    <dgm:cxn modelId="{2AE6F101-23F0-4836-B7A8-5AE8C633CE59}" srcId="{51197239-8127-4594-ACD0-6C78E42F5D1D}" destId="{65526B9F-8BAE-45F9-B20A-E0C05C477B12}" srcOrd="1" destOrd="0" parTransId="{50A31F42-0E53-4CBB-9DD6-203DD5A11A2D}" sibTransId="{D2D28FF9-3DF1-4854-9873-3F5048A95533}"/>
    <dgm:cxn modelId="{66D77566-4BF5-40B6-A391-F53135125346}" srcId="{51197239-8127-4594-ACD0-6C78E42F5D1D}" destId="{775229DD-CC90-4D19-A01C-C1346F480EAF}" srcOrd="4" destOrd="0" parTransId="{8033A748-7F4A-4A0C-AA41-7B076E3C0458}" sibTransId="{DFDD9741-4887-471E-A8A5-E7385E86D54B}"/>
    <dgm:cxn modelId="{8A03085E-D631-40FC-87D0-75342CA8F9F2}" type="presOf" srcId="{233332D3-8223-4003-A809-906C1BD79DD2}" destId="{86F76A55-794E-48C5-8A53-F13337CAA5F1}" srcOrd="0" destOrd="0" presId="urn:microsoft.com/office/officeart/2005/8/layout/default"/>
    <dgm:cxn modelId="{F50C6E9B-B6C7-4EE8-85F7-4F90BAC3CC0C}" srcId="{51197239-8127-4594-ACD0-6C78E42F5D1D}" destId="{E9CC8EF4-06FE-4A42-B3B4-F3E431DD4CAF}" srcOrd="6" destOrd="0" parTransId="{37D1B046-9CF1-4F3C-AA30-9D5ACE473E90}" sibTransId="{4D9FFAFE-384D-4341-8ABC-84BB63F839B9}"/>
    <dgm:cxn modelId="{8095BD08-CC0C-43B9-8E31-A3B2A07B0B3D}" type="presOf" srcId="{51197239-8127-4594-ACD0-6C78E42F5D1D}" destId="{9C9E1E0F-DBC7-4000-AF42-FBD074E8B5B0}" srcOrd="0" destOrd="0" presId="urn:microsoft.com/office/officeart/2005/8/layout/default"/>
    <dgm:cxn modelId="{88060D9C-E1E1-420C-98A9-241645AC0B52}" srcId="{51197239-8127-4594-ACD0-6C78E42F5D1D}" destId="{B6CB85DD-77F0-4E1C-8D2C-FA3781E6C41B}" srcOrd="7" destOrd="0" parTransId="{399344AD-16DB-4F14-B40F-F95DC53B5828}" sibTransId="{A6B9C487-B6C7-431D-8CD3-0BA213C6598F}"/>
    <dgm:cxn modelId="{B13CDD3A-3981-4EA3-B1D8-554B1987A6B6}" srcId="{51197239-8127-4594-ACD0-6C78E42F5D1D}" destId="{AFFFAF19-88C6-43C3-BDB0-5CE1E331C4EE}" srcOrd="2" destOrd="0" parTransId="{3E68E3B7-C89D-4481-BF2B-9984E9847644}" sibTransId="{75A036F4-1E9F-4174-9901-816B5C884065}"/>
    <dgm:cxn modelId="{7B687A89-51F1-4BB1-99CE-CFD6BC4242A7}" type="presOf" srcId="{58EF347E-072B-4CBE-BFA0-2DBB6E2FE88B}" destId="{50389749-9D0F-45F1-8A76-420469AD9AF3}" srcOrd="0" destOrd="0" presId="urn:microsoft.com/office/officeart/2005/8/layout/default"/>
    <dgm:cxn modelId="{09D18AC7-260D-49B7-B6B5-575C75DE6442}" type="presOf" srcId="{E9CC8EF4-06FE-4A42-B3B4-F3E431DD4CAF}" destId="{A94A463B-15C6-47F1-91A5-D74CAFFABDF9}" srcOrd="0" destOrd="0" presId="urn:microsoft.com/office/officeart/2005/8/layout/default"/>
    <dgm:cxn modelId="{BA889EA2-B1BB-4489-9083-BDB4B5DC8C28}" srcId="{51197239-8127-4594-ACD0-6C78E42F5D1D}" destId="{233332D3-8223-4003-A809-906C1BD79DD2}" srcOrd="0" destOrd="0" parTransId="{659F90A8-3BE6-46BE-B9C1-F1BA7A556B6D}" sibTransId="{F39C0C5D-92EC-4ADA-9654-3A099ADE4592}"/>
    <dgm:cxn modelId="{1EDF9338-D7A1-44A9-B17B-9FEEE29E1E51}" type="presOf" srcId="{2FA99E98-681F-414F-A4CB-11CB9B88FBDA}" destId="{7539130D-33EE-42B3-B7A6-A332C6F7B84A}" srcOrd="0" destOrd="0" presId="urn:microsoft.com/office/officeart/2005/8/layout/default"/>
    <dgm:cxn modelId="{88DFD2C1-56FA-4E5B-BCB5-CC066929BF73}" type="presOf" srcId="{AFFFAF19-88C6-43C3-BDB0-5CE1E331C4EE}" destId="{0C0CDCF8-3C54-497F-B5AF-A895A825C725}" srcOrd="0" destOrd="0" presId="urn:microsoft.com/office/officeart/2005/8/layout/default"/>
    <dgm:cxn modelId="{D2E1851F-A9C0-4810-8DAB-54761E44C25D}" srcId="{51197239-8127-4594-ACD0-6C78E42F5D1D}" destId="{58EF347E-072B-4CBE-BFA0-2DBB6E2FE88B}" srcOrd="5" destOrd="0" parTransId="{6B7CF03C-7D7F-4C73-9EE4-5CFF19BC6C59}" sibTransId="{2E5BC9B2-DF37-4A14-967E-674097BD0F75}"/>
    <dgm:cxn modelId="{75FE230F-C20C-4A4C-B917-D0C8D6E968F5}" type="presParOf" srcId="{9C9E1E0F-DBC7-4000-AF42-FBD074E8B5B0}" destId="{86F76A55-794E-48C5-8A53-F13337CAA5F1}" srcOrd="0" destOrd="0" presId="urn:microsoft.com/office/officeart/2005/8/layout/default"/>
    <dgm:cxn modelId="{07D2E157-B30F-47F6-B2F2-5AFA903B0D7C}" type="presParOf" srcId="{9C9E1E0F-DBC7-4000-AF42-FBD074E8B5B0}" destId="{666A9C71-31C1-413F-9A27-9C3828062A9E}" srcOrd="1" destOrd="0" presId="urn:microsoft.com/office/officeart/2005/8/layout/default"/>
    <dgm:cxn modelId="{9F5D2672-9394-4691-B1B6-0F94292C21DB}" type="presParOf" srcId="{9C9E1E0F-DBC7-4000-AF42-FBD074E8B5B0}" destId="{97AEEA65-0C5D-4A58-813D-71FFB0A37B41}" srcOrd="2" destOrd="0" presId="urn:microsoft.com/office/officeart/2005/8/layout/default"/>
    <dgm:cxn modelId="{24DC3339-0BD7-4B43-95D5-CD1349F19F09}" type="presParOf" srcId="{9C9E1E0F-DBC7-4000-AF42-FBD074E8B5B0}" destId="{13E99D74-BC0F-4437-896E-C1EAE7DE6033}" srcOrd="3" destOrd="0" presId="urn:microsoft.com/office/officeart/2005/8/layout/default"/>
    <dgm:cxn modelId="{C6446299-4262-47C5-8ED2-B5166ED9338A}" type="presParOf" srcId="{9C9E1E0F-DBC7-4000-AF42-FBD074E8B5B0}" destId="{0C0CDCF8-3C54-497F-B5AF-A895A825C725}" srcOrd="4" destOrd="0" presId="urn:microsoft.com/office/officeart/2005/8/layout/default"/>
    <dgm:cxn modelId="{B443C8A0-C0C2-4D18-8AAB-AF0B4420B9E7}" type="presParOf" srcId="{9C9E1E0F-DBC7-4000-AF42-FBD074E8B5B0}" destId="{0A94FF02-AB20-4C0E-A85E-75C7411B0CE5}" srcOrd="5" destOrd="0" presId="urn:microsoft.com/office/officeart/2005/8/layout/default"/>
    <dgm:cxn modelId="{36C743E6-41CE-4C4C-8803-FFFC675EB81C}" type="presParOf" srcId="{9C9E1E0F-DBC7-4000-AF42-FBD074E8B5B0}" destId="{7539130D-33EE-42B3-B7A6-A332C6F7B84A}" srcOrd="6" destOrd="0" presId="urn:microsoft.com/office/officeart/2005/8/layout/default"/>
    <dgm:cxn modelId="{E9E6B127-9CE1-44F0-9A3A-E72A10FA21D7}" type="presParOf" srcId="{9C9E1E0F-DBC7-4000-AF42-FBD074E8B5B0}" destId="{35B6B0DA-DC8F-4769-A1B9-53E843A88588}" srcOrd="7" destOrd="0" presId="urn:microsoft.com/office/officeart/2005/8/layout/default"/>
    <dgm:cxn modelId="{5FF0F072-4A6F-4B48-A6A6-5BE68ADCF9DA}" type="presParOf" srcId="{9C9E1E0F-DBC7-4000-AF42-FBD074E8B5B0}" destId="{C9100523-2460-47C6-B3F1-BD0B056A772F}" srcOrd="8" destOrd="0" presId="urn:microsoft.com/office/officeart/2005/8/layout/default"/>
    <dgm:cxn modelId="{43BBEBF9-0F29-45C2-BB4F-4F51A013B0FD}" type="presParOf" srcId="{9C9E1E0F-DBC7-4000-AF42-FBD074E8B5B0}" destId="{7B174CFA-598E-45A4-AB6D-1EB19D59FA8F}" srcOrd="9" destOrd="0" presId="urn:microsoft.com/office/officeart/2005/8/layout/default"/>
    <dgm:cxn modelId="{EBEC191D-13D9-4DCF-9D48-0EAF639450C5}" type="presParOf" srcId="{9C9E1E0F-DBC7-4000-AF42-FBD074E8B5B0}" destId="{50389749-9D0F-45F1-8A76-420469AD9AF3}" srcOrd="10" destOrd="0" presId="urn:microsoft.com/office/officeart/2005/8/layout/default"/>
    <dgm:cxn modelId="{F2A88C34-9A43-47AE-B914-EDAA684EE7CE}" type="presParOf" srcId="{9C9E1E0F-DBC7-4000-AF42-FBD074E8B5B0}" destId="{24F6E71C-F89C-402B-9B5B-DCD2FDA507D9}" srcOrd="11" destOrd="0" presId="urn:microsoft.com/office/officeart/2005/8/layout/default"/>
    <dgm:cxn modelId="{1EF9CC65-1D34-4575-A7BA-05373EFBADDD}" type="presParOf" srcId="{9C9E1E0F-DBC7-4000-AF42-FBD074E8B5B0}" destId="{A94A463B-15C6-47F1-91A5-D74CAFFABDF9}" srcOrd="12" destOrd="0" presId="urn:microsoft.com/office/officeart/2005/8/layout/default"/>
    <dgm:cxn modelId="{771C2E20-B997-423A-BF01-9C3DB954B631}" type="presParOf" srcId="{9C9E1E0F-DBC7-4000-AF42-FBD074E8B5B0}" destId="{C6C63151-8F96-4DAD-96A7-046651EE8413}" srcOrd="13" destOrd="0" presId="urn:microsoft.com/office/officeart/2005/8/layout/default"/>
    <dgm:cxn modelId="{AE81667F-F6CC-4430-AFDB-336F27BE4F7F}" type="presParOf" srcId="{9C9E1E0F-DBC7-4000-AF42-FBD074E8B5B0}" destId="{9685EF4C-0C0C-4342-809C-EC6836CA7635}" srcOrd="14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2F56FC5-6135-4307-A15E-26213E324E9D}" type="doc">
      <dgm:prSet loTypeId="urn:microsoft.com/office/officeart/2005/8/layout/vList2" loCatId="list" qsTypeId="urn:microsoft.com/office/officeart/2005/8/quickstyle/simple5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7577D6B1-7501-4A11-A35B-02DE2D8080FC}">
      <dgm:prSet phldrT="[Text]"/>
      <dgm:spPr>
        <a:solidFill>
          <a:srgbClr val="0000CC"/>
        </a:solidFill>
      </dgm:spPr>
      <dgm:t>
        <a:bodyPr/>
        <a:lstStyle/>
        <a:p>
          <a:r>
            <a:rPr lang="en-US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EDI</a:t>
          </a:r>
          <a:r>
            <a:rPr lang="en-US" b="1" dirty="0" smtClean="0"/>
            <a:t> </a:t>
          </a:r>
          <a:r>
            <a:rPr lang="en-US" b="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(Electronic Data Interchange)</a:t>
          </a:r>
          <a:r>
            <a:rPr lang="en-US" b="1" dirty="0" smtClean="0"/>
            <a:t> </a:t>
          </a:r>
          <a:r>
            <a:rPr lang="en-US" b="0" dirty="0" smtClean="0"/>
            <a:t> is a set of standards that controls the transfer of business data and information among computers both within and among enterprises</a:t>
          </a:r>
          <a:endParaRPr lang="en-US" b="1" dirty="0"/>
        </a:p>
      </dgm:t>
    </dgm:pt>
    <dgm:pt modelId="{87DBA597-05B9-479D-B97D-2C42630531CD}" type="parTrans" cxnId="{DFC9FF6F-952C-4D0C-A0BF-176BCD9B758B}">
      <dgm:prSet/>
      <dgm:spPr/>
      <dgm:t>
        <a:bodyPr/>
        <a:lstStyle/>
        <a:p>
          <a:endParaRPr lang="en-US"/>
        </a:p>
      </dgm:t>
    </dgm:pt>
    <dgm:pt modelId="{95786888-6335-4889-A9F2-ECA3365C1D16}" type="sibTrans" cxnId="{DFC9FF6F-952C-4D0C-A0BF-176BCD9B758B}">
      <dgm:prSet/>
      <dgm:spPr/>
      <dgm:t>
        <a:bodyPr/>
        <a:lstStyle/>
        <a:p>
          <a:endParaRPr lang="en-US"/>
        </a:p>
      </dgm:t>
    </dgm:pt>
    <dgm:pt modelId="{FCE205C4-3D51-4D32-A41E-6CE8BD5841B3}">
      <dgm:prSet phldrT="[Text]"/>
      <dgm:spPr>
        <a:solidFill>
          <a:srgbClr val="0000CC"/>
        </a:solidFill>
      </dgm:spPr>
      <dgm:t>
        <a:bodyPr/>
        <a:lstStyle/>
        <a:p>
          <a:r>
            <a:rPr lang="en-US" b="0" dirty="0" smtClean="0"/>
            <a:t>An </a:t>
          </a:r>
          <a:r>
            <a:rPr lang="en-US" b="1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extranet</a:t>
          </a:r>
          <a:r>
            <a:rPr lang="en-US" b="0" dirty="0" smtClean="0"/>
            <a:t> is the portion of a company’s network that allows customers or suppliers of a company to access parts of an enterprise’s intranet</a:t>
          </a:r>
          <a:endParaRPr lang="en-US" b="0" dirty="0"/>
        </a:p>
      </dgm:t>
    </dgm:pt>
    <dgm:pt modelId="{AECB994E-8D8D-4B4A-8970-5D69D4FB14A8}" type="parTrans" cxnId="{DF3C751C-7A4C-4A9D-AC08-A66B1DE8F681}">
      <dgm:prSet/>
      <dgm:spPr/>
      <dgm:t>
        <a:bodyPr/>
        <a:lstStyle/>
        <a:p>
          <a:endParaRPr lang="en-US"/>
        </a:p>
      </dgm:t>
    </dgm:pt>
    <dgm:pt modelId="{AF325E59-B9DE-45A9-A86B-8F249529D946}" type="sibTrans" cxnId="{DF3C751C-7A4C-4A9D-AC08-A66B1DE8F681}">
      <dgm:prSet/>
      <dgm:spPr/>
      <dgm:t>
        <a:bodyPr/>
        <a:lstStyle/>
        <a:p>
          <a:endParaRPr lang="en-US"/>
        </a:p>
      </dgm:t>
    </dgm:pt>
    <dgm:pt modelId="{D9A2E24B-9345-4690-AB88-FD8489A56BDC}" type="pres">
      <dgm:prSet presAssocID="{82F56FC5-6135-4307-A15E-26213E324E9D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BD4317D5-EC41-417C-B4DC-498406777DCF}" type="pres">
      <dgm:prSet presAssocID="{7577D6B1-7501-4A11-A35B-02DE2D8080FC}" presName="parentText" presStyleLbl="node1" presStyleIdx="0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9F952ED-08FF-435E-96F0-0FA448B0F60C}" type="pres">
      <dgm:prSet presAssocID="{95786888-6335-4889-A9F2-ECA3365C1D16}" presName="spacer" presStyleCnt="0"/>
      <dgm:spPr/>
    </dgm:pt>
    <dgm:pt modelId="{9DC6A25F-324F-4EE3-8ECB-218927ABB81B}" type="pres">
      <dgm:prSet presAssocID="{FCE205C4-3D51-4D32-A41E-6CE8BD5841B3}" presName="parentText" presStyleLbl="node1" presStyleIdx="1" presStyleCnt="2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69210CC-D724-43BF-9A00-A09EADCAB3F4}" type="presOf" srcId="{7577D6B1-7501-4A11-A35B-02DE2D8080FC}" destId="{BD4317D5-EC41-417C-B4DC-498406777DCF}" srcOrd="0" destOrd="0" presId="urn:microsoft.com/office/officeart/2005/8/layout/vList2"/>
    <dgm:cxn modelId="{DFC9FF6F-952C-4D0C-A0BF-176BCD9B758B}" srcId="{82F56FC5-6135-4307-A15E-26213E324E9D}" destId="{7577D6B1-7501-4A11-A35B-02DE2D8080FC}" srcOrd="0" destOrd="0" parTransId="{87DBA597-05B9-479D-B97D-2C42630531CD}" sibTransId="{95786888-6335-4889-A9F2-ECA3365C1D16}"/>
    <dgm:cxn modelId="{DF3C751C-7A4C-4A9D-AC08-A66B1DE8F681}" srcId="{82F56FC5-6135-4307-A15E-26213E324E9D}" destId="{FCE205C4-3D51-4D32-A41E-6CE8BD5841B3}" srcOrd="1" destOrd="0" parTransId="{AECB994E-8D8D-4B4A-8970-5D69D4FB14A8}" sibTransId="{AF325E59-B9DE-45A9-A86B-8F249529D946}"/>
    <dgm:cxn modelId="{4D0282F5-600D-4B95-99A7-C73D393B2AAD}" type="presOf" srcId="{82F56FC5-6135-4307-A15E-26213E324E9D}" destId="{D9A2E24B-9345-4690-AB88-FD8489A56BDC}" srcOrd="0" destOrd="0" presId="urn:microsoft.com/office/officeart/2005/8/layout/vList2"/>
    <dgm:cxn modelId="{F61BDF23-F206-4B6A-B069-3FF1BF641477}" type="presOf" srcId="{FCE205C4-3D51-4D32-A41E-6CE8BD5841B3}" destId="{9DC6A25F-324F-4EE3-8ECB-218927ABB81B}" srcOrd="0" destOrd="0" presId="urn:microsoft.com/office/officeart/2005/8/layout/vList2"/>
    <dgm:cxn modelId="{2094A25B-78A9-483E-84F5-C8678B7F05A5}" type="presParOf" srcId="{D9A2E24B-9345-4690-AB88-FD8489A56BDC}" destId="{BD4317D5-EC41-417C-B4DC-498406777DCF}" srcOrd="0" destOrd="0" presId="urn:microsoft.com/office/officeart/2005/8/layout/vList2"/>
    <dgm:cxn modelId="{A50950A8-75A0-4EA4-9660-33A93A46EA70}" type="presParOf" srcId="{D9A2E24B-9345-4690-AB88-FD8489A56BDC}" destId="{99F952ED-08FF-435E-96F0-0FA448B0F60C}" srcOrd="1" destOrd="0" presId="urn:microsoft.com/office/officeart/2005/8/layout/vList2"/>
    <dgm:cxn modelId="{F9471B6C-1169-4084-BEC8-C6385A7CBB14}" type="presParOf" srcId="{D9A2E24B-9345-4690-AB88-FD8489A56BDC}" destId="{9DC6A25F-324F-4EE3-8ECB-218927ABB81B}" srcOrd="2" destOrd="0" presId="urn:microsoft.com/office/officeart/2005/8/layout/vList2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C8E10CD2-CBBA-478D-86D0-39B95C8DA869}" type="doc">
      <dgm:prSet loTypeId="urn:microsoft.com/office/officeart/2005/8/layout/vList6" loCatId="list" qsTypeId="urn:microsoft.com/office/officeart/2005/8/quickstyle/simple3" qsCatId="simple" csTypeId="urn:microsoft.com/office/officeart/2005/8/colors/accent4_2" csCatId="accent4" phldr="1"/>
      <dgm:spPr/>
      <dgm:t>
        <a:bodyPr/>
        <a:lstStyle/>
        <a:p>
          <a:endParaRPr lang="en-US"/>
        </a:p>
      </dgm:t>
    </dgm:pt>
    <dgm:pt modelId="{5F57F4BC-B630-40B4-8A5A-F2C49C5FE799}">
      <dgm:prSet phldrT="[Text]"/>
      <dgm:spPr>
        <a:xfrm>
          <a:off x="0" y="325"/>
          <a:ext cx="3444240" cy="1269689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Server virtualization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6531B569-7A8C-4F35-A1FE-311A4F278725}" type="parTrans" cxnId="{D44799D7-37F5-406A-92D1-1DC47DB64D87}">
      <dgm:prSet/>
      <dgm:spPr/>
      <dgm:t>
        <a:bodyPr/>
        <a:lstStyle/>
        <a:p>
          <a:endParaRPr lang="en-US"/>
        </a:p>
      </dgm:t>
    </dgm:pt>
    <dgm:pt modelId="{1632CA5C-45CA-4B3C-B143-7161AF946BE4}" type="sibTrans" cxnId="{D44799D7-37F5-406A-92D1-1DC47DB64D87}">
      <dgm:prSet/>
      <dgm:spPr/>
      <dgm:t>
        <a:bodyPr/>
        <a:lstStyle/>
        <a:p>
          <a:endParaRPr lang="en-US"/>
        </a:p>
      </dgm:t>
    </dgm:pt>
    <dgm:pt modelId="{840A51D6-DC3D-4FDB-8A38-62E4034355F0}">
      <dgm:prSet phldrT="[Text]" custT="1"/>
      <dgm:spPr>
        <a:xfrm>
          <a:off x="3444240" y="325"/>
          <a:ext cx="5166360" cy="1269689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the capability to divide a physical server logically into many virtual servers</a:t>
          </a:r>
          <a:endParaRPr lang="en-US" sz="2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4C42B5B8-162C-4EE2-9072-78C89FC3CC65}" type="parTrans" cxnId="{C7E4D529-2C07-4353-A390-31BB021D7BE3}">
      <dgm:prSet/>
      <dgm:spPr/>
      <dgm:t>
        <a:bodyPr/>
        <a:lstStyle/>
        <a:p>
          <a:endParaRPr lang="en-US"/>
        </a:p>
      </dgm:t>
    </dgm:pt>
    <dgm:pt modelId="{78EBC38C-CA36-447E-AE4A-3110586AA400}" type="sibTrans" cxnId="{C7E4D529-2C07-4353-A390-31BB021D7BE3}">
      <dgm:prSet/>
      <dgm:spPr/>
      <dgm:t>
        <a:bodyPr/>
        <a:lstStyle/>
        <a:p>
          <a:endParaRPr lang="en-US"/>
        </a:p>
      </dgm:t>
    </dgm:pt>
    <dgm:pt modelId="{B3FC5E1C-7AA1-48B5-80B6-FEC7FA0D0109}">
      <dgm:prSet phldrT="[Text]"/>
      <dgm:spPr>
        <a:xfrm>
          <a:off x="0" y="1396984"/>
          <a:ext cx="3444240" cy="1269689"/>
        </a:xfr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gm:spPr>
      <dgm:t>
        <a:bodyPr/>
        <a:lstStyle/>
        <a:p>
          <a:r>
            <a:rPr lang="en-US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Storage virtualization</a:t>
          </a:r>
          <a:endParaRPr lang="en-US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gm:t>
    </dgm:pt>
    <dgm:pt modelId="{1A4F05FE-4572-4AA5-825F-EFDF768FE100}" type="parTrans" cxnId="{09B6D6F3-367A-45D6-AFB2-74A289A89D76}">
      <dgm:prSet/>
      <dgm:spPr/>
      <dgm:t>
        <a:bodyPr/>
        <a:lstStyle/>
        <a:p>
          <a:endParaRPr lang="en-US"/>
        </a:p>
      </dgm:t>
    </dgm:pt>
    <dgm:pt modelId="{F35E8A9E-CB11-4DBC-AA54-8B63A64853C7}" type="sibTrans" cxnId="{09B6D6F3-367A-45D6-AFB2-74A289A89D76}">
      <dgm:prSet/>
      <dgm:spPr/>
      <dgm:t>
        <a:bodyPr/>
        <a:lstStyle/>
        <a:p>
          <a:endParaRPr lang="en-US"/>
        </a:p>
      </dgm:t>
    </dgm:pt>
    <dgm:pt modelId="{DB72A6D7-1D22-482B-92EF-CDCD0B790786}">
      <dgm:prSet phldrT="[Text]" custT="1"/>
      <dgm:spPr>
        <a:xfrm>
          <a:off x="3444240" y="1396984"/>
          <a:ext cx="5166360" cy="1269689"/>
        </a:xfr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gm:spPr>
      <dgm:t>
        <a:bodyPr/>
        <a:lstStyle/>
        <a:p>
          <a:r>
            <a:rPr lang="en-US" sz="26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the capability to create a single logical storage device from many physical storage devices</a:t>
          </a:r>
          <a:endParaRPr lang="en-US" sz="26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gm:t>
    </dgm:pt>
    <dgm:pt modelId="{2B3EAC71-E602-474E-99DF-A24E44838D26}" type="parTrans" cxnId="{2FA2EA5A-8EBD-4638-96AC-36483511FE24}">
      <dgm:prSet/>
      <dgm:spPr/>
      <dgm:t>
        <a:bodyPr/>
        <a:lstStyle/>
        <a:p>
          <a:endParaRPr lang="en-US"/>
        </a:p>
      </dgm:t>
    </dgm:pt>
    <dgm:pt modelId="{F9E38491-A570-4CCC-85D7-25229619D947}" type="sibTrans" cxnId="{2FA2EA5A-8EBD-4638-96AC-36483511FE24}">
      <dgm:prSet/>
      <dgm:spPr/>
      <dgm:t>
        <a:bodyPr/>
        <a:lstStyle/>
        <a:p>
          <a:endParaRPr lang="en-US"/>
        </a:p>
      </dgm:t>
    </dgm:pt>
    <dgm:pt modelId="{F4A502AF-4AF8-433B-8F11-3D90BD80ABB0}" type="pres">
      <dgm:prSet presAssocID="{C8E10CD2-CBBA-478D-86D0-39B95C8DA869}" presName="Name0" presStyleCnt="0">
        <dgm:presLayoutVars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81E08A67-3170-4959-8743-293FDAF5ED6E}" type="pres">
      <dgm:prSet presAssocID="{5F57F4BC-B630-40B4-8A5A-F2C49C5FE799}" presName="linNode" presStyleCnt="0"/>
      <dgm:spPr/>
    </dgm:pt>
    <dgm:pt modelId="{54E31BCD-19A5-4EED-AA67-3C46670165C2}" type="pres">
      <dgm:prSet presAssocID="{5F57F4BC-B630-40B4-8A5A-F2C49C5FE799}" presName="parentShp" presStyleLbl="node1" presStyleIdx="0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05B3A02C-EB63-4AD2-B79E-0C5A152BD027}" type="pres">
      <dgm:prSet presAssocID="{5F57F4BC-B630-40B4-8A5A-F2C49C5FE799}" presName="childShp" presStyleLbl="bgAccFollowNode1" presStyleIdx="0" presStyleCnt="2">
        <dgm:presLayoutVars>
          <dgm:bulletEnabled val="1"/>
        </dgm:presLayoutVars>
      </dgm:prSet>
      <dgm:spPr>
        <a:prstGeom prst="rightArrow">
          <a:avLst>
            <a:gd name="adj1" fmla="val 75000"/>
            <a:gd name="adj2" fmla="val 50000"/>
          </a:avLst>
        </a:prstGeom>
      </dgm:spPr>
      <dgm:t>
        <a:bodyPr/>
        <a:lstStyle/>
        <a:p>
          <a:endParaRPr lang="en-US"/>
        </a:p>
      </dgm:t>
    </dgm:pt>
    <dgm:pt modelId="{77A4BE3B-ACB2-4FF7-B4F2-598FC0125ABE}" type="pres">
      <dgm:prSet presAssocID="{1632CA5C-45CA-4B3C-B143-7161AF946BE4}" presName="spacing" presStyleCnt="0"/>
      <dgm:spPr/>
    </dgm:pt>
    <dgm:pt modelId="{6C219172-2CFA-4660-B991-79ABEC96F93D}" type="pres">
      <dgm:prSet presAssocID="{B3FC5E1C-7AA1-48B5-80B6-FEC7FA0D0109}" presName="linNode" presStyleCnt="0"/>
      <dgm:spPr/>
    </dgm:pt>
    <dgm:pt modelId="{0B6D9A8C-F54B-4E52-A609-169669808CB7}" type="pres">
      <dgm:prSet presAssocID="{B3FC5E1C-7AA1-48B5-80B6-FEC7FA0D0109}" presName="parentShp" presStyleLbl="node1" presStyleIdx="1" presStyleCnt="2">
        <dgm:presLayoutVars>
          <dgm:bulletEnabled val="1"/>
        </dgm:presLayoutVars>
      </dgm:prSet>
      <dgm:spPr>
        <a:prstGeom prst="roundRect">
          <a:avLst/>
        </a:prstGeom>
      </dgm:spPr>
      <dgm:t>
        <a:bodyPr/>
        <a:lstStyle/>
        <a:p>
          <a:endParaRPr lang="en-US"/>
        </a:p>
      </dgm:t>
    </dgm:pt>
    <dgm:pt modelId="{897239A0-08BE-47FE-86E8-11ACD1EA8FE9}" type="pres">
      <dgm:prSet presAssocID="{B3FC5E1C-7AA1-48B5-80B6-FEC7FA0D0109}" presName="childShp" presStyleLbl="bgAccFollowNode1" presStyleIdx="1" presStyleCnt="2">
        <dgm:presLayoutVars>
          <dgm:bulletEnabled val="1"/>
        </dgm:presLayoutVars>
      </dgm:prSet>
      <dgm:spPr>
        <a:prstGeom prst="rightArrow">
          <a:avLst>
            <a:gd name="adj1" fmla="val 75000"/>
            <a:gd name="adj2" fmla="val 50000"/>
          </a:avLst>
        </a:prstGeom>
      </dgm:spPr>
      <dgm:t>
        <a:bodyPr/>
        <a:lstStyle/>
        <a:p>
          <a:endParaRPr lang="en-US"/>
        </a:p>
      </dgm:t>
    </dgm:pt>
  </dgm:ptLst>
  <dgm:cxnLst>
    <dgm:cxn modelId="{2FA2EA5A-8EBD-4638-96AC-36483511FE24}" srcId="{B3FC5E1C-7AA1-48B5-80B6-FEC7FA0D0109}" destId="{DB72A6D7-1D22-482B-92EF-CDCD0B790786}" srcOrd="0" destOrd="0" parTransId="{2B3EAC71-E602-474E-99DF-A24E44838D26}" sibTransId="{F9E38491-A570-4CCC-85D7-25229619D947}"/>
    <dgm:cxn modelId="{09B6D6F3-367A-45D6-AFB2-74A289A89D76}" srcId="{C8E10CD2-CBBA-478D-86D0-39B95C8DA869}" destId="{B3FC5E1C-7AA1-48B5-80B6-FEC7FA0D0109}" srcOrd="1" destOrd="0" parTransId="{1A4F05FE-4572-4AA5-825F-EFDF768FE100}" sibTransId="{F35E8A9E-CB11-4DBC-AA54-8B63A64853C7}"/>
    <dgm:cxn modelId="{C7E4D529-2C07-4353-A390-31BB021D7BE3}" srcId="{5F57F4BC-B630-40B4-8A5A-F2C49C5FE799}" destId="{840A51D6-DC3D-4FDB-8A38-62E4034355F0}" srcOrd="0" destOrd="0" parTransId="{4C42B5B8-162C-4EE2-9072-78C89FC3CC65}" sibTransId="{78EBC38C-CA36-447E-AE4A-3110586AA400}"/>
    <dgm:cxn modelId="{979E97C6-955E-4A84-881B-CBD4669174AE}" type="presOf" srcId="{DB72A6D7-1D22-482B-92EF-CDCD0B790786}" destId="{897239A0-08BE-47FE-86E8-11ACD1EA8FE9}" srcOrd="0" destOrd="0" presId="urn:microsoft.com/office/officeart/2005/8/layout/vList6"/>
    <dgm:cxn modelId="{F89E5E78-4A66-477D-A26D-4504CCE16190}" type="presOf" srcId="{840A51D6-DC3D-4FDB-8A38-62E4034355F0}" destId="{05B3A02C-EB63-4AD2-B79E-0C5A152BD027}" srcOrd="0" destOrd="0" presId="urn:microsoft.com/office/officeart/2005/8/layout/vList6"/>
    <dgm:cxn modelId="{09181BE7-D953-462A-83E3-2DD9D1127D6E}" type="presOf" srcId="{5F57F4BC-B630-40B4-8A5A-F2C49C5FE799}" destId="{54E31BCD-19A5-4EED-AA67-3C46670165C2}" srcOrd="0" destOrd="0" presId="urn:microsoft.com/office/officeart/2005/8/layout/vList6"/>
    <dgm:cxn modelId="{D58AD87D-C6B6-482C-A1E5-079F2916D3B3}" type="presOf" srcId="{C8E10CD2-CBBA-478D-86D0-39B95C8DA869}" destId="{F4A502AF-4AF8-433B-8F11-3D90BD80ABB0}" srcOrd="0" destOrd="0" presId="urn:microsoft.com/office/officeart/2005/8/layout/vList6"/>
    <dgm:cxn modelId="{F9C8EFA4-7E99-48EE-B2E9-6520DB919F88}" type="presOf" srcId="{B3FC5E1C-7AA1-48B5-80B6-FEC7FA0D0109}" destId="{0B6D9A8C-F54B-4E52-A609-169669808CB7}" srcOrd="0" destOrd="0" presId="urn:microsoft.com/office/officeart/2005/8/layout/vList6"/>
    <dgm:cxn modelId="{D44799D7-37F5-406A-92D1-1DC47DB64D87}" srcId="{C8E10CD2-CBBA-478D-86D0-39B95C8DA869}" destId="{5F57F4BC-B630-40B4-8A5A-F2C49C5FE799}" srcOrd="0" destOrd="0" parTransId="{6531B569-7A8C-4F35-A1FE-311A4F278725}" sibTransId="{1632CA5C-45CA-4B3C-B143-7161AF946BE4}"/>
    <dgm:cxn modelId="{4B7FF579-8FF5-40A5-9856-1637F193F6E6}" type="presParOf" srcId="{F4A502AF-4AF8-433B-8F11-3D90BD80ABB0}" destId="{81E08A67-3170-4959-8743-293FDAF5ED6E}" srcOrd="0" destOrd="0" presId="urn:microsoft.com/office/officeart/2005/8/layout/vList6"/>
    <dgm:cxn modelId="{11BA7FE3-05B6-4A59-A9EA-B5E9F3731CA8}" type="presParOf" srcId="{81E08A67-3170-4959-8743-293FDAF5ED6E}" destId="{54E31BCD-19A5-4EED-AA67-3C46670165C2}" srcOrd="0" destOrd="0" presId="urn:microsoft.com/office/officeart/2005/8/layout/vList6"/>
    <dgm:cxn modelId="{FC027F8E-4659-4CAC-8921-99D6756042F3}" type="presParOf" srcId="{81E08A67-3170-4959-8743-293FDAF5ED6E}" destId="{05B3A02C-EB63-4AD2-B79E-0C5A152BD027}" srcOrd="1" destOrd="0" presId="urn:microsoft.com/office/officeart/2005/8/layout/vList6"/>
    <dgm:cxn modelId="{E9ECB4DB-48AE-441A-80FC-10D086569923}" type="presParOf" srcId="{F4A502AF-4AF8-433B-8F11-3D90BD80ABB0}" destId="{77A4BE3B-ACB2-4FF7-B4F2-598FC0125ABE}" srcOrd="1" destOrd="0" presId="urn:microsoft.com/office/officeart/2005/8/layout/vList6"/>
    <dgm:cxn modelId="{1974EA46-0993-4F50-8E70-06F90D9C0F65}" type="presParOf" srcId="{F4A502AF-4AF8-433B-8F11-3D90BD80ABB0}" destId="{6C219172-2CFA-4660-B991-79ABEC96F93D}" srcOrd="2" destOrd="0" presId="urn:microsoft.com/office/officeart/2005/8/layout/vList6"/>
    <dgm:cxn modelId="{B343B5A8-DFD6-4959-8BAC-322A5C8CE315}" type="presParOf" srcId="{6C219172-2CFA-4660-B991-79ABEC96F93D}" destId="{0B6D9A8C-F54B-4E52-A609-169669808CB7}" srcOrd="0" destOrd="0" presId="urn:microsoft.com/office/officeart/2005/8/layout/vList6"/>
    <dgm:cxn modelId="{977656EB-5E00-4F3A-A637-C7AA681555D0}" type="presParOf" srcId="{6C219172-2CFA-4660-B991-79ABEC96F93D}" destId="{897239A0-08BE-47FE-86E8-11ACD1EA8FE9}" srcOrd="1" destOrd="0" presId="urn:microsoft.com/office/officeart/2005/8/layout/vList6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CF85102C-52AA-4C9D-8775-2FF712ADBFCB}" type="doc">
      <dgm:prSet loTypeId="urn:microsoft.com/office/officeart/2005/8/layout/default" loCatId="list" qsTypeId="urn:microsoft.com/office/officeart/2005/8/quickstyle/simple5" qsCatId="simple" csTypeId="urn:microsoft.com/office/officeart/2005/8/colors/accent4_3" csCatId="accent4" phldr="1"/>
      <dgm:spPr/>
      <dgm:t>
        <a:bodyPr/>
        <a:lstStyle/>
        <a:p>
          <a:endParaRPr lang="en-US"/>
        </a:p>
      </dgm:t>
    </dgm:pt>
    <dgm:pt modelId="{4BE61A80-F514-4E80-B78E-1A2FBAB1DD95}">
      <dgm:prSet/>
      <dgm:spPr>
        <a:xfrm>
          <a:off x="0" y="528637"/>
          <a:ext cx="2762250" cy="1657349"/>
        </a:xfr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Special computing requirements present in an enterprise-sized organization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C03EAD1D-891A-4A33-B670-78A09894B497}" type="parTrans" cxnId="{D19A9A1D-8F9E-49BD-A27D-5CCFF51CF7C4}">
      <dgm:prSet/>
      <dgm:spPr/>
      <dgm:t>
        <a:bodyPr/>
        <a:lstStyle/>
        <a:p>
          <a:endParaRPr lang="en-US"/>
        </a:p>
      </dgm:t>
    </dgm:pt>
    <dgm:pt modelId="{67E33806-C16A-4992-B4F4-2D6B8D7A3ED2}" type="sibTrans" cxnId="{D19A9A1D-8F9E-49BD-A27D-5CCFF51CF7C4}">
      <dgm:prSet/>
      <dgm:spPr/>
      <dgm:t>
        <a:bodyPr/>
        <a:lstStyle/>
        <a:p>
          <a:endParaRPr lang="en-US"/>
        </a:p>
      </dgm:t>
    </dgm:pt>
    <dgm:pt modelId="{F34AB412-6CEA-4B17-B23A-D88FF5C13987}">
      <dgm:prSet/>
      <dgm:spPr>
        <a:xfrm>
          <a:off x="3038474" y="528637"/>
          <a:ext cx="2762250" cy="1657349"/>
        </a:xfr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Various types of users within an organization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66372933-AE9D-4F64-9474-E780050DAD23}" type="parTrans" cxnId="{876BED55-F716-43DD-B4D1-AC2586884B91}">
      <dgm:prSet/>
      <dgm:spPr/>
      <dgm:t>
        <a:bodyPr/>
        <a:lstStyle/>
        <a:p>
          <a:endParaRPr lang="en-US"/>
        </a:p>
      </dgm:t>
    </dgm:pt>
    <dgm:pt modelId="{D836667B-FD46-402C-AFFB-DB61FAB7C1AC}" type="sibTrans" cxnId="{876BED55-F716-43DD-B4D1-AC2586884B91}">
      <dgm:prSet/>
      <dgm:spPr/>
      <dgm:t>
        <a:bodyPr/>
        <a:lstStyle/>
        <a:p>
          <a:endParaRPr lang="en-US"/>
        </a:p>
      </dgm:t>
    </dgm:pt>
    <dgm:pt modelId="{7F9116FC-E320-47C8-BBCF-009F2F9C27EB}">
      <dgm:prSet/>
      <dgm:spPr>
        <a:xfrm>
          <a:off x="6076950" y="528637"/>
          <a:ext cx="2762250" cy="1657349"/>
        </a:xfr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Large information systems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5ECE8B92-2CFA-42B6-ADC6-D4B781492BDC}" type="parTrans" cxnId="{30FDB68B-C229-41A4-868C-52A89518E834}">
      <dgm:prSet/>
      <dgm:spPr/>
      <dgm:t>
        <a:bodyPr/>
        <a:lstStyle/>
        <a:p>
          <a:endParaRPr lang="en-US"/>
        </a:p>
      </dgm:t>
    </dgm:pt>
    <dgm:pt modelId="{B6899987-4107-438F-B3F4-3FF0BEDF7BC2}" type="sibTrans" cxnId="{30FDB68B-C229-41A4-868C-52A89518E834}">
      <dgm:prSet/>
      <dgm:spPr/>
      <dgm:t>
        <a:bodyPr/>
        <a:lstStyle/>
        <a:p>
          <a:endParaRPr lang="en-US"/>
        </a:p>
      </dgm:t>
    </dgm:pt>
    <dgm:pt modelId="{90500B5D-7CF2-4080-981C-7F7380544512}">
      <dgm:prSet/>
      <dgm:spPr>
        <a:xfrm>
          <a:off x="0" y="2462212"/>
          <a:ext cx="2762250" cy="1657349"/>
        </a:xfr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Benefits of virtualization and cloud computing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7E025E00-CF1D-4E78-951D-3DEC0DA6BA27}" type="parTrans" cxnId="{53593AF4-FE1D-4917-8CF3-2FE5F1F1C949}">
      <dgm:prSet/>
      <dgm:spPr/>
      <dgm:t>
        <a:bodyPr/>
        <a:lstStyle/>
        <a:p>
          <a:endParaRPr lang="en-US"/>
        </a:p>
      </dgm:t>
    </dgm:pt>
    <dgm:pt modelId="{5059F3D8-4FB0-4BAF-A737-D85572D615BC}" type="sibTrans" cxnId="{53593AF4-FE1D-4917-8CF3-2FE5F1F1C949}">
      <dgm:prSet/>
      <dgm:spPr/>
      <dgm:t>
        <a:bodyPr/>
        <a:lstStyle/>
        <a:p>
          <a:endParaRPr lang="en-US"/>
        </a:p>
      </dgm:t>
    </dgm:pt>
    <dgm:pt modelId="{0D9E83F6-A77B-46E5-A175-88D67274E7CC}">
      <dgm:prSet/>
      <dgm:spPr>
        <a:xfrm>
          <a:off x="3038474" y="2462212"/>
          <a:ext cx="2762250" cy="1657349"/>
        </a:xfr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Requirements for enterprise hardware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F15C06AB-3E7E-4DB7-A1F4-0E22B7AD78D4}" type="parTrans" cxnId="{8802973E-9DFA-46D8-BDE6-606B873E71C4}">
      <dgm:prSet/>
      <dgm:spPr/>
      <dgm:t>
        <a:bodyPr/>
        <a:lstStyle/>
        <a:p>
          <a:endParaRPr lang="en-US"/>
        </a:p>
      </dgm:t>
    </dgm:pt>
    <dgm:pt modelId="{636CEBB8-F119-4527-A490-73324EACD2DF}" type="sibTrans" cxnId="{8802973E-9DFA-46D8-BDE6-606B873E71C4}">
      <dgm:prSet/>
      <dgm:spPr/>
      <dgm:t>
        <a:bodyPr/>
        <a:lstStyle/>
        <a:p>
          <a:endParaRPr lang="en-US"/>
        </a:p>
      </dgm:t>
    </dgm:pt>
    <dgm:pt modelId="{3BB71D79-95C2-4896-A36F-62D4CD37FA0B}">
      <dgm:prSet/>
      <dgm:spPr>
        <a:xfrm>
          <a:off x="6076950" y="2462212"/>
          <a:ext cx="2762250" cy="1657349"/>
        </a:xfr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gm:spPr>
      <dgm:t>
        <a:bodyPr/>
        <a:lstStyle/>
        <a:p>
          <a:r>
            <a:rPr lang="en-US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Backup procedures present in a large organization</a:t>
          </a:r>
          <a:endParaRPr lang="en-US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gm:t>
    </dgm:pt>
    <dgm:pt modelId="{A082930D-D86E-4B57-BFE5-4214DF81A9B1}" type="parTrans" cxnId="{331B9142-F34F-460B-AF86-A193430FA62F}">
      <dgm:prSet/>
      <dgm:spPr/>
      <dgm:t>
        <a:bodyPr/>
        <a:lstStyle/>
        <a:p>
          <a:endParaRPr lang="en-US"/>
        </a:p>
      </dgm:t>
    </dgm:pt>
    <dgm:pt modelId="{08A28771-9562-42AD-B8DF-370A16E5AC06}" type="sibTrans" cxnId="{331B9142-F34F-460B-AF86-A193430FA62F}">
      <dgm:prSet/>
      <dgm:spPr/>
      <dgm:t>
        <a:bodyPr/>
        <a:lstStyle/>
        <a:p>
          <a:endParaRPr lang="en-US"/>
        </a:p>
      </dgm:t>
    </dgm:pt>
    <dgm:pt modelId="{83D7DC62-EB60-457E-92F5-18866EA92871}" type="pres">
      <dgm:prSet presAssocID="{CF85102C-52AA-4C9D-8775-2FF712ADBFCB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320912-8D9A-492B-894B-23596CF49463}" type="pres">
      <dgm:prSet presAssocID="{4BE61A80-F514-4E80-B78E-1A2FBAB1DD95}" presName="node" presStyleLbl="node1" presStyleIdx="0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9563B308-9D7E-4AEF-8E39-DF2C5AADD5BC}" type="pres">
      <dgm:prSet presAssocID="{67E33806-C16A-4992-B4F4-2D6B8D7A3ED2}" presName="sibTrans" presStyleCnt="0"/>
      <dgm:spPr/>
    </dgm:pt>
    <dgm:pt modelId="{2E1BE008-5E43-41C8-A1F9-CB6037494C3A}" type="pres">
      <dgm:prSet presAssocID="{F34AB412-6CEA-4B17-B23A-D88FF5C13987}" presName="node" presStyleLbl="node1" presStyleIdx="1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255E5283-AD4D-44C9-B393-9D45FB073183}" type="pres">
      <dgm:prSet presAssocID="{D836667B-FD46-402C-AFFB-DB61FAB7C1AC}" presName="sibTrans" presStyleCnt="0"/>
      <dgm:spPr/>
    </dgm:pt>
    <dgm:pt modelId="{9F38BAD8-94D6-418B-AE43-7AA9B3AEF586}" type="pres">
      <dgm:prSet presAssocID="{7F9116FC-E320-47C8-BBCF-009F2F9C27EB}" presName="node" presStyleLbl="node1" presStyleIdx="2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54DD9AC5-734D-48F2-B51B-D1704F91C4A2}" type="pres">
      <dgm:prSet presAssocID="{B6899987-4107-438F-B3F4-3FF0BEDF7BC2}" presName="sibTrans" presStyleCnt="0"/>
      <dgm:spPr/>
    </dgm:pt>
    <dgm:pt modelId="{97CED452-0D3F-4F67-A33B-3FF5C27C540F}" type="pres">
      <dgm:prSet presAssocID="{90500B5D-7CF2-4080-981C-7F7380544512}" presName="node" presStyleLbl="node1" presStyleIdx="3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F5EFDB61-3340-436C-B6D5-94F4D894B5B2}" type="pres">
      <dgm:prSet presAssocID="{5059F3D8-4FB0-4BAF-A737-D85572D615BC}" presName="sibTrans" presStyleCnt="0"/>
      <dgm:spPr/>
    </dgm:pt>
    <dgm:pt modelId="{09A5A62D-D69D-41B1-8FB3-8E77D5843404}" type="pres">
      <dgm:prSet presAssocID="{0D9E83F6-A77B-46E5-A175-88D67274E7CC}" presName="node" presStyleLbl="node1" presStyleIdx="4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  <dgm:pt modelId="{151A8CD1-07FD-4C6B-BACC-68F6A8820C2D}" type="pres">
      <dgm:prSet presAssocID="{636CEBB8-F119-4527-A490-73324EACD2DF}" presName="sibTrans" presStyleCnt="0"/>
      <dgm:spPr/>
    </dgm:pt>
    <dgm:pt modelId="{66C3ABB0-5324-4F92-8F47-E3EDD3C3EC1C}" type="pres">
      <dgm:prSet presAssocID="{3BB71D79-95C2-4896-A36F-62D4CD37FA0B}" presName="node" presStyleLbl="node1" presStyleIdx="5" presStyleCnt="6">
        <dgm:presLayoutVars>
          <dgm:bulletEnabled val="1"/>
        </dgm:presLayoutVars>
      </dgm:prSet>
      <dgm:spPr>
        <a:prstGeom prst="rect">
          <a:avLst/>
        </a:prstGeom>
      </dgm:spPr>
      <dgm:t>
        <a:bodyPr/>
        <a:lstStyle/>
        <a:p>
          <a:endParaRPr lang="en-US"/>
        </a:p>
      </dgm:t>
    </dgm:pt>
  </dgm:ptLst>
  <dgm:cxnLst>
    <dgm:cxn modelId="{862095E0-C3B9-4B72-9904-05DC5A1A6BCD}" type="presOf" srcId="{90500B5D-7CF2-4080-981C-7F7380544512}" destId="{97CED452-0D3F-4F67-A33B-3FF5C27C540F}" srcOrd="0" destOrd="0" presId="urn:microsoft.com/office/officeart/2005/8/layout/default"/>
    <dgm:cxn modelId="{30FDB68B-C229-41A4-868C-52A89518E834}" srcId="{CF85102C-52AA-4C9D-8775-2FF712ADBFCB}" destId="{7F9116FC-E320-47C8-BBCF-009F2F9C27EB}" srcOrd="2" destOrd="0" parTransId="{5ECE8B92-2CFA-42B6-ADC6-D4B781492BDC}" sibTransId="{B6899987-4107-438F-B3F4-3FF0BEDF7BC2}"/>
    <dgm:cxn modelId="{90EAED3D-19E9-463F-A418-3F21AF5B9B8E}" type="presOf" srcId="{CF85102C-52AA-4C9D-8775-2FF712ADBFCB}" destId="{83D7DC62-EB60-457E-92F5-18866EA92871}" srcOrd="0" destOrd="0" presId="urn:microsoft.com/office/officeart/2005/8/layout/default"/>
    <dgm:cxn modelId="{331B9142-F34F-460B-AF86-A193430FA62F}" srcId="{CF85102C-52AA-4C9D-8775-2FF712ADBFCB}" destId="{3BB71D79-95C2-4896-A36F-62D4CD37FA0B}" srcOrd="5" destOrd="0" parTransId="{A082930D-D86E-4B57-BFE5-4214DF81A9B1}" sibTransId="{08A28771-9562-42AD-B8DF-370A16E5AC06}"/>
    <dgm:cxn modelId="{29008A05-CEDF-45FF-B3B2-33569A580F51}" type="presOf" srcId="{F34AB412-6CEA-4B17-B23A-D88FF5C13987}" destId="{2E1BE008-5E43-41C8-A1F9-CB6037494C3A}" srcOrd="0" destOrd="0" presId="urn:microsoft.com/office/officeart/2005/8/layout/default"/>
    <dgm:cxn modelId="{53593AF4-FE1D-4917-8CF3-2FE5F1F1C949}" srcId="{CF85102C-52AA-4C9D-8775-2FF712ADBFCB}" destId="{90500B5D-7CF2-4080-981C-7F7380544512}" srcOrd="3" destOrd="0" parTransId="{7E025E00-CF1D-4E78-951D-3DEC0DA6BA27}" sibTransId="{5059F3D8-4FB0-4BAF-A737-D85572D615BC}"/>
    <dgm:cxn modelId="{7983B359-3758-4371-BEC5-7AD64588D7EE}" type="presOf" srcId="{7F9116FC-E320-47C8-BBCF-009F2F9C27EB}" destId="{9F38BAD8-94D6-418B-AE43-7AA9B3AEF586}" srcOrd="0" destOrd="0" presId="urn:microsoft.com/office/officeart/2005/8/layout/default"/>
    <dgm:cxn modelId="{81628F60-34D1-4926-BB9B-43E4D4C9DB95}" type="presOf" srcId="{3BB71D79-95C2-4896-A36F-62D4CD37FA0B}" destId="{66C3ABB0-5324-4F92-8F47-E3EDD3C3EC1C}" srcOrd="0" destOrd="0" presId="urn:microsoft.com/office/officeart/2005/8/layout/default"/>
    <dgm:cxn modelId="{4938E89C-B114-48A0-AE1E-B0E54F16C909}" type="presOf" srcId="{4BE61A80-F514-4E80-B78E-1A2FBAB1DD95}" destId="{A2320912-8D9A-492B-894B-23596CF49463}" srcOrd="0" destOrd="0" presId="urn:microsoft.com/office/officeart/2005/8/layout/default"/>
    <dgm:cxn modelId="{8802973E-9DFA-46D8-BDE6-606B873E71C4}" srcId="{CF85102C-52AA-4C9D-8775-2FF712ADBFCB}" destId="{0D9E83F6-A77B-46E5-A175-88D67274E7CC}" srcOrd="4" destOrd="0" parTransId="{F15C06AB-3E7E-4DB7-A1F4-0E22B7AD78D4}" sibTransId="{636CEBB8-F119-4527-A490-73324EACD2DF}"/>
    <dgm:cxn modelId="{C9D5F4B3-2366-4EA2-BB4B-130769C95B5C}" type="presOf" srcId="{0D9E83F6-A77B-46E5-A175-88D67274E7CC}" destId="{09A5A62D-D69D-41B1-8FB3-8E77D5843404}" srcOrd="0" destOrd="0" presId="urn:microsoft.com/office/officeart/2005/8/layout/default"/>
    <dgm:cxn modelId="{D19A9A1D-8F9E-49BD-A27D-5CCFF51CF7C4}" srcId="{CF85102C-52AA-4C9D-8775-2FF712ADBFCB}" destId="{4BE61A80-F514-4E80-B78E-1A2FBAB1DD95}" srcOrd="0" destOrd="0" parTransId="{C03EAD1D-891A-4A33-B670-78A09894B497}" sibTransId="{67E33806-C16A-4992-B4F4-2D6B8D7A3ED2}"/>
    <dgm:cxn modelId="{876BED55-F716-43DD-B4D1-AC2586884B91}" srcId="{CF85102C-52AA-4C9D-8775-2FF712ADBFCB}" destId="{F34AB412-6CEA-4B17-B23A-D88FF5C13987}" srcOrd="1" destOrd="0" parTransId="{66372933-AE9D-4F64-9474-E780050DAD23}" sibTransId="{D836667B-FD46-402C-AFFB-DB61FAB7C1AC}"/>
    <dgm:cxn modelId="{2621B6C4-0A1A-4D50-B0FF-966BC140148A}" type="presParOf" srcId="{83D7DC62-EB60-457E-92F5-18866EA92871}" destId="{A2320912-8D9A-492B-894B-23596CF49463}" srcOrd="0" destOrd="0" presId="urn:microsoft.com/office/officeart/2005/8/layout/default"/>
    <dgm:cxn modelId="{7D5AFC15-FC60-4E52-B5C8-6970989253AF}" type="presParOf" srcId="{83D7DC62-EB60-457E-92F5-18866EA92871}" destId="{9563B308-9D7E-4AEF-8E39-DF2C5AADD5BC}" srcOrd="1" destOrd="0" presId="urn:microsoft.com/office/officeart/2005/8/layout/default"/>
    <dgm:cxn modelId="{D5013A14-DD46-4FB1-A870-11F13FEBBA7B}" type="presParOf" srcId="{83D7DC62-EB60-457E-92F5-18866EA92871}" destId="{2E1BE008-5E43-41C8-A1F9-CB6037494C3A}" srcOrd="2" destOrd="0" presId="urn:microsoft.com/office/officeart/2005/8/layout/default"/>
    <dgm:cxn modelId="{C40B026F-59A0-462D-8BF7-BDAFF73DD19E}" type="presParOf" srcId="{83D7DC62-EB60-457E-92F5-18866EA92871}" destId="{255E5283-AD4D-44C9-B393-9D45FB073183}" srcOrd="3" destOrd="0" presId="urn:microsoft.com/office/officeart/2005/8/layout/default"/>
    <dgm:cxn modelId="{268F885C-A2D0-49AE-8866-05C3ED0CC0BA}" type="presParOf" srcId="{83D7DC62-EB60-457E-92F5-18866EA92871}" destId="{9F38BAD8-94D6-418B-AE43-7AA9B3AEF586}" srcOrd="4" destOrd="0" presId="urn:microsoft.com/office/officeart/2005/8/layout/default"/>
    <dgm:cxn modelId="{C2CBC074-10B2-41DE-845B-BAEC2CC374BE}" type="presParOf" srcId="{83D7DC62-EB60-457E-92F5-18866EA92871}" destId="{54DD9AC5-734D-48F2-B51B-D1704F91C4A2}" srcOrd="5" destOrd="0" presId="urn:microsoft.com/office/officeart/2005/8/layout/default"/>
    <dgm:cxn modelId="{0890DF89-E79E-4D51-8E71-91CA36584EB3}" type="presParOf" srcId="{83D7DC62-EB60-457E-92F5-18866EA92871}" destId="{97CED452-0D3F-4F67-A33B-3FF5C27C540F}" srcOrd="6" destOrd="0" presId="urn:microsoft.com/office/officeart/2005/8/layout/default"/>
    <dgm:cxn modelId="{E536C2EE-50A3-473E-94DC-64998B121883}" type="presParOf" srcId="{83D7DC62-EB60-457E-92F5-18866EA92871}" destId="{F5EFDB61-3340-436C-B6D5-94F4D894B5B2}" srcOrd="7" destOrd="0" presId="urn:microsoft.com/office/officeart/2005/8/layout/default"/>
    <dgm:cxn modelId="{20C0C330-5E2E-4213-949B-9F86A2072981}" type="presParOf" srcId="{83D7DC62-EB60-457E-92F5-18866EA92871}" destId="{09A5A62D-D69D-41B1-8FB3-8E77D5843404}" srcOrd="8" destOrd="0" presId="urn:microsoft.com/office/officeart/2005/8/layout/default"/>
    <dgm:cxn modelId="{95469B7A-4CC1-4274-A69B-A3B0D3AA3A85}" type="presParOf" srcId="{83D7DC62-EB60-457E-92F5-18866EA92871}" destId="{151A8CD1-07FD-4C6B-BACC-68F6A8820C2D}" srcOrd="9" destOrd="0" presId="urn:microsoft.com/office/officeart/2005/8/layout/default"/>
    <dgm:cxn modelId="{19ED513A-9843-4B49-87E2-818BC07243C6}" type="presParOf" srcId="{83D7DC62-EB60-457E-92F5-18866EA92871}" destId="{66C3ABB0-5324-4F92-8F47-E3EDD3C3EC1C}" srcOrd="10" destOrd="0" presId="urn:microsoft.com/office/officeart/2005/8/layout/default"/>
  </dgm:cxnLst>
  <dgm:bg/>
  <dgm:whole/>
  <dgm:extLst>
    <a:ext uri="http://schemas.microsoft.com/office/drawing/2008/diagram">
      <dsp:dataModelExt xmlns=""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43CDCF3-D5B2-4556-A6FF-1FBA940E878F}">
      <dsp:nvSpPr>
        <dsp:cNvPr id="0" name=""/>
        <dsp:cNvSpPr/>
      </dsp:nvSpPr>
      <dsp:spPr>
        <a:xfrm>
          <a:off x="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special information requirements of an enterprise-sized corporation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528637"/>
        <a:ext cx="2762250" cy="1657349"/>
      </dsp:txXfrm>
    </dsp:sp>
    <dsp:sp modelId="{7663FD5A-37FF-412F-A89B-431953A5ACB5}">
      <dsp:nvSpPr>
        <dsp:cNvPr id="0" name=""/>
        <dsp:cNvSpPr/>
      </dsp:nvSpPr>
      <dsp:spPr>
        <a:xfrm>
          <a:off x="3038474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44139"/>
                <a:satOff val="-1091"/>
                <a:lumOff val="6247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44139"/>
                <a:satOff val="-1091"/>
                <a:lumOff val="6247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44139"/>
                <a:satOff val="-1091"/>
                <a:lumOff val="6247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Identify information systems and software used in the functional units of an enterprise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8474" y="528637"/>
        <a:ext cx="2762250" cy="1657349"/>
      </dsp:txXfrm>
    </dsp:sp>
    <dsp:sp modelId="{E98AF1CF-6DE9-466C-9D3D-A8E2A14D0065}">
      <dsp:nvSpPr>
        <dsp:cNvPr id="0" name=""/>
        <dsp:cNvSpPr/>
      </dsp:nvSpPr>
      <dsp:spPr>
        <a:xfrm>
          <a:off x="607695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88279"/>
                <a:satOff val="-2183"/>
                <a:lumOff val="12494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88279"/>
                <a:satOff val="-2183"/>
                <a:lumOff val="12494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88279"/>
                <a:satOff val="-2183"/>
                <a:lumOff val="12494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and list general purpose and integrated information systems used throughout an enterprise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76950" y="528637"/>
        <a:ext cx="2762250" cy="1657349"/>
      </dsp:txXfrm>
    </dsp:sp>
    <dsp:sp modelId="{5C2C88F2-76A5-43FC-BB33-76A32D394AB9}">
      <dsp:nvSpPr>
        <dsp:cNvPr id="0" name=""/>
        <dsp:cNvSpPr/>
      </dsp:nvSpPr>
      <dsp:spPr>
        <a:xfrm>
          <a:off x="1519237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32418"/>
                <a:satOff val="-3274"/>
                <a:lumOff val="18741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32418"/>
                <a:satOff val="-3274"/>
                <a:lumOff val="18741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32418"/>
                <a:satOff val="-3274"/>
                <a:lumOff val="18741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and list types of technologies used throughout an enterprise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519237" y="2462212"/>
        <a:ext cx="2762250" cy="1657349"/>
      </dsp:txXfrm>
    </dsp:sp>
    <dsp:sp modelId="{A755A4AA-12A1-4204-A77B-83105E44B560}">
      <dsp:nvSpPr>
        <dsp:cNvPr id="0" name=""/>
        <dsp:cNvSpPr/>
      </dsp:nvSpPr>
      <dsp:spPr>
        <a:xfrm>
          <a:off x="4557712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0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Describe virtualization, cloud computing, and grid computing</a:t>
          </a:r>
          <a:endParaRPr lang="en-US" sz="20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57712" y="2462212"/>
        <a:ext cx="2762250" cy="1657349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C05064A-AF3B-4300-BA44-77588901B427}">
      <dsp:nvSpPr>
        <dsp:cNvPr id="0" name=""/>
        <dsp:cNvSpPr/>
      </dsp:nvSpPr>
      <dsp:spPr>
        <a:xfrm>
          <a:off x="667256" y="1220"/>
          <a:ext cx="3573660" cy="214419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computer hardware needs and solutions for an enterprise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7256" y="1220"/>
        <a:ext cx="3573660" cy="2144196"/>
      </dsp:txXfrm>
    </dsp:sp>
    <dsp:sp modelId="{C7DA20AC-F694-4525-B171-8D054D3D9B35}">
      <dsp:nvSpPr>
        <dsp:cNvPr id="0" name=""/>
        <dsp:cNvSpPr/>
      </dsp:nvSpPr>
      <dsp:spPr>
        <a:xfrm>
          <a:off x="4598283" y="1220"/>
          <a:ext cx="3573660" cy="214419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58853"/>
                <a:satOff val="-1455"/>
                <a:lumOff val="832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58853"/>
                <a:satOff val="-1455"/>
                <a:lumOff val="832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58853"/>
                <a:satOff val="-1455"/>
                <a:lumOff val="832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high availability, scalability, and interoperability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98283" y="1220"/>
        <a:ext cx="3573660" cy="2144196"/>
      </dsp:txXfrm>
    </dsp:sp>
    <dsp:sp modelId="{475C8C9C-ED97-44B4-A78F-A743158E304E}">
      <dsp:nvSpPr>
        <dsp:cNvPr id="0" name=""/>
        <dsp:cNvSpPr/>
      </dsp:nvSpPr>
      <dsp:spPr>
        <a:xfrm>
          <a:off x="667256" y="2502783"/>
          <a:ext cx="3573660" cy="214419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17705"/>
                <a:satOff val="-2910"/>
                <a:lumOff val="16659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17705"/>
                <a:satOff val="-2910"/>
                <a:lumOff val="16659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17705"/>
                <a:satOff val="-2910"/>
                <a:lumOff val="16659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Determine why computer backup is important and how it is accomplished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67256" y="2502783"/>
        <a:ext cx="3573660" cy="2144196"/>
      </dsp:txXfrm>
    </dsp:sp>
    <dsp:sp modelId="{63436762-E19B-4B51-86F5-2A499A80B03A}">
      <dsp:nvSpPr>
        <dsp:cNvPr id="0" name=""/>
        <dsp:cNvSpPr/>
      </dsp:nvSpPr>
      <dsp:spPr>
        <a:xfrm>
          <a:off x="4598283" y="2502783"/>
          <a:ext cx="3573660" cy="2144196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Discuss the steps in a disaster recovery plan</a:t>
          </a:r>
          <a:endParaRPr lang="en-US" sz="3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598283" y="2502783"/>
        <a:ext cx="3573660" cy="2144196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6F45FDFC-8E8C-44E9-BF1C-B5507327B1F0}">
      <dsp:nvSpPr>
        <dsp:cNvPr id="0" name=""/>
        <dsp:cNvSpPr/>
      </dsp:nvSpPr>
      <dsp:spPr>
        <a:xfrm>
          <a:off x="246697" y="178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Retail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46697" y="1785"/>
        <a:ext cx="2512814" cy="1507688"/>
      </dsp:txXfrm>
    </dsp:sp>
    <dsp:sp modelId="{47AFCF80-CDEC-4FB4-9FAE-2615F009AE87}">
      <dsp:nvSpPr>
        <dsp:cNvPr id="0" name=""/>
        <dsp:cNvSpPr/>
      </dsp:nvSpPr>
      <dsp:spPr>
        <a:xfrm>
          <a:off x="3010792" y="178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10792" y="1785"/>
        <a:ext cx="2512814" cy="1507688"/>
      </dsp:txXfrm>
    </dsp:sp>
    <dsp:sp modelId="{11A54B22-5C40-467E-9A1A-40107B9273CA}">
      <dsp:nvSpPr>
        <dsp:cNvPr id="0" name=""/>
        <dsp:cNvSpPr/>
      </dsp:nvSpPr>
      <dsp:spPr>
        <a:xfrm>
          <a:off x="5774888" y="178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Service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74888" y="1785"/>
        <a:ext cx="2512814" cy="1507688"/>
      </dsp:txXfrm>
    </dsp:sp>
    <dsp:sp modelId="{BC8B05C8-C33E-40CD-AB18-D116AC9538F7}">
      <dsp:nvSpPr>
        <dsp:cNvPr id="0" name=""/>
        <dsp:cNvSpPr/>
      </dsp:nvSpPr>
      <dsp:spPr>
        <a:xfrm>
          <a:off x="246697" y="176075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Wholesale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46697" y="1760755"/>
        <a:ext cx="2512814" cy="1507688"/>
      </dsp:txXfrm>
    </dsp:sp>
    <dsp:sp modelId="{6D358396-C385-4A16-B901-CCC05DA0A7B4}">
      <dsp:nvSpPr>
        <dsp:cNvPr id="0" name=""/>
        <dsp:cNvSpPr/>
      </dsp:nvSpPr>
      <dsp:spPr>
        <a:xfrm>
          <a:off x="3010792" y="176075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Government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10792" y="1760755"/>
        <a:ext cx="2512814" cy="1507688"/>
      </dsp:txXfrm>
    </dsp:sp>
    <dsp:sp modelId="{4734DC9B-CBDB-45A7-9B8E-D2C700959DD3}">
      <dsp:nvSpPr>
        <dsp:cNvPr id="0" name=""/>
        <dsp:cNvSpPr/>
      </dsp:nvSpPr>
      <dsp:spPr>
        <a:xfrm>
          <a:off x="5774888" y="176075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Educational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774888" y="1760755"/>
        <a:ext cx="2512814" cy="1507688"/>
      </dsp:txXfrm>
    </dsp:sp>
    <dsp:sp modelId="{729674C8-FC1C-4591-A978-16E087E54000}">
      <dsp:nvSpPr>
        <dsp:cNvPr id="0" name=""/>
        <dsp:cNvSpPr/>
      </dsp:nvSpPr>
      <dsp:spPr>
        <a:xfrm>
          <a:off x="3010792" y="3519725"/>
          <a:ext cx="2512814" cy="1507688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Transportation</a:t>
          </a:r>
          <a:endParaRPr lang="en-US" sz="28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10792" y="3519725"/>
        <a:ext cx="2512814" cy="1507688"/>
      </dsp:txXfrm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710AF9A-DB78-4963-BAC5-501AB31FD23A}">
      <dsp:nvSpPr>
        <dsp:cNvPr id="0" name=""/>
        <dsp:cNvSpPr/>
      </dsp:nvSpPr>
      <dsp:spPr>
        <a:xfrm>
          <a:off x="3687776" y="3107680"/>
          <a:ext cx="1463647" cy="1463647"/>
        </a:xfrm>
        <a:prstGeom prst="ellipse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065" tIns="12065" rIns="12065" bIns="12065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Enterprise</a:t>
          </a:r>
          <a:endParaRPr lang="en-US" sz="19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687776" y="3107680"/>
        <a:ext cx="1463647" cy="1463647"/>
      </dsp:txXfrm>
    </dsp:sp>
    <dsp:sp modelId="{8890549B-6297-42EF-BFFC-0B37F1E956D2}">
      <dsp:nvSpPr>
        <dsp:cNvPr id="0" name=""/>
        <dsp:cNvSpPr/>
      </dsp:nvSpPr>
      <dsp:spPr>
        <a:xfrm rot="10800000">
          <a:off x="990589" y="3630934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3347E0A9-153C-42B5-BAF1-E10411E28246}">
      <dsp:nvSpPr>
        <dsp:cNvPr id="0" name=""/>
        <dsp:cNvSpPr/>
      </dsp:nvSpPr>
      <dsp:spPr>
        <a:xfrm>
          <a:off x="478312" y="3429682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Accounting and Finance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78312" y="3429682"/>
        <a:ext cx="1024553" cy="819642"/>
      </dsp:txXfrm>
    </dsp:sp>
    <dsp:sp modelId="{EDA6A4C2-C58A-4E03-969D-69833DA0B8F7}">
      <dsp:nvSpPr>
        <dsp:cNvPr id="0" name=""/>
        <dsp:cNvSpPr/>
      </dsp:nvSpPr>
      <dsp:spPr>
        <a:xfrm rot="12150000">
          <a:off x="1154597" y="2806408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466B1620-764A-46DC-A8EA-0F4A0E127CF5}">
      <dsp:nvSpPr>
        <dsp:cNvPr id="0" name=""/>
        <dsp:cNvSpPr/>
      </dsp:nvSpPr>
      <dsp:spPr>
        <a:xfrm>
          <a:off x="739330" y="2117457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Human Resources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39330" y="2117457"/>
        <a:ext cx="1024553" cy="819642"/>
      </dsp:txXfrm>
    </dsp:sp>
    <dsp:sp modelId="{0454DBAB-6CFC-4B13-8586-76B7260B8E1A}">
      <dsp:nvSpPr>
        <dsp:cNvPr id="0" name=""/>
        <dsp:cNvSpPr/>
      </dsp:nvSpPr>
      <dsp:spPr>
        <a:xfrm rot="13500000">
          <a:off x="1621654" y="2107409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C615050-359D-44AC-AEFA-CDE0F19AD3FA}">
      <dsp:nvSpPr>
        <dsp:cNvPr id="0" name=""/>
        <dsp:cNvSpPr/>
      </dsp:nvSpPr>
      <dsp:spPr>
        <a:xfrm>
          <a:off x="1482646" y="1005006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Engineering or Product Development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82646" y="1005006"/>
        <a:ext cx="1024553" cy="819642"/>
      </dsp:txXfrm>
    </dsp:sp>
    <dsp:sp modelId="{99B5EF6E-C25A-4B19-AAE3-B6A5FE358549}">
      <dsp:nvSpPr>
        <dsp:cNvPr id="0" name=""/>
        <dsp:cNvSpPr/>
      </dsp:nvSpPr>
      <dsp:spPr>
        <a:xfrm rot="14850000">
          <a:off x="2320653" y="1640353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A55B447-7925-4288-A81F-E0518B5CB5AC}">
      <dsp:nvSpPr>
        <dsp:cNvPr id="0" name=""/>
        <dsp:cNvSpPr/>
      </dsp:nvSpPr>
      <dsp:spPr>
        <a:xfrm>
          <a:off x="2595097" y="261690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Manufacturing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595097" y="261690"/>
        <a:ext cx="1024553" cy="819642"/>
      </dsp:txXfrm>
    </dsp:sp>
    <dsp:sp modelId="{780EC849-531C-4BB8-8F95-23BEF58DD2B2}">
      <dsp:nvSpPr>
        <dsp:cNvPr id="0" name=""/>
        <dsp:cNvSpPr/>
      </dsp:nvSpPr>
      <dsp:spPr>
        <a:xfrm rot="16200000">
          <a:off x="3145179" y="1476344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727E8C7-D541-45AC-B3BE-1673973B41FD}">
      <dsp:nvSpPr>
        <dsp:cNvPr id="0" name=""/>
        <dsp:cNvSpPr/>
      </dsp:nvSpPr>
      <dsp:spPr>
        <a:xfrm>
          <a:off x="3907323" y="672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Marketing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907323" y="672"/>
        <a:ext cx="1024553" cy="819642"/>
      </dsp:txXfrm>
    </dsp:sp>
    <dsp:sp modelId="{B541CF4C-2C74-4262-AAF1-9C71104FC680}">
      <dsp:nvSpPr>
        <dsp:cNvPr id="0" name=""/>
        <dsp:cNvSpPr/>
      </dsp:nvSpPr>
      <dsp:spPr>
        <a:xfrm rot="17550000">
          <a:off x="3969704" y="1640353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32ABE10-03DE-4E3A-988A-8C63E3C8DCCF}">
      <dsp:nvSpPr>
        <dsp:cNvPr id="0" name=""/>
        <dsp:cNvSpPr/>
      </dsp:nvSpPr>
      <dsp:spPr>
        <a:xfrm>
          <a:off x="5219549" y="261690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Sales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219549" y="261690"/>
        <a:ext cx="1024553" cy="819642"/>
      </dsp:txXfrm>
    </dsp:sp>
    <dsp:sp modelId="{721AA86E-F80B-4ADD-A087-8180977D84AF}">
      <dsp:nvSpPr>
        <dsp:cNvPr id="0" name=""/>
        <dsp:cNvSpPr/>
      </dsp:nvSpPr>
      <dsp:spPr>
        <a:xfrm rot="18900000">
          <a:off x="4668704" y="2107409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23E4A8F1-4A16-4DEC-A5CC-69C412F2039F}">
      <dsp:nvSpPr>
        <dsp:cNvPr id="0" name=""/>
        <dsp:cNvSpPr/>
      </dsp:nvSpPr>
      <dsp:spPr>
        <a:xfrm>
          <a:off x="6332000" y="1005006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Distribution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332000" y="1005006"/>
        <a:ext cx="1024553" cy="819642"/>
      </dsp:txXfrm>
    </dsp:sp>
    <dsp:sp modelId="{3D920DB8-64F4-4927-A848-74BCEF552E76}">
      <dsp:nvSpPr>
        <dsp:cNvPr id="0" name=""/>
        <dsp:cNvSpPr/>
      </dsp:nvSpPr>
      <dsp:spPr>
        <a:xfrm rot="20250000">
          <a:off x="5135760" y="2806408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252140E-0438-4F39-88B3-A37DE17FF78B}">
      <dsp:nvSpPr>
        <dsp:cNvPr id="0" name=""/>
        <dsp:cNvSpPr/>
      </dsp:nvSpPr>
      <dsp:spPr>
        <a:xfrm>
          <a:off x="7075316" y="2117457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Customer Service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075316" y="2117457"/>
        <a:ext cx="1024553" cy="819642"/>
      </dsp:txXfrm>
    </dsp:sp>
    <dsp:sp modelId="{62F11C4A-DA99-48B5-876E-40BD884D3501}">
      <dsp:nvSpPr>
        <dsp:cNvPr id="0" name=""/>
        <dsp:cNvSpPr/>
      </dsp:nvSpPr>
      <dsp:spPr>
        <a:xfrm>
          <a:off x="5299768" y="3630934"/>
          <a:ext cx="2548841" cy="417139"/>
        </a:xfrm>
        <a:prstGeom prst="leftArrow">
          <a:avLst>
            <a:gd name="adj1" fmla="val 60000"/>
            <a:gd name="adj2" fmla="val 50000"/>
          </a:avLst>
        </a:prstGeom>
        <a:gradFill rotWithShape="0">
          <a:gsLst>
            <a:gs pos="0">
              <a:srgbClr val="8064A2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08809A14-5760-4EC5-8142-B07D08680883}">
      <dsp:nvSpPr>
        <dsp:cNvPr id="0" name=""/>
        <dsp:cNvSpPr/>
      </dsp:nvSpPr>
      <dsp:spPr>
        <a:xfrm>
          <a:off x="7336334" y="3429682"/>
          <a:ext cx="1024553" cy="819642"/>
        </a:xfrm>
        <a:prstGeom prst="roundRect">
          <a:avLst>
            <a:gd name="adj" fmla="val 10000"/>
          </a:avLst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2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Information Technology</a:t>
          </a:r>
          <a:endParaRPr lang="en-US" sz="12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7336334" y="3429682"/>
        <a:ext cx="1024553" cy="819642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61CEE6B-E88E-4474-BBA7-8D35EDC1081C}">
      <dsp:nvSpPr>
        <dsp:cNvPr id="0" name=""/>
        <dsp:cNvSpPr/>
      </dsp:nvSpPr>
      <dsp:spPr>
        <a:xfrm>
          <a:off x="4610" y="0"/>
          <a:ext cx="2766060" cy="2560320"/>
        </a:xfrm>
        <a:prstGeom prst="upArrow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54B97DA7-052F-4C9E-B6F4-3DB229D965CA}">
      <dsp:nvSpPr>
        <dsp:cNvPr id="0" name=""/>
        <dsp:cNvSpPr/>
      </dsp:nvSpPr>
      <dsp:spPr>
        <a:xfrm>
          <a:off x="2853651" y="0"/>
          <a:ext cx="4693920" cy="2560320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Material Requirements Planning (MRP)</a:t>
          </a:r>
          <a:r>
            <a:rPr lang="en-US" sz="27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 uses software to help monitor and control processes related to production</a:t>
          </a:r>
          <a:endParaRPr lang="en-US" sz="27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Focuses on inventory of parts</a:t>
          </a:r>
          <a:endParaRPr lang="en-US" sz="2100" b="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853651" y="0"/>
        <a:ext cx="4693920" cy="2560320"/>
      </dsp:txXfrm>
    </dsp:sp>
    <dsp:sp modelId="{A53625E1-EC71-4C58-A025-FDC2F67B44CB}">
      <dsp:nvSpPr>
        <dsp:cNvPr id="0" name=""/>
        <dsp:cNvSpPr/>
      </dsp:nvSpPr>
      <dsp:spPr>
        <a:xfrm>
          <a:off x="834428" y="2773679"/>
          <a:ext cx="2766060" cy="2560320"/>
        </a:xfrm>
        <a:prstGeom prst="downArrow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6F373B6-59B0-4A33-A770-6B61D20641EB}">
      <dsp:nvSpPr>
        <dsp:cNvPr id="0" name=""/>
        <dsp:cNvSpPr/>
      </dsp:nvSpPr>
      <dsp:spPr>
        <a:xfrm>
          <a:off x="3683469" y="2773679"/>
          <a:ext cx="4693920" cy="2560320"/>
        </a:xfrm>
        <a:prstGeom prst="rect">
          <a:avLst/>
        </a:prstGeom>
        <a:noFill/>
        <a:ln w="9525" cap="flat" cmpd="sng" algn="ctr">
          <a:solidFill>
            <a:sysClr val="windowText" lastClr="000000">
              <a:alpha val="0"/>
              <a:hueOff val="0"/>
              <a:satOff val="0"/>
              <a:lumOff val="0"/>
              <a:alphaOff val="0"/>
            </a:sys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2024" tIns="0" rIns="192024" bIns="192024" numCol="1" spcCol="1270" anchor="ctr" anchorCtr="0">
          <a:noAutofit/>
        </a:bodyPr>
        <a:lstStyle/>
        <a:p>
          <a:pPr lvl="0" algn="l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7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Manufacturing Resource Planning II (MRP II) </a:t>
          </a:r>
          <a:r>
            <a:rPr lang="en-US" sz="27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is an extension of MRP and also includes software that helps in</a:t>
          </a:r>
          <a:endParaRPr lang="en-US" sz="27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  <a:p>
          <a:pPr marL="228600" lvl="1" indent="-228600" algn="l" defTabSz="9334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1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Scheduling, tracking, production and monitoring product quality</a:t>
          </a:r>
          <a:endParaRPr lang="en-US" sz="21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683469" y="2773679"/>
        <a:ext cx="4693920" cy="2560320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3E8F59-2571-4309-8881-8962851B0616}">
      <dsp:nvSpPr>
        <dsp:cNvPr id="0" name=""/>
        <dsp:cNvSpPr/>
      </dsp:nvSpPr>
      <dsp:spPr>
        <a:xfrm>
          <a:off x="0" y="90787"/>
          <a:ext cx="8839200" cy="2487712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52400" tIns="152400" rIns="152400" bIns="152400" numCol="1" spcCol="1270" anchor="ctr" anchorCtr="0">
          <a:noAutofit/>
        </a:bodyPr>
        <a:lstStyle/>
        <a:p>
          <a:pPr lvl="0" algn="l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000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A </a:t>
          </a:r>
          <a:r>
            <a:rPr lang="en-US" sz="4000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/>
              <a:ea typeface="+mn-ea"/>
              <a:cs typeface="+mn-cs"/>
            </a:rPr>
            <a:t>quality control system </a:t>
          </a:r>
          <a:r>
            <a:rPr lang="en-US" sz="4000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helps an organization maintain or improve the quality of its products or services</a:t>
          </a:r>
          <a:endParaRPr lang="en-US" sz="4000" kern="1200" dirty="0">
            <a:solidFill>
              <a:schemeClr val="bg1"/>
            </a:solidFill>
            <a:latin typeface="Calibri"/>
            <a:ea typeface="+mn-ea"/>
            <a:cs typeface="+mn-cs"/>
          </a:endParaRPr>
        </a:p>
      </dsp:txBody>
      <dsp:txXfrm>
        <a:off x="0" y="90787"/>
        <a:ext cx="8839200" cy="2487712"/>
      </dsp:txXfrm>
    </dsp:sp>
    <dsp:sp modelId="{9D8B8F29-D1B7-4BE1-B2E1-4C3926110363}">
      <dsp:nvSpPr>
        <dsp:cNvPr id="0" name=""/>
        <dsp:cNvSpPr/>
      </dsp:nvSpPr>
      <dsp:spPr>
        <a:xfrm>
          <a:off x="0" y="2679300"/>
          <a:ext cx="8839200" cy="2487712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33350" tIns="133350" rIns="133350" bIns="133350" numCol="1" spcCol="1270" anchor="ctr" anchorCtr="0">
          <a:noAutofit/>
        </a:bodyPr>
        <a:lstStyle/>
        <a:p>
          <a:pPr lvl="0" algn="l" defTabSz="1555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500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A </a:t>
          </a:r>
          <a:r>
            <a:rPr lang="en-US" sz="3500" kern="1200" dirty="0" smtClean="0">
              <a:solidFill>
                <a:schemeClr val="accent1">
                  <a:lumMod val="60000"/>
                  <a:lumOff val="40000"/>
                </a:schemeClr>
              </a:solidFill>
              <a:latin typeface="Calibri"/>
              <a:ea typeface="+mn-ea"/>
              <a:cs typeface="+mn-cs"/>
            </a:rPr>
            <a:t>marketing information system </a:t>
          </a:r>
          <a:r>
            <a:rPr lang="en-US" sz="3500" kern="1200" dirty="0" smtClean="0">
              <a:solidFill>
                <a:schemeClr val="bg1"/>
              </a:solidFill>
              <a:latin typeface="Calibri"/>
              <a:ea typeface="+mn-ea"/>
              <a:cs typeface="+mn-cs"/>
            </a:rPr>
            <a:t>serves as a central repository for the tasks of a marketing department. Market research software analyzes data gathered from surveys</a:t>
          </a:r>
        </a:p>
      </dsp:txBody>
      <dsp:txXfrm>
        <a:off x="0" y="2679300"/>
        <a:ext cx="8839200" cy="2487712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C4C6B7E-EECB-44D0-BA71-ED573B44C5AC}">
      <dsp:nvSpPr>
        <dsp:cNvPr id="0" name=""/>
        <dsp:cNvSpPr/>
      </dsp:nvSpPr>
      <dsp:spPr>
        <a:xfrm>
          <a:off x="308632" y="558"/>
          <a:ext cx="3516064" cy="2109638"/>
        </a:xfrm>
        <a:prstGeom prst="round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Provide forecasting for inventory control</a:t>
          </a:r>
          <a:endParaRPr lang="en-US" sz="2800" kern="1200" dirty="0"/>
        </a:p>
      </dsp:txBody>
      <dsp:txXfrm>
        <a:off x="308632" y="558"/>
        <a:ext cx="3516064" cy="2109638"/>
      </dsp:txXfrm>
    </dsp:sp>
    <dsp:sp modelId="{9F3CD83E-4093-4335-9CE6-021DECE5F365}">
      <dsp:nvSpPr>
        <dsp:cNvPr id="0" name=""/>
        <dsp:cNvSpPr/>
      </dsp:nvSpPr>
      <dsp:spPr>
        <a:xfrm>
          <a:off x="4176303" y="558"/>
          <a:ext cx="3516064" cy="2109638"/>
        </a:xfrm>
        <a:prstGeom prst="round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Manage and track shipping of products</a:t>
          </a:r>
          <a:endParaRPr lang="en-US" sz="2800" kern="1200" dirty="0"/>
        </a:p>
      </dsp:txBody>
      <dsp:txXfrm>
        <a:off x="4176303" y="558"/>
        <a:ext cx="3516064" cy="2109638"/>
      </dsp:txXfrm>
    </dsp:sp>
    <dsp:sp modelId="{65D9CE59-1492-4A62-B422-2A05D5EC962D}">
      <dsp:nvSpPr>
        <dsp:cNvPr id="0" name=""/>
        <dsp:cNvSpPr/>
      </dsp:nvSpPr>
      <dsp:spPr>
        <a:xfrm>
          <a:off x="2242467" y="2461803"/>
          <a:ext cx="3516064" cy="2109638"/>
        </a:xfrm>
        <a:prstGeom prst="round2Diag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kern="1200" dirty="0" smtClean="0"/>
            <a:t>Provide information and analysis on inventory in a warehouse</a:t>
          </a:r>
          <a:endParaRPr lang="en-US" sz="2800" kern="1200" dirty="0"/>
        </a:p>
      </dsp:txBody>
      <dsp:txXfrm>
        <a:off x="2242467" y="2461803"/>
        <a:ext cx="3516064" cy="210963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440A095-F131-45AF-A383-4B71B8888CA3}">
      <dsp:nvSpPr>
        <dsp:cNvPr id="0" name=""/>
        <dsp:cNvSpPr/>
      </dsp:nvSpPr>
      <dsp:spPr>
        <a:xfrm>
          <a:off x="0" y="110728"/>
          <a:ext cx="2643187" cy="1585912"/>
        </a:xfrm>
        <a:prstGeom prst="hexagon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Office Information System</a:t>
          </a:r>
          <a:endParaRPr lang="en-US" sz="2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110728"/>
        <a:ext cx="2643187" cy="1585912"/>
      </dsp:txXfrm>
    </dsp:sp>
    <dsp:sp modelId="{7CB9724B-3221-4175-950E-EB3CD3C87A1D}">
      <dsp:nvSpPr>
        <dsp:cNvPr id="0" name=""/>
        <dsp:cNvSpPr/>
      </dsp:nvSpPr>
      <dsp:spPr>
        <a:xfrm>
          <a:off x="2907506" y="110728"/>
          <a:ext cx="2643187" cy="1585912"/>
        </a:xfrm>
        <a:prstGeom prst="hexagon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Transaction Processing System</a:t>
          </a:r>
          <a:endParaRPr lang="en-US" sz="2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907506" y="110728"/>
        <a:ext cx="2643187" cy="1585912"/>
      </dsp:txXfrm>
    </dsp:sp>
    <dsp:sp modelId="{726B51E4-1940-4A0B-B989-5808741450F5}">
      <dsp:nvSpPr>
        <dsp:cNvPr id="0" name=""/>
        <dsp:cNvSpPr/>
      </dsp:nvSpPr>
      <dsp:spPr>
        <a:xfrm>
          <a:off x="5815012" y="110728"/>
          <a:ext cx="2643187" cy="1585912"/>
        </a:xfrm>
        <a:prstGeom prst="hexagon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Management Information System</a:t>
          </a:r>
          <a:endParaRPr lang="en-US" sz="2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815012" y="110728"/>
        <a:ext cx="2643187" cy="1585912"/>
      </dsp:txXfrm>
    </dsp:sp>
    <dsp:sp modelId="{88A805EA-EAC7-42E2-B3C5-C9E05B3A6F36}">
      <dsp:nvSpPr>
        <dsp:cNvPr id="0" name=""/>
        <dsp:cNvSpPr/>
      </dsp:nvSpPr>
      <dsp:spPr>
        <a:xfrm>
          <a:off x="1453753" y="1960959"/>
          <a:ext cx="2643187" cy="1585912"/>
        </a:xfrm>
        <a:prstGeom prst="hexagon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Decision Support System</a:t>
          </a:r>
          <a:endParaRPr lang="en-US" sz="2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453753" y="1960959"/>
        <a:ext cx="2643187" cy="1585912"/>
      </dsp:txXfrm>
    </dsp:sp>
    <dsp:sp modelId="{DCF8C1B7-5790-4763-8006-C6788124912A}">
      <dsp:nvSpPr>
        <dsp:cNvPr id="0" name=""/>
        <dsp:cNvSpPr/>
      </dsp:nvSpPr>
      <dsp:spPr>
        <a:xfrm>
          <a:off x="4361259" y="1960959"/>
          <a:ext cx="2643187" cy="1585912"/>
        </a:xfrm>
        <a:prstGeom prst="hexagon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b="1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Expert System</a:t>
          </a:r>
          <a:endParaRPr lang="en-US" sz="2300" b="1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361259" y="1960959"/>
        <a:ext cx="2643187" cy="1585912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3106FAF-89BF-40A6-80CD-550B1A277151}">
      <dsp:nvSpPr>
        <dsp:cNvPr id="0" name=""/>
        <dsp:cNvSpPr/>
      </dsp:nvSpPr>
      <dsp:spPr>
        <a:xfrm>
          <a:off x="0" y="0"/>
          <a:ext cx="8839200" cy="1600200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lvl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5200" kern="1200" dirty="0" smtClean="0">
              <a:solidFill>
                <a:sysClr val="window" lastClr="FFFFFF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Integrated Information Systems</a:t>
          </a:r>
          <a:endParaRPr lang="en-US" sz="5200" kern="1200" dirty="0">
            <a:solidFill>
              <a:sysClr val="window" lastClr="FFFFFF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0" y="0"/>
        <a:ext cx="8839200" cy="1600200"/>
      </dsp:txXfrm>
    </dsp:sp>
    <dsp:sp modelId="{9DD1B969-34FA-433D-905F-2AE20EC53C20}">
      <dsp:nvSpPr>
        <dsp:cNvPr id="0" name=""/>
        <dsp:cNvSpPr/>
      </dsp:nvSpPr>
      <dsp:spPr>
        <a:xfrm>
          <a:off x="4316" y="1600200"/>
          <a:ext cx="2943522" cy="3360420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Customer relationship management</a:t>
          </a:r>
          <a:r>
            <a:rPr lang="en-US" sz="25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5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manages information about customers, interactions with customers, past purchases, and interests</a:t>
          </a:r>
          <a:endParaRPr lang="en-US" sz="25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4316" y="1600200"/>
        <a:ext cx="2943522" cy="3360420"/>
      </dsp:txXfrm>
    </dsp:sp>
    <dsp:sp modelId="{1E1862EC-3DD9-4AB1-953B-F59603E6E162}">
      <dsp:nvSpPr>
        <dsp:cNvPr id="0" name=""/>
        <dsp:cNvSpPr/>
      </dsp:nvSpPr>
      <dsp:spPr>
        <a:xfrm>
          <a:off x="2947838" y="1600200"/>
          <a:ext cx="2943522" cy="3360420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Enterprise resource planning</a:t>
          </a:r>
          <a:r>
            <a:rPr lang="en-US" sz="25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5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centralized, integrated software to help manage and coordinate ongoing </a:t>
          </a:r>
          <a:r>
            <a:rPr lang="en-US" sz="25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activities of the enterprise</a:t>
          </a:r>
          <a:endParaRPr lang="en-US" sz="25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2947838" y="1600200"/>
        <a:ext cx="2943522" cy="3360420"/>
      </dsp:txXfrm>
    </dsp:sp>
    <dsp:sp modelId="{64C26767-B956-40E3-82F7-80F0302AA990}">
      <dsp:nvSpPr>
        <dsp:cNvPr id="0" name=""/>
        <dsp:cNvSpPr/>
      </dsp:nvSpPr>
      <dsp:spPr>
        <a:xfrm>
          <a:off x="5891361" y="1600200"/>
          <a:ext cx="2943522" cy="3360420"/>
        </a:xfrm>
        <a:prstGeom prst="rect">
          <a:avLst/>
        </a:prstGeom>
        <a:solidFill>
          <a:sysClr val="window" lastClr="FFFFFF">
            <a:hueOff val="0"/>
            <a:satOff val="0"/>
            <a:lumOff val="0"/>
            <a:alphaOff val="0"/>
          </a:sysClr>
        </a:solidFill>
        <a:ln w="25400" cap="flat" cmpd="sng" algn="ctr">
          <a:solidFill>
            <a:srgbClr val="C0504D">
              <a:shade val="8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b="1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Content management systems</a:t>
          </a:r>
          <a:r>
            <a:rPr lang="en-US" sz="2500" b="0" kern="1200" dirty="0" smtClean="0">
              <a:solidFill>
                <a:srgbClr val="0000CC"/>
              </a:solidFill>
              <a:latin typeface="Calibri"/>
              <a:ea typeface="+mn-ea"/>
              <a:cs typeface="+mn-cs"/>
            </a:rPr>
            <a:t> </a:t>
          </a:r>
          <a:r>
            <a:rPr lang="en-US" sz="2500" b="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are information systems that combine databases, software, and procedures</a:t>
          </a:r>
          <a:endParaRPr lang="en-US" sz="2500" b="1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5891361" y="1600200"/>
        <a:ext cx="2943522" cy="3360420"/>
      </dsp:txXfrm>
    </dsp:sp>
    <dsp:sp modelId="{39D6D4BA-B398-45FB-9A23-C612E290D3A9}">
      <dsp:nvSpPr>
        <dsp:cNvPr id="0" name=""/>
        <dsp:cNvSpPr/>
      </dsp:nvSpPr>
      <dsp:spPr>
        <a:xfrm>
          <a:off x="0" y="4960619"/>
          <a:ext cx="8839200" cy="373380"/>
        </a:xfrm>
        <a:prstGeom prst="rect">
          <a:avLst/>
        </a:prstGeom>
        <a:solidFill>
          <a:srgbClr val="0000CC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6F76A55-794E-48C5-8A53-F13337CAA5F1}">
      <dsp:nvSpPr>
        <dsp:cNvPr id="0" name=""/>
        <dsp:cNvSpPr/>
      </dsp:nvSpPr>
      <dsp:spPr>
        <a:xfrm>
          <a:off x="420409" y="818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Portals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0409" y="818"/>
        <a:ext cx="2285181" cy="1371108"/>
      </dsp:txXfrm>
    </dsp:sp>
    <dsp:sp modelId="{97AEEA65-0C5D-4A58-813D-71FFB0A37B41}">
      <dsp:nvSpPr>
        <dsp:cNvPr id="0" name=""/>
        <dsp:cNvSpPr/>
      </dsp:nvSpPr>
      <dsp:spPr>
        <a:xfrm>
          <a:off x="2934109" y="818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Data warehouses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934109" y="818"/>
        <a:ext cx="2285181" cy="1371108"/>
      </dsp:txXfrm>
    </dsp:sp>
    <dsp:sp modelId="{0C0CDCF8-3C54-497F-B5AF-A895A825C725}">
      <dsp:nvSpPr>
        <dsp:cNvPr id="0" name=""/>
        <dsp:cNvSpPr/>
      </dsp:nvSpPr>
      <dsp:spPr>
        <a:xfrm>
          <a:off x="5447808" y="818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Electronic data interchange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47808" y="818"/>
        <a:ext cx="2285181" cy="1371108"/>
      </dsp:txXfrm>
    </dsp:sp>
    <dsp:sp modelId="{7539130D-33EE-42B3-B7A6-A332C6F7B84A}">
      <dsp:nvSpPr>
        <dsp:cNvPr id="0" name=""/>
        <dsp:cNvSpPr/>
      </dsp:nvSpPr>
      <dsp:spPr>
        <a:xfrm>
          <a:off x="420409" y="1600445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Extranets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20409" y="1600445"/>
        <a:ext cx="2285181" cy="1371108"/>
      </dsp:txXfrm>
    </dsp:sp>
    <dsp:sp modelId="{C9100523-2460-47C6-B3F1-BD0B056A772F}">
      <dsp:nvSpPr>
        <dsp:cNvPr id="0" name=""/>
        <dsp:cNvSpPr/>
      </dsp:nvSpPr>
      <dsp:spPr>
        <a:xfrm>
          <a:off x="2934109" y="1600445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Web services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2934109" y="1600445"/>
        <a:ext cx="2285181" cy="1371108"/>
      </dsp:txXfrm>
    </dsp:sp>
    <dsp:sp modelId="{50389749-9D0F-45F1-8A76-420469AD9AF3}">
      <dsp:nvSpPr>
        <dsp:cNvPr id="0" name=""/>
        <dsp:cNvSpPr/>
      </dsp:nvSpPr>
      <dsp:spPr>
        <a:xfrm>
          <a:off x="5447808" y="1600445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Document management systems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5447808" y="1600445"/>
        <a:ext cx="2285181" cy="1371108"/>
      </dsp:txXfrm>
    </dsp:sp>
    <dsp:sp modelId="{A94A463B-15C6-47F1-91A5-D74CAFFABDF9}">
      <dsp:nvSpPr>
        <dsp:cNvPr id="0" name=""/>
        <dsp:cNvSpPr/>
      </dsp:nvSpPr>
      <dsp:spPr>
        <a:xfrm>
          <a:off x="1677259" y="3200072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Workflow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1677259" y="3200072"/>
        <a:ext cx="2285181" cy="1371108"/>
      </dsp:txXfrm>
    </dsp:sp>
    <dsp:sp modelId="{9685EF4C-0C0C-4342-809C-EC6836CA7635}">
      <dsp:nvSpPr>
        <dsp:cNvPr id="0" name=""/>
        <dsp:cNvSpPr/>
      </dsp:nvSpPr>
      <dsp:spPr>
        <a:xfrm>
          <a:off x="4190959" y="3200072"/>
          <a:ext cx="2285181" cy="1371108"/>
        </a:xfrm>
        <a:prstGeom prst="homePlate">
          <a:avLst/>
        </a:prstGeom>
        <a:solidFill>
          <a:srgbClr val="8064A2">
            <a:hueOff val="0"/>
            <a:satOff val="0"/>
            <a:lumOff val="0"/>
            <a:alphaOff val="0"/>
          </a:srgbClr>
        </a:solidFill>
        <a:ln w="38100" cap="flat" cmpd="sng" algn="ctr">
          <a:solidFill>
            <a:sysClr val="window" lastClr="FFFFFF">
              <a:hueOff val="0"/>
              <a:satOff val="0"/>
              <a:lumOff val="0"/>
              <a:alphaOff val="0"/>
            </a:sys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95250" tIns="95250" rIns="95250" bIns="9525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5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Virtual private networks</a:t>
          </a:r>
          <a:endParaRPr lang="en-US" sz="25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4190959" y="3200072"/>
        <a:ext cx="2285181" cy="1371108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D4317D5-EC41-417C-B4DC-498406777DCF}">
      <dsp:nvSpPr>
        <dsp:cNvPr id="0" name=""/>
        <dsp:cNvSpPr/>
      </dsp:nvSpPr>
      <dsp:spPr>
        <a:xfrm>
          <a:off x="0" y="106499"/>
          <a:ext cx="8839200" cy="217152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EDI</a:t>
          </a:r>
          <a:r>
            <a:rPr lang="en-US" sz="3200" b="1" kern="1200" dirty="0" smtClean="0"/>
            <a:t> </a:t>
          </a:r>
          <a:r>
            <a:rPr lang="en-US" sz="3200" b="0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(Electronic Data Interchange)</a:t>
          </a:r>
          <a:r>
            <a:rPr lang="en-US" sz="3200" b="1" kern="1200" dirty="0" smtClean="0"/>
            <a:t> </a:t>
          </a:r>
          <a:r>
            <a:rPr lang="en-US" sz="3200" b="0" kern="1200" dirty="0" smtClean="0"/>
            <a:t> is a set of standards that controls the transfer of business data and information among computers both within and among enterprises</a:t>
          </a:r>
          <a:endParaRPr lang="en-US" sz="3200" b="1" kern="1200" dirty="0"/>
        </a:p>
      </dsp:txBody>
      <dsp:txXfrm>
        <a:off x="0" y="106499"/>
        <a:ext cx="8839200" cy="2171520"/>
      </dsp:txXfrm>
    </dsp:sp>
    <dsp:sp modelId="{9DC6A25F-324F-4EE3-8ECB-218927ABB81B}">
      <dsp:nvSpPr>
        <dsp:cNvPr id="0" name=""/>
        <dsp:cNvSpPr/>
      </dsp:nvSpPr>
      <dsp:spPr>
        <a:xfrm>
          <a:off x="0" y="2370180"/>
          <a:ext cx="8839200" cy="2171520"/>
        </a:xfrm>
        <a:prstGeom prst="roundRect">
          <a:avLst/>
        </a:prstGeom>
        <a:solidFill>
          <a:srgbClr val="0000CC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3200" b="0" kern="1200" dirty="0" smtClean="0"/>
            <a:t>An </a:t>
          </a:r>
          <a:r>
            <a:rPr lang="en-US" sz="3200" b="1" kern="1200" dirty="0" smtClean="0">
              <a:solidFill>
                <a:schemeClr val="accent1">
                  <a:lumMod val="60000"/>
                  <a:lumOff val="40000"/>
                </a:schemeClr>
              </a:solidFill>
            </a:rPr>
            <a:t>extranet</a:t>
          </a:r>
          <a:r>
            <a:rPr lang="en-US" sz="3200" b="0" kern="1200" dirty="0" smtClean="0"/>
            <a:t> is the portion of a company’s network that allows customers or suppliers of a company to access parts of an enterprise’s intranet</a:t>
          </a:r>
          <a:endParaRPr lang="en-US" sz="3200" b="0" kern="1200" dirty="0"/>
        </a:p>
      </dsp:txBody>
      <dsp:txXfrm>
        <a:off x="0" y="2370180"/>
        <a:ext cx="8839200" cy="2171520"/>
      </dsp:txXfrm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5B3A02C-EB63-4AD2-B79E-0C5A152BD027}">
      <dsp:nvSpPr>
        <dsp:cNvPr id="0" name=""/>
        <dsp:cNvSpPr/>
      </dsp:nvSpPr>
      <dsp:spPr>
        <a:xfrm>
          <a:off x="3444240" y="474"/>
          <a:ext cx="5166360" cy="1850119"/>
        </a:xfrm>
        <a:prstGeom prst="rightArrow">
          <a:avLst>
            <a:gd name="adj1" fmla="val 75000"/>
            <a:gd name="adj2" fmla="val 5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the capability to divide a physical server logically into many virtual servers</a:t>
          </a:r>
          <a:endParaRPr lang="en-US" sz="2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44240" y="474"/>
        <a:ext cx="5166360" cy="1850119"/>
      </dsp:txXfrm>
    </dsp:sp>
    <dsp:sp modelId="{54E31BCD-19A5-4EED-AA67-3C46670165C2}">
      <dsp:nvSpPr>
        <dsp:cNvPr id="0" name=""/>
        <dsp:cNvSpPr/>
      </dsp:nvSpPr>
      <dsp:spPr>
        <a:xfrm>
          <a:off x="0" y="474"/>
          <a:ext cx="3444240" cy="1850119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Server virtualization</a:t>
          </a:r>
          <a:endParaRPr lang="en-US" sz="41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0" y="474"/>
        <a:ext cx="3444240" cy="1850119"/>
      </dsp:txXfrm>
    </dsp:sp>
    <dsp:sp modelId="{897239A0-08BE-47FE-86E8-11ACD1EA8FE9}">
      <dsp:nvSpPr>
        <dsp:cNvPr id="0" name=""/>
        <dsp:cNvSpPr/>
      </dsp:nvSpPr>
      <dsp:spPr>
        <a:xfrm>
          <a:off x="3444240" y="2035605"/>
          <a:ext cx="5166360" cy="1850119"/>
        </a:xfrm>
        <a:prstGeom prst="rightArrow">
          <a:avLst>
            <a:gd name="adj1" fmla="val 75000"/>
            <a:gd name="adj2" fmla="val 50000"/>
          </a:avLst>
        </a:prstGeom>
        <a:solidFill>
          <a:srgbClr val="8064A2">
            <a:alpha val="90000"/>
            <a:tint val="40000"/>
            <a:hueOff val="0"/>
            <a:satOff val="0"/>
            <a:lumOff val="0"/>
            <a:alphaOff val="0"/>
          </a:srgbClr>
        </a:solidFill>
        <a:ln w="9525" cap="flat" cmpd="sng" algn="ctr">
          <a:solidFill>
            <a:srgbClr val="8064A2">
              <a:alpha val="90000"/>
              <a:tint val="40000"/>
              <a:hueOff val="0"/>
              <a:satOff val="0"/>
              <a:lumOff val="0"/>
              <a:alphaOff val="0"/>
            </a:srgb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510" tIns="16510" rIns="16510" bIns="16510" numCol="1" spcCol="1270" anchor="t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n-US" sz="2600" kern="1200" dirty="0" smtClean="0">
              <a:solidFill>
                <a:sysClr val="windowText" lastClr="000000">
                  <a:hueOff val="0"/>
                  <a:satOff val="0"/>
                  <a:lumOff val="0"/>
                  <a:alphaOff val="0"/>
                </a:sysClr>
              </a:solidFill>
              <a:latin typeface="Calibri"/>
              <a:ea typeface="+mn-ea"/>
              <a:cs typeface="+mn-cs"/>
            </a:rPr>
            <a:t>Provides the capability to create a single logical storage device from many physical storage devices</a:t>
          </a:r>
          <a:endParaRPr lang="en-US" sz="2600" kern="1200" dirty="0">
            <a:solidFill>
              <a:sysClr val="windowText" lastClr="000000">
                <a:hueOff val="0"/>
                <a:satOff val="0"/>
                <a:lumOff val="0"/>
                <a:alphaOff val="0"/>
              </a:sysClr>
            </a:solidFill>
            <a:latin typeface="Calibri"/>
            <a:ea typeface="+mn-ea"/>
            <a:cs typeface="+mn-cs"/>
          </a:endParaRPr>
        </a:p>
      </dsp:txBody>
      <dsp:txXfrm>
        <a:off x="3444240" y="2035605"/>
        <a:ext cx="5166360" cy="1850119"/>
      </dsp:txXfrm>
    </dsp:sp>
    <dsp:sp modelId="{0B6D9A8C-F54B-4E52-A609-169669808CB7}">
      <dsp:nvSpPr>
        <dsp:cNvPr id="0" name=""/>
        <dsp:cNvSpPr/>
      </dsp:nvSpPr>
      <dsp:spPr>
        <a:xfrm>
          <a:off x="0" y="2035605"/>
          <a:ext cx="3444240" cy="1850119"/>
        </a:xfrm>
        <a:prstGeom prst="roundRect">
          <a:avLst/>
        </a:prstGeom>
        <a:gradFill rotWithShape="0">
          <a:gsLst>
            <a:gs pos="0">
              <a:srgbClr val="8064A2">
                <a:hueOff val="0"/>
                <a:satOff val="0"/>
                <a:lumOff val="0"/>
                <a:alphaOff val="0"/>
                <a:tint val="50000"/>
                <a:satMod val="300000"/>
              </a:srgbClr>
            </a:gs>
            <a:gs pos="35000">
              <a:srgbClr val="8064A2">
                <a:hueOff val="0"/>
                <a:satOff val="0"/>
                <a:lumOff val="0"/>
                <a:alphaOff val="0"/>
                <a:tint val="37000"/>
                <a:satMod val="300000"/>
              </a:srgbClr>
            </a:gs>
            <a:gs pos="100000">
              <a:srgbClr val="8064A2">
                <a:hueOff val="0"/>
                <a:satOff val="0"/>
                <a:lumOff val="0"/>
                <a:alphaOff val="0"/>
                <a:tint val="15000"/>
                <a:satMod val="350000"/>
              </a:srgbClr>
            </a:gs>
          </a:gsLst>
          <a:lin ang="16200000" scaled="1"/>
        </a:gra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56210" tIns="78105" rIns="156210" bIns="78105" numCol="1" spcCol="1270" anchor="ctr" anchorCtr="0">
          <a:noAutofit/>
        </a:bodyPr>
        <a:lstStyle/>
        <a:p>
          <a:pPr lvl="0" algn="ctr" defTabSz="1822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100" kern="1200" dirty="0" smtClean="0">
              <a:solidFill>
                <a:sysClr val="windowText" lastClr="000000"/>
              </a:solidFill>
              <a:latin typeface="Calibri"/>
              <a:ea typeface="+mn-ea"/>
              <a:cs typeface="+mn-cs"/>
            </a:rPr>
            <a:t>Storage virtualization</a:t>
          </a:r>
          <a:endParaRPr lang="en-US" sz="4100" kern="1200" dirty="0">
            <a:solidFill>
              <a:sysClr val="windowText" lastClr="000000"/>
            </a:solidFill>
            <a:latin typeface="Calibri"/>
            <a:ea typeface="+mn-ea"/>
            <a:cs typeface="+mn-cs"/>
          </a:endParaRPr>
        </a:p>
      </dsp:txBody>
      <dsp:txXfrm>
        <a:off x="0" y="2035605"/>
        <a:ext cx="3444240" cy="1850119"/>
      </dsp:txXfrm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2320912-8D9A-492B-894B-23596CF49463}">
      <dsp:nvSpPr>
        <dsp:cNvPr id="0" name=""/>
        <dsp:cNvSpPr/>
      </dsp:nvSpPr>
      <dsp:spPr>
        <a:xfrm>
          <a:off x="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0"/>
                <a:satOff val="0"/>
                <a:lumOff val="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0"/>
                <a:satOff val="0"/>
                <a:lumOff val="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0"/>
                <a:satOff val="0"/>
                <a:lumOff val="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Special computing requirements present in an enterprise-sized organization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528637"/>
        <a:ext cx="2762250" cy="1657349"/>
      </dsp:txXfrm>
    </dsp:sp>
    <dsp:sp modelId="{2E1BE008-5E43-41C8-A1F9-CB6037494C3A}">
      <dsp:nvSpPr>
        <dsp:cNvPr id="0" name=""/>
        <dsp:cNvSpPr/>
      </dsp:nvSpPr>
      <dsp:spPr>
        <a:xfrm>
          <a:off x="3038474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35312"/>
                <a:satOff val="-873"/>
                <a:lumOff val="499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35312"/>
                <a:satOff val="-873"/>
                <a:lumOff val="499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35312"/>
                <a:satOff val="-873"/>
                <a:lumOff val="499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Various types of users within an organization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8474" y="528637"/>
        <a:ext cx="2762250" cy="1657349"/>
      </dsp:txXfrm>
    </dsp:sp>
    <dsp:sp modelId="{9F38BAD8-94D6-418B-AE43-7AA9B3AEF586}">
      <dsp:nvSpPr>
        <dsp:cNvPr id="0" name=""/>
        <dsp:cNvSpPr/>
      </dsp:nvSpPr>
      <dsp:spPr>
        <a:xfrm>
          <a:off x="6076950" y="528637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70623"/>
                <a:satOff val="-1746"/>
                <a:lumOff val="9995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70623"/>
                <a:satOff val="-1746"/>
                <a:lumOff val="9995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70623"/>
                <a:satOff val="-1746"/>
                <a:lumOff val="9995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Large information systems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76950" y="528637"/>
        <a:ext cx="2762250" cy="1657349"/>
      </dsp:txXfrm>
    </dsp:sp>
    <dsp:sp modelId="{97CED452-0D3F-4F67-A33B-3FF5C27C540F}">
      <dsp:nvSpPr>
        <dsp:cNvPr id="0" name=""/>
        <dsp:cNvSpPr/>
      </dsp:nvSpPr>
      <dsp:spPr>
        <a:xfrm>
          <a:off x="0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05935"/>
                <a:satOff val="-2619"/>
                <a:lumOff val="14993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05935"/>
                <a:satOff val="-2619"/>
                <a:lumOff val="14993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05935"/>
                <a:satOff val="-2619"/>
                <a:lumOff val="14993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Benefits of virtualization and cloud computing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0" y="2462212"/>
        <a:ext cx="2762250" cy="1657349"/>
      </dsp:txXfrm>
    </dsp:sp>
    <dsp:sp modelId="{09A5A62D-D69D-41B1-8FB3-8E77D5843404}">
      <dsp:nvSpPr>
        <dsp:cNvPr id="0" name=""/>
        <dsp:cNvSpPr/>
      </dsp:nvSpPr>
      <dsp:spPr>
        <a:xfrm>
          <a:off x="3038474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41246"/>
                <a:satOff val="-3492"/>
                <a:lumOff val="19990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41246"/>
                <a:satOff val="-3492"/>
                <a:lumOff val="19990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41246"/>
                <a:satOff val="-3492"/>
                <a:lumOff val="19990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Requirements for enterprise hardware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3038474" y="2462212"/>
        <a:ext cx="2762250" cy="1657349"/>
      </dsp:txXfrm>
    </dsp:sp>
    <dsp:sp modelId="{66C3ABB0-5324-4F92-8F47-E3EDD3C3EC1C}">
      <dsp:nvSpPr>
        <dsp:cNvPr id="0" name=""/>
        <dsp:cNvSpPr/>
      </dsp:nvSpPr>
      <dsp:spPr>
        <a:xfrm>
          <a:off x="6076950" y="2462212"/>
          <a:ext cx="2762250" cy="1657349"/>
        </a:xfrm>
        <a:prstGeom prst="rect">
          <a:avLst/>
        </a:prstGeom>
        <a:gradFill rotWithShape="0">
          <a:gsLst>
            <a:gs pos="0">
              <a:srgbClr val="8064A2">
                <a:shade val="80000"/>
                <a:hueOff val="-176558"/>
                <a:satOff val="-4365"/>
                <a:lumOff val="24988"/>
                <a:alphaOff val="0"/>
                <a:shade val="51000"/>
                <a:satMod val="130000"/>
              </a:srgbClr>
            </a:gs>
            <a:gs pos="80000">
              <a:srgbClr val="8064A2">
                <a:shade val="80000"/>
                <a:hueOff val="-176558"/>
                <a:satOff val="-4365"/>
                <a:lumOff val="24988"/>
                <a:alphaOff val="0"/>
                <a:shade val="93000"/>
                <a:satMod val="130000"/>
              </a:srgbClr>
            </a:gs>
            <a:gs pos="100000">
              <a:srgbClr val="8064A2">
                <a:shade val="80000"/>
                <a:hueOff val="-176558"/>
                <a:satOff val="-4365"/>
                <a:lumOff val="24988"/>
                <a:alphaOff val="0"/>
                <a:shade val="94000"/>
                <a:satMod val="135000"/>
              </a:srgb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300" kern="1200" dirty="0" smtClean="0">
              <a:solidFill>
                <a:sysClr val="window" lastClr="FFFFFF"/>
              </a:solidFill>
              <a:latin typeface="Calibri"/>
              <a:ea typeface="+mn-ea"/>
              <a:cs typeface="+mn-cs"/>
            </a:rPr>
            <a:t>Backup procedures present in a large organization</a:t>
          </a:r>
          <a:endParaRPr lang="en-US" sz="2300" kern="1200" dirty="0">
            <a:solidFill>
              <a:sysClr val="window" lastClr="FFFFFF"/>
            </a:solidFill>
            <a:latin typeface="Calibri"/>
            <a:ea typeface="+mn-ea"/>
            <a:cs typeface="+mn-cs"/>
          </a:endParaRPr>
        </a:p>
      </dsp:txBody>
      <dsp:txXfrm>
        <a:off x="6076950" y="2462212"/>
        <a:ext cx="2762250" cy="165734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arrow4">
  <dgm:title val=""/>
  <dgm:desc val=""/>
  <dgm:catLst>
    <dgm:cat type="relationship" pri="8000"/>
    <dgm:cat type="process" pri="3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b" for="ch" forName="upArrowText" refType="h" fact="0.48"/>
              <dgm:constr type="l" for="ch" forName="upArrowText" refType="w" refFor="ch" refForName="upArrow" fact="1.03"/>
            </dgm:constrLst>
          </dgm:if>
          <dgm:else name="Name4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b" for="ch" forName="upArrow" refType="h" fact="0.48"/>
              <dgm:constr type="l" for="ch" forName="upArrow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b" for="ch" forName="upArrowText" refType="h" fact="0.48"/>
              <dgm:constr type="l" for="ch" forName="upArrowText" refType="w" refFor="ch" refForName="upArrow" fact="1.03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refFor="ch" refForName="downArrow" fact="0.3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 refType="w" refFor="ch" refForName="downArrow" fact="1.33"/>
            </dgm:constrLst>
          </dgm:else>
        </dgm:choose>
      </dgm:if>
      <dgm:else name="Name5">
        <dgm:choose name="Name6">
          <dgm:if name="Name7" axis="ch" ptType="node" func="cnt" op="lte" val="1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/>
              <dgm:constr type="t" for="ch" forName="upArrowText"/>
              <dgm:constr type="l" for="ch" forName="upArrowText" refType="w" fact="0.1"/>
            </dgm:constrLst>
          </dgm:if>
          <dgm:else name="Name8">
            <dgm:constrLst>
              <dgm:constr type="primFontSz" for="des" ptType="node" op="equ" val="65"/>
              <dgm:constr type="w" for="ch" forName="upArrow" refType="w" fact="0.33"/>
              <dgm:constr type="h" for="ch" forName="upArrow" refType="h" fact="0.48"/>
              <dgm:constr type="t" for="ch" forName="upArrow"/>
              <dgm:constr type="l" for="ch" forName="upArrow" refType="w" fact="0.67"/>
              <dgm:constr type="h" for="ch" forName="upArrow" refType="w" refFor="ch" refForName="upArrow" op="gte" fact="0.75"/>
              <dgm:constr type="w" for="ch" forName="upArrowText" refType="w" fact="0.56"/>
              <dgm:constr type="h" for="ch" forName="upArrowText" refType="h" fact="0.48"/>
              <dgm:constr type="t" for="ch" forName="upArrowText"/>
              <dgm:constr type="l" for="ch" forName="upArrowText" refType="w" fact="0.1"/>
              <dgm:constr type="w" for="ch" forName="downArrow" refType="w" fact="0.33"/>
              <dgm:constr type="h" for="ch" forName="downArrow" refType="h" fact="0.48"/>
              <dgm:constr type="t" for="ch" forName="downArrow" refType="h" fact="0.52"/>
              <dgm:constr type="l" for="ch" forName="downArrow" refType="w" fact="0.57"/>
              <dgm:constr type="h" for="ch" forName="downArrow" refType="w" refFor="ch" refForName="downArrow" op="gte" fact="0.75"/>
              <dgm:constr type="w" for="ch" forName="downArrowText" refType="w" fact="0.56"/>
              <dgm:constr type="h" for="ch" forName="downArrowText" refType="h" fact="0.48"/>
              <dgm:constr type="t" for="ch" forName="downArrowText" refType="h" fact="0.52"/>
              <dgm:constr type="l" for="ch" forName="downArrowText"/>
            </dgm:constrLst>
          </dgm:else>
        </dgm:choose>
      </dgm:else>
    </dgm:choose>
    <dgm:ruleLst/>
    <dgm:forEach name="Name9" axis="ch" ptType="node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chMax val="0"/>
          <dgm:bulletEnabled val="1"/>
        </dgm:varLst>
        <dgm:choose name="Name10">
          <dgm:if name="Name1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2">
            <dgm:choose name="Name13">
              <dgm:if name="Name14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15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  <dgm:forEach name="Name16" axis="ch" ptType="node" st="2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chMax val="0"/>
          <dgm:bulletEnabled val="1"/>
        </dgm:varLst>
        <dgm:choose name="Name17">
          <dgm:if name="Name18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19">
            <dgm:choose name="Name20">
              <dgm:if name="Name21" func="var" arg="dir" op="equ" val="norm">
                <dgm:alg type="tx">
                  <dgm:param type="parTxLTRAlign" val="l"/>
                  <dgm:param type="parTxRTLAlign" val="l"/>
                  <dgm:param type="txAnchorVertCh" val="mid"/>
                </dgm:alg>
              </dgm:if>
              <dgm:else name="Name22">
                <dgm:alg type="tx">
                  <dgm:param type="parTxLTRAlign" val="r"/>
                  <dgm:param type="parTxRTLAlign" val="r"/>
                  <dgm:param type="txAnchorVertCh" val="mid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onstrLst>
          <dgm:constr type="tMarg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vList6">
  <dgm:title val=""/>
  <dgm:desc val=""/>
  <dgm:catLst>
    <dgm:cat type="process" pri="22000"/>
    <dgm:cat type="list" pri="1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w" for="ch" forName="linNode" refType="w"/>
      <dgm:constr type="h" for="ch" forName="linNode" refType="h"/>
      <dgm:constr type="h" for="ch" forName="spacing" refType="h" refFor="ch" refForName="linNode" fact="0.1"/>
      <dgm:constr type="primFontSz" for="des" forName="parentShp" op="equ" val="65"/>
      <dgm:constr type="primFontSz" for="des" forName="childShp" op="equ" val="65"/>
    </dgm:constrLst>
    <dgm:ruleLst/>
    <dgm:forEach name="Name1" axis="ch" ptType="node">
      <dgm:layoutNode name="linNode">
        <dgm:choose name="Name2">
          <dgm:if name="Name3" func="var" arg="dir" op="equ" val="norm">
            <dgm:alg type="lin">
              <dgm:param type="linDir" val="fromL"/>
            </dgm:alg>
          </dgm:if>
          <dgm:else name="Name4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hoose name="Name5">
          <dgm:if name="Name6" func="var" arg="dir" op="equ" val="norm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if>
          <dgm:else name="Name7">
            <dgm:constrLst>
              <dgm:constr type="w" for="ch" forName="parentShp" refType="w" fact="0.4"/>
              <dgm:constr type="h" for="ch" forName="parentShp" refType="h"/>
              <dgm:constr type="w" for="ch" forName="childShp" refType="w" fact="0.6"/>
              <dgm:constr type="h" for="ch" forName="childShp" refType="h" refFor="ch" refForName="parentShp"/>
            </dgm:constrLst>
          </dgm:else>
        </dgm:choose>
        <dgm:ruleLst/>
        <dgm:layoutNode name="parentShp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childShp" styleLbl="bgAccFollowNode1">
          <dgm:varLst>
            <dgm:bulletEnabled val="1"/>
          </dgm:varLst>
          <dgm:alg type="tx">
            <dgm:param type="stBulletLvl" val="1"/>
          </dgm:alg>
          <dgm:choose name="Name8">
            <dgm:if name="Name9" func="var" arg="dir" op="equ" val="norm">
              <dgm:shape xmlns:r="http://schemas.openxmlformats.org/officeDocument/2006/relationships" type="rightArrow" r:blip="" zOrderOff="-2">
                <dgm:adjLst>
                  <dgm:adj idx="1" val="0.75"/>
                </dgm:adjLst>
              </dgm:shape>
            </dgm:if>
            <dgm:else name="Name10">
              <dgm:shape xmlns:r="http://schemas.openxmlformats.org/officeDocument/2006/relationships" rot="180" type="rightArrow" r:blip="" zOrderOff="-2">
                <dgm:adjLst>
                  <dgm:adj idx="1" val="0.75"/>
                </dgm:adjLst>
              </dgm:shape>
            </dgm:else>
          </dgm:choose>
          <dgm:presOf axis="des" ptType="node"/>
          <dgm:constrLst>
            <dgm:constr type="secFontSz" refType="primFontSz"/>
            <dgm:constr type="tMarg" refType="primFontSz" fact="0.05"/>
            <dgm:constr type="bMarg" refType="primFontSz" fact="0.05"/>
            <dgm:constr type="lMarg" refType="primFontSz" fact="0.05"/>
            <dgm:constr type="rMarg" refType="primFontSz" fact="0.05"/>
          </dgm:constrLst>
          <dgm:ruleLst>
            <dgm:rule type="primFontSz" val="5" fact="NaN" max="NaN"/>
          </dgm:ruleLst>
        </dgm:layoutNode>
      </dgm:layoutNode>
      <dgm:forEach name="Name11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3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14-1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Enterprise is l</a:t>
            </a:r>
            <a:r>
              <a:rPr kumimoji="1" lang="en-US" sz="1200" dirty="0" smtClean="0">
                <a:solidFill>
                  <a:srgbClr val="FFFFCC"/>
                </a:solidFill>
                <a:latin typeface="Times New Roman" pitchFamily="18" charset="0"/>
              </a:rPr>
              <a:t>arge organization such as multinational corporation, university, hospital, research laboratory, or government organization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200" dirty="0" smtClean="0">
              <a:solidFill>
                <a:srgbClr val="FFFFCC"/>
              </a:solidFill>
              <a:latin typeface="Times New Roman" pitchFamily="18" charset="0"/>
            </a:endParaRP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sz="1200" dirty="0" smtClean="0">
                <a:solidFill>
                  <a:srgbClr val="FFFFCC"/>
                </a:solidFill>
                <a:latin typeface="Times New Roman" pitchFamily="18" charset="0"/>
              </a:rPr>
              <a:t>Requires special computing solutions because of its size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1" lang="en-US" sz="1200" dirty="0" smtClean="0">
              <a:solidFill>
                <a:srgbClr val="FFFFCC"/>
              </a:solidFill>
              <a:latin typeface="Times New Roman" pitchFamily="18" charset="0"/>
            </a:endParaRPr>
          </a:p>
          <a:p>
            <a:r>
              <a:rPr lang="en-US" dirty="0" smtClean="0"/>
              <a:t>How does information flow within an enterprise?</a:t>
            </a:r>
          </a:p>
          <a:p>
            <a:r>
              <a:rPr lang="en-US" dirty="0" smtClean="0"/>
              <a:t>Enterprise manages large amounts of information over an extensive geographical area and disparate groups of people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14-6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Figure 14-10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14-15a, b, c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29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14-16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14-17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14-18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36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14-19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39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14-26		Figure 14-27a     Figure 14-27b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49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14-28a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50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14-28b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14-29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52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14-30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53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54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55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14-33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57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Figure 14-34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58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61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471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53ACE50-09D0-450D-8E7A-2B3FC93E9A05}" type="slidenum">
              <a:rPr lang="zh-TW" altLang="en-US" smtClean="0">
                <a:latin typeface="Arial" pitchFamily="34" charset="0"/>
              </a:rPr>
              <a:pPr/>
              <a:t>62</a:t>
            </a:fld>
            <a:endParaRPr lang="en-US" altLang="zh-TW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64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gif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gif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gi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gif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gif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gif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gi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gif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gif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gif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gif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3.xml"/><Relationship Id="rId2" Type="http://schemas.openxmlformats.org/officeDocument/2006/relationships/diagramData" Target="../diagrams/data1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3.xml"/><Relationship Id="rId5" Type="http://schemas.openxmlformats.org/officeDocument/2006/relationships/diagramColors" Target="../diagrams/colors13.xml"/><Relationship Id="rId4" Type="http://schemas.openxmlformats.org/officeDocument/2006/relationships/diagramQuickStyle" Target="../diagrams/quickStyle13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101</a:t>
            </a:r>
            <a:br>
              <a:rPr lang="en-US" b="1" dirty="0" smtClean="0"/>
            </a:br>
            <a:r>
              <a:rPr lang="en-US" b="1" dirty="0" smtClean="0"/>
              <a:t>Introduction to Computing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32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 I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dirty="0" smtClean="0"/>
              <a:t>Countermeasures</a:t>
            </a:r>
          </a:p>
          <a:p>
            <a:r>
              <a:rPr lang="en-US" dirty="0" smtClean="0"/>
              <a:t>Avoiding Identity Theft</a:t>
            </a:r>
          </a:p>
          <a:p>
            <a:r>
              <a:rPr lang="en-US" dirty="0" smtClean="0"/>
              <a:t>Protecting your privacy</a:t>
            </a:r>
          </a:p>
          <a:p>
            <a:r>
              <a:rPr lang="en-US" dirty="0" smtClean="0"/>
              <a:t>Managing Cookies and spyware</a:t>
            </a:r>
          </a:p>
          <a:p>
            <a:r>
              <a:rPr lang="en-US" dirty="0" smtClean="0"/>
              <a:t>Protection from Malware</a:t>
            </a:r>
          </a:p>
          <a:p>
            <a:r>
              <a:rPr lang="en-US" dirty="0" smtClean="0"/>
              <a:t>Protecting your System</a:t>
            </a:r>
          </a:p>
          <a:p>
            <a:r>
              <a:rPr lang="en-US" dirty="0" smtClean="0"/>
              <a:t>Backup your system</a:t>
            </a:r>
          </a:p>
          <a:p>
            <a:r>
              <a:rPr lang="en-US" dirty="0" smtClean="0"/>
              <a:t>Unauthorized Access and Use</a:t>
            </a:r>
          </a:p>
          <a:p>
            <a:r>
              <a:rPr lang="en-US" dirty="0" smtClean="0"/>
              <a:t>Preventing Unauthorized Access and Use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Last Lecture Summary II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pPr eaLnBrk="1" hangingPunct="1"/>
            <a:r>
              <a:rPr lang="en-US" dirty="0" smtClean="0"/>
              <a:t>Digital Forensics</a:t>
            </a:r>
          </a:p>
          <a:p>
            <a:pPr eaLnBrk="1" hangingPunct="1"/>
            <a:r>
              <a:rPr lang="en-US" dirty="0" smtClean="0"/>
              <a:t>Hardware Theft and Vandalism</a:t>
            </a:r>
          </a:p>
          <a:p>
            <a:pPr eaLnBrk="1" hangingPunct="1"/>
            <a:r>
              <a:rPr lang="en-US" dirty="0" smtClean="0"/>
              <a:t>Software Theft</a:t>
            </a:r>
          </a:p>
          <a:p>
            <a:pPr eaLnBrk="1" hangingPunct="1"/>
            <a:r>
              <a:rPr lang="en-US" dirty="0" smtClean="0"/>
              <a:t>Information Theft</a:t>
            </a:r>
          </a:p>
          <a:p>
            <a:pPr eaLnBrk="1" hangingPunct="1"/>
            <a:r>
              <a:rPr lang="en-US" dirty="0" smtClean="0"/>
              <a:t>Handling Storage Media</a:t>
            </a:r>
          </a:p>
          <a:p>
            <a:pPr eaLnBrk="1" hangingPunct="1"/>
            <a:r>
              <a:rPr lang="en-US" dirty="0" smtClean="0"/>
              <a:t>Health Concerns of Computer Use</a:t>
            </a:r>
          </a:p>
          <a:p>
            <a:pPr eaLnBrk="1" hangingPunct="1"/>
            <a:r>
              <a:rPr lang="en-US" dirty="0" smtClean="0"/>
              <a:t>Ethics and Society</a:t>
            </a:r>
          </a:p>
          <a:p>
            <a:pPr lvl="1"/>
            <a:r>
              <a:rPr lang="en-US" dirty="0" smtClean="0"/>
              <a:t>Computer Ethics,  Copyright and Intellectual Property Rights,  IT Code of Conduct</a:t>
            </a:r>
          </a:p>
          <a:p>
            <a:pPr lvl="1"/>
            <a:r>
              <a:rPr lang="en-US" dirty="0" smtClean="0"/>
              <a:t>Green computing, Information privacy</a:t>
            </a:r>
          </a:p>
          <a:p>
            <a:pPr eaLnBrk="1" hangingPunct="1"/>
            <a:endParaRPr lang="en-US" dirty="0" smtClean="0"/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E43CDCF3-D5B2-4556-A6FF-1FBA940E87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663FD5A-37FF-412F-A89B-431953A5ACB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7663FD5A-37FF-412F-A89B-431953A5ACB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98AF1CF-6DE9-466C-9D3D-A8E2A14D00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E98AF1CF-6DE9-466C-9D3D-A8E2A14D00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C2C88F2-76A5-43FC-BB33-76A32D394AB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5C2C88F2-76A5-43FC-BB33-76A32D394AB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755A4AA-12A1-4204-A77B-83105E44B56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A755A4AA-12A1-4204-A77B-83105E44B56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C05064A-AF3B-4300-BA44-77588901B4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2C05064A-AF3B-4300-BA44-77588901B4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7DA20AC-F694-4525-B171-8D054D3D9B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C7DA20AC-F694-4525-B171-8D054D3D9B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5C8C9C-ED97-44B4-A78F-A743158E304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475C8C9C-ED97-44B4-A78F-A743158E304E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3436762-E19B-4B51-86F5-2A499A80B0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63436762-E19B-4B51-86F5-2A499A80B0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Enterprise is large organization such as multinational corporation, university, hospital, research laboratory, or government organization</a:t>
            </a:r>
          </a:p>
          <a:p>
            <a:r>
              <a:rPr lang="en-US" dirty="0" smtClean="0"/>
              <a:t>Requires special computing solutions because of its size</a:t>
            </a:r>
          </a:p>
          <a:p>
            <a:r>
              <a:rPr lang="en-US" dirty="0" smtClean="0"/>
              <a:t>Enterprise manages large amounts of information over an extensive geographical area and disparate groups of people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>
            <a:normAutofit fontScale="77500" lnSpcReduction="20000"/>
          </a:bodyPr>
          <a:lstStyle/>
          <a:p>
            <a:r>
              <a:rPr lang="en-US" sz="3200" dirty="0" smtClean="0">
                <a:solidFill>
                  <a:srgbClr val="0000CC"/>
                </a:solidFill>
              </a:rPr>
              <a:t>Enterprise computing </a:t>
            </a:r>
            <a:r>
              <a:rPr lang="en-US" sz="3200" dirty="0" smtClean="0"/>
              <a:t>involves the use of computers in networks, such as LANs and WANs, or a series of interconnected networks that encompass a variety of different operating systems, protocols, and network architectures</a:t>
            </a:r>
            <a:endParaRPr lang="en-US" sz="3200" b="1" dirty="0" smtClean="0"/>
          </a:p>
        </p:txBody>
      </p:sp>
      <p:pic>
        <p:nvPicPr>
          <p:cNvPr id="4" name="Picture 3" descr="CFig14-0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" y="2630166"/>
            <a:ext cx="8907290" cy="39230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Types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/>
              <a:t>Types of enterprises include</a:t>
            </a:r>
            <a:endParaRPr lang="en-US" dirty="0"/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1676400"/>
          <a:ext cx="8534400" cy="50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F45FDFC-8E8C-44E9-BF1C-B5507327B1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6F45FDFC-8E8C-44E9-BF1C-B5507327B1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AFCF80-CDEC-4FB4-9FAE-2615F009AE8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47AFCF80-CDEC-4FB4-9FAE-2615F009AE8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1A54B22-5C40-467E-9A1A-40107B9273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11A54B22-5C40-467E-9A1A-40107B9273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C8B05C8-C33E-40CD-AB18-D116AC9538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C8B05C8-C33E-40CD-AB18-D116AC9538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D358396-C385-4A16-B901-CCC05DA0A7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D358396-C385-4A16-B901-CCC05DA0A7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734DC9B-CBDB-45A7-9B8E-D2C700959DD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4734DC9B-CBDB-45A7-9B8E-D2C700959DD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9674C8-FC1C-4591-A978-16E087E540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729674C8-FC1C-4591-A978-16E087E540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Organization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>
            <a:normAutofit fontScale="92500" lnSpcReduction="10000"/>
          </a:bodyPr>
          <a:lstStyle/>
          <a:p>
            <a:r>
              <a:rPr lang="en-US" dirty="0" smtClean="0"/>
              <a:t>Most traditional enterprises are organized in a hierarchical manner</a:t>
            </a:r>
          </a:p>
          <a:p>
            <a:r>
              <a:rPr lang="en-US" dirty="0" smtClean="0"/>
              <a:t>Centralized </a:t>
            </a:r>
            <a:r>
              <a:rPr lang="en-US" dirty="0" err="1" smtClean="0"/>
              <a:t>vs</a:t>
            </a:r>
            <a:r>
              <a:rPr lang="en-US" dirty="0" smtClean="0"/>
              <a:t> Decentralized Approach</a:t>
            </a:r>
          </a:p>
        </p:txBody>
      </p:sp>
      <p:pic>
        <p:nvPicPr>
          <p:cNvPr id="5" name="Picture 4" descr="CFig14-0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" y="2362200"/>
            <a:ext cx="7628886" cy="4343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Levels of Users in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r>
              <a:rPr lang="en-US" dirty="0" smtClean="0"/>
              <a:t>In an enterprise, users typically fall into one of four categories: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2057400"/>
            <a:ext cx="7854402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Enterprise information </a:t>
            </a:r>
            <a:r>
              <a:rPr lang="en-US" dirty="0" smtClean="0"/>
              <a:t>is the information gathered in the ongoing operations of an enterprise-sized organization</a:t>
            </a:r>
          </a:p>
          <a:p>
            <a:r>
              <a:rPr lang="en-US" dirty="0" smtClean="0"/>
              <a:t>Collected, combined and analyzed overtime</a:t>
            </a:r>
          </a:p>
          <a:p>
            <a:r>
              <a:rPr lang="en-US" dirty="0" smtClean="0"/>
              <a:t>Allows managers to make better decisions</a:t>
            </a:r>
          </a:p>
          <a:p>
            <a:pPr lvl="1"/>
            <a:r>
              <a:rPr lang="en-US" dirty="0" smtClean="0"/>
              <a:t>Business intelligence</a:t>
            </a:r>
          </a:p>
          <a:p>
            <a:pPr lvl="1"/>
            <a:r>
              <a:rPr lang="en-US" dirty="0" smtClean="0"/>
              <a:t>Business process management</a:t>
            </a:r>
          </a:p>
          <a:p>
            <a:pPr lvl="1"/>
            <a:r>
              <a:rPr lang="en-US" dirty="0" smtClean="0"/>
              <a:t>Business process automation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Management Activities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295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Managers</a:t>
            </a:r>
            <a:r>
              <a:rPr lang="en-US" b="1" dirty="0" smtClean="0"/>
              <a:t> </a:t>
            </a:r>
            <a:r>
              <a:rPr lang="en-US" dirty="0" smtClean="0"/>
              <a:t>coordinate resources by performing four activities</a:t>
            </a:r>
          </a:p>
          <a:p>
            <a:endParaRPr lang="en-US" dirty="0"/>
          </a:p>
        </p:txBody>
      </p:sp>
      <p:grpSp>
        <p:nvGrpSpPr>
          <p:cNvPr id="4" name="Group 29"/>
          <p:cNvGrpSpPr/>
          <p:nvPr/>
        </p:nvGrpSpPr>
        <p:grpSpPr>
          <a:xfrm>
            <a:off x="609600" y="2133600"/>
            <a:ext cx="8153400" cy="4356100"/>
            <a:chOff x="533400" y="1878013"/>
            <a:chExt cx="8458200" cy="4432300"/>
          </a:xfrm>
        </p:grpSpPr>
        <p:grpSp>
          <p:nvGrpSpPr>
            <p:cNvPr id="5" name="Group 40"/>
            <p:cNvGrpSpPr>
              <a:grpSpLocks/>
            </p:cNvGrpSpPr>
            <p:nvPr/>
          </p:nvGrpSpPr>
          <p:grpSpPr bwMode="auto">
            <a:xfrm>
              <a:off x="1524000" y="1878013"/>
              <a:ext cx="4294188" cy="3587750"/>
              <a:chOff x="960" y="1183"/>
              <a:chExt cx="2705" cy="2260"/>
            </a:xfrm>
          </p:grpSpPr>
          <p:sp>
            <p:nvSpPr>
              <p:cNvPr id="19" name="Text Box 10"/>
              <p:cNvSpPr txBox="1">
                <a:spLocks noChangeArrowheads="1"/>
              </p:cNvSpPr>
              <p:nvPr/>
            </p:nvSpPr>
            <p:spPr bwMode="auto">
              <a:xfrm>
                <a:off x="960" y="1183"/>
                <a:ext cx="1056" cy="7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>1. Planning</a:t>
                </a:r>
                <a:r>
                  <a:rPr kumimoji="1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/>
                </a:r>
                <a:br>
                  <a:rPr kumimoji="1" lang="en-US" sz="18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objectives</a:t>
                </a:r>
                <a:b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strategies</a:t>
                </a:r>
                <a:b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tactics</a:t>
                </a:r>
              </a:p>
            </p:txBody>
          </p:sp>
          <p:sp>
            <p:nvSpPr>
              <p:cNvPr id="20" name="AutoShape 21"/>
              <p:cNvSpPr>
                <a:spLocks noChangeArrowheads="1"/>
              </p:cNvSpPr>
              <p:nvPr/>
            </p:nvSpPr>
            <p:spPr bwMode="auto">
              <a:xfrm rot="-10204685">
                <a:off x="1510" y="1289"/>
                <a:ext cx="2155" cy="2154"/>
              </a:xfrm>
              <a:custGeom>
                <a:avLst/>
                <a:gdLst>
                  <a:gd name="G0" fmla="+- 5296992 0 0"/>
                  <a:gd name="G1" fmla="+- -613607 0 0"/>
                  <a:gd name="G2" fmla="+- 5296992 0 -613607"/>
                  <a:gd name="G3" fmla="+- 10800 0 0"/>
                  <a:gd name="G4" fmla="+- 0 0 529699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5494 0 0"/>
                  <a:gd name="G9" fmla="+- 0 0 -613607"/>
                  <a:gd name="G10" fmla="+- 5494 0 2700"/>
                  <a:gd name="G11" fmla="cos G10 5296992"/>
                  <a:gd name="G12" fmla="sin G10 5296992"/>
                  <a:gd name="G13" fmla="cos 13500 5296992"/>
                  <a:gd name="G14" fmla="sin 13500 529699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5494 1 2"/>
                  <a:gd name="G20" fmla="+- G19 5400 0"/>
                  <a:gd name="G21" fmla="cos G20 5296992"/>
                  <a:gd name="G22" fmla="sin G20 5296992"/>
                  <a:gd name="G23" fmla="+- G21 10800 0"/>
                  <a:gd name="G24" fmla="+- G12 G23 G22"/>
                  <a:gd name="G25" fmla="+- G22 G23 G11"/>
                  <a:gd name="G26" fmla="cos 10800 5296992"/>
                  <a:gd name="G27" fmla="sin 10800 5296992"/>
                  <a:gd name="G28" fmla="cos 5494 5296992"/>
                  <a:gd name="G29" fmla="sin 5494 529699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613607"/>
                  <a:gd name="G36" fmla="sin G34 -613607"/>
                  <a:gd name="G37" fmla="+/ -613607 529699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5494 G39"/>
                  <a:gd name="G43" fmla="sin 5494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9567 w 21600"/>
                  <a:gd name="T5" fmla="*/ 17107 h 21600"/>
                  <a:gd name="T6" fmla="*/ 18838 w 21600"/>
                  <a:gd name="T7" fmla="*/ 9474 h 21600"/>
                  <a:gd name="T8" fmla="*/ 15259 w 21600"/>
                  <a:gd name="T9" fmla="*/ 14008 h 21600"/>
                  <a:gd name="T10" fmla="*/ 12952 w 21600"/>
                  <a:gd name="T11" fmla="*/ 24127 h 21600"/>
                  <a:gd name="T12" fmla="*/ 6814 w 21600"/>
                  <a:gd name="T13" fmla="*/ 19695 h 21600"/>
                  <a:gd name="T14" fmla="*/ 11245 w 21600"/>
                  <a:gd name="T15" fmla="*/ 13558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1675" y="16223"/>
                    </a:moveTo>
                    <a:cubicBezTo>
                      <a:pt x="14337" y="15793"/>
                      <a:pt x="16294" y="13496"/>
                      <a:pt x="16294" y="10800"/>
                    </a:cubicBezTo>
                    <a:cubicBezTo>
                      <a:pt x="16294" y="10500"/>
                      <a:pt x="16269" y="10201"/>
                      <a:pt x="16220" y="9906"/>
                    </a:cubicBezTo>
                    <a:lnTo>
                      <a:pt x="21456" y="9042"/>
                    </a:lnTo>
                    <a:cubicBezTo>
                      <a:pt x="21551" y="9623"/>
                      <a:pt x="21600" y="10211"/>
                      <a:pt x="21600" y="10800"/>
                    </a:cubicBezTo>
                    <a:cubicBezTo>
                      <a:pt x="21600" y="16100"/>
                      <a:pt x="17754" y="20616"/>
                      <a:pt x="12521" y="21461"/>
                    </a:cubicBezTo>
                    <a:lnTo>
                      <a:pt x="12952" y="24127"/>
                    </a:lnTo>
                    <a:lnTo>
                      <a:pt x="6814" y="19695"/>
                    </a:lnTo>
                    <a:lnTo>
                      <a:pt x="11245" y="13558"/>
                    </a:lnTo>
                    <a:lnTo>
                      <a:pt x="11675" y="16223"/>
                    </a:lnTo>
                    <a:close/>
                  </a:path>
                </a:pathLst>
              </a:custGeom>
              <a:solidFill>
                <a:srgbClr val="6666FF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6" name="Group 41"/>
            <p:cNvGrpSpPr>
              <a:grpSpLocks/>
            </p:cNvGrpSpPr>
            <p:nvPr/>
          </p:nvGrpSpPr>
          <p:grpSpPr bwMode="auto">
            <a:xfrm>
              <a:off x="3260725" y="1892300"/>
              <a:ext cx="5730875" cy="3509963"/>
              <a:chOff x="2054" y="1192"/>
              <a:chExt cx="3610" cy="2211"/>
            </a:xfrm>
          </p:grpSpPr>
          <p:sp>
            <p:nvSpPr>
              <p:cNvPr id="22" name="Text Box 24"/>
              <p:cNvSpPr txBox="1">
                <a:spLocks noChangeArrowheads="1"/>
              </p:cNvSpPr>
              <p:nvPr/>
            </p:nvSpPr>
            <p:spPr bwMode="auto">
              <a:xfrm>
                <a:off x="4176" y="1192"/>
                <a:ext cx="1488" cy="7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>2. Organizing</a:t>
                </a:r>
                <a:br>
                  <a:rPr kumimoji="1" lang="en-US" sz="2000" b="1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money</a:t>
                </a:r>
                <a:b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people</a:t>
                </a:r>
                <a:b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dirty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management structure</a:t>
                </a:r>
              </a:p>
            </p:txBody>
          </p:sp>
          <p:sp>
            <p:nvSpPr>
              <p:cNvPr id="23" name="AutoShape 26"/>
              <p:cNvSpPr>
                <a:spLocks noChangeArrowheads="1"/>
              </p:cNvSpPr>
              <p:nvPr/>
            </p:nvSpPr>
            <p:spPr bwMode="auto">
              <a:xfrm rot="-4832770">
                <a:off x="2054" y="1248"/>
                <a:ext cx="2155" cy="2155"/>
              </a:xfrm>
              <a:custGeom>
                <a:avLst/>
                <a:gdLst>
                  <a:gd name="G0" fmla="+- 5296992 0 0"/>
                  <a:gd name="G1" fmla="+- -613607 0 0"/>
                  <a:gd name="G2" fmla="+- 5296992 0 -613607"/>
                  <a:gd name="G3" fmla="+- 10800 0 0"/>
                  <a:gd name="G4" fmla="+- 0 0 529699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5494 0 0"/>
                  <a:gd name="G9" fmla="+- 0 0 -613607"/>
                  <a:gd name="G10" fmla="+- 5494 0 2700"/>
                  <a:gd name="G11" fmla="cos G10 5296992"/>
                  <a:gd name="G12" fmla="sin G10 5296992"/>
                  <a:gd name="G13" fmla="cos 13500 5296992"/>
                  <a:gd name="G14" fmla="sin 13500 529699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5494 1 2"/>
                  <a:gd name="G20" fmla="+- G19 5400 0"/>
                  <a:gd name="G21" fmla="cos G20 5296992"/>
                  <a:gd name="G22" fmla="sin G20 5296992"/>
                  <a:gd name="G23" fmla="+- G21 10800 0"/>
                  <a:gd name="G24" fmla="+- G12 G23 G22"/>
                  <a:gd name="G25" fmla="+- G22 G23 G11"/>
                  <a:gd name="G26" fmla="cos 10800 5296992"/>
                  <a:gd name="G27" fmla="sin 10800 5296992"/>
                  <a:gd name="G28" fmla="cos 5494 5296992"/>
                  <a:gd name="G29" fmla="sin 5494 529699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613607"/>
                  <a:gd name="G36" fmla="sin G34 -613607"/>
                  <a:gd name="G37" fmla="+/ -613607 529699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5494 G39"/>
                  <a:gd name="G43" fmla="sin 5494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9567 w 21600"/>
                  <a:gd name="T5" fmla="*/ 17107 h 21600"/>
                  <a:gd name="T6" fmla="*/ 18838 w 21600"/>
                  <a:gd name="T7" fmla="*/ 9474 h 21600"/>
                  <a:gd name="T8" fmla="*/ 15259 w 21600"/>
                  <a:gd name="T9" fmla="*/ 14008 h 21600"/>
                  <a:gd name="T10" fmla="*/ 12952 w 21600"/>
                  <a:gd name="T11" fmla="*/ 24127 h 21600"/>
                  <a:gd name="T12" fmla="*/ 6814 w 21600"/>
                  <a:gd name="T13" fmla="*/ 19695 h 21600"/>
                  <a:gd name="T14" fmla="*/ 11245 w 21600"/>
                  <a:gd name="T15" fmla="*/ 13558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1675" y="16223"/>
                    </a:moveTo>
                    <a:cubicBezTo>
                      <a:pt x="14337" y="15793"/>
                      <a:pt x="16294" y="13496"/>
                      <a:pt x="16294" y="10800"/>
                    </a:cubicBezTo>
                    <a:cubicBezTo>
                      <a:pt x="16294" y="10500"/>
                      <a:pt x="16269" y="10201"/>
                      <a:pt x="16220" y="9906"/>
                    </a:cubicBezTo>
                    <a:lnTo>
                      <a:pt x="21456" y="9042"/>
                    </a:lnTo>
                    <a:cubicBezTo>
                      <a:pt x="21551" y="9623"/>
                      <a:pt x="21600" y="10211"/>
                      <a:pt x="21600" y="10800"/>
                    </a:cubicBezTo>
                    <a:cubicBezTo>
                      <a:pt x="21600" y="16100"/>
                      <a:pt x="17754" y="20616"/>
                      <a:pt x="12521" y="21461"/>
                    </a:cubicBezTo>
                    <a:lnTo>
                      <a:pt x="12952" y="24127"/>
                    </a:lnTo>
                    <a:lnTo>
                      <a:pt x="6814" y="19695"/>
                    </a:lnTo>
                    <a:lnTo>
                      <a:pt x="11245" y="13558"/>
                    </a:lnTo>
                    <a:lnTo>
                      <a:pt x="11675" y="16223"/>
                    </a:lnTo>
                    <a:close/>
                  </a:path>
                </a:pathLst>
              </a:custGeom>
              <a:solidFill>
                <a:srgbClr val="993366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7" name="Group 42"/>
            <p:cNvGrpSpPr>
              <a:grpSpLocks/>
            </p:cNvGrpSpPr>
            <p:nvPr/>
          </p:nvGrpSpPr>
          <p:grpSpPr bwMode="auto">
            <a:xfrm>
              <a:off x="3248025" y="2870200"/>
              <a:ext cx="5591175" cy="3421063"/>
              <a:chOff x="2046" y="1808"/>
              <a:chExt cx="3522" cy="2155"/>
            </a:xfrm>
          </p:grpSpPr>
          <p:sp>
            <p:nvSpPr>
              <p:cNvPr id="25" name="Text Box 25"/>
              <p:cNvSpPr txBox="1">
                <a:spLocks noChangeArrowheads="1"/>
              </p:cNvSpPr>
              <p:nvPr/>
            </p:nvSpPr>
            <p:spPr bwMode="auto">
              <a:xfrm>
                <a:off x="4272" y="2832"/>
                <a:ext cx="1296" cy="7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>3. Leading</a:t>
                </a:r>
                <a:br>
                  <a:rPr kumimoji="1" lang="en-US" sz="2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communications</a:t>
                </a:r>
                <a:b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instructions</a:t>
                </a:r>
                <a:b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motivation</a:t>
                </a:r>
              </a:p>
            </p:txBody>
          </p:sp>
          <p:sp>
            <p:nvSpPr>
              <p:cNvPr id="26" name="AutoShape 27"/>
              <p:cNvSpPr>
                <a:spLocks noChangeArrowheads="1"/>
              </p:cNvSpPr>
              <p:nvPr/>
            </p:nvSpPr>
            <p:spPr bwMode="auto">
              <a:xfrm rot="495421">
                <a:off x="2046" y="1808"/>
                <a:ext cx="2155" cy="2155"/>
              </a:xfrm>
              <a:custGeom>
                <a:avLst/>
                <a:gdLst>
                  <a:gd name="G0" fmla="+- 5296992 0 0"/>
                  <a:gd name="G1" fmla="+- -613607 0 0"/>
                  <a:gd name="G2" fmla="+- 5296992 0 -613607"/>
                  <a:gd name="G3" fmla="+- 10800 0 0"/>
                  <a:gd name="G4" fmla="+- 0 0 529699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5494 0 0"/>
                  <a:gd name="G9" fmla="+- 0 0 -613607"/>
                  <a:gd name="G10" fmla="+- 5494 0 2700"/>
                  <a:gd name="G11" fmla="cos G10 5296992"/>
                  <a:gd name="G12" fmla="sin G10 5296992"/>
                  <a:gd name="G13" fmla="cos 13500 5296992"/>
                  <a:gd name="G14" fmla="sin 13500 529699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5494 1 2"/>
                  <a:gd name="G20" fmla="+- G19 5400 0"/>
                  <a:gd name="G21" fmla="cos G20 5296992"/>
                  <a:gd name="G22" fmla="sin G20 5296992"/>
                  <a:gd name="G23" fmla="+- G21 10800 0"/>
                  <a:gd name="G24" fmla="+- G12 G23 G22"/>
                  <a:gd name="G25" fmla="+- G22 G23 G11"/>
                  <a:gd name="G26" fmla="cos 10800 5296992"/>
                  <a:gd name="G27" fmla="sin 10800 5296992"/>
                  <a:gd name="G28" fmla="cos 5494 5296992"/>
                  <a:gd name="G29" fmla="sin 5494 529699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613607"/>
                  <a:gd name="G36" fmla="sin G34 -613607"/>
                  <a:gd name="G37" fmla="+/ -613607 529699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5494 G39"/>
                  <a:gd name="G43" fmla="sin 5494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9567 w 21600"/>
                  <a:gd name="T5" fmla="*/ 17107 h 21600"/>
                  <a:gd name="T6" fmla="*/ 18838 w 21600"/>
                  <a:gd name="T7" fmla="*/ 9474 h 21600"/>
                  <a:gd name="T8" fmla="*/ 15259 w 21600"/>
                  <a:gd name="T9" fmla="*/ 14008 h 21600"/>
                  <a:gd name="T10" fmla="*/ 12952 w 21600"/>
                  <a:gd name="T11" fmla="*/ 24127 h 21600"/>
                  <a:gd name="T12" fmla="*/ 6814 w 21600"/>
                  <a:gd name="T13" fmla="*/ 19695 h 21600"/>
                  <a:gd name="T14" fmla="*/ 11245 w 21600"/>
                  <a:gd name="T15" fmla="*/ 13558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1675" y="16223"/>
                    </a:moveTo>
                    <a:cubicBezTo>
                      <a:pt x="14337" y="15793"/>
                      <a:pt x="16294" y="13496"/>
                      <a:pt x="16294" y="10800"/>
                    </a:cubicBezTo>
                    <a:cubicBezTo>
                      <a:pt x="16294" y="10500"/>
                      <a:pt x="16269" y="10201"/>
                      <a:pt x="16220" y="9906"/>
                    </a:cubicBezTo>
                    <a:lnTo>
                      <a:pt x="21456" y="9042"/>
                    </a:lnTo>
                    <a:cubicBezTo>
                      <a:pt x="21551" y="9623"/>
                      <a:pt x="21600" y="10211"/>
                      <a:pt x="21600" y="10800"/>
                    </a:cubicBezTo>
                    <a:cubicBezTo>
                      <a:pt x="21600" y="16100"/>
                      <a:pt x="17754" y="20616"/>
                      <a:pt x="12521" y="21461"/>
                    </a:cubicBezTo>
                    <a:lnTo>
                      <a:pt x="12952" y="24127"/>
                    </a:lnTo>
                    <a:lnTo>
                      <a:pt x="6814" y="19695"/>
                    </a:lnTo>
                    <a:lnTo>
                      <a:pt x="11245" y="13558"/>
                    </a:lnTo>
                    <a:lnTo>
                      <a:pt x="11675" y="16223"/>
                    </a:lnTo>
                    <a:close/>
                  </a:path>
                </a:pathLst>
              </a:custGeom>
              <a:solidFill>
                <a:srgbClr val="808000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grpSp>
          <p:nvGrpSpPr>
            <p:cNvPr id="8" name="Group 43"/>
            <p:cNvGrpSpPr>
              <a:grpSpLocks/>
            </p:cNvGrpSpPr>
            <p:nvPr/>
          </p:nvGrpSpPr>
          <p:grpSpPr bwMode="auto">
            <a:xfrm>
              <a:off x="533400" y="2889250"/>
              <a:ext cx="5316538" cy="3421063"/>
              <a:chOff x="336" y="1820"/>
              <a:chExt cx="3349" cy="2155"/>
            </a:xfrm>
          </p:grpSpPr>
          <p:sp>
            <p:nvSpPr>
              <p:cNvPr id="28" name="Text Box 23"/>
              <p:cNvSpPr txBox="1">
                <a:spLocks noChangeArrowheads="1"/>
              </p:cNvSpPr>
              <p:nvPr/>
            </p:nvSpPr>
            <p:spPr bwMode="auto">
              <a:xfrm>
                <a:off x="336" y="2927"/>
                <a:ext cx="1200" cy="76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1" lang="en-US" sz="20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>4. Controlling</a:t>
                </a:r>
                <a:r>
                  <a:rPr kumimoji="1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  <a:t/>
                </a:r>
                <a:br>
                  <a:rPr kumimoji="1" lang="en-US" sz="1800" b="1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(W1)" pitchFamily="34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performance</a:t>
                </a:r>
                <a:b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measurement</a:t>
                </a:r>
                <a:b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</a:br>
                <a:r>
                  <a:rPr kumimoji="1" lang="en-US" sz="1800" b="0" i="0" u="none" strike="noStrike" kern="0" cap="none" spc="0" normalizeH="0" baseline="0" noProof="0" smtClean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Times New Roman" pitchFamily="18" charset="0"/>
                  </a:rPr>
                  <a:t>corrective action</a:t>
                </a:r>
              </a:p>
            </p:txBody>
          </p:sp>
          <p:sp>
            <p:nvSpPr>
              <p:cNvPr id="29" name="AutoShape 28"/>
              <p:cNvSpPr>
                <a:spLocks noChangeArrowheads="1"/>
              </p:cNvSpPr>
              <p:nvPr/>
            </p:nvSpPr>
            <p:spPr bwMode="auto">
              <a:xfrm rot="5953456">
                <a:off x="1530" y="1820"/>
                <a:ext cx="2155" cy="2155"/>
              </a:xfrm>
              <a:custGeom>
                <a:avLst/>
                <a:gdLst>
                  <a:gd name="G0" fmla="+- 5296992 0 0"/>
                  <a:gd name="G1" fmla="+- -613607 0 0"/>
                  <a:gd name="G2" fmla="+- 5296992 0 -613607"/>
                  <a:gd name="G3" fmla="+- 10800 0 0"/>
                  <a:gd name="G4" fmla="+- 0 0 5296992"/>
                  <a:gd name="T0" fmla="*/ 360 256 1"/>
                  <a:gd name="T1" fmla="*/ 0 256 1"/>
                  <a:gd name="G5" fmla="+- G2 T0 T1"/>
                  <a:gd name="G6" fmla="?: G2 G2 G5"/>
                  <a:gd name="G7" fmla="+- 0 0 G6"/>
                  <a:gd name="G8" fmla="+- 5494 0 0"/>
                  <a:gd name="G9" fmla="+- 0 0 -613607"/>
                  <a:gd name="G10" fmla="+- 5494 0 2700"/>
                  <a:gd name="G11" fmla="cos G10 5296992"/>
                  <a:gd name="G12" fmla="sin G10 5296992"/>
                  <a:gd name="G13" fmla="cos 13500 5296992"/>
                  <a:gd name="G14" fmla="sin 13500 5296992"/>
                  <a:gd name="G15" fmla="+- G11 10800 0"/>
                  <a:gd name="G16" fmla="+- G12 10800 0"/>
                  <a:gd name="G17" fmla="+- G13 10800 0"/>
                  <a:gd name="G18" fmla="+- G14 10800 0"/>
                  <a:gd name="G19" fmla="*/ 5494 1 2"/>
                  <a:gd name="G20" fmla="+- G19 5400 0"/>
                  <a:gd name="G21" fmla="cos G20 5296992"/>
                  <a:gd name="G22" fmla="sin G20 5296992"/>
                  <a:gd name="G23" fmla="+- G21 10800 0"/>
                  <a:gd name="G24" fmla="+- G12 G23 G22"/>
                  <a:gd name="G25" fmla="+- G22 G23 G11"/>
                  <a:gd name="G26" fmla="cos 10800 5296992"/>
                  <a:gd name="G27" fmla="sin 10800 5296992"/>
                  <a:gd name="G28" fmla="cos 5494 5296992"/>
                  <a:gd name="G29" fmla="sin 5494 5296992"/>
                  <a:gd name="G30" fmla="+- G26 10800 0"/>
                  <a:gd name="G31" fmla="+- G27 10800 0"/>
                  <a:gd name="G32" fmla="+- G28 10800 0"/>
                  <a:gd name="G33" fmla="+- G29 10800 0"/>
                  <a:gd name="G34" fmla="+- G19 5400 0"/>
                  <a:gd name="G35" fmla="cos G34 -613607"/>
                  <a:gd name="G36" fmla="sin G34 -613607"/>
                  <a:gd name="G37" fmla="+/ -613607 5296992 2"/>
                  <a:gd name="T2" fmla="*/ 180 256 1"/>
                  <a:gd name="T3" fmla="*/ 0 256 1"/>
                  <a:gd name="G38" fmla="+- G37 T2 T3"/>
                  <a:gd name="G39" fmla="?: G2 G37 G38"/>
                  <a:gd name="G40" fmla="cos 10800 G39"/>
                  <a:gd name="G41" fmla="sin 10800 G39"/>
                  <a:gd name="G42" fmla="cos 5494 G39"/>
                  <a:gd name="G43" fmla="sin 5494 G39"/>
                  <a:gd name="G44" fmla="+- G40 10800 0"/>
                  <a:gd name="G45" fmla="+- G41 10800 0"/>
                  <a:gd name="G46" fmla="+- G42 10800 0"/>
                  <a:gd name="G47" fmla="+- G43 10800 0"/>
                  <a:gd name="G48" fmla="+- G35 10800 0"/>
                  <a:gd name="G49" fmla="+- G36 10800 0"/>
                  <a:gd name="T4" fmla="*/ 19567 w 21600"/>
                  <a:gd name="T5" fmla="*/ 17107 h 21600"/>
                  <a:gd name="T6" fmla="*/ 18838 w 21600"/>
                  <a:gd name="T7" fmla="*/ 9474 h 21600"/>
                  <a:gd name="T8" fmla="*/ 15259 w 21600"/>
                  <a:gd name="T9" fmla="*/ 14008 h 21600"/>
                  <a:gd name="T10" fmla="*/ 12952 w 21600"/>
                  <a:gd name="T11" fmla="*/ 24127 h 21600"/>
                  <a:gd name="T12" fmla="*/ 6814 w 21600"/>
                  <a:gd name="T13" fmla="*/ 19695 h 21600"/>
                  <a:gd name="T14" fmla="*/ 11245 w 21600"/>
                  <a:gd name="T15" fmla="*/ 13558 h 21600"/>
                  <a:gd name="T16" fmla="*/ 3163 w 21600"/>
                  <a:gd name="T17" fmla="*/ 3163 h 21600"/>
                  <a:gd name="T18" fmla="*/ 18437 w 21600"/>
                  <a:gd name="T19" fmla="*/ 18437 h 21600"/>
                </a:gdLst>
                <a:ahLst/>
                <a:cxnLst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T16" t="T17" r="T18" b="T19"/>
                <a:pathLst>
                  <a:path w="21600" h="21600">
                    <a:moveTo>
                      <a:pt x="11675" y="16223"/>
                    </a:moveTo>
                    <a:cubicBezTo>
                      <a:pt x="14337" y="15793"/>
                      <a:pt x="16294" y="13496"/>
                      <a:pt x="16294" y="10800"/>
                    </a:cubicBezTo>
                    <a:cubicBezTo>
                      <a:pt x="16294" y="10500"/>
                      <a:pt x="16269" y="10201"/>
                      <a:pt x="16220" y="9906"/>
                    </a:cubicBezTo>
                    <a:lnTo>
                      <a:pt x="21456" y="9042"/>
                    </a:lnTo>
                    <a:cubicBezTo>
                      <a:pt x="21551" y="9623"/>
                      <a:pt x="21600" y="10211"/>
                      <a:pt x="21600" y="10800"/>
                    </a:cubicBezTo>
                    <a:cubicBezTo>
                      <a:pt x="21600" y="16100"/>
                      <a:pt x="17754" y="20616"/>
                      <a:pt x="12521" y="21461"/>
                    </a:cubicBezTo>
                    <a:lnTo>
                      <a:pt x="12952" y="24127"/>
                    </a:lnTo>
                    <a:lnTo>
                      <a:pt x="6814" y="19695"/>
                    </a:lnTo>
                    <a:lnTo>
                      <a:pt x="11245" y="13558"/>
                    </a:lnTo>
                    <a:lnTo>
                      <a:pt x="11675" y="16223"/>
                    </a:lnTo>
                    <a:close/>
                  </a:path>
                </a:pathLst>
              </a:custGeom>
              <a:solidFill>
                <a:srgbClr val="0099CC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Systems in the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information system</a:t>
            </a:r>
            <a:r>
              <a:rPr lang="en-US" dirty="0" smtClean="0">
                <a:solidFill>
                  <a:srgbClr val="A52439"/>
                </a:solidFill>
              </a:rPr>
              <a:t> </a:t>
            </a:r>
            <a:r>
              <a:rPr lang="en-US" dirty="0" smtClean="0"/>
              <a:t>is a set of hardware, software, data, people, and procedures that work together to produce information</a:t>
            </a:r>
          </a:p>
        </p:txBody>
      </p:sp>
      <p:pic>
        <p:nvPicPr>
          <p:cNvPr id="4" name="Picture 3" descr="CFig14-0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95600" y="2590800"/>
            <a:ext cx="5334000" cy="4218859"/>
          </a:xfrm>
          <a:prstGeom prst="rect">
            <a:avLst/>
          </a:prstGeom>
        </p:spPr>
      </p:pic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76200" y="2743200"/>
            <a:ext cx="29718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kern="0" dirty="0" smtClean="0">
                <a:solidFill>
                  <a:srgbClr val="0000CC"/>
                </a:solidFill>
                <a:effectLst/>
                <a:latin typeface="+mn-lt"/>
              </a:rPr>
              <a:t>Procedures</a:t>
            </a:r>
            <a:r>
              <a:rPr lang="en-US" sz="2400" kern="0" dirty="0" smtClean="0">
                <a:effectLst/>
                <a:latin typeface="+mn-lt"/>
              </a:rPr>
              <a:t> are instructions users follow to accomplish activities</a:t>
            </a:r>
          </a:p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2400" dirty="0" smtClean="0">
                <a:effectLst/>
              </a:rPr>
              <a:t>An IS supports daily, short-term, and long-range activities of users in a company</a:t>
            </a:r>
            <a:endParaRPr lang="en-US" sz="2400" kern="0" dirty="0" smtClean="0">
              <a:effectLst/>
              <a:latin typeface="+mn-lt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>
            <a:normAutofit fontScale="85000" lnSpcReduction="20000"/>
          </a:bodyPr>
          <a:lstStyle/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 smtClean="0">
                <a:solidFill>
                  <a:srgbClr val="0000CC"/>
                </a:solidFill>
              </a:rPr>
              <a:t>Functional units  </a:t>
            </a:r>
            <a:r>
              <a:rPr lang="en-US" dirty="0" smtClean="0"/>
              <a:t>is an Individual operating entity, which can include departments, centers, and divisions</a:t>
            </a:r>
          </a:p>
          <a:p>
            <a:pPr marL="342900" lvl="1" indent="-342900"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dirty="0" smtClean="0"/>
              <a:t>Within an enterprise might include: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0" y="2209800"/>
          <a:ext cx="88392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710AF9A-DB78-4963-BAC5-501AB31FD2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D710AF9A-DB78-4963-BAC5-501AB31FD2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90549B-6297-42EF-BFFC-0B37F1E956D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8890549B-6297-42EF-BFFC-0B37F1E956D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347E0A9-153C-42B5-BAF1-E10411E2824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3347E0A9-153C-42B5-BAF1-E10411E2824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DA6A4C2-C58A-4E03-969D-69833DA0B8F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EDA6A4C2-C58A-4E03-969D-69833DA0B8F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466B1620-764A-46DC-A8EA-0F4A0E127C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466B1620-764A-46DC-A8EA-0F4A0E127C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454DBAB-6CFC-4B13-8586-76B7260B8E1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0454DBAB-6CFC-4B13-8586-76B7260B8E1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C615050-359D-44AC-AEFA-CDE0F19AD3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9C615050-359D-44AC-AEFA-CDE0F19AD3F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9B5EF6E-C25A-4B19-AAE3-B6A5FE35854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99B5EF6E-C25A-4B19-AAE3-B6A5FE35854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0"/>
                            </p:stCondLst>
                            <p:childTnLst>
                              <p:par>
                                <p:cTn id="3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A55B447-7925-4288-A81F-E0518B5CB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5">
                                            <p:graphicEl>
                                              <a:dgm id="{CA55B447-7925-4288-A81F-E0518B5CB5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80EC849-531C-4BB8-8F95-23BEF58DD2B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5">
                                            <p:graphicEl>
                                              <a:dgm id="{780EC849-531C-4BB8-8F95-23BEF58DD2B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727E8C7-D541-45AC-B3BE-1673973B41F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F727E8C7-D541-45AC-B3BE-1673973B41F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0"/>
                            </p:stCondLst>
                            <p:childTnLst>
                              <p:par>
                                <p:cTn id="4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541CF4C-2C74-4262-AAF1-9C71104FC68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5">
                                            <p:graphicEl>
                                              <a:dgm id="{B541CF4C-2C74-4262-AAF1-9C71104FC68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0"/>
                            </p:stCondLst>
                            <p:childTnLst>
                              <p:par>
                                <p:cTn id="5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32ABE10-03DE-4E3A-988A-8C63E3C8DC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5">
                                            <p:graphicEl>
                                              <a:dgm id="{532ABE10-03DE-4E3A-988A-8C63E3C8DC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0"/>
                            </p:stCondLst>
                            <p:childTnLst>
                              <p:par>
                                <p:cTn id="5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1AA86E-F80B-4ADD-A087-8180977D84A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5">
                                            <p:graphicEl>
                                              <a:dgm id="{721AA86E-F80B-4ADD-A087-8180977D84A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0"/>
                            </p:stCondLst>
                            <p:childTnLst>
                              <p:par>
                                <p:cTn id="6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3E4A8F1-4A16-4DEC-A5CC-69C412F2039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5">
                                            <p:graphicEl>
                                              <a:dgm id="{23E4A8F1-4A16-4DEC-A5CC-69C412F2039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920DB8-64F4-4927-A848-74BCEF552E7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5">
                                            <p:graphicEl>
                                              <a:dgm id="{3D920DB8-64F4-4927-A848-74BCEF552E7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0"/>
                            </p:stCondLst>
                            <p:childTnLst>
                              <p:par>
                                <p:cTn id="6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E252140E-0438-4F39-88B3-A37DE17FF7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5">
                                            <p:graphicEl>
                                              <a:dgm id="{E252140E-0438-4F39-88B3-A37DE17FF78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2F11C4A-DA99-48B5-876E-40BD884D350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5">
                                            <p:graphicEl>
                                              <a:dgm id="{62F11C4A-DA99-48B5-876E-40BD884D350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8809A14-5760-4EC5-8142-B07D0868088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5">
                                            <p:graphicEl>
                                              <a:dgm id="{08809A14-5760-4EC5-8142-B07D0868088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Functional Units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1093787"/>
            <a:ext cx="7924800" cy="5764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Financial and Accounting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362200"/>
          </a:xfrm>
        </p:spPr>
        <p:txBody>
          <a:bodyPr>
            <a:normAutofit fontScale="85000" lnSpcReduction="20000"/>
          </a:bodyPr>
          <a:lstStyle/>
          <a:p>
            <a:r>
              <a:rPr lang="en-US" sz="3200" dirty="0" smtClean="0"/>
              <a:t>Accounting software manages everyday transactions</a:t>
            </a:r>
          </a:p>
          <a:p>
            <a:r>
              <a:rPr lang="en-US" sz="3200" dirty="0" smtClean="0"/>
              <a:t>Billing software helps the company reconcile purchases with customer payments</a:t>
            </a:r>
          </a:p>
          <a:p>
            <a:r>
              <a:rPr lang="en-US" sz="3200" dirty="0" smtClean="0"/>
              <a:t>Financial software helps managers budget, forecast, and analyze</a:t>
            </a:r>
          </a:p>
        </p:txBody>
      </p:sp>
      <p:pic>
        <p:nvPicPr>
          <p:cNvPr id="4" name="Picture 3" descr="CFig14-07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01808" y="3352800"/>
            <a:ext cx="7838510" cy="3352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Human Resource Information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267200" cy="5486400"/>
          </a:xfrm>
        </p:spPr>
        <p:txBody>
          <a:bodyPr>
            <a:normAutofit fontScale="92500" lnSpcReduction="10000"/>
          </a:bodyPr>
          <a:lstStyle/>
          <a:p>
            <a:r>
              <a:rPr lang="en-US" sz="3200" dirty="0" smtClean="0"/>
              <a:t>A </a:t>
            </a:r>
            <a:r>
              <a:rPr lang="en-US" sz="3200" dirty="0" smtClean="0">
                <a:solidFill>
                  <a:srgbClr val="0000CC"/>
                </a:solidFill>
              </a:rPr>
              <a:t>human resources information system (HRIS) </a:t>
            </a:r>
            <a:r>
              <a:rPr lang="en-US" sz="3200" dirty="0" smtClean="0"/>
              <a:t>manages one or more human resources functions</a:t>
            </a:r>
          </a:p>
          <a:p>
            <a:r>
              <a:rPr lang="en-US" sz="3200" dirty="0" smtClean="0">
                <a:solidFill>
                  <a:srgbClr val="0000CC"/>
                </a:solidFill>
              </a:rPr>
              <a:t>Employee relationship management  (ERM) </a:t>
            </a:r>
            <a:r>
              <a:rPr lang="en-US" sz="3200" dirty="0" smtClean="0"/>
              <a:t>systems automate and manage communication between employees and the business</a:t>
            </a:r>
          </a:p>
        </p:txBody>
      </p:sp>
      <p:pic>
        <p:nvPicPr>
          <p:cNvPr id="4" name="Content Placeholder 9" descr="Fig14-0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572000" y="1096954"/>
            <a:ext cx="4427220" cy="355124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CAD and CAE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90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Computer-aided design (CAD)</a:t>
            </a:r>
            <a:r>
              <a:rPr lang="en-US" dirty="0" smtClean="0"/>
              <a:t> uses a computer and special software to aid in engineering, drafting, and design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Computer-aided engineering (CAE) </a:t>
            </a:r>
            <a:r>
              <a:rPr lang="en-US" dirty="0" smtClean="0"/>
              <a:t>uses computers to test product designs</a:t>
            </a:r>
            <a:endParaRPr lang="en-US" dirty="0"/>
          </a:p>
        </p:txBody>
      </p:sp>
      <p:pic>
        <p:nvPicPr>
          <p:cNvPr id="5" name="Picture 4" descr="Fig14-0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495800" y="3581400"/>
            <a:ext cx="3667125" cy="2933700"/>
          </a:xfrm>
          <a:prstGeom prst="rect">
            <a:avLst/>
          </a:prstGeom>
        </p:spPr>
      </p:pic>
      <p:pic>
        <p:nvPicPr>
          <p:cNvPr id="6" name="Picture 27" descr="Fig14-0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32230" y="3657600"/>
            <a:ext cx="3958769" cy="28956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6" presetClass="entr" presetSubtype="2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CAM and CIM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791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Computer-aided manufacturing (CAM)</a:t>
            </a:r>
            <a:r>
              <a:rPr lang="en-US" dirty="0" smtClean="0"/>
              <a:t> is the use of computers to control production equipment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Computer-integrated manufacturing (CIM) </a:t>
            </a:r>
            <a:r>
              <a:rPr lang="en-US" dirty="0" smtClean="0"/>
              <a:t>uses computers to integrate the many different operations of the manufacturing process</a:t>
            </a:r>
          </a:p>
        </p:txBody>
      </p:sp>
      <p:pic>
        <p:nvPicPr>
          <p:cNvPr id="4" name="Content Placeholder 9" descr="Fig14-1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143000"/>
            <a:ext cx="4038600" cy="2872454"/>
          </a:xfrm>
          <a:prstGeom prst="rect">
            <a:avLst/>
          </a:prstGeom>
        </p:spPr>
      </p:pic>
      <p:pic>
        <p:nvPicPr>
          <p:cNvPr id="5" name="Picture 12" descr="Fig14-10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00599" y="4114800"/>
            <a:ext cx="4038601" cy="2362200"/>
          </a:xfrm>
          <a:prstGeom prst="rect">
            <a:avLst/>
          </a:prstGeom>
          <a:noFill/>
          <a:effectLst>
            <a:outerShdw dist="107763" dir="2700000" algn="ctr" rotWithShape="0">
              <a:srgbClr val="808080">
                <a:alpha val="5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3" presetClass="entr" presetSubtype="5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MRP and MRP II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9"/>
          <p:cNvGraphicFramePr>
            <a:graphicFrameLocks/>
          </p:cNvGraphicFramePr>
          <p:nvPr/>
        </p:nvGraphicFramePr>
        <p:xfrm>
          <a:off x="457200" y="1066800"/>
          <a:ext cx="83820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61CEE6B-E88E-4474-BBA7-8D35EDC108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61CEE6B-E88E-4474-BBA7-8D35EDC108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B97DA7-052F-4C9E-B6F4-3DB229D965C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54B97DA7-052F-4C9E-B6F4-3DB229D965C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53625E1-EC71-4C58-A025-FDC2F67B44C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A53625E1-EC71-4C58-A025-FDC2F67B44C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6F373B6-59B0-4A33-A770-6B61D20641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D6F373B6-59B0-4A33-A770-6B61D20641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Systems in the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7620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0" y="1219200"/>
          <a:ext cx="88392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D3E8F59-2571-4309-8881-8962851B061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D3E8F59-2571-4309-8881-8962851B061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8B8F29-D1B7-4BE1-B2E1-4C39261103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D8B8F29-D1B7-4BE1-B2E1-4C39261103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Sales Force Automation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Sales force automation (SFA) </a:t>
            </a:r>
            <a:r>
              <a:rPr lang="en-US" dirty="0" smtClean="0"/>
              <a:t>software equips traveling salespeople with the electronic tools they need to be more productive</a:t>
            </a:r>
          </a:p>
        </p:txBody>
      </p:sp>
      <p:pic>
        <p:nvPicPr>
          <p:cNvPr id="4" name="Picture 3" descr="Fig14-1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143000" y="2590800"/>
            <a:ext cx="6248400" cy="41551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Distributed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dirty="0" smtClean="0"/>
              <a:t>Distribution systems perform the following functions: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381000" y="2057400"/>
          <a:ext cx="80010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DC4C6B7E-EECB-44D0-BA71-ED573B44C5A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graphicEl>
                                              <a:dgm id="{DC4C6B7E-EECB-44D0-BA71-ED573B44C5A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F3CD83E-4093-4335-9CE6-021DECE5F3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4">
                                            <p:graphicEl>
                                              <a:dgm id="{9F3CD83E-4093-4335-9CE6-021DECE5F3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65D9CE59-1492-4A62-B422-2A05D5EC962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>
                                            <p:graphicEl>
                                              <a:dgm id="{65D9CE59-1492-4A62-B422-2A05D5EC962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Customer Interaction Management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Customer interaction management (CIM) </a:t>
            </a:r>
            <a:r>
              <a:rPr lang="en-US" dirty="0" smtClean="0"/>
              <a:t>software manages the day-to-day interactions with customers</a:t>
            </a:r>
          </a:p>
        </p:txBody>
      </p:sp>
      <p:pic>
        <p:nvPicPr>
          <p:cNvPr id="4" name="Picture 3" descr="Fig14-1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505200" y="2209800"/>
            <a:ext cx="5344414" cy="4038600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667000"/>
            <a:ext cx="3429000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3000" kern="0" dirty="0" smtClean="0">
                <a:effectLst/>
                <a:latin typeface="+mn-lt"/>
              </a:rPr>
              <a:t>Telephone calls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E-mail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lang="en-US" sz="3000" kern="0" dirty="0" smtClean="0">
                <a:effectLst/>
                <a:latin typeface="+mn-lt"/>
              </a:rPr>
              <a:t>Web interactions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Instant Messaging sessions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Technology Department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information technology (IT) department </a:t>
            </a:r>
            <a:r>
              <a:rPr lang="en-US" dirty="0" smtClean="0"/>
              <a:t>makes technology decisions for the enterprise</a:t>
            </a:r>
          </a:p>
          <a:p>
            <a:r>
              <a:rPr lang="en-US" dirty="0" smtClean="0"/>
              <a:t>Whether to build or buy new information systems</a:t>
            </a:r>
          </a:p>
          <a:p>
            <a:r>
              <a:rPr lang="en-US" dirty="0" smtClean="0"/>
              <a:t>When a computer or information system has outlived its useful life</a:t>
            </a:r>
          </a:p>
          <a:p>
            <a:r>
              <a:rPr lang="en-US" dirty="0" smtClean="0"/>
              <a:t>IT department uses software to maintain hardware and software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Web site management programs </a:t>
            </a:r>
            <a:r>
              <a:rPr lang="en-US" dirty="0" smtClean="0"/>
              <a:t>collect data designed to help organizations make informed decisions regarding their Web presence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Security software </a:t>
            </a:r>
            <a:r>
              <a:rPr lang="en-US" dirty="0" smtClean="0"/>
              <a:t>enables the department to limit access to sensitive information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Categories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General purpose information systems generally fall into one of five categories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81000" y="2667000"/>
          <a:ext cx="8458200" cy="3657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40A095-F131-45AF-A383-4B71B8888CA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B440A095-F131-45AF-A383-4B71B8888CA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CB9724B-3221-4175-950E-EB3CD3C87A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7CB9724B-3221-4175-950E-EB3CD3C87A1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26B51E4-1940-4A0B-B989-5808741450F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726B51E4-1940-4A0B-B989-5808741450F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8A805EA-EAC7-42E2-B3C5-C9E05B3A6F3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8A805EA-EAC7-42E2-B3C5-C9E05B3A6F3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DCF8C1B7-5790-4763-8006-C6788124912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DCF8C1B7-5790-4763-8006-C6788124912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Office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Office Information System (OIS) </a:t>
            </a:r>
            <a:r>
              <a:rPr lang="en-US" dirty="0" smtClean="0"/>
              <a:t>sometimes called Office Automation</a:t>
            </a:r>
          </a:p>
          <a:p>
            <a:pPr lvl="1"/>
            <a:r>
              <a:rPr lang="en-US" dirty="0" smtClean="0"/>
              <a:t>Enables employees to perform tasks using computers and other electronic devices instead of manually</a:t>
            </a:r>
          </a:p>
          <a:p>
            <a:pPr lvl="1"/>
            <a:r>
              <a:rPr lang="en-US" dirty="0" smtClean="0"/>
              <a:t>Users create graphics and documents, send messages, schedule appointments, and browse the Web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Transaction Processing System (TPS)</a:t>
            </a:r>
            <a:r>
              <a:rPr lang="en-US" dirty="0" smtClean="0"/>
              <a:t> captures and processes data from day-to-day transactions (individual business activity)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Batch Processing </a:t>
            </a:r>
            <a:r>
              <a:rPr lang="en-US" dirty="0" err="1" smtClean="0"/>
              <a:t>vs</a:t>
            </a:r>
            <a:r>
              <a:rPr lang="en-US" dirty="0" smtClean="0"/>
              <a:t> TPS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143000"/>
          </a:xfrm>
        </p:spPr>
        <p:txBody>
          <a:bodyPr/>
          <a:lstStyle/>
          <a:p>
            <a:r>
              <a:rPr lang="en-US" dirty="0" smtClean="0"/>
              <a:t>Batch processing vs. online transaction processing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057399"/>
            <a:ext cx="5410200" cy="472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Management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648200" cy="5410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Management Information System (MIS) </a:t>
            </a:r>
            <a:r>
              <a:rPr lang="en-US" dirty="0" smtClean="0"/>
              <a:t>generates accurate, timely, and organized information so managers can track progress and make decisions, solve problems, supervise activities and track progress</a:t>
            </a:r>
          </a:p>
        </p:txBody>
      </p:sp>
      <p:pic>
        <p:nvPicPr>
          <p:cNvPr id="4" name="Content Placeholder 14" descr="CFig14-1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800600" y="1143000"/>
            <a:ext cx="4191000" cy="525707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Decision Support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953000" cy="54102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Decision Support System (DSS)</a:t>
            </a:r>
            <a:endParaRPr lang="en-US" dirty="0" smtClean="0"/>
          </a:p>
          <a:p>
            <a:pPr lvl="1"/>
            <a:r>
              <a:rPr lang="en-US" dirty="0" smtClean="0"/>
              <a:t>Helps users analyze data and make decisions</a:t>
            </a:r>
          </a:p>
          <a:p>
            <a:pPr lvl="1"/>
            <a:r>
              <a:rPr lang="en-US" dirty="0" smtClean="0"/>
              <a:t>Uses data from internal and external sources, as needed</a:t>
            </a:r>
          </a:p>
          <a:p>
            <a:pPr lvl="1"/>
            <a:r>
              <a:rPr lang="en-US" dirty="0" smtClean="0">
                <a:solidFill>
                  <a:srgbClr val="0000CC"/>
                </a:solidFill>
              </a:rPr>
              <a:t>Executive information system (EIS) </a:t>
            </a:r>
            <a:r>
              <a:rPr lang="en-US" dirty="0" smtClean="0"/>
              <a:t>supports the strategic information needs of executive management</a:t>
            </a:r>
          </a:p>
        </p:txBody>
      </p:sp>
      <p:pic>
        <p:nvPicPr>
          <p:cNvPr id="4" name="Content Placeholder 15" descr="CFig14-16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334000" y="1142999"/>
            <a:ext cx="3320658" cy="53203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Systems in the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Expert System</a:t>
            </a:r>
            <a:r>
              <a:rPr lang="en-US" dirty="0" smtClean="0"/>
              <a:t> captures and stores knowledge of human experts and then imitates human reasoning and decision making</a:t>
            </a:r>
          </a:p>
          <a:p>
            <a:r>
              <a:rPr lang="en-US" dirty="0" smtClean="0"/>
              <a:t>Consists of two components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knowledge base</a:t>
            </a:r>
            <a:r>
              <a:rPr lang="en-US" dirty="0" smtClean="0"/>
              <a:t>—combined subject knowledge and experiences of human experts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inference rules</a:t>
            </a:r>
            <a:r>
              <a:rPr lang="en-US" dirty="0" smtClean="0"/>
              <a:t>—set of logical judgments applied to the knowledge base each time a user describes a situation to the expert system</a:t>
            </a:r>
          </a:p>
          <a:p>
            <a:r>
              <a:rPr lang="en-US" dirty="0" smtClean="0"/>
              <a:t>Expert systems help all levels of users make decisions. Non management employees use them to help with job-related decisions.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Expert System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pSp>
        <p:nvGrpSpPr>
          <p:cNvPr id="7" name="Group 18"/>
          <p:cNvGrpSpPr/>
          <p:nvPr/>
        </p:nvGrpSpPr>
        <p:grpSpPr>
          <a:xfrm>
            <a:off x="457200" y="1229222"/>
            <a:ext cx="8458200" cy="4971553"/>
            <a:chOff x="457200" y="1671958"/>
            <a:chExt cx="8458200" cy="4528817"/>
          </a:xfrm>
        </p:grpSpPr>
        <p:sp>
          <p:nvSpPr>
            <p:cNvPr id="4" name="Arc 11"/>
            <p:cNvSpPr>
              <a:spLocks/>
            </p:cNvSpPr>
            <p:nvPr/>
          </p:nvSpPr>
          <p:spPr bwMode="auto">
            <a:xfrm rot="19989611">
              <a:off x="3175134" y="1671958"/>
              <a:ext cx="1738793" cy="1813395"/>
            </a:xfrm>
            <a:custGeom>
              <a:avLst/>
              <a:gdLst>
                <a:gd name="G0" fmla="+- 0 0 0"/>
                <a:gd name="G1" fmla="+- 21287 0 0"/>
                <a:gd name="G2" fmla="+- 21600 0 0"/>
                <a:gd name="T0" fmla="*/ 3662 w 17659"/>
                <a:gd name="T1" fmla="*/ 0 h 21287"/>
                <a:gd name="T2" fmla="*/ 17659 w 17659"/>
                <a:gd name="T3" fmla="*/ 8848 h 21287"/>
                <a:gd name="T4" fmla="*/ 0 w 17659"/>
                <a:gd name="T5" fmla="*/ 21287 h 2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7659" h="21287" fill="none" extrusionOk="0">
                  <a:moveTo>
                    <a:pt x="3662" y="-1"/>
                  </a:moveTo>
                  <a:cubicBezTo>
                    <a:pt x="9317" y="972"/>
                    <a:pt x="14353" y="4156"/>
                    <a:pt x="17658" y="8848"/>
                  </a:cubicBezTo>
                </a:path>
                <a:path w="17659" h="21287" stroke="0" extrusionOk="0">
                  <a:moveTo>
                    <a:pt x="3662" y="-1"/>
                  </a:moveTo>
                  <a:cubicBezTo>
                    <a:pt x="9317" y="972"/>
                    <a:pt x="14353" y="4156"/>
                    <a:pt x="17658" y="8848"/>
                  </a:cubicBezTo>
                  <a:lnTo>
                    <a:pt x="0" y="21287"/>
                  </a:lnTo>
                  <a:close/>
                </a:path>
              </a:pathLst>
            </a:custGeom>
            <a:noFill/>
            <a:ln w="76200">
              <a:solidFill>
                <a:srgbClr val="3399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5" name="Arc 12"/>
            <p:cNvSpPr>
              <a:spLocks/>
            </p:cNvSpPr>
            <p:nvPr/>
          </p:nvSpPr>
          <p:spPr bwMode="auto">
            <a:xfrm rot="3044749">
              <a:off x="6569090" y="3385480"/>
              <a:ext cx="1446212" cy="1595437"/>
            </a:xfrm>
            <a:custGeom>
              <a:avLst/>
              <a:gdLst>
                <a:gd name="G0" fmla="+- 0 0 0"/>
                <a:gd name="G1" fmla="+- 21287 0 0"/>
                <a:gd name="G2" fmla="+- 21600 0 0"/>
                <a:gd name="T0" fmla="*/ 3662 w 20230"/>
                <a:gd name="T1" fmla="*/ 0 h 21287"/>
                <a:gd name="T2" fmla="*/ 20230 w 20230"/>
                <a:gd name="T3" fmla="*/ 13717 h 21287"/>
                <a:gd name="T4" fmla="*/ 0 w 20230"/>
                <a:gd name="T5" fmla="*/ 21287 h 21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230" h="21287" fill="none" extrusionOk="0">
                  <a:moveTo>
                    <a:pt x="3662" y="-1"/>
                  </a:moveTo>
                  <a:cubicBezTo>
                    <a:pt x="11230" y="1301"/>
                    <a:pt x="17538" y="6524"/>
                    <a:pt x="20230" y="13716"/>
                  </a:cubicBezTo>
                </a:path>
                <a:path w="20230" h="21287" stroke="0" extrusionOk="0">
                  <a:moveTo>
                    <a:pt x="3662" y="-1"/>
                  </a:moveTo>
                  <a:cubicBezTo>
                    <a:pt x="11230" y="1301"/>
                    <a:pt x="17538" y="6524"/>
                    <a:pt x="20230" y="13716"/>
                  </a:cubicBezTo>
                  <a:lnTo>
                    <a:pt x="0" y="21287"/>
                  </a:lnTo>
                  <a:close/>
                </a:path>
              </a:pathLst>
            </a:custGeom>
            <a:noFill/>
            <a:ln w="76200">
              <a:solidFill>
                <a:srgbClr val="3399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sp>
          <p:nvSpPr>
            <p:cNvPr id="6" name="Arc 13"/>
            <p:cNvSpPr>
              <a:spLocks/>
            </p:cNvSpPr>
            <p:nvPr/>
          </p:nvSpPr>
          <p:spPr bwMode="auto">
            <a:xfrm rot="9040027">
              <a:off x="3054159" y="4290481"/>
              <a:ext cx="1641475" cy="1547813"/>
            </a:xfrm>
            <a:custGeom>
              <a:avLst/>
              <a:gdLst>
                <a:gd name="G0" fmla="+- 0 0 0"/>
                <a:gd name="G1" fmla="+- 20654 0 0"/>
                <a:gd name="G2" fmla="+- 21600 0 0"/>
                <a:gd name="T0" fmla="*/ 6321 w 20440"/>
                <a:gd name="T1" fmla="*/ 0 h 20654"/>
                <a:gd name="T2" fmla="*/ 20440 w 20440"/>
                <a:gd name="T3" fmla="*/ 13671 h 20654"/>
                <a:gd name="T4" fmla="*/ 0 w 20440"/>
                <a:gd name="T5" fmla="*/ 20654 h 206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0440" h="20654" fill="none" extrusionOk="0">
                  <a:moveTo>
                    <a:pt x="6321" y="-1"/>
                  </a:moveTo>
                  <a:cubicBezTo>
                    <a:pt x="12948" y="2027"/>
                    <a:pt x="18199" y="7112"/>
                    <a:pt x="20440" y="13670"/>
                  </a:cubicBezTo>
                </a:path>
                <a:path w="20440" h="20654" stroke="0" extrusionOk="0">
                  <a:moveTo>
                    <a:pt x="6321" y="-1"/>
                  </a:moveTo>
                  <a:cubicBezTo>
                    <a:pt x="12948" y="2027"/>
                    <a:pt x="18199" y="7112"/>
                    <a:pt x="20440" y="13670"/>
                  </a:cubicBezTo>
                  <a:lnTo>
                    <a:pt x="0" y="20654"/>
                  </a:lnTo>
                  <a:close/>
                </a:path>
              </a:pathLst>
            </a:custGeom>
            <a:noFill/>
            <a:ln w="76200">
              <a:solidFill>
                <a:srgbClr val="339966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en-US"/>
            </a:p>
          </p:txBody>
        </p:sp>
        <p:grpSp>
          <p:nvGrpSpPr>
            <p:cNvPr id="10" name="Group 20"/>
            <p:cNvGrpSpPr>
              <a:grpSpLocks/>
            </p:cNvGrpSpPr>
            <p:nvPr/>
          </p:nvGrpSpPr>
          <p:grpSpPr bwMode="auto">
            <a:xfrm>
              <a:off x="457200" y="1816100"/>
              <a:ext cx="3733800" cy="1660525"/>
              <a:chOff x="384" y="1144"/>
              <a:chExt cx="2352" cy="1046"/>
            </a:xfrm>
          </p:grpSpPr>
          <p:sp>
            <p:nvSpPr>
              <p:cNvPr id="8" name="Text Box 9"/>
              <p:cNvSpPr txBox="1">
                <a:spLocks noChangeArrowheads="1"/>
              </p:cNvSpPr>
              <p:nvPr/>
            </p:nvSpPr>
            <p:spPr bwMode="auto">
              <a:xfrm>
                <a:off x="1776" y="1457"/>
                <a:ext cx="960" cy="64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600" b="1" dirty="0">
                    <a:solidFill>
                      <a:srgbClr val="000000"/>
                    </a:solidFill>
                    <a:effectLst/>
                    <a:latin typeface="Arial (W1)" pitchFamily="34" charset="0"/>
                  </a:rPr>
                  <a:t>Step 1.</a:t>
                </a:r>
                <a:r>
                  <a:rPr kumimoji="1" lang="en-US" sz="18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Select from a menu or click a picture for a diet program.</a:t>
                </a:r>
              </a:p>
            </p:txBody>
          </p:sp>
          <p:pic>
            <p:nvPicPr>
              <p:cNvPr id="9" name="Picture 14" descr="Fig14-17a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384" y="1144"/>
                <a:ext cx="1377" cy="1046"/>
              </a:xfrm>
              <a:prstGeom prst="rect">
                <a:avLst/>
              </a:prstGeom>
              <a:noFill/>
            </p:spPr>
          </p:pic>
        </p:grpSp>
        <p:grpSp>
          <p:nvGrpSpPr>
            <p:cNvPr id="13" name="Group 21"/>
            <p:cNvGrpSpPr>
              <a:grpSpLocks/>
            </p:cNvGrpSpPr>
            <p:nvPr/>
          </p:nvGrpSpPr>
          <p:grpSpPr bwMode="auto">
            <a:xfrm>
              <a:off x="4876800" y="1704975"/>
              <a:ext cx="4038600" cy="1647825"/>
              <a:chOff x="2880" y="1122"/>
              <a:chExt cx="2544" cy="1038"/>
            </a:xfrm>
          </p:grpSpPr>
          <p:sp>
            <p:nvSpPr>
              <p:cNvPr id="11" name="Text Box 10"/>
              <p:cNvSpPr txBox="1">
                <a:spLocks noChangeArrowheads="1"/>
              </p:cNvSpPr>
              <p:nvPr/>
            </p:nvSpPr>
            <p:spPr bwMode="auto">
              <a:xfrm>
                <a:off x="4320" y="1395"/>
                <a:ext cx="1104" cy="7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600" b="1" dirty="0">
                    <a:solidFill>
                      <a:srgbClr val="000000"/>
                    </a:solidFill>
                    <a:effectLst/>
                    <a:latin typeface="Arial (W1)" pitchFamily="34" charset="0"/>
                  </a:rPr>
                  <a:t>Step 2.</a:t>
                </a:r>
                <a:r>
                  <a:rPr kumimoji="1" lang="en-US" sz="18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</a:t>
                </a:r>
                <a:br>
                  <a:rPr kumimoji="1" lang="en-US" sz="18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Select the </a:t>
                </a:r>
                <a:r>
                  <a:rPr kumimoji="1" lang="en-US" sz="1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type </a:t>
                </a: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of </a:t>
                </a:r>
                <a:b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fat-loss </a:t>
                </a:r>
                <a:r>
                  <a:rPr kumimoji="1" lang="en-US" sz="1400" dirty="0" smtClean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diet </a:t>
                </a: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based </a:t>
                </a:r>
                <a:b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</a:b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on the initial selection.</a:t>
                </a:r>
              </a:p>
            </p:txBody>
          </p:sp>
          <p:pic>
            <p:nvPicPr>
              <p:cNvPr id="12" name="Picture 15" descr="Fig14-17b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2880" y="1122"/>
                <a:ext cx="1388" cy="1038"/>
              </a:xfrm>
              <a:prstGeom prst="rect">
                <a:avLst/>
              </a:prstGeom>
              <a:noFill/>
            </p:spPr>
          </p:pic>
        </p:grpSp>
        <p:grpSp>
          <p:nvGrpSpPr>
            <p:cNvPr id="16" name="Group 22"/>
            <p:cNvGrpSpPr>
              <a:grpSpLocks/>
            </p:cNvGrpSpPr>
            <p:nvPr/>
          </p:nvGrpSpPr>
          <p:grpSpPr bwMode="auto">
            <a:xfrm>
              <a:off x="4953000" y="4191000"/>
              <a:ext cx="3962400" cy="1706563"/>
              <a:chOff x="3120" y="2419"/>
              <a:chExt cx="2496" cy="1075"/>
            </a:xfrm>
          </p:grpSpPr>
          <p:pic>
            <p:nvPicPr>
              <p:cNvPr id="14" name="Picture 17" descr="Fig14-17d"/>
              <p:cNvPicPr>
                <a:picLocks noChangeAspect="1" noChangeArrowheads="1"/>
              </p:cNvPicPr>
              <p:nvPr/>
            </p:nvPicPr>
            <p:blipFill>
              <a:blip r:embed="rId4" cstate="print"/>
              <a:srcRect/>
              <a:stretch>
                <a:fillRect/>
              </a:stretch>
            </p:blipFill>
            <p:spPr bwMode="auto">
              <a:xfrm>
                <a:off x="3120" y="2419"/>
                <a:ext cx="1392" cy="1075"/>
              </a:xfrm>
              <a:prstGeom prst="rect">
                <a:avLst/>
              </a:prstGeom>
              <a:noFill/>
            </p:spPr>
          </p:pic>
          <p:sp>
            <p:nvSpPr>
              <p:cNvPr id="15" name="Text Box 18"/>
              <p:cNvSpPr txBox="1">
                <a:spLocks noChangeArrowheads="1"/>
              </p:cNvSpPr>
              <p:nvPr/>
            </p:nvSpPr>
            <p:spPr bwMode="auto">
              <a:xfrm>
                <a:off x="4512" y="2957"/>
                <a:ext cx="1104" cy="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600" b="1" dirty="0">
                    <a:solidFill>
                      <a:srgbClr val="000000"/>
                    </a:solidFill>
                    <a:effectLst/>
                    <a:latin typeface="Arial (W1)" pitchFamily="34" charset="0"/>
                  </a:rPr>
                  <a:t>Step 3.</a:t>
                </a:r>
                <a:r>
                  <a:rPr kumimoji="1" lang="en-US" sz="18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Specify the caloric goals and current calorie intake</a:t>
                </a:r>
                <a:r>
                  <a:rPr kumimoji="1" lang="en-US" sz="1400" dirty="0">
                    <a:solidFill>
                      <a:srgbClr val="000000"/>
                    </a:solidFill>
                    <a:latin typeface="Times New Roman" pitchFamily="18" charset="0"/>
                  </a:rPr>
                  <a:t>.</a:t>
                </a:r>
              </a:p>
            </p:txBody>
          </p:sp>
        </p:grpSp>
        <p:grpSp>
          <p:nvGrpSpPr>
            <p:cNvPr id="19" name="Group 24"/>
            <p:cNvGrpSpPr>
              <a:grpSpLocks/>
            </p:cNvGrpSpPr>
            <p:nvPr/>
          </p:nvGrpSpPr>
          <p:grpSpPr bwMode="auto">
            <a:xfrm>
              <a:off x="542925" y="3595688"/>
              <a:ext cx="4029075" cy="2605087"/>
              <a:chOff x="342" y="2265"/>
              <a:chExt cx="2538" cy="1641"/>
            </a:xfrm>
          </p:grpSpPr>
          <p:pic>
            <p:nvPicPr>
              <p:cNvPr id="17" name="Picture 16" descr="Fig14-17c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42" y="2265"/>
                <a:ext cx="1374" cy="1641"/>
              </a:xfrm>
              <a:prstGeom prst="rect">
                <a:avLst/>
              </a:prstGeom>
              <a:noFill/>
            </p:spPr>
          </p:pic>
          <p:sp>
            <p:nvSpPr>
              <p:cNvPr id="18" name="Text Box 19"/>
              <p:cNvSpPr txBox="1">
                <a:spLocks noChangeArrowheads="1"/>
              </p:cNvSpPr>
              <p:nvPr/>
            </p:nvSpPr>
            <p:spPr bwMode="auto">
              <a:xfrm>
                <a:off x="1680" y="2884"/>
                <a:ext cx="1200" cy="33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square">
                <a:spAutoFit/>
              </a:bodyPr>
              <a:lstStyle/>
              <a:p>
                <a:pPr>
                  <a:spcBef>
                    <a:spcPct val="50000"/>
                  </a:spcBef>
                </a:pPr>
                <a:r>
                  <a:rPr kumimoji="1" lang="en-US" sz="1600" b="1" dirty="0">
                    <a:solidFill>
                      <a:srgbClr val="000000"/>
                    </a:solidFill>
                    <a:effectLst/>
                    <a:latin typeface="Arial (W1)" pitchFamily="34" charset="0"/>
                  </a:rPr>
                  <a:t>Step 4.</a:t>
                </a:r>
                <a:r>
                  <a:rPr kumimoji="1" lang="en-US" sz="18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 </a:t>
                </a:r>
                <a:r>
                  <a:rPr kumimoji="1" lang="en-US" sz="1400" dirty="0">
                    <a:solidFill>
                      <a:srgbClr val="000000"/>
                    </a:solidFill>
                    <a:effectLst/>
                    <a:latin typeface="Times New Roman" pitchFamily="18" charset="0"/>
                  </a:rPr>
                  <a:t>Review the diet summary.</a:t>
                </a:r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Information Systems in the Enterprise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7086600" cy="5577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Common types of Experts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Artificial Intelligence </a:t>
            </a:r>
            <a:r>
              <a:rPr lang="en-US" dirty="0" smtClean="0"/>
              <a:t>is application of human intelligence to computers</a:t>
            </a:r>
          </a:p>
          <a:p>
            <a:pPr lvl="1"/>
            <a:r>
              <a:rPr lang="en-US" dirty="0" smtClean="0"/>
              <a:t>AI technology senses a person’s actions and, based on logical assumptions and prior experience, takes the appropriate action to complete the task</a:t>
            </a:r>
          </a:p>
          <a:p>
            <a:pPr lvl="1"/>
            <a:r>
              <a:rPr lang="en-US" dirty="0" smtClean="0"/>
              <a:t>has a variety of capabilities, including speech recognition, logical reasoning, and creative responses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Knowledge management </a:t>
            </a:r>
            <a:r>
              <a:rPr lang="en-US" dirty="0" smtClean="0"/>
              <a:t>is process by which enterprise collects, archives, indexes and retrieve knowledge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Knowledge management software (KMS) </a:t>
            </a:r>
            <a:r>
              <a:rPr lang="en-US" dirty="0" smtClean="0"/>
              <a:t>captures expertise of workers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Integrated Information 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143000"/>
          <a:ext cx="8839200" cy="533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39D6D4BA-B398-45FB-9A23-C612E290D3A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39D6D4BA-B398-45FB-9A23-C612E290D3A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3106FAF-89BF-40A6-80CD-550B1A27715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83106FAF-89BF-40A6-80CD-550B1A27715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DD1B969-34FA-433D-905F-2AE20EC53C2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DD1B969-34FA-433D-905F-2AE20EC53C2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1E1862EC-3DD9-4AB1-953B-F59603E6E16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1E1862EC-3DD9-4AB1-953B-F59603E6E16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4C26767-B956-40E3-82F7-80F0302AA99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64C26767-B956-40E3-82F7-80F0302AA99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Resource Planning (ERP)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11" descr="CFig14-18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1143000" y="1219200"/>
            <a:ext cx="6781800" cy="56125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 Management Systems (CMS)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142999"/>
            <a:ext cx="7543800" cy="56117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Enterprise-Wide Technologies and Methodologies</a:t>
            </a:r>
            <a:endParaRPr lang="en-US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85800"/>
          </a:xfrm>
        </p:spPr>
        <p:txBody>
          <a:bodyPr/>
          <a:lstStyle/>
          <a:p>
            <a:r>
              <a:rPr lang="en-US" dirty="0" smtClean="0"/>
              <a:t>Some technologies used in enterprises include: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457200" y="1828800"/>
          <a:ext cx="8153400" cy="4572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6F76A55-794E-48C5-8A53-F13337CAA5F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86F76A55-794E-48C5-8A53-F13337CAA5F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AEEA65-0C5D-4A58-813D-71FFB0A37B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97AEEA65-0C5D-4A58-813D-71FFB0A37B4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C0CDCF8-3C54-497F-B5AF-A895A825C72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C0CDCF8-3C54-497F-B5AF-A895A825C72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7539130D-33EE-42B3-B7A6-A332C6F7B84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7539130D-33EE-42B3-B7A6-A332C6F7B84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9100523-2460-47C6-B3F1-BD0B056A772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C9100523-2460-47C6-B3F1-BD0B056A772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0389749-9D0F-45F1-8A76-420469AD9AF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50389749-9D0F-45F1-8A76-420469AD9AF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94A463B-15C6-47F1-91A5-D74CAFFABDF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5">
                                            <p:graphicEl>
                                              <a:dgm id="{A94A463B-15C6-47F1-91A5-D74CAFFABDF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0"/>
                            </p:stCondLst>
                            <p:childTnLst>
                              <p:par>
                                <p:cTn id="3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685EF4C-0C0C-4342-809C-EC6836CA763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9685EF4C-0C0C-4342-809C-EC6836CA763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Portal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6764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portal</a:t>
            </a:r>
            <a:r>
              <a:rPr lang="en-US" dirty="0" smtClean="0"/>
              <a:t> is a collection of links, content, and services presented on a Web page that are interesting for a particular job function</a:t>
            </a:r>
          </a:p>
        </p:txBody>
      </p:sp>
      <p:pic>
        <p:nvPicPr>
          <p:cNvPr id="4" name="Picture 3" descr="Fig14-2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066800" y="2590800"/>
            <a:ext cx="6934200" cy="407655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 Warehouse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data warehouse </a:t>
            </a:r>
            <a:r>
              <a:rPr lang="en-US" dirty="0" smtClean="0"/>
              <a:t>is a huge database that stores and manages the data required to analyze historical and current transactions</a:t>
            </a:r>
          </a:p>
        </p:txBody>
      </p:sp>
      <p:pic>
        <p:nvPicPr>
          <p:cNvPr id="4" name="Picture 3" descr="CFig14-2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219200" y="2590800"/>
            <a:ext cx="6172200" cy="418311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EDI and Extranet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6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D4317D5-EC41-417C-B4DC-498406777DC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>
                                            <p:graphicEl>
                                              <a:dgm id="{BD4317D5-EC41-417C-B4DC-498406777DC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DC6A25F-324F-4EE3-8ECB-218927ABB8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6">
                                            <p:graphicEl>
                                              <a:dgm id="{9DC6A25F-324F-4EE3-8ECB-218927ABB81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6" grpId="0">
        <p:bldSub>
          <a:bldDgm bld="one"/>
        </p:bldSub>
      </p:bldGraphic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Web Services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9906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Web services </a:t>
            </a:r>
            <a:r>
              <a:rPr lang="en-US" dirty="0" smtClean="0"/>
              <a:t>allow businesses to create products and B2B interactions over the Internet</a:t>
            </a:r>
            <a:endParaRPr lang="en-US" b="1" dirty="0"/>
          </a:p>
        </p:txBody>
      </p:sp>
      <p:pic>
        <p:nvPicPr>
          <p:cNvPr id="4" name="Picture 3" descr="CFig14-2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2400" y="2362200"/>
            <a:ext cx="4622106" cy="4191000"/>
          </a:xfrm>
          <a:prstGeom prst="rect">
            <a:avLst/>
          </a:prstGeom>
        </p:spPr>
      </p:pic>
      <p:pic>
        <p:nvPicPr>
          <p:cNvPr id="5" name="Picture 26" descr="Fig14-0022"/>
          <p:cNvPicPr>
            <a:picLocks noChangeAspect="1" noChangeArrowheads="1"/>
          </p:cNvPicPr>
          <p:nvPr/>
        </p:nvPicPr>
        <p:blipFill>
          <a:blip r:embed="rId4" cstate="print"/>
          <a:srcRect b="14961"/>
          <a:stretch>
            <a:fillRect/>
          </a:stretch>
        </p:blipFill>
        <p:spPr bwMode="auto">
          <a:xfrm>
            <a:off x="4800600" y="2362200"/>
            <a:ext cx="4316413" cy="41148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17" presetClass="entr" presetSubtype="1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Document Management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In a </a:t>
            </a:r>
            <a:r>
              <a:rPr lang="en-US" dirty="0" smtClean="0">
                <a:solidFill>
                  <a:srgbClr val="0000CC"/>
                </a:solidFill>
              </a:rPr>
              <a:t>service-oriented architecture</a:t>
            </a:r>
            <a:r>
              <a:rPr lang="en-US" dirty="0" smtClean="0"/>
              <a:t>, information systems provide services to other information systems in a well-defined manner over a network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document management system (DMS)</a:t>
            </a:r>
            <a:r>
              <a:rPr lang="en-US" dirty="0" smtClean="0"/>
              <a:t> allows for storage and management of a company’s documents</a:t>
            </a:r>
          </a:p>
          <a:p>
            <a:pPr lvl="1"/>
            <a:r>
              <a:rPr lang="en-US" dirty="0" smtClean="0"/>
              <a:t>Stored in a repository</a:t>
            </a:r>
          </a:p>
          <a:p>
            <a:pPr lvl="1"/>
            <a:r>
              <a:rPr lang="en-US" dirty="0" smtClean="0"/>
              <a:t>has the benefit of tracking a document throughout its life cycle, from creation, through changes, and finally to archival. </a:t>
            </a:r>
          </a:p>
          <a:p>
            <a:pPr lvl="1"/>
            <a:r>
              <a:rPr lang="en-US" dirty="0" smtClean="0"/>
              <a:t>Additional information can be stored along with the document that describes the uses and history of the document.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Work Flow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812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workflow</a:t>
            </a:r>
            <a:r>
              <a:rPr lang="en-US" dirty="0" smtClean="0"/>
              <a:t> is a defined process that identifies the specific set of steps involved in completing a particular project or business process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438400"/>
            <a:ext cx="4419600" cy="39597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Content Placeholder 2"/>
          <p:cNvSpPr txBox="1">
            <a:spLocks/>
          </p:cNvSpPr>
          <p:nvPr/>
        </p:nvSpPr>
        <p:spPr bwMode="auto">
          <a:xfrm>
            <a:off x="304800" y="2590800"/>
            <a:ext cx="449580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workflow application</a:t>
            </a:r>
            <a:r>
              <a:rPr kumimoji="0" lang="en-US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is a program that tracks</a:t>
            </a:r>
            <a:r>
              <a:rPr kumimoji="0" lang="en-US" sz="3000" b="0" i="0" u="none" strike="noStrike" kern="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process from start to finish</a:t>
            </a:r>
          </a:p>
          <a:p>
            <a:pPr marL="34290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  <a:defRPr/>
            </a:pPr>
            <a:r>
              <a:rPr lang="en-US" sz="3000" kern="0" dirty="0" smtClean="0">
                <a:effectLst/>
                <a:latin typeface="+mn-lt"/>
              </a:rPr>
              <a:t>Enterprises use workflow applications to assist in defining complex workflows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 Private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905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virtual private network (VPN) </a:t>
            </a:r>
            <a:r>
              <a:rPr lang="en-US" dirty="0" smtClean="0"/>
              <a:t>provides mobile users, vendors, and customers with a secure connection to the company network server using internet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6200" y="3048000"/>
            <a:ext cx="8915400" cy="34149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Virtualization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447800"/>
          </a:xfrm>
        </p:spPr>
        <p:txBody>
          <a:bodyPr/>
          <a:lstStyle/>
          <a:p>
            <a:r>
              <a:rPr lang="en-US" dirty="0" smtClean="0"/>
              <a:t>Virtualization is the practice of sharing or pooling computing resources such as servers and storage devices</a:t>
            </a:r>
          </a:p>
        </p:txBody>
      </p:sp>
      <p:graphicFrame>
        <p:nvGraphicFramePr>
          <p:cNvPr id="5" name="Diagram 4"/>
          <p:cNvGraphicFramePr/>
          <p:nvPr/>
        </p:nvGraphicFramePr>
        <p:xfrm>
          <a:off x="304800" y="2590800"/>
          <a:ext cx="8610600" cy="3886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54E31BCD-19A5-4EED-AA67-3C46670165C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54E31BCD-19A5-4EED-AA67-3C46670165C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5B3A02C-EB63-4AD2-B79E-0C5A152BD0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05B3A02C-EB63-4AD2-B79E-0C5A152BD0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B6D9A8C-F54B-4E52-A609-169669808CB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0B6D9A8C-F54B-4E52-A609-169669808CB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897239A0-08BE-47FE-86E8-11ACD1EA8FE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897239A0-08BE-47FE-86E8-11ACD1EA8FE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Cloud and Grid Computing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dirty="0" smtClean="0"/>
              <a:t>Two new technologies that provide flexible and massive online computing power</a:t>
            </a:r>
            <a:endParaRPr lang="en-US" dirty="0"/>
          </a:p>
        </p:txBody>
      </p:sp>
      <p:sp>
        <p:nvSpPr>
          <p:cNvPr id="6" name="Cloud 5"/>
          <p:cNvSpPr/>
          <p:nvPr/>
        </p:nvSpPr>
        <p:spPr>
          <a:xfrm>
            <a:off x="76200" y="3124200"/>
            <a:ext cx="4830792" cy="3595594"/>
          </a:xfrm>
          <a:prstGeom prst="cloud">
            <a:avLst/>
          </a:prstGeom>
          <a:solidFill>
            <a:srgbClr val="0000CC"/>
          </a:solidFill>
          <a:ln w="25400" cap="flat" cmpd="sng" algn="ctr">
            <a:solidFill>
              <a:sysClr val="window" lastClr="FFFFFF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Cloud computing</a:t>
            </a:r>
            <a:r>
              <a:rPr kumimoji="0" lang="en-US" sz="2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is an Internet service that provides computing needs to computer users</a:t>
            </a:r>
            <a:endParaRPr kumimoji="0" lang="en-US" sz="2800" b="1" i="0" u="none" strike="noStrike" kern="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00600" y="2590800"/>
            <a:ext cx="4267200" cy="1569660"/>
          </a:xfrm>
          <a:prstGeom prst="rect">
            <a:avLst/>
          </a:prstGeom>
          <a:noFill/>
          <a:ln>
            <a:solidFill>
              <a:sysClr val="windowText" lastClr="000000"/>
            </a:solidFill>
            <a:prstDash val="solid"/>
          </a:ln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i="0" u="none" strike="noStrike" kern="0" cap="none" spc="0" normalizeH="0" baseline="0" noProof="0" dirty="0" smtClean="0">
                <a:ln>
                  <a:noFill/>
                </a:ln>
                <a:solidFill>
                  <a:srgbClr val="0000CC"/>
                </a:solidFill>
                <a:effectLst/>
                <a:uLnTx/>
                <a:uFillTx/>
              </a:rPr>
              <a:t>Grid computing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rPr>
              <a:t>combines many servers and/or personal computers on a network to act as one large computer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E-Commerce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6096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8" descr="Fig14-25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304800" y="1219200"/>
            <a:ext cx="861098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Hardware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343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Enterprise hardware </a:t>
            </a:r>
            <a:r>
              <a:rPr lang="en-US" dirty="0" smtClean="0"/>
              <a:t>allows large organizations to manage and store information and data using devices geared for:</a:t>
            </a:r>
          </a:p>
          <a:p>
            <a:pPr lvl="1"/>
            <a:r>
              <a:rPr lang="en-US" dirty="0" smtClean="0"/>
              <a:t>Heavy use</a:t>
            </a:r>
          </a:p>
          <a:p>
            <a:pPr lvl="1"/>
            <a:r>
              <a:rPr lang="en-US" dirty="0" smtClean="0"/>
              <a:t>Maximum availability</a:t>
            </a:r>
          </a:p>
          <a:p>
            <a:pPr lvl="1"/>
            <a:r>
              <a:rPr lang="en-US" dirty="0" smtClean="0"/>
              <a:t>Maximum efficiency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RAID</a:t>
            </a:r>
            <a:r>
              <a:rPr lang="en-US" dirty="0" smtClean="0"/>
              <a:t> duplicates data and </a:t>
            </a:r>
            <a:br>
              <a:rPr lang="en-US" dirty="0" smtClean="0"/>
            </a:br>
            <a:r>
              <a:rPr lang="en-US" dirty="0" smtClean="0"/>
              <a:t>implements duplication </a:t>
            </a:r>
            <a:br>
              <a:rPr lang="en-US" dirty="0" smtClean="0"/>
            </a:br>
            <a:r>
              <a:rPr lang="en-US" dirty="0" smtClean="0"/>
              <a:t>in different ways</a:t>
            </a:r>
            <a:endParaRPr lang="en-US" dirty="0"/>
          </a:p>
        </p:txBody>
      </p:sp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19800" y="2209799"/>
            <a:ext cx="2667000" cy="24350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48200" y="4724400"/>
            <a:ext cx="356991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1" descr="Fig14-27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t="26666" b="30667"/>
          <a:stretch>
            <a:fillRect/>
          </a:stretch>
        </p:blipFill>
        <p:spPr bwMode="auto">
          <a:xfrm>
            <a:off x="533400" y="5410200"/>
            <a:ext cx="3733800" cy="137731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6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Network Attached Storage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743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>
                <a:solidFill>
                  <a:srgbClr val="0000CC"/>
                </a:solidFill>
              </a:rPr>
              <a:t>Network attached storage (NAS) </a:t>
            </a:r>
            <a:r>
              <a:rPr lang="en-US" dirty="0" smtClean="0"/>
              <a:t>is a server that provides storage to users and information systems attached to the network</a:t>
            </a:r>
          </a:p>
          <a:p>
            <a:r>
              <a:rPr lang="en-US" dirty="0" smtClean="0"/>
              <a:t>Often called a </a:t>
            </a:r>
            <a:r>
              <a:rPr lang="en-US" b="1" i="1" dirty="0" smtClean="0"/>
              <a:t>storage appliance</a:t>
            </a:r>
            <a:r>
              <a:rPr lang="en-US" dirty="0" smtClean="0"/>
              <a:t> because it is a piece of equipment with only one function — to provide additional storage</a:t>
            </a:r>
          </a:p>
          <a:p>
            <a:r>
              <a:rPr lang="en-US" dirty="0" smtClean="0"/>
              <a:t>Administrators quickly add storage to an existing network simply by attaching a new network attached storage server to the network.</a:t>
            </a:r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3000" y="3124200"/>
            <a:ext cx="680392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Storage Area Network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storage area network (SAN) </a:t>
            </a:r>
            <a:r>
              <a:rPr lang="en-US" dirty="0" smtClean="0"/>
              <a:t>is a high-speed network that provides storage to other servers to which it is attached</a:t>
            </a:r>
          </a:p>
        </p:txBody>
      </p:sp>
      <p:pic>
        <p:nvPicPr>
          <p:cNvPr id="4" name="Picture 3" descr="CFig14-28.gif"/>
          <p:cNvPicPr>
            <a:picLocks noChangeAspect="1"/>
          </p:cNvPicPr>
          <p:nvPr/>
        </p:nvPicPr>
        <p:blipFill>
          <a:blip r:embed="rId3" cstate="print"/>
          <a:srcRect t="48889"/>
          <a:stretch>
            <a:fillRect/>
          </a:stretch>
        </p:blipFill>
        <p:spPr>
          <a:xfrm>
            <a:off x="762000" y="2590799"/>
            <a:ext cx="7086600" cy="41580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Enterprise Storage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343400" cy="5486400"/>
          </a:xfrm>
        </p:spPr>
        <p:txBody>
          <a:bodyPr/>
          <a:lstStyle/>
          <a:p>
            <a:r>
              <a:rPr lang="en-US" dirty="0" smtClean="0"/>
              <a:t>An </a:t>
            </a:r>
            <a:r>
              <a:rPr lang="en-US" dirty="0" smtClean="0">
                <a:solidFill>
                  <a:srgbClr val="0000CC"/>
                </a:solidFill>
              </a:rPr>
              <a:t>enterprise storage system </a:t>
            </a:r>
            <a:r>
              <a:rPr lang="en-US" dirty="0" smtClean="0"/>
              <a:t>is a strategy that focuses on the availability, protection, organization, and backup of storage in a company</a:t>
            </a:r>
          </a:p>
          <a:p>
            <a:r>
              <a:rPr lang="en-US" dirty="0" smtClean="0"/>
              <a:t>Goal is to consolidate storage</a:t>
            </a:r>
          </a:p>
          <a:p>
            <a:r>
              <a:rPr lang="en-US" dirty="0" smtClean="0"/>
              <a:t>Use combination of techniques</a:t>
            </a:r>
          </a:p>
        </p:txBody>
      </p:sp>
      <p:pic>
        <p:nvPicPr>
          <p:cNvPr id="4" name="Content Placeholder 9" descr="Fig14-29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648200" y="1142999"/>
            <a:ext cx="4419600" cy="430480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Blade Server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4953000" cy="54864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blade server </a:t>
            </a:r>
            <a:r>
              <a:rPr lang="en-US" dirty="0" smtClean="0"/>
              <a:t>packs a complete computer server on a single card (called a blade) rather than a system unit</a:t>
            </a:r>
          </a:p>
          <a:p>
            <a:r>
              <a:rPr lang="en-US" dirty="0" smtClean="0"/>
              <a:t>Saves space, requires less maintenance, uses less energy, generates less heat, and is easily replaced or upgraded</a:t>
            </a:r>
          </a:p>
          <a:p>
            <a:r>
              <a:rPr lang="en-US" dirty="0" smtClean="0"/>
              <a:t>Blade server chassis holds many blades</a:t>
            </a:r>
          </a:p>
          <a:p>
            <a:r>
              <a:rPr lang="en-US" dirty="0" smtClean="0"/>
              <a:t>The individual blades insert in a blade server chassis</a:t>
            </a:r>
            <a:endParaRPr lang="en-US" dirty="0"/>
          </a:p>
        </p:txBody>
      </p:sp>
      <p:pic>
        <p:nvPicPr>
          <p:cNvPr id="4" name="Content Placeholder 7" descr="Fig14-30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4953000" y="1219200"/>
            <a:ext cx="3886200" cy="37188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5400" y="4876800"/>
            <a:ext cx="3238500" cy="15445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Thin Client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5146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thin client </a:t>
            </a:r>
            <a:r>
              <a:rPr lang="en-US" dirty="0" smtClean="0"/>
              <a:t>is a small terminal-like computer that mostly relies on a server for data storage and processing</a:t>
            </a:r>
          </a:p>
          <a:p>
            <a:r>
              <a:rPr lang="en-US" dirty="0" smtClean="0"/>
              <a:t>The processing for a thin client usually is done on a server</a:t>
            </a:r>
            <a:endParaRPr lang="en-US" dirty="0"/>
          </a:p>
        </p:txBody>
      </p:sp>
      <p:pic>
        <p:nvPicPr>
          <p:cNvPr id="4" name="Picture 3" descr="Fig14-31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819400" y="3124200"/>
            <a:ext cx="4648200" cy="3527488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86600" y="3124200"/>
            <a:ext cx="1795463" cy="2971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High-Availability System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257800"/>
          </a:xfrm>
        </p:spPr>
        <p:txBody>
          <a:bodyPr/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high-availability system </a:t>
            </a:r>
            <a:r>
              <a:rPr lang="en-US" dirty="0" smtClean="0"/>
              <a:t>continues running and performing tasks for at least 99 percent of the time</a:t>
            </a:r>
          </a:p>
          <a:p>
            <a:pPr lvl="1"/>
            <a:r>
              <a:rPr lang="en-US" dirty="0" smtClean="0"/>
              <a:t>May include hot-swapping</a:t>
            </a:r>
            <a:r>
              <a:rPr lang="en-US" b="1" dirty="0" smtClean="0"/>
              <a:t> </a:t>
            </a:r>
          </a:p>
          <a:p>
            <a:pPr lvl="2"/>
            <a:r>
              <a:rPr lang="en-US" dirty="0" smtClean="0"/>
              <a:t>allows components to be replaced while </a:t>
            </a:r>
            <a:br>
              <a:rPr lang="en-US" dirty="0" smtClean="0"/>
            </a:br>
            <a:r>
              <a:rPr lang="en-US" dirty="0" smtClean="0"/>
              <a:t>rest of system continues to perform tasks</a:t>
            </a:r>
          </a:p>
          <a:p>
            <a:pPr lvl="1"/>
            <a:r>
              <a:rPr lang="en-US" dirty="0" smtClean="0"/>
              <a:t>Redundant components</a:t>
            </a:r>
          </a:p>
          <a:p>
            <a:pPr lvl="2"/>
            <a:r>
              <a:rPr lang="en-US" dirty="0" smtClean="0"/>
              <a:t>When a component fails, another </a:t>
            </a:r>
            <a:br>
              <a:rPr lang="en-US" dirty="0" smtClean="0"/>
            </a:br>
            <a:r>
              <a:rPr lang="en-US" dirty="0" smtClean="0"/>
              <a:t>component takes over and the</a:t>
            </a:r>
            <a:br>
              <a:rPr lang="en-US" dirty="0" smtClean="0"/>
            </a:br>
            <a:r>
              <a:rPr lang="en-US" dirty="0" smtClean="0"/>
              <a:t>system continues to function</a:t>
            </a:r>
          </a:p>
        </p:txBody>
      </p:sp>
      <p:pic>
        <p:nvPicPr>
          <p:cNvPr id="4" name="Picture 3" descr="Fig14-32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162800" y="2133600"/>
            <a:ext cx="1633538" cy="4356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Scalability and Interoperability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4267200" cy="54864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Scalability</a:t>
            </a:r>
            <a:r>
              <a:rPr lang="en-US" dirty="0" smtClean="0"/>
              <a:t> is a measure of how well computer hardware, software, or an information system can grow to meet increasing performance demands</a:t>
            </a:r>
          </a:p>
          <a:p>
            <a:pPr lvl="1"/>
            <a:r>
              <a:rPr lang="en-US" dirty="0" smtClean="0"/>
              <a:t>Adding hardware </a:t>
            </a:r>
            <a:br>
              <a:rPr lang="en-US" dirty="0" smtClean="0"/>
            </a:br>
            <a:r>
              <a:rPr lang="en-US" dirty="0" smtClean="0"/>
              <a:t>is often easiest </a:t>
            </a:r>
            <a:br>
              <a:rPr lang="en-US" dirty="0" smtClean="0"/>
            </a:br>
            <a:r>
              <a:rPr lang="en-US" dirty="0" smtClean="0"/>
              <a:t>method to grow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4800600" y="1066800"/>
            <a:ext cx="42672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lvl="0" indent="-342900">
              <a:spcBef>
                <a:spcPct val="20000"/>
              </a:spcBef>
              <a:buClr>
                <a:schemeClr val="accent1"/>
              </a:buClr>
              <a:buSzPct val="65000"/>
              <a:buFont typeface="Wingdings" pitchFamily="2" charset="2"/>
              <a:buChar char="n"/>
            </a:pPr>
            <a:r>
              <a:rPr lang="en-US" sz="3000" kern="0" dirty="0" smtClean="0">
                <a:solidFill>
                  <a:srgbClr val="0000CC"/>
                </a:solidFill>
                <a:effectLst/>
                <a:latin typeface="+mn-lt"/>
              </a:rPr>
              <a:t>Interoperability</a:t>
            </a:r>
            <a:r>
              <a:rPr lang="en-US" sz="3000" kern="0" dirty="0" smtClean="0">
                <a:effectLst/>
                <a:latin typeface="+mn-lt"/>
              </a:rPr>
              <a:t> is the ability for an information system to share information with other information systems within an enterprise</a:t>
            </a:r>
          </a:p>
          <a:p>
            <a:pPr marL="669925" lvl="1" indent="-325438">
              <a:spcBef>
                <a:spcPct val="20000"/>
              </a:spcBef>
              <a:buClr>
                <a:srgbClr val="3B812F"/>
              </a:buClr>
              <a:buSzPct val="60000"/>
              <a:buFont typeface="Wingdings" pitchFamily="2" charset="2"/>
              <a:buChar char="q"/>
            </a:pPr>
            <a:r>
              <a:rPr lang="en-US" sz="2600" kern="0" dirty="0" smtClean="0">
                <a:solidFill>
                  <a:srgbClr val="000000"/>
                </a:solidFill>
                <a:effectLst/>
                <a:latin typeface="Arial"/>
              </a:rPr>
              <a:t>System that shares information easily </a:t>
            </a:r>
            <a:br>
              <a:rPr lang="en-US" sz="2600" kern="0" dirty="0" smtClean="0">
                <a:solidFill>
                  <a:srgbClr val="000000"/>
                </a:solidFill>
                <a:effectLst/>
                <a:latin typeface="Arial"/>
              </a:rPr>
            </a:br>
            <a:r>
              <a:rPr lang="en-US" sz="2600" kern="0" dirty="0" smtClean="0">
                <a:solidFill>
                  <a:srgbClr val="000000"/>
                </a:solidFill>
                <a:effectLst/>
                <a:latin typeface="Arial"/>
              </a:rPr>
              <a:t>is said to be open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4" name="Content Placeholder 9" descr="Fig14-33.gif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 bwMode="auto">
          <a:xfrm>
            <a:off x="228600" y="1143000"/>
            <a:ext cx="8730452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Up Procedures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524000"/>
          </a:xfrm>
        </p:spPr>
        <p:txBody>
          <a:bodyPr/>
          <a:lstStyle/>
          <a:p>
            <a:r>
              <a:rPr lang="en-US" dirty="0" smtClean="0">
                <a:solidFill>
                  <a:srgbClr val="0000CC"/>
                </a:solidFill>
              </a:rPr>
              <a:t>Continuous data protection </a:t>
            </a:r>
            <a:r>
              <a:rPr lang="en-US" dirty="0" smtClean="0"/>
              <a:t>provides automatic data backup whenever data is changed in an enterprise</a:t>
            </a:r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8600" y="2590800"/>
            <a:ext cx="8820211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Disaster Recovery Plan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disaster recovery plan </a:t>
            </a:r>
            <a:r>
              <a:rPr lang="en-US" dirty="0" smtClean="0"/>
              <a:t>is a written plan describing the steps a company would take to restore computer operations in the event of a disaster</a:t>
            </a:r>
          </a:p>
          <a:p>
            <a:r>
              <a:rPr lang="en-US" dirty="0" smtClean="0"/>
              <a:t>Contains four major components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Emergency Plan </a:t>
            </a:r>
            <a:r>
              <a:rPr lang="en-US" dirty="0" smtClean="0"/>
              <a:t>-steps to be taken immediately after disaster such as fire, flood or earthquake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Backup Plan </a:t>
            </a:r>
            <a:r>
              <a:rPr lang="en-US" dirty="0" smtClean="0"/>
              <a:t>- how backup files  and equipment would be used to resume information processing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Recovery Plan </a:t>
            </a:r>
            <a:r>
              <a:rPr lang="en-US" dirty="0" smtClean="0"/>
              <a:t>actions to be taken to restore full information processing operations</a:t>
            </a:r>
          </a:p>
          <a:p>
            <a:r>
              <a:rPr lang="en-US" dirty="0" smtClean="0">
                <a:solidFill>
                  <a:srgbClr val="0000CC"/>
                </a:solidFill>
              </a:rPr>
              <a:t>Test Plan </a:t>
            </a:r>
            <a:r>
              <a:rPr lang="en-US" dirty="0" smtClean="0"/>
              <a:t>- simulates various levels of disasters and records ability to recover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graphicFrame>
        <p:nvGraphicFramePr>
          <p:cNvPr id="5" name="Content Placeholder 6"/>
          <p:cNvGraphicFramePr>
            <a:graphicFrameLocks/>
          </p:cNvGraphicFramePr>
          <p:nvPr/>
        </p:nvGraphicFramePr>
        <p:xfrm>
          <a:off x="152400" y="1600200"/>
          <a:ext cx="8839200" cy="4648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2320912-8D9A-492B-894B-23596CF494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graphicEl>
                                              <a:dgm id="{A2320912-8D9A-492B-894B-23596CF494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2E1BE008-5E43-41C8-A1F9-CB6037494C3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2E1BE008-5E43-41C8-A1F9-CB6037494C3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F38BAD8-94D6-418B-AE43-7AA9B3AEF58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F38BAD8-94D6-418B-AE43-7AA9B3AEF586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7CED452-0D3F-4F67-A33B-3FF5C27C540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97CED452-0D3F-4F67-A33B-3FF5C27C540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0"/>
                            </p:stCondLst>
                            <p:childTnLst>
                              <p:par>
                                <p:cTn id="21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09A5A62D-D69D-41B1-8FB3-8E77D584340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09A5A62D-D69D-41B1-8FB3-8E77D584340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0"/>
                            </p:stCondLst>
                            <p:childTnLst>
                              <p:par>
                                <p:cTn id="25" presetID="9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66C3ABB0-5324-4F92-8F47-E3EDD3C3EC1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">
                                            <p:graphicEl>
                                              <a:dgm id="{66C3ABB0-5324-4F92-8F47-E3EDD3C3EC1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Sub>
          <a:bldDgm bld="one"/>
        </p:bldSub>
      </p:bldGraphic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Course Outline - I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73152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Introduction to computers and computing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Classification </a:t>
            </a:r>
            <a:r>
              <a:rPr lang="en-US" sz="2600" dirty="0" smtClean="0"/>
              <a:t> of Computers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El</a:t>
            </a:r>
            <a:r>
              <a:rPr lang="en-US" sz="2600" dirty="0" smtClean="0"/>
              <a:t>ements of </a:t>
            </a:r>
            <a:r>
              <a:rPr lang="en-US" sz="2600" dirty="0" smtClean="0"/>
              <a:t>computers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Data  Representation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Basic </a:t>
            </a:r>
            <a:r>
              <a:rPr lang="en-US" sz="2600" dirty="0" smtClean="0"/>
              <a:t>Computer Architecture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Control Unit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Registers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Arithmetic </a:t>
            </a:r>
            <a:r>
              <a:rPr lang="en-US" sz="2600" dirty="0" smtClean="0"/>
              <a:t>&amp; Logical Unit (ALU operations)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Main Memory (ROM, RAM, Cache)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CPU Operations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Input  devices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Output Devices 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External Storage Media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9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239000" cy="911225"/>
          </a:xfrm>
        </p:spPr>
        <p:txBody>
          <a:bodyPr/>
          <a:lstStyle/>
          <a:p>
            <a:pPr eaLnBrk="1" hangingPunct="1"/>
            <a:r>
              <a:rPr lang="en-US" altLang="zh-TW" dirty="0" smtClean="0">
                <a:ea typeface="標楷體" pitchFamily="65" charset="-120"/>
              </a:rPr>
              <a:t>Course Outline - II</a:t>
            </a:r>
            <a:endParaRPr lang="zh-TW" altLang="en-US" dirty="0" smtClean="0">
              <a:ea typeface="標楷體" pitchFamily="65" charset="-120"/>
            </a:endParaRP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7315200" cy="52578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600" dirty="0" smtClean="0"/>
              <a:t>Software </a:t>
            </a:r>
            <a:r>
              <a:rPr lang="en-US" sz="2600" dirty="0" smtClean="0"/>
              <a:t>Concepts;  System Software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Operating </a:t>
            </a:r>
            <a:r>
              <a:rPr lang="en-US" sz="2600" dirty="0" smtClean="0"/>
              <a:t>Systems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Communication Systems and Networks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Internet</a:t>
            </a:r>
            <a:r>
              <a:rPr lang="en-US" sz="2600" dirty="0" smtClean="0"/>
              <a:t>; E-Commerce;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Application Software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Data Base Management Systems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Software Development Life Cycle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Program Development Life cycle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Security Issues; Threats to computers &amp; communication </a:t>
            </a:r>
            <a:r>
              <a:rPr lang="en-US" sz="2600" dirty="0" smtClean="0"/>
              <a:t>systems</a:t>
            </a:r>
            <a:r>
              <a:rPr lang="en-US" sz="2600" dirty="0" smtClean="0"/>
              <a:t>, 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Computer Ethics and Safety</a:t>
            </a:r>
            <a:endParaRPr lang="en-US" sz="2600" dirty="0" smtClean="0"/>
          </a:p>
          <a:p>
            <a:pPr>
              <a:lnSpc>
                <a:spcPct val="80000"/>
              </a:lnSpc>
            </a:pPr>
            <a:r>
              <a:rPr lang="en-US" sz="2600" dirty="0" smtClean="0"/>
              <a:t>Enterprise Computing</a:t>
            </a:r>
          </a:p>
          <a:p>
            <a:pPr>
              <a:lnSpc>
                <a:spcPct val="80000"/>
              </a:lnSpc>
            </a:pPr>
            <a:r>
              <a:rPr lang="en-US" sz="2600" dirty="0" smtClean="0"/>
              <a:t>Artificial Intelligence</a:t>
            </a:r>
          </a:p>
          <a:p>
            <a:pPr>
              <a:lnSpc>
                <a:spcPct val="80000"/>
              </a:lnSpc>
            </a:pPr>
            <a:endParaRPr lang="en-US" sz="2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Recommended Text Book</a:t>
            </a:r>
            <a:endParaRPr lang="en-US" dirty="0"/>
          </a:p>
        </p:txBody>
      </p:sp>
      <p:pic>
        <p:nvPicPr>
          <p:cNvPr id="4" name="Content Placeholder 3" descr="Discovering-computers-2011-complete-shelly-cashman_Page_001.jp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2133600" y="1143000"/>
            <a:ext cx="4114800" cy="5302214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Recommended Text Books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762000"/>
          </a:xfrm>
        </p:spPr>
        <p:txBody>
          <a:bodyPr/>
          <a:lstStyle/>
          <a:p>
            <a:endParaRPr lang="en-US" dirty="0" smtClean="0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64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143000"/>
            <a:ext cx="4276725" cy="5676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25612" y="1143000"/>
            <a:ext cx="4013588" cy="525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5788</TotalTime>
  <Words>2398</Words>
  <Application>Microsoft Office PowerPoint</Application>
  <PresentationFormat>On-screen Show (4:3)</PresentationFormat>
  <Paragraphs>379</Paragraphs>
  <Slides>64</Slides>
  <Notes>41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64</vt:i4>
      </vt:variant>
    </vt:vector>
  </HeadingPairs>
  <TitlesOfParts>
    <vt:vector size="65" baseType="lpstr">
      <vt:lpstr>Edge</vt:lpstr>
      <vt:lpstr>CSC 101 Introduction to Computing  Lecture 32 </vt:lpstr>
      <vt:lpstr>Last Lecture Summary I</vt:lpstr>
      <vt:lpstr>Last Lecture Summary II</vt:lpstr>
      <vt:lpstr>Objectives Overview</vt:lpstr>
      <vt:lpstr>Objectives Overview</vt:lpstr>
      <vt:lpstr>Enterprise</vt:lpstr>
      <vt:lpstr>Enterprise Computing</vt:lpstr>
      <vt:lpstr>Enterprise Types</vt:lpstr>
      <vt:lpstr>Enterprise Organization</vt:lpstr>
      <vt:lpstr>Levels of Users in Enterprise</vt:lpstr>
      <vt:lpstr>Enterprise Information</vt:lpstr>
      <vt:lpstr>Enterprise Management Activities</vt:lpstr>
      <vt:lpstr>Information Systems in the Enterprise</vt:lpstr>
      <vt:lpstr>Functional Units</vt:lpstr>
      <vt:lpstr>Functional Units</vt:lpstr>
      <vt:lpstr>Financial and Accounting Systems</vt:lpstr>
      <vt:lpstr>Human Resource Information System</vt:lpstr>
      <vt:lpstr>CAD and CAE</vt:lpstr>
      <vt:lpstr>CAM and CIM</vt:lpstr>
      <vt:lpstr>MRP and MRP II</vt:lpstr>
      <vt:lpstr>Information Systems in the Enterprise</vt:lpstr>
      <vt:lpstr>Sales Force Automation</vt:lpstr>
      <vt:lpstr>Distributed Systems</vt:lpstr>
      <vt:lpstr>Customer Interaction Management </vt:lpstr>
      <vt:lpstr>Information Technology Department</vt:lpstr>
      <vt:lpstr>Categories Information Systems</vt:lpstr>
      <vt:lpstr>Office Information Systems</vt:lpstr>
      <vt:lpstr>Batch Processing vs TPS</vt:lpstr>
      <vt:lpstr>Management Information Systems</vt:lpstr>
      <vt:lpstr>Decision Support Systems</vt:lpstr>
      <vt:lpstr>Information Systems in the Enterprise</vt:lpstr>
      <vt:lpstr>Expert System Example</vt:lpstr>
      <vt:lpstr>Information Systems in the Enterprise</vt:lpstr>
      <vt:lpstr>Common types of Experts Systems</vt:lpstr>
      <vt:lpstr>Integrated Information Systems</vt:lpstr>
      <vt:lpstr>Enterprise Resource Planning (ERP)</vt:lpstr>
      <vt:lpstr>Content Management Systems (CMS)</vt:lpstr>
      <vt:lpstr>Enterprise-Wide Technologies and Methodologies</vt:lpstr>
      <vt:lpstr>Portal</vt:lpstr>
      <vt:lpstr>Data Warehouse</vt:lpstr>
      <vt:lpstr>EDI and Extranet</vt:lpstr>
      <vt:lpstr>Web Services</vt:lpstr>
      <vt:lpstr>Document Management System</vt:lpstr>
      <vt:lpstr>Work Flow</vt:lpstr>
      <vt:lpstr>Virtual Private Network</vt:lpstr>
      <vt:lpstr>Virtualization</vt:lpstr>
      <vt:lpstr>Cloud and Grid Computing</vt:lpstr>
      <vt:lpstr>E-Commerce</vt:lpstr>
      <vt:lpstr>Enterprise Hardware</vt:lpstr>
      <vt:lpstr>Network Attached Storage</vt:lpstr>
      <vt:lpstr>Storage Area Network</vt:lpstr>
      <vt:lpstr>Enterprise Storage System</vt:lpstr>
      <vt:lpstr>Blade Server</vt:lpstr>
      <vt:lpstr>Thin Client</vt:lpstr>
      <vt:lpstr>High-Availability System</vt:lpstr>
      <vt:lpstr>Scalability and Interoperability</vt:lpstr>
      <vt:lpstr>Back Up Procedures</vt:lpstr>
      <vt:lpstr>Back Up Procedures</vt:lpstr>
      <vt:lpstr>Disaster Recovery Plan</vt:lpstr>
      <vt:lpstr>Summary</vt:lpstr>
      <vt:lpstr>Course Outline - I</vt:lpstr>
      <vt:lpstr>Course Outline - II</vt:lpstr>
      <vt:lpstr>Recommended Text Book</vt:lpstr>
      <vt:lpstr>Recommended Text Books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subject>Introduction to Computing</dc:subject>
  <dc:creator>Dr. Iftikhar Azim Niaz</dc:creator>
  <cp:lastModifiedBy>NTS</cp:lastModifiedBy>
  <cp:revision>464</cp:revision>
  <dcterms:created xsi:type="dcterms:W3CDTF">2004-10-06T00:41:44Z</dcterms:created>
  <dcterms:modified xsi:type="dcterms:W3CDTF">2012-06-28T06:24:32Z</dcterms:modified>
</cp:coreProperties>
</file>