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8"/>
  </p:notesMasterIdLst>
  <p:sldIdLst>
    <p:sldId id="306" r:id="rId2"/>
    <p:sldId id="628" r:id="rId3"/>
    <p:sldId id="547" r:id="rId4"/>
    <p:sldId id="627" r:id="rId5"/>
    <p:sldId id="629" r:id="rId6"/>
    <p:sldId id="599" r:id="rId7"/>
    <p:sldId id="630" r:id="rId8"/>
    <p:sldId id="600" r:id="rId9"/>
    <p:sldId id="631" r:id="rId10"/>
    <p:sldId id="601" r:id="rId11"/>
    <p:sldId id="632" r:id="rId12"/>
    <p:sldId id="602" r:id="rId13"/>
    <p:sldId id="652" r:id="rId14"/>
    <p:sldId id="633" r:id="rId15"/>
    <p:sldId id="635" r:id="rId16"/>
    <p:sldId id="636" r:id="rId17"/>
    <p:sldId id="639" r:id="rId18"/>
    <p:sldId id="642" r:id="rId19"/>
    <p:sldId id="603" r:id="rId20"/>
    <p:sldId id="605" r:id="rId21"/>
    <p:sldId id="606" r:id="rId22"/>
    <p:sldId id="607" r:id="rId23"/>
    <p:sldId id="653" r:id="rId24"/>
    <p:sldId id="609" r:id="rId25"/>
    <p:sldId id="610" r:id="rId26"/>
    <p:sldId id="611" r:id="rId27"/>
    <p:sldId id="658" r:id="rId28"/>
    <p:sldId id="654" r:id="rId29"/>
    <p:sldId id="655" r:id="rId30"/>
    <p:sldId id="656" r:id="rId31"/>
    <p:sldId id="657" r:id="rId32"/>
    <p:sldId id="612" r:id="rId33"/>
    <p:sldId id="613" r:id="rId34"/>
    <p:sldId id="614" r:id="rId35"/>
    <p:sldId id="615" r:id="rId36"/>
    <p:sldId id="616" r:id="rId37"/>
    <p:sldId id="617" r:id="rId38"/>
    <p:sldId id="618" r:id="rId39"/>
    <p:sldId id="619" r:id="rId40"/>
    <p:sldId id="620" r:id="rId41"/>
    <p:sldId id="621" r:id="rId42"/>
    <p:sldId id="622" r:id="rId43"/>
    <p:sldId id="623" r:id="rId44"/>
    <p:sldId id="624" r:id="rId45"/>
    <p:sldId id="625" r:id="rId46"/>
    <p:sldId id="576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51" d="100"/>
          <a:sy n="51" d="100"/>
        </p:scale>
        <p:origin x="-1205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image" Target="../media/image19.gif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image" Target="../media/image22.gif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image" Target="../media/image25.gif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image" Target="../media/image28.gif"/><Relationship Id="rId4" Type="http://schemas.openxmlformats.org/officeDocument/2006/relationships/image" Target="../media/image31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gif"/><Relationship Id="rId2" Type="http://schemas.openxmlformats.org/officeDocument/2006/relationships/image" Target="../media/image201.gif"/><Relationship Id="rId1" Type="http://schemas.openxmlformats.org/officeDocument/2006/relationships/image" Target="../media/image191.gif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gif"/><Relationship Id="rId2" Type="http://schemas.openxmlformats.org/officeDocument/2006/relationships/image" Target="../media/image231.gif"/><Relationship Id="rId1" Type="http://schemas.openxmlformats.org/officeDocument/2006/relationships/image" Target="../media/image221.gif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gif"/><Relationship Id="rId2" Type="http://schemas.openxmlformats.org/officeDocument/2006/relationships/image" Target="../media/image261.gif"/><Relationship Id="rId1" Type="http://schemas.openxmlformats.org/officeDocument/2006/relationships/image" Target="../media/image251.gif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gif"/><Relationship Id="rId2" Type="http://schemas.openxmlformats.org/officeDocument/2006/relationships/image" Target="../media/image291.gif"/><Relationship Id="rId1" Type="http://schemas.openxmlformats.org/officeDocument/2006/relationships/image" Target="../media/image281.gif"/><Relationship Id="rId4" Type="http://schemas.openxmlformats.org/officeDocument/2006/relationships/image" Target="../media/image311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BC15C7-9BC5-433D-92A7-BCC39A2CC830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D106D101-98E2-4ADD-B050-08FB6FD9C7E3}">
      <dgm:prSet phldrT="[Text]"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graphics and multimedia programs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85FBDA6-CC85-496D-A170-BC99493577D0}" type="parTrans" cxnId="{F6B034F9-891C-437A-8AF1-AD1C485BC557}">
      <dgm:prSet/>
      <dgm:spPr/>
      <dgm:t>
        <a:bodyPr/>
        <a:lstStyle/>
        <a:p>
          <a:endParaRPr lang="en-US"/>
        </a:p>
      </dgm:t>
    </dgm:pt>
    <dgm:pt modelId="{1B976BB2-06E8-4BEE-A370-A1865A421EA8}" type="sibTrans" cxnId="{F6B034F9-891C-437A-8AF1-AD1C485BC557}">
      <dgm:prSet/>
      <dgm:spPr/>
      <dgm:t>
        <a:bodyPr/>
        <a:lstStyle/>
        <a:p>
          <a:endParaRPr lang="en-US"/>
        </a:p>
      </dgm:t>
    </dgm:pt>
    <dgm:pt modelId="{8EFB50D3-70C5-49B2-996A-1C93784DB914}">
      <dgm:prSet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home, personal, and educational programs</a:t>
          </a:r>
        </a:p>
      </dgm:t>
    </dgm:pt>
    <dgm:pt modelId="{BF243AA7-98AA-45B7-AC79-131E9E4F77A7}" type="parTrans" cxnId="{D5533EAF-CD35-4B72-BD26-61C5FF16DCF5}">
      <dgm:prSet/>
      <dgm:spPr/>
      <dgm:t>
        <a:bodyPr/>
        <a:lstStyle/>
        <a:p>
          <a:endParaRPr lang="en-US"/>
        </a:p>
      </dgm:t>
    </dgm:pt>
    <dgm:pt modelId="{FEAEACE5-F5CB-48A6-A197-41406691F4C9}" type="sibTrans" cxnId="{D5533EAF-CD35-4B72-BD26-61C5FF16DCF5}">
      <dgm:prSet/>
      <dgm:spPr/>
      <dgm:t>
        <a:bodyPr/>
        <a:lstStyle/>
        <a:p>
          <a:endParaRPr lang="en-US"/>
        </a:p>
      </dgm:t>
    </dgm:pt>
    <dgm:pt modelId="{7F8F7BF5-E605-4AB5-BE39-757CDFE8BFE4}">
      <dgm:prSet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advantages of and ways to access Web applications</a:t>
          </a:r>
        </a:p>
      </dgm:t>
    </dgm:pt>
    <dgm:pt modelId="{0C9F9642-6804-40B6-8BD1-933D22412089}" type="parTrans" cxnId="{AE87A5CC-C9A5-442E-AC11-0FF97E1E0F97}">
      <dgm:prSet/>
      <dgm:spPr/>
      <dgm:t>
        <a:bodyPr/>
        <a:lstStyle/>
        <a:p>
          <a:endParaRPr lang="en-US"/>
        </a:p>
      </dgm:t>
    </dgm:pt>
    <dgm:pt modelId="{31816843-6247-469E-93EC-1291353B21C8}" type="sibTrans" cxnId="{AE87A5CC-C9A5-442E-AC11-0FF97E1E0F97}">
      <dgm:prSet/>
      <dgm:spPr/>
      <dgm:t>
        <a:bodyPr/>
        <a:lstStyle/>
        <a:p>
          <a:endParaRPr lang="en-US"/>
        </a:p>
      </dgm:t>
    </dgm:pt>
    <dgm:pt modelId="{EB239B62-FD18-42ED-90A9-F44A9132E2FE}">
      <dgm:prSet/>
      <dgm:spPr>
        <a:xfrm>
          <a:off x="1519237" y="2462212"/>
          <a:ext cx="2762250" cy="1657349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types of application software used in communications</a:t>
          </a:r>
        </a:p>
      </dgm:t>
    </dgm:pt>
    <dgm:pt modelId="{A28B1AEA-E239-4C32-A420-C07F5F37EFA4}" type="parTrans" cxnId="{D00E03D8-8035-4B8B-9775-394A784C4008}">
      <dgm:prSet/>
      <dgm:spPr/>
      <dgm:t>
        <a:bodyPr/>
        <a:lstStyle/>
        <a:p>
          <a:endParaRPr lang="en-US"/>
        </a:p>
      </dgm:t>
    </dgm:pt>
    <dgm:pt modelId="{D5C85071-C9C8-478D-AF09-457457647FE7}" type="sibTrans" cxnId="{D00E03D8-8035-4B8B-9775-394A784C4008}">
      <dgm:prSet/>
      <dgm:spPr/>
      <dgm:t>
        <a:bodyPr/>
        <a:lstStyle/>
        <a:p>
          <a:endParaRPr lang="en-US"/>
        </a:p>
      </dgm:t>
    </dgm:pt>
    <dgm:pt modelId="{FC55E900-4CBE-44D2-AD01-A81D476F8295}">
      <dgm:prSet/>
      <dgm:spPr>
        <a:xfrm>
          <a:off x="4557712" y="2462212"/>
          <a:ext cx="2762250" cy="16573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learning aids available for application software</a:t>
          </a:r>
        </a:p>
      </dgm:t>
    </dgm:pt>
    <dgm:pt modelId="{E1EFD0C3-2B13-48C9-9954-6A412550C8D9}" type="parTrans" cxnId="{3C3978F1-3FFD-4D16-9116-700153916B71}">
      <dgm:prSet/>
      <dgm:spPr/>
      <dgm:t>
        <a:bodyPr/>
        <a:lstStyle/>
        <a:p>
          <a:endParaRPr lang="en-US"/>
        </a:p>
      </dgm:t>
    </dgm:pt>
    <dgm:pt modelId="{6A02DFCF-F359-482A-A4BE-C1AADD342B5C}" type="sibTrans" cxnId="{3C3978F1-3FFD-4D16-9116-700153916B71}">
      <dgm:prSet/>
      <dgm:spPr/>
      <dgm:t>
        <a:bodyPr/>
        <a:lstStyle/>
        <a:p>
          <a:endParaRPr lang="en-US"/>
        </a:p>
      </dgm:t>
    </dgm:pt>
    <dgm:pt modelId="{1F81CD64-2852-4ABE-A2B3-CCC0CF20C6A6}">
      <dgm:prSet/>
      <dgm:spPr>
        <a:xfrm>
          <a:off x="4557712" y="2462212"/>
          <a:ext cx="2762250" cy="16573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business programs</a:t>
          </a:r>
        </a:p>
      </dgm:t>
    </dgm:pt>
    <dgm:pt modelId="{AB686E9A-3E92-4F12-B7EB-3E53B88D7D1A}" type="parTrans" cxnId="{54E169AF-5D1A-4129-BBE7-3C36D403212F}">
      <dgm:prSet/>
      <dgm:spPr/>
      <dgm:t>
        <a:bodyPr/>
        <a:lstStyle/>
        <a:p>
          <a:endParaRPr lang="en-US"/>
        </a:p>
      </dgm:t>
    </dgm:pt>
    <dgm:pt modelId="{23F50784-B147-42CE-9F82-3FF8684CB0D7}" type="sibTrans" cxnId="{54E169AF-5D1A-4129-BBE7-3C36D403212F}">
      <dgm:prSet/>
      <dgm:spPr/>
      <dgm:t>
        <a:bodyPr/>
        <a:lstStyle/>
        <a:p>
          <a:endParaRPr lang="en-US"/>
        </a:p>
      </dgm:t>
    </dgm:pt>
    <dgm:pt modelId="{0283AAF8-8E6B-4228-934C-18F9A9076AC0}" type="pres">
      <dgm:prSet presAssocID="{3DBC15C7-9BC5-433D-92A7-BCC39A2CC8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05064A-AF3B-4300-BA44-77588901B427}" type="pres">
      <dgm:prSet presAssocID="{D106D101-98E2-4ADD-B050-08FB6FD9C7E3}" presName="node" presStyleLbl="node1" presStyleIdx="0" presStyleCnt="6" custLinFactX="7586" custLinFactNeighborX="100000" custLinFactNeighborY="-890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DCDCE41-86BA-475A-A518-EA8E02F91814}" type="pres">
      <dgm:prSet presAssocID="{1B976BB2-06E8-4BEE-A370-A1865A421EA8}" presName="sibTrans" presStyleCnt="0"/>
      <dgm:spPr/>
    </dgm:pt>
    <dgm:pt modelId="{04A23606-A1AC-46C0-8D8A-3CF4E432B7AE}" type="pres">
      <dgm:prSet presAssocID="{8EFB50D3-70C5-49B2-996A-1C93784DB914}" presName="node" presStyleLbl="node1" presStyleIdx="1" presStyleCnt="6" custLinFactX="5172" custLinFactNeighborX="100000" custLinFactNeighborY="-890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605A210-03C4-46F9-A2B0-EA1DCB71FFB1}" type="pres">
      <dgm:prSet presAssocID="{FEAEACE5-F5CB-48A6-A197-41406691F4C9}" presName="sibTrans" presStyleCnt="0"/>
      <dgm:spPr/>
    </dgm:pt>
    <dgm:pt modelId="{EA6BF97B-0A6D-4B88-8B27-2E612904A0D0}" type="pres">
      <dgm:prSet presAssocID="{7F8F7BF5-E605-4AB5-BE39-757CDFE8BFE4}" presName="node" presStyleLbl="node1" presStyleIdx="2" presStyleCnt="6" custLinFactX="-12414" custLinFactY="19828" custLinFactNeighborX="-100000" custLinFactNeighborY="10000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268100F-F407-4198-AF0C-C296933FD164}" type="pres">
      <dgm:prSet presAssocID="{31816843-6247-469E-93EC-1291353B21C8}" presName="sibTrans" presStyleCnt="0"/>
      <dgm:spPr/>
    </dgm:pt>
    <dgm:pt modelId="{E5ED25B8-CF7D-4579-A5FE-FBBB2E82DEEA}" type="pres">
      <dgm:prSet presAssocID="{EB239B62-FD18-42ED-90A9-F44A9132E2FE}" presName="node" presStyleLbl="node1" presStyleIdx="3" presStyleCnt="6" custLinFactNeighborX="2759" custLinFactNeighborY="316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99CBF39-9C93-4FDD-A7BB-4C0C4DDF66DC}" type="pres">
      <dgm:prSet presAssocID="{D5C85071-C9C8-478D-AF09-457457647FE7}" presName="sibTrans" presStyleCnt="0"/>
      <dgm:spPr/>
    </dgm:pt>
    <dgm:pt modelId="{D13A5441-5B8A-4D5F-9092-BE39B98D49AD}" type="pres">
      <dgm:prSet presAssocID="{FC55E900-4CBE-44D2-AD01-A81D476F8295}" presName="node" presStyleLbl="node1" presStyleIdx="4" presStyleCnt="6" custLinFactX="5172" custLinFactNeighborX="100000" custLinFactNeighborY="316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CCB5F78-DFF0-416D-8AC6-C12E32E933B1}" type="pres">
      <dgm:prSet presAssocID="{6A02DFCF-F359-482A-A4BE-C1AADD342B5C}" presName="sibTrans" presStyleCnt="0"/>
      <dgm:spPr/>
    </dgm:pt>
    <dgm:pt modelId="{A26F9DC4-69EC-4065-8781-388B79C4897B}" type="pres">
      <dgm:prSet presAssocID="{1F81CD64-2852-4ABE-A2B3-CCC0CF20C6A6}" presName="node" presStyleLbl="node1" presStyleIdx="5" presStyleCnt="6" custLinFactX="-100000" custLinFactY="-25575" custLinFactNeighborX="-117241" custLinFactNeighborY="-10000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3F830CA-FCB3-4317-88D7-29F57D381B70}" type="presOf" srcId="{D106D101-98E2-4ADD-B050-08FB6FD9C7E3}" destId="{2C05064A-AF3B-4300-BA44-77588901B427}" srcOrd="0" destOrd="0" presId="urn:microsoft.com/office/officeart/2005/8/layout/default"/>
    <dgm:cxn modelId="{0B9B6000-92E1-4BBC-B19E-941469B250FA}" type="presOf" srcId="{1F81CD64-2852-4ABE-A2B3-CCC0CF20C6A6}" destId="{A26F9DC4-69EC-4065-8781-388B79C4897B}" srcOrd="0" destOrd="0" presId="urn:microsoft.com/office/officeart/2005/8/layout/default"/>
    <dgm:cxn modelId="{C5D25668-0443-4BF0-81DD-E7D74F8D0996}" type="presOf" srcId="{8EFB50D3-70C5-49B2-996A-1C93784DB914}" destId="{04A23606-A1AC-46C0-8D8A-3CF4E432B7AE}" srcOrd="0" destOrd="0" presId="urn:microsoft.com/office/officeart/2005/8/layout/default"/>
    <dgm:cxn modelId="{310A5485-41E0-4A8B-9E0A-599B23CE1B95}" type="presOf" srcId="{7F8F7BF5-E605-4AB5-BE39-757CDFE8BFE4}" destId="{EA6BF97B-0A6D-4B88-8B27-2E612904A0D0}" srcOrd="0" destOrd="0" presId="urn:microsoft.com/office/officeart/2005/8/layout/default"/>
    <dgm:cxn modelId="{D5533EAF-CD35-4B72-BD26-61C5FF16DCF5}" srcId="{3DBC15C7-9BC5-433D-92A7-BCC39A2CC830}" destId="{8EFB50D3-70C5-49B2-996A-1C93784DB914}" srcOrd="1" destOrd="0" parTransId="{BF243AA7-98AA-45B7-AC79-131E9E4F77A7}" sibTransId="{FEAEACE5-F5CB-48A6-A197-41406691F4C9}"/>
    <dgm:cxn modelId="{DF2C9C88-C829-42AD-BEA6-4A75867FA9BD}" type="presOf" srcId="{EB239B62-FD18-42ED-90A9-F44A9132E2FE}" destId="{E5ED25B8-CF7D-4579-A5FE-FBBB2E82DEEA}" srcOrd="0" destOrd="0" presId="urn:microsoft.com/office/officeart/2005/8/layout/default"/>
    <dgm:cxn modelId="{F6B034F9-891C-437A-8AF1-AD1C485BC557}" srcId="{3DBC15C7-9BC5-433D-92A7-BCC39A2CC830}" destId="{D106D101-98E2-4ADD-B050-08FB6FD9C7E3}" srcOrd="0" destOrd="0" parTransId="{685FBDA6-CC85-496D-A170-BC99493577D0}" sibTransId="{1B976BB2-06E8-4BEE-A370-A1865A421EA8}"/>
    <dgm:cxn modelId="{D00E03D8-8035-4B8B-9775-394A784C4008}" srcId="{3DBC15C7-9BC5-433D-92A7-BCC39A2CC830}" destId="{EB239B62-FD18-42ED-90A9-F44A9132E2FE}" srcOrd="3" destOrd="0" parTransId="{A28B1AEA-E239-4C32-A420-C07F5F37EFA4}" sibTransId="{D5C85071-C9C8-478D-AF09-457457647FE7}"/>
    <dgm:cxn modelId="{F3A1C6D7-4B8E-4A83-9FAB-E51EE34F8E93}" type="presOf" srcId="{3DBC15C7-9BC5-433D-92A7-BCC39A2CC830}" destId="{0283AAF8-8E6B-4228-934C-18F9A9076AC0}" srcOrd="0" destOrd="0" presId="urn:microsoft.com/office/officeart/2005/8/layout/default"/>
    <dgm:cxn modelId="{AE87A5CC-C9A5-442E-AC11-0FF97E1E0F97}" srcId="{3DBC15C7-9BC5-433D-92A7-BCC39A2CC830}" destId="{7F8F7BF5-E605-4AB5-BE39-757CDFE8BFE4}" srcOrd="2" destOrd="0" parTransId="{0C9F9642-6804-40B6-8BD1-933D22412089}" sibTransId="{31816843-6247-469E-93EC-1291353B21C8}"/>
    <dgm:cxn modelId="{DD6C4FDE-8107-4134-BDB9-AB363CB45AB3}" type="presOf" srcId="{FC55E900-4CBE-44D2-AD01-A81D476F8295}" destId="{D13A5441-5B8A-4D5F-9092-BE39B98D49AD}" srcOrd="0" destOrd="0" presId="urn:microsoft.com/office/officeart/2005/8/layout/default"/>
    <dgm:cxn modelId="{3C3978F1-3FFD-4D16-9116-700153916B71}" srcId="{3DBC15C7-9BC5-433D-92A7-BCC39A2CC830}" destId="{FC55E900-4CBE-44D2-AD01-A81D476F8295}" srcOrd="4" destOrd="0" parTransId="{E1EFD0C3-2B13-48C9-9954-6A412550C8D9}" sibTransId="{6A02DFCF-F359-482A-A4BE-C1AADD342B5C}"/>
    <dgm:cxn modelId="{54E169AF-5D1A-4129-BBE7-3C36D403212F}" srcId="{3DBC15C7-9BC5-433D-92A7-BCC39A2CC830}" destId="{1F81CD64-2852-4ABE-A2B3-CCC0CF20C6A6}" srcOrd="5" destOrd="0" parTransId="{AB686E9A-3E92-4F12-B7EB-3E53B88D7D1A}" sibTransId="{23F50784-B147-42CE-9F82-3FF8684CB0D7}"/>
    <dgm:cxn modelId="{738ECDB5-6A7A-4A97-B947-4E67C2E3C602}" type="presParOf" srcId="{0283AAF8-8E6B-4228-934C-18F9A9076AC0}" destId="{2C05064A-AF3B-4300-BA44-77588901B427}" srcOrd="0" destOrd="0" presId="urn:microsoft.com/office/officeart/2005/8/layout/default"/>
    <dgm:cxn modelId="{A2C8D07D-0469-4C1B-97E5-CA5D6A2B3B8B}" type="presParOf" srcId="{0283AAF8-8E6B-4228-934C-18F9A9076AC0}" destId="{EDCDCE41-86BA-475A-A518-EA8E02F91814}" srcOrd="1" destOrd="0" presId="urn:microsoft.com/office/officeart/2005/8/layout/default"/>
    <dgm:cxn modelId="{F6902782-5A24-46A0-B0D4-5E0D2F594CFE}" type="presParOf" srcId="{0283AAF8-8E6B-4228-934C-18F9A9076AC0}" destId="{04A23606-A1AC-46C0-8D8A-3CF4E432B7AE}" srcOrd="2" destOrd="0" presId="urn:microsoft.com/office/officeart/2005/8/layout/default"/>
    <dgm:cxn modelId="{E9D4E8E7-F3B5-415C-B77C-08AE7D7ECD45}" type="presParOf" srcId="{0283AAF8-8E6B-4228-934C-18F9A9076AC0}" destId="{4605A210-03C4-46F9-A2B0-EA1DCB71FFB1}" srcOrd="3" destOrd="0" presId="urn:microsoft.com/office/officeart/2005/8/layout/default"/>
    <dgm:cxn modelId="{79973F83-440D-44D7-82D4-C99E276F7F14}" type="presParOf" srcId="{0283AAF8-8E6B-4228-934C-18F9A9076AC0}" destId="{EA6BF97B-0A6D-4B88-8B27-2E612904A0D0}" srcOrd="4" destOrd="0" presId="urn:microsoft.com/office/officeart/2005/8/layout/default"/>
    <dgm:cxn modelId="{1D8BEF02-0534-426B-A469-845E83186FDB}" type="presParOf" srcId="{0283AAF8-8E6B-4228-934C-18F9A9076AC0}" destId="{3268100F-F407-4198-AF0C-C296933FD164}" srcOrd="5" destOrd="0" presId="urn:microsoft.com/office/officeart/2005/8/layout/default"/>
    <dgm:cxn modelId="{13812201-2F50-46B0-9F57-755996391908}" type="presParOf" srcId="{0283AAF8-8E6B-4228-934C-18F9A9076AC0}" destId="{E5ED25B8-CF7D-4579-A5FE-FBBB2E82DEEA}" srcOrd="6" destOrd="0" presId="urn:microsoft.com/office/officeart/2005/8/layout/default"/>
    <dgm:cxn modelId="{6C075CD9-CDD7-4759-B032-8D83CBF8365B}" type="presParOf" srcId="{0283AAF8-8E6B-4228-934C-18F9A9076AC0}" destId="{C99CBF39-9C93-4FDD-A7BB-4C0C4DDF66DC}" srcOrd="7" destOrd="0" presId="urn:microsoft.com/office/officeart/2005/8/layout/default"/>
    <dgm:cxn modelId="{F45C9276-1019-4C3F-A7B5-FDBC5B01240D}" type="presParOf" srcId="{0283AAF8-8E6B-4228-934C-18F9A9076AC0}" destId="{D13A5441-5B8A-4D5F-9092-BE39B98D49AD}" srcOrd="8" destOrd="0" presId="urn:microsoft.com/office/officeart/2005/8/layout/default"/>
    <dgm:cxn modelId="{3019B71B-9556-49F7-B8C2-4AEA09ACB8D1}" type="presParOf" srcId="{0283AAF8-8E6B-4228-934C-18F9A9076AC0}" destId="{ECCB5F78-DFF0-416D-8AC6-C12E32E933B1}" srcOrd="9" destOrd="0" presId="urn:microsoft.com/office/officeart/2005/8/layout/default"/>
    <dgm:cxn modelId="{A22C24D3-F909-4D76-BB9B-F4BC496385CC}" type="presParOf" srcId="{0283AAF8-8E6B-4228-934C-18F9A9076AC0}" destId="{A26F9DC4-69EC-4065-8781-388B79C4897B}" srcOrd="1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28C8CF-E1E2-40EB-B559-111D434D2FC1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E921B766-5147-4078-A573-DCC3AA88C115}">
      <dgm:prSet phldrT="[Text]" custT="1"/>
      <dgm:spPr>
        <a:xfrm>
          <a:off x="652149" y="297"/>
          <a:ext cx="1752302" cy="1051381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Human resources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B58E6C2-6B95-435F-B202-AB4108CCFC87}" type="parTrans" cxnId="{7571DA15-2559-4E9D-A439-171FC0EF80DA}">
      <dgm:prSet/>
      <dgm:spPr/>
      <dgm:t>
        <a:bodyPr/>
        <a:lstStyle/>
        <a:p>
          <a:endParaRPr lang="en-US"/>
        </a:p>
      </dgm:t>
    </dgm:pt>
    <dgm:pt modelId="{7D4B1814-C9E9-4FCE-88AB-AA70E849AB70}" type="sibTrans" cxnId="{7571DA15-2559-4E9D-A439-171FC0EF80DA}">
      <dgm:prSet/>
      <dgm:spPr/>
      <dgm:t>
        <a:bodyPr/>
        <a:lstStyle/>
        <a:p>
          <a:endParaRPr lang="en-US"/>
        </a:p>
      </dgm:t>
    </dgm:pt>
    <dgm:pt modelId="{8E68E4E6-28B3-42B5-8722-B9058D5E9223}">
      <dgm:prSet phldrT="[Text]" custT="1"/>
      <dgm:spPr>
        <a:xfrm>
          <a:off x="2579682" y="297"/>
          <a:ext cx="1752302" cy="1051381"/>
        </a:xfrm>
        <a:gradFill rotWithShape="0">
          <a:gsLst>
            <a:gs pos="0">
              <a:srgbClr val="8064A2">
                <a:shade val="80000"/>
                <a:hueOff val="-22070"/>
                <a:satOff val="-546"/>
                <a:lumOff val="312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2070"/>
                <a:satOff val="-546"/>
                <a:lumOff val="312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2070"/>
                <a:satOff val="-546"/>
                <a:lumOff val="312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Accounting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A436725-0517-41F0-A23F-B9F428A839BA}" type="parTrans" cxnId="{51811A31-9B96-412B-977E-F072110753F4}">
      <dgm:prSet/>
      <dgm:spPr/>
      <dgm:t>
        <a:bodyPr/>
        <a:lstStyle/>
        <a:p>
          <a:endParaRPr lang="en-US"/>
        </a:p>
      </dgm:t>
    </dgm:pt>
    <dgm:pt modelId="{4467399B-4BA0-4351-AD22-DD2B714E73C7}" type="sibTrans" cxnId="{51811A31-9B96-412B-977E-F072110753F4}">
      <dgm:prSet/>
      <dgm:spPr/>
      <dgm:t>
        <a:bodyPr/>
        <a:lstStyle/>
        <a:p>
          <a:endParaRPr lang="en-US"/>
        </a:p>
      </dgm:t>
    </dgm:pt>
    <dgm:pt modelId="{9ED758B3-B5E7-4FE7-A36A-1BE7D75F4985}">
      <dgm:prSet phldrT="[Text]" custT="1"/>
      <dgm:spPr>
        <a:xfrm>
          <a:off x="4507215" y="297"/>
          <a:ext cx="1752302" cy="1051381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Engineering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60657FA-D8B9-4183-9DD1-E7DCAA3AA827}" type="parTrans" cxnId="{3D406A1E-449E-41DF-B8F5-0846F038FC04}">
      <dgm:prSet/>
      <dgm:spPr/>
      <dgm:t>
        <a:bodyPr/>
        <a:lstStyle/>
        <a:p>
          <a:endParaRPr lang="en-US"/>
        </a:p>
      </dgm:t>
    </dgm:pt>
    <dgm:pt modelId="{7B7C36E9-55D2-446F-ABB4-0B69A659C120}" type="sibTrans" cxnId="{3D406A1E-449E-41DF-B8F5-0846F038FC04}">
      <dgm:prSet/>
      <dgm:spPr/>
      <dgm:t>
        <a:bodyPr/>
        <a:lstStyle/>
        <a:p>
          <a:endParaRPr lang="en-US"/>
        </a:p>
      </dgm:t>
    </dgm:pt>
    <dgm:pt modelId="{1743368D-0ED0-4173-BB7F-9FB66D7468B4}">
      <dgm:prSet phldrT="[Text]" custT="1"/>
      <dgm:spPr>
        <a:xfrm>
          <a:off x="652149" y="1226909"/>
          <a:ext cx="1752302" cy="1051381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Marketing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6D93BF0-ADCD-40C5-B89D-A6F6726F4E60}" type="parTrans" cxnId="{101537C9-B8A6-49C9-ACD8-BF7A8C9E45DB}">
      <dgm:prSet/>
      <dgm:spPr/>
      <dgm:t>
        <a:bodyPr/>
        <a:lstStyle/>
        <a:p>
          <a:endParaRPr lang="en-US"/>
        </a:p>
      </dgm:t>
    </dgm:pt>
    <dgm:pt modelId="{3E135AA4-9239-46EC-A670-E98C4DDAB1E2}" type="sibTrans" cxnId="{101537C9-B8A6-49C9-ACD8-BF7A8C9E45DB}">
      <dgm:prSet/>
      <dgm:spPr/>
      <dgm:t>
        <a:bodyPr/>
        <a:lstStyle/>
        <a:p>
          <a:endParaRPr lang="en-US"/>
        </a:p>
      </dgm:t>
    </dgm:pt>
    <dgm:pt modelId="{B94155C6-E3FC-4477-AB3D-E0EACFF5882F}">
      <dgm:prSet phldrT="[Text]" custT="1"/>
      <dgm:spPr>
        <a:xfrm>
          <a:off x="2579682" y="1226909"/>
          <a:ext cx="1752302" cy="1051381"/>
        </a:xfrm>
        <a:gradFill rotWithShape="0">
          <a:gsLst>
            <a:gs pos="0">
              <a:srgbClr val="8064A2">
                <a:shade val="80000"/>
                <a:hueOff val="-110349"/>
                <a:satOff val="-2728"/>
                <a:lumOff val="1561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0349"/>
                <a:satOff val="-2728"/>
                <a:lumOff val="1561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0349"/>
                <a:satOff val="-2728"/>
                <a:lumOff val="1561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Sales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3DDA990-824F-49F5-8B6D-F7627CDDA50D}" type="parTrans" cxnId="{03E4E97D-5705-45B8-9B2E-DCE8DD0968C4}">
      <dgm:prSet/>
      <dgm:spPr/>
      <dgm:t>
        <a:bodyPr/>
        <a:lstStyle/>
        <a:p>
          <a:endParaRPr lang="en-US"/>
        </a:p>
      </dgm:t>
    </dgm:pt>
    <dgm:pt modelId="{CC2E849A-117E-4B8A-AC43-DC8B2811C7B8}" type="sibTrans" cxnId="{03E4E97D-5705-45B8-9B2E-DCE8DD0968C4}">
      <dgm:prSet/>
      <dgm:spPr/>
      <dgm:t>
        <a:bodyPr/>
        <a:lstStyle/>
        <a:p>
          <a:endParaRPr lang="en-US"/>
        </a:p>
      </dgm:t>
    </dgm:pt>
    <dgm:pt modelId="{88BE140C-0CC7-4E45-859F-E38E621C0590}">
      <dgm:prSet phldrT="[Text]" custT="1"/>
      <dgm:spPr>
        <a:xfrm>
          <a:off x="4507215" y="1226909"/>
          <a:ext cx="1752302" cy="1051381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Distribution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C92681A-8FB6-4858-AF63-CD5282661066}" type="parTrans" cxnId="{E287AB38-C56C-4925-A508-7A42E79F4F9F}">
      <dgm:prSet/>
      <dgm:spPr/>
      <dgm:t>
        <a:bodyPr/>
        <a:lstStyle/>
        <a:p>
          <a:endParaRPr lang="en-US"/>
        </a:p>
      </dgm:t>
    </dgm:pt>
    <dgm:pt modelId="{E741BB70-7821-45DC-9071-5531396EC229}" type="sibTrans" cxnId="{E287AB38-C56C-4925-A508-7A42E79F4F9F}">
      <dgm:prSet/>
      <dgm:spPr/>
      <dgm:t>
        <a:bodyPr/>
        <a:lstStyle/>
        <a:p>
          <a:endParaRPr lang="en-US"/>
        </a:p>
      </dgm:t>
    </dgm:pt>
    <dgm:pt modelId="{2B6A8241-3744-46A5-9504-2524A0A91BD6}">
      <dgm:prSet phldrT="[Text]" custT="1"/>
      <dgm:spPr>
        <a:xfrm>
          <a:off x="6434747" y="1226909"/>
          <a:ext cx="1752302" cy="1051381"/>
        </a:xfrm>
        <a:gradFill rotWithShape="0">
          <a:gsLst>
            <a:gs pos="0">
              <a:srgbClr val="8064A2">
                <a:shade val="80000"/>
                <a:hueOff val="-154488"/>
                <a:satOff val="-3819"/>
                <a:lumOff val="2186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4488"/>
                <a:satOff val="-3819"/>
                <a:lumOff val="2186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4488"/>
                <a:satOff val="-3819"/>
                <a:lumOff val="2186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Customer service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0869673-38AC-4E5B-9E9F-76B09A34717B}" type="parTrans" cxnId="{FC03EC64-0510-44D1-BA5F-9EC54D5C7B79}">
      <dgm:prSet/>
      <dgm:spPr/>
      <dgm:t>
        <a:bodyPr/>
        <a:lstStyle/>
        <a:p>
          <a:endParaRPr lang="en-US"/>
        </a:p>
      </dgm:t>
    </dgm:pt>
    <dgm:pt modelId="{DF8DFF27-B4EB-457D-A099-A3F1C9CD52FD}" type="sibTrans" cxnId="{FC03EC64-0510-44D1-BA5F-9EC54D5C7B79}">
      <dgm:prSet/>
      <dgm:spPr/>
      <dgm:t>
        <a:bodyPr/>
        <a:lstStyle/>
        <a:p>
          <a:endParaRPr lang="en-US"/>
        </a:p>
      </dgm:t>
    </dgm:pt>
    <dgm:pt modelId="{1BB57660-3898-49E3-8A83-F6135C4989F7}">
      <dgm:prSet phldrT="[Text]" custT="1"/>
      <dgm:spPr>
        <a:xfrm>
          <a:off x="3543448" y="2453520"/>
          <a:ext cx="1752302" cy="1051381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Information Technology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71BF7D3-B49D-42E6-859C-252D1A2CC5C8}" type="parTrans" cxnId="{2FEF6BCC-9E47-4E2E-8373-3320FD7CED8B}">
      <dgm:prSet/>
      <dgm:spPr/>
      <dgm:t>
        <a:bodyPr/>
        <a:lstStyle/>
        <a:p>
          <a:endParaRPr lang="en-US"/>
        </a:p>
      </dgm:t>
    </dgm:pt>
    <dgm:pt modelId="{00095734-70A4-4781-83D6-E6852B88CB05}" type="sibTrans" cxnId="{2FEF6BCC-9E47-4E2E-8373-3320FD7CED8B}">
      <dgm:prSet/>
      <dgm:spPr/>
      <dgm:t>
        <a:bodyPr/>
        <a:lstStyle/>
        <a:p>
          <a:endParaRPr lang="en-US"/>
        </a:p>
      </dgm:t>
    </dgm:pt>
    <dgm:pt modelId="{20761C33-AD86-4F8B-9BF1-4FEEF7DFB57A}">
      <dgm:prSet phldrT="[Text]"/>
      <dgm:spPr>
        <a:xfrm>
          <a:off x="6434747" y="297"/>
          <a:ext cx="1752302" cy="1051381"/>
        </a:xfrm>
        <a:gradFill rotWithShape="0">
          <a:gsLst>
            <a:gs pos="0">
              <a:srgbClr val="8064A2">
                <a:shade val="80000"/>
                <a:hueOff val="-66209"/>
                <a:satOff val="-1637"/>
                <a:lumOff val="937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66209"/>
                <a:satOff val="-1637"/>
                <a:lumOff val="937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66209"/>
                <a:satOff val="-1637"/>
                <a:lumOff val="937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Manufacturing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AA58B40-B0A5-4203-8F2F-E19C6A39CA40}" type="parTrans" cxnId="{F991616D-9CD9-4B63-9C33-CCA7DE042FFF}">
      <dgm:prSet/>
      <dgm:spPr/>
      <dgm:t>
        <a:bodyPr/>
        <a:lstStyle/>
        <a:p>
          <a:endParaRPr lang="en-US"/>
        </a:p>
      </dgm:t>
    </dgm:pt>
    <dgm:pt modelId="{5F4C813C-282D-422D-9E17-8866FCDF55E5}" type="sibTrans" cxnId="{F991616D-9CD9-4B63-9C33-CCA7DE042FFF}">
      <dgm:prSet/>
      <dgm:spPr/>
      <dgm:t>
        <a:bodyPr/>
        <a:lstStyle/>
        <a:p>
          <a:endParaRPr lang="en-US"/>
        </a:p>
      </dgm:t>
    </dgm:pt>
    <dgm:pt modelId="{C5A12399-4354-418D-80F2-F8599988EA9A}" type="pres">
      <dgm:prSet presAssocID="{2C28C8CF-E1E2-40EB-B559-111D434D2FC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EC1196-9756-4818-A888-89D41D08D079}" type="pres">
      <dgm:prSet presAssocID="{E921B766-5147-4078-A573-DCC3AA88C115}" presName="node" presStyleLbl="node1" presStyleIdx="0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B28E8CD-D4A2-4869-B473-BCEF2C20FC47}" type="pres">
      <dgm:prSet presAssocID="{7D4B1814-C9E9-4FCE-88AB-AA70E849AB70}" presName="sibTrans" presStyleCnt="0"/>
      <dgm:spPr/>
    </dgm:pt>
    <dgm:pt modelId="{CCBFCFA6-A068-4174-A940-6D27EB377E79}" type="pres">
      <dgm:prSet presAssocID="{8E68E4E6-28B3-42B5-8722-B9058D5E9223}" presName="node" presStyleLbl="node1" presStyleIdx="1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D7411F6-0554-4BED-8469-317D5A32E73E}" type="pres">
      <dgm:prSet presAssocID="{4467399B-4BA0-4351-AD22-DD2B714E73C7}" presName="sibTrans" presStyleCnt="0"/>
      <dgm:spPr/>
    </dgm:pt>
    <dgm:pt modelId="{F77485D5-8E00-4694-B0F9-82D874722AE6}" type="pres">
      <dgm:prSet presAssocID="{9ED758B3-B5E7-4FE7-A36A-1BE7D75F4985}" presName="node" presStyleLbl="node1" presStyleIdx="2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CB8EC5F-145F-4C96-8AB8-B22A1622A81D}" type="pres">
      <dgm:prSet presAssocID="{7B7C36E9-55D2-446F-ABB4-0B69A659C120}" presName="sibTrans" presStyleCnt="0"/>
      <dgm:spPr/>
    </dgm:pt>
    <dgm:pt modelId="{00E81F37-C67C-4F09-ABDE-F182261B0722}" type="pres">
      <dgm:prSet presAssocID="{20761C33-AD86-4F8B-9BF1-4FEEF7DFB57A}" presName="node" presStyleLbl="node1" presStyleIdx="3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F66884E-E8BD-4557-B42A-26DC6E40EB75}" type="pres">
      <dgm:prSet presAssocID="{5F4C813C-282D-422D-9E17-8866FCDF55E5}" presName="sibTrans" presStyleCnt="0"/>
      <dgm:spPr/>
    </dgm:pt>
    <dgm:pt modelId="{7E0B22BE-9783-4E0E-AEB4-77C1FC4B1514}" type="pres">
      <dgm:prSet presAssocID="{1743368D-0ED0-4173-BB7F-9FB66D7468B4}" presName="node" presStyleLbl="node1" presStyleIdx="4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9355B97-7B9C-4518-944C-7BE28A621EB5}" type="pres">
      <dgm:prSet presAssocID="{3E135AA4-9239-46EC-A670-E98C4DDAB1E2}" presName="sibTrans" presStyleCnt="0"/>
      <dgm:spPr/>
    </dgm:pt>
    <dgm:pt modelId="{143840DA-A7F2-4CE1-91CE-D2C1587BF0A4}" type="pres">
      <dgm:prSet presAssocID="{B94155C6-E3FC-4477-AB3D-E0EACFF5882F}" presName="node" presStyleLbl="node1" presStyleIdx="5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E19748C-D2E0-4ED3-9D6C-19358C3A5E0F}" type="pres">
      <dgm:prSet presAssocID="{CC2E849A-117E-4B8A-AC43-DC8B2811C7B8}" presName="sibTrans" presStyleCnt="0"/>
      <dgm:spPr/>
    </dgm:pt>
    <dgm:pt modelId="{9255BD6B-D3B7-4816-9159-4C4EF231D39F}" type="pres">
      <dgm:prSet presAssocID="{88BE140C-0CC7-4E45-859F-E38E621C0590}" presName="node" presStyleLbl="node1" presStyleIdx="6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81183FB-CA97-4A15-9ECE-97A7109DBC58}" type="pres">
      <dgm:prSet presAssocID="{E741BB70-7821-45DC-9071-5531396EC229}" presName="sibTrans" presStyleCnt="0"/>
      <dgm:spPr/>
    </dgm:pt>
    <dgm:pt modelId="{CDB42D0A-1D93-482C-AE6F-C85A78BD07B1}" type="pres">
      <dgm:prSet presAssocID="{2B6A8241-3744-46A5-9504-2524A0A91BD6}" presName="node" presStyleLbl="node1" presStyleIdx="7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AAFD81A-D3DF-446E-A246-9FD666E56692}" type="pres">
      <dgm:prSet presAssocID="{DF8DFF27-B4EB-457D-A099-A3F1C9CD52FD}" presName="sibTrans" presStyleCnt="0"/>
      <dgm:spPr/>
    </dgm:pt>
    <dgm:pt modelId="{A45F9CF0-CB0B-4FE7-983F-3486DDD4C581}" type="pres">
      <dgm:prSet presAssocID="{1BB57660-3898-49E3-8A83-F6135C4989F7}" presName="node" presStyleLbl="node1" presStyleIdx="8" presStyleCnt="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A294A704-1BE2-4A3A-A4EB-8070A39EB5E8}" type="presOf" srcId="{9ED758B3-B5E7-4FE7-A36A-1BE7D75F4985}" destId="{F77485D5-8E00-4694-B0F9-82D874722AE6}" srcOrd="0" destOrd="0" presId="urn:microsoft.com/office/officeart/2005/8/layout/default"/>
    <dgm:cxn modelId="{AD04F369-0918-4CC3-8EE7-6379A15C1757}" type="presOf" srcId="{20761C33-AD86-4F8B-9BF1-4FEEF7DFB57A}" destId="{00E81F37-C67C-4F09-ABDE-F182261B0722}" srcOrd="0" destOrd="0" presId="urn:microsoft.com/office/officeart/2005/8/layout/default"/>
    <dgm:cxn modelId="{F991616D-9CD9-4B63-9C33-CCA7DE042FFF}" srcId="{2C28C8CF-E1E2-40EB-B559-111D434D2FC1}" destId="{20761C33-AD86-4F8B-9BF1-4FEEF7DFB57A}" srcOrd="3" destOrd="0" parTransId="{0AA58B40-B0A5-4203-8F2F-E19C6A39CA40}" sibTransId="{5F4C813C-282D-422D-9E17-8866FCDF55E5}"/>
    <dgm:cxn modelId="{03E4E97D-5705-45B8-9B2E-DCE8DD0968C4}" srcId="{2C28C8CF-E1E2-40EB-B559-111D434D2FC1}" destId="{B94155C6-E3FC-4477-AB3D-E0EACFF5882F}" srcOrd="5" destOrd="0" parTransId="{73DDA990-824F-49F5-8B6D-F7627CDDA50D}" sibTransId="{CC2E849A-117E-4B8A-AC43-DC8B2811C7B8}"/>
    <dgm:cxn modelId="{F9E98A81-19E8-434D-8F1B-AFA47C7ABD1C}" type="presOf" srcId="{B94155C6-E3FC-4477-AB3D-E0EACFF5882F}" destId="{143840DA-A7F2-4CE1-91CE-D2C1587BF0A4}" srcOrd="0" destOrd="0" presId="urn:microsoft.com/office/officeart/2005/8/layout/default"/>
    <dgm:cxn modelId="{0A7FFFB5-5F61-489A-8302-F2222CC4B1C7}" type="presOf" srcId="{1743368D-0ED0-4173-BB7F-9FB66D7468B4}" destId="{7E0B22BE-9783-4E0E-AEB4-77C1FC4B1514}" srcOrd="0" destOrd="0" presId="urn:microsoft.com/office/officeart/2005/8/layout/default"/>
    <dgm:cxn modelId="{2FEF6BCC-9E47-4E2E-8373-3320FD7CED8B}" srcId="{2C28C8CF-E1E2-40EB-B559-111D434D2FC1}" destId="{1BB57660-3898-49E3-8A83-F6135C4989F7}" srcOrd="8" destOrd="0" parTransId="{F71BF7D3-B49D-42E6-859C-252D1A2CC5C8}" sibTransId="{00095734-70A4-4781-83D6-E6852B88CB05}"/>
    <dgm:cxn modelId="{FD12EB3E-A719-446F-B1DD-C6B1C971F919}" type="presOf" srcId="{2B6A8241-3744-46A5-9504-2524A0A91BD6}" destId="{CDB42D0A-1D93-482C-AE6F-C85A78BD07B1}" srcOrd="0" destOrd="0" presId="urn:microsoft.com/office/officeart/2005/8/layout/default"/>
    <dgm:cxn modelId="{3D406A1E-449E-41DF-B8F5-0846F038FC04}" srcId="{2C28C8CF-E1E2-40EB-B559-111D434D2FC1}" destId="{9ED758B3-B5E7-4FE7-A36A-1BE7D75F4985}" srcOrd="2" destOrd="0" parTransId="{C60657FA-D8B9-4183-9DD1-E7DCAA3AA827}" sibTransId="{7B7C36E9-55D2-446F-ABB4-0B69A659C120}"/>
    <dgm:cxn modelId="{92742EDD-6B8E-4284-A7D4-7C35A959F6C4}" type="presOf" srcId="{E921B766-5147-4078-A573-DCC3AA88C115}" destId="{32EC1196-9756-4818-A888-89D41D08D079}" srcOrd="0" destOrd="0" presId="urn:microsoft.com/office/officeart/2005/8/layout/default"/>
    <dgm:cxn modelId="{E287AB38-C56C-4925-A508-7A42E79F4F9F}" srcId="{2C28C8CF-E1E2-40EB-B559-111D434D2FC1}" destId="{88BE140C-0CC7-4E45-859F-E38E621C0590}" srcOrd="6" destOrd="0" parTransId="{AC92681A-8FB6-4858-AF63-CD5282661066}" sibTransId="{E741BB70-7821-45DC-9071-5531396EC229}"/>
    <dgm:cxn modelId="{FC03EC64-0510-44D1-BA5F-9EC54D5C7B79}" srcId="{2C28C8CF-E1E2-40EB-B559-111D434D2FC1}" destId="{2B6A8241-3744-46A5-9504-2524A0A91BD6}" srcOrd="7" destOrd="0" parTransId="{C0869673-38AC-4E5B-9E9F-76B09A34717B}" sibTransId="{DF8DFF27-B4EB-457D-A099-A3F1C9CD52FD}"/>
    <dgm:cxn modelId="{9A85525D-3FE1-4731-8D8E-E8D8BF81E2ED}" type="presOf" srcId="{88BE140C-0CC7-4E45-859F-E38E621C0590}" destId="{9255BD6B-D3B7-4816-9159-4C4EF231D39F}" srcOrd="0" destOrd="0" presId="urn:microsoft.com/office/officeart/2005/8/layout/default"/>
    <dgm:cxn modelId="{51811A31-9B96-412B-977E-F072110753F4}" srcId="{2C28C8CF-E1E2-40EB-B559-111D434D2FC1}" destId="{8E68E4E6-28B3-42B5-8722-B9058D5E9223}" srcOrd="1" destOrd="0" parTransId="{9A436725-0517-41F0-A23F-B9F428A839BA}" sibTransId="{4467399B-4BA0-4351-AD22-DD2B714E73C7}"/>
    <dgm:cxn modelId="{101537C9-B8A6-49C9-ACD8-BF7A8C9E45DB}" srcId="{2C28C8CF-E1E2-40EB-B559-111D434D2FC1}" destId="{1743368D-0ED0-4173-BB7F-9FB66D7468B4}" srcOrd="4" destOrd="0" parTransId="{F6D93BF0-ADCD-40C5-B89D-A6F6726F4E60}" sibTransId="{3E135AA4-9239-46EC-A670-E98C4DDAB1E2}"/>
    <dgm:cxn modelId="{1986C184-5F42-49F2-B426-017418819850}" type="presOf" srcId="{1BB57660-3898-49E3-8A83-F6135C4989F7}" destId="{A45F9CF0-CB0B-4FE7-983F-3486DDD4C581}" srcOrd="0" destOrd="0" presId="urn:microsoft.com/office/officeart/2005/8/layout/default"/>
    <dgm:cxn modelId="{F20E1C90-F872-43A9-A1E2-19E4F0DF5216}" type="presOf" srcId="{2C28C8CF-E1E2-40EB-B559-111D434D2FC1}" destId="{C5A12399-4354-418D-80F2-F8599988EA9A}" srcOrd="0" destOrd="0" presId="urn:microsoft.com/office/officeart/2005/8/layout/default"/>
    <dgm:cxn modelId="{7571DA15-2559-4E9D-A439-171FC0EF80DA}" srcId="{2C28C8CF-E1E2-40EB-B559-111D434D2FC1}" destId="{E921B766-5147-4078-A573-DCC3AA88C115}" srcOrd="0" destOrd="0" parTransId="{0B58E6C2-6B95-435F-B202-AB4108CCFC87}" sibTransId="{7D4B1814-C9E9-4FCE-88AB-AA70E849AB70}"/>
    <dgm:cxn modelId="{A36F3BD7-23B4-4FE6-9553-2C90DB4ECAFD}" type="presOf" srcId="{8E68E4E6-28B3-42B5-8722-B9058D5E9223}" destId="{CCBFCFA6-A068-4174-A940-6D27EB377E79}" srcOrd="0" destOrd="0" presId="urn:microsoft.com/office/officeart/2005/8/layout/default"/>
    <dgm:cxn modelId="{8B6B5CC1-C9B9-43F5-A3E3-E481857366A3}" type="presParOf" srcId="{C5A12399-4354-418D-80F2-F8599988EA9A}" destId="{32EC1196-9756-4818-A888-89D41D08D079}" srcOrd="0" destOrd="0" presId="urn:microsoft.com/office/officeart/2005/8/layout/default"/>
    <dgm:cxn modelId="{78C78C7F-F651-426C-B067-94A540339669}" type="presParOf" srcId="{C5A12399-4354-418D-80F2-F8599988EA9A}" destId="{BB28E8CD-D4A2-4869-B473-BCEF2C20FC47}" srcOrd="1" destOrd="0" presId="urn:microsoft.com/office/officeart/2005/8/layout/default"/>
    <dgm:cxn modelId="{D3A08ECC-155E-4BE7-BB7F-9428D71D9ED4}" type="presParOf" srcId="{C5A12399-4354-418D-80F2-F8599988EA9A}" destId="{CCBFCFA6-A068-4174-A940-6D27EB377E79}" srcOrd="2" destOrd="0" presId="urn:microsoft.com/office/officeart/2005/8/layout/default"/>
    <dgm:cxn modelId="{EF58C6D6-F494-4638-A541-7EF778255F33}" type="presParOf" srcId="{C5A12399-4354-418D-80F2-F8599988EA9A}" destId="{0D7411F6-0554-4BED-8469-317D5A32E73E}" srcOrd="3" destOrd="0" presId="urn:microsoft.com/office/officeart/2005/8/layout/default"/>
    <dgm:cxn modelId="{AD9418C8-B82A-407F-B86F-79EB5F413AB3}" type="presParOf" srcId="{C5A12399-4354-418D-80F2-F8599988EA9A}" destId="{F77485D5-8E00-4694-B0F9-82D874722AE6}" srcOrd="4" destOrd="0" presId="urn:microsoft.com/office/officeart/2005/8/layout/default"/>
    <dgm:cxn modelId="{129BDE6A-22DC-4268-AA05-2F554FCAC3D2}" type="presParOf" srcId="{C5A12399-4354-418D-80F2-F8599988EA9A}" destId="{ECB8EC5F-145F-4C96-8AB8-B22A1622A81D}" srcOrd="5" destOrd="0" presId="urn:microsoft.com/office/officeart/2005/8/layout/default"/>
    <dgm:cxn modelId="{98EB9854-73EF-4BAF-B0B4-216D725C66D3}" type="presParOf" srcId="{C5A12399-4354-418D-80F2-F8599988EA9A}" destId="{00E81F37-C67C-4F09-ABDE-F182261B0722}" srcOrd="6" destOrd="0" presId="urn:microsoft.com/office/officeart/2005/8/layout/default"/>
    <dgm:cxn modelId="{956B5198-271F-4912-9192-683D71961055}" type="presParOf" srcId="{C5A12399-4354-418D-80F2-F8599988EA9A}" destId="{6F66884E-E8BD-4557-B42A-26DC6E40EB75}" srcOrd="7" destOrd="0" presId="urn:microsoft.com/office/officeart/2005/8/layout/default"/>
    <dgm:cxn modelId="{63E205B0-C717-4142-AD29-5BA51B4B1718}" type="presParOf" srcId="{C5A12399-4354-418D-80F2-F8599988EA9A}" destId="{7E0B22BE-9783-4E0E-AEB4-77C1FC4B1514}" srcOrd="8" destOrd="0" presId="urn:microsoft.com/office/officeart/2005/8/layout/default"/>
    <dgm:cxn modelId="{30B21D09-0BD2-4DAA-B892-7B7BF0F5E736}" type="presParOf" srcId="{C5A12399-4354-418D-80F2-F8599988EA9A}" destId="{39355B97-7B9C-4518-944C-7BE28A621EB5}" srcOrd="9" destOrd="0" presId="urn:microsoft.com/office/officeart/2005/8/layout/default"/>
    <dgm:cxn modelId="{FACF9CD8-A5DE-4F7D-B254-61290E409319}" type="presParOf" srcId="{C5A12399-4354-418D-80F2-F8599988EA9A}" destId="{143840DA-A7F2-4CE1-91CE-D2C1587BF0A4}" srcOrd="10" destOrd="0" presId="urn:microsoft.com/office/officeart/2005/8/layout/default"/>
    <dgm:cxn modelId="{B1A10219-E871-42E9-94CA-7600B0488B6B}" type="presParOf" srcId="{C5A12399-4354-418D-80F2-F8599988EA9A}" destId="{2E19748C-D2E0-4ED3-9D6C-19358C3A5E0F}" srcOrd="11" destOrd="0" presId="urn:microsoft.com/office/officeart/2005/8/layout/default"/>
    <dgm:cxn modelId="{0C5868B0-CA67-45F4-9EC2-4FF8E685013E}" type="presParOf" srcId="{C5A12399-4354-418D-80F2-F8599988EA9A}" destId="{9255BD6B-D3B7-4816-9159-4C4EF231D39F}" srcOrd="12" destOrd="0" presId="urn:microsoft.com/office/officeart/2005/8/layout/default"/>
    <dgm:cxn modelId="{CC105FED-7414-45C1-9FCE-EE398E9BB53F}" type="presParOf" srcId="{C5A12399-4354-418D-80F2-F8599988EA9A}" destId="{881183FB-CA97-4A15-9ECE-97A7109DBC58}" srcOrd="13" destOrd="0" presId="urn:microsoft.com/office/officeart/2005/8/layout/default"/>
    <dgm:cxn modelId="{1E5CCBB7-43D7-40FD-8D05-05E5A1D1551D}" type="presParOf" srcId="{C5A12399-4354-418D-80F2-F8599988EA9A}" destId="{CDB42D0A-1D93-482C-AE6F-C85A78BD07B1}" srcOrd="14" destOrd="0" presId="urn:microsoft.com/office/officeart/2005/8/layout/default"/>
    <dgm:cxn modelId="{B6BE4E12-7B51-49EB-AF33-CF8EA6B33B3B}" type="presParOf" srcId="{C5A12399-4354-418D-80F2-F8599988EA9A}" destId="{7AAFD81A-D3DF-446E-A246-9FD666E56692}" srcOrd="15" destOrd="0" presId="urn:microsoft.com/office/officeart/2005/8/layout/default"/>
    <dgm:cxn modelId="{A651FE2D-3554-42AA-A9B3-4CF0438F45FE}" type="presParOf" srcId="{C5A12399-4354-418D-80F2-F8599988EA9A}" destId="{A45F9CF0-CB0B-4FE7-983F-3486DDD4C581}" srcOrd="1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B7A305-B053-4E52-98A5-8E6F3D3D94A1}" type="doc">
      <dgm:prSet loTypeId="urn:microsoft.com/office/officeart/2005/8/layout/vList4" loCatId="list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11EE9DC3-E113-4883-82DA-A2116621B696}">
      <dgm:prSet phldrT="[Text]"/>
      <dgm:spPr>
        <a:xfrm>
          <a:off x="0" y="0"/>
          <a:ext cx="6477000" cy="1452562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finance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35D09EE-88EF-450D-8857-86BBFA5B5798}" type="parTrans" cxnId="{C0D1C9D7-6919-4AB7-AEAD-FF0B45B2FF0E}">
      <dgm:prSet/>
      <dgm:spPr/>
      <dgm:t>
        <a:bodyPr/>
        <a:lstStyle/>
        <a:p>
          <a:endParaRPr lang="en-US"/>
        </a:p>
      </dgm:t>
    </dgm:pt>
    <dgm:pt modelId="{3373F2FF-D07A-4A60-B6C7-61161084242F}" type="sibTrans" cxnId="{C0D1C9D7-6919-4AB7-AEAD-FF0B45B2FF0E}">
      <dgm:prSet/>
      <dgm:spPr/>
      <dgm:t>
        <a:bodyPr/>
        <a:lstStyle/>
        <a:p>
          <a:endParaRPr lang="en-US"/>
        </a:p>
      </dgm:t>
    </dgm:pt>
    <dgm:pt modelId="{95CB4F87-3704-48EB-A347-30583023AE5D}">
      <dgm:prSet phldrT="[Text]"/>
      <dgm:spPr>
        <a:xfrm>
          <a:off x="0" y="1597818"/>
          <a:ext cx="6477000" cy="1452562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Legal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9D5733A5-E1C5-461F-A422-25ED75C1E568}" type="parTrans" cxnId="{0293D08B-31A3-464E-8DB1-0E32F0A6D11B}">
      <dgm:prSet/>
      <dgm:spPr/>
      <dgm:t>
        <a:bodyPr/>
        <a:lstStyle/>
        <a:p>
          <a:endParaRPr lang="en-US"/>
        </a:p>
      </dgm:t>
    </dgm:pt>
    <dgm:pt modelId="{267EDAC4-5D49-4DAC-9386-9DA695B3620D}" type="sibTrans" cxnId="{0293D08B-31A3-464E-8DB1-0E32F0A6D11B}">
      <dgm:prSet/>
      <dgm:spPr/>
      <dgm:t>
        <a:bodyPr/>
        <a:lstStyle/>
        <a:p>
          <a:endParaRPr lang="en-US"/>
        </a:p>
      </dgm:t>
    </dgm:pt>
    <dgm:pt modelId="{B6F03752-66D6-405D-9FD2-EA9181DC0B8D}">
      <dgm:prSet phldrT="[Text]"/>
      <dgm:spPr>
        <a:xfrm>
          <a:off x="0" y="3195637"/>
          <a:ext cx="6477000" cy="1452562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Tax preparation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D8325BB-D571-4598-9791-0F5EB62A95DC}" type="parTrans" cxnId="{A4FFFB15-CF8B-4F09-8A4E-8366AC841C36}">
      <dgm:prSet/>
      <dgm:spPr/>
      <dgm:t>
        <a:bodyPr/>
        <a:lstStyle/>
        <a:p>
          <a:endParaRPr lang="en-US"/>
        </a:p>
      </dgm:t>
    </dgm:pt>
    <dgm:pt modelId="{B9303B77-36B5-4223-9549-A44956358FFB}" type="sibTrans" cxnId="{A4FFFB15-CF8B-4F09-8A4E-8366AC841C36}">
      <dgm:prSet/>
      <dgm:spPr/>
      <dgm:t>
        <a:bodyPr/>
        <a:lstStyle/>
        <a:p>
          <a:endParaRPr lang="en-US"/>
        </a:p>
      </dgm:t>
    </dgm:pt>
    <dgm:pt modelId="{17E35ADA-D7D8-441B-BBA1-EC7D00864AAD}" type="pres">
      <dgm:prSet presAssocID="{B5B7A305-B053-4E52-98A5-8E6F3D3D94A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16272E-6AB1-4F05-A58B-77EB7342861F}" type="pres">
      <dgm:prSet presAssocID="{11EE9DC3-E113-4883-82DA-A2116621B696}" presName="comp" presStyleCnt="0"/>
      <dgm:spPr/>
    </dgm:pt>
    <dgm:pt modelId="{94DEE8E0-60C3-4DDB-B59F-F837B97AC42D}" type="pres">
      <dgm:prSet presAssocID="{11EE9DC3-E113-4883-82DA-A2116621B696}" presName="box" presStyleLbl="node1" presStyleIdx="0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62D8FE2-1E07-4ED2-AF2E-4822B88DA5AE}" type="pres">
      <dgm:prSet presAssocID="{11EE9DC3-E113-4883-82DA-A2116621B696}" presName="img" presStyleLbl="fgImgPlace1" presStyleIdx="0" presStyleCnt="3"/>
      <dgm:spPr>
        <a:xfrm>
          <a:off x="145256" y="145256"/>
          <a:ext cx="129540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AB163919-28C8-4A69-A0ED-1737F23CAA61}" type="pres">
      <dgm:prSet presAssocID="{11EE9DC3-E113-4883-82DA-A2116621B69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A0DBFA-4F5B-497C-979B-E8016623720C}" type="pres">
      <dgm:prSet presAssocID="{3373F2FF-D07A-4A60-B6C7-61161084242F}" presName="spacer" presStyleCnt="0"/>
      <dgm:spPr/>
    </dgm:pt>
    <dgm:pt modelId="{26C3F31E-93BF-466A-933A-DB6F248F410A}" type="pres">
      <dgm:prSet presAssocID="{95CB4F87-3704-48EB-A347-30583023AE5D}" presName="comp" presStyleCnt="0"/>
      <dgm:spPr/>
    </dgm:pt>
    <dgm:pt modelId="{8E1E8F11-416C-45A2-BE73-5B49316FA2CF}" type="pres">
      <dgm:prSet presAssocID="{95CB4F87-3704-48EB-A347-30583023AE5D}" presName="box" presStyleLbl="node1" presStyleIdx="1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1A63CCF-13E1-4125-AEB5-F1C63507EB40}" type="pres">
      <dgm:prSet presAssocID="{95CB4F87-3704-48EB-A347-30583023AE5D}" presName="img" presStyleLbl="fgImgPlace1" presStyleIdx="1" presStyleCnt="3"/>
      <dgm:spPr>
        <a:xfrm>
          <a:off x="145256" y="1743074"/>
          <a:ext cx="129540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DBCB8841-1EB6-4EAC-893D-EA7BA5107873}" type="pres">
      <dgm:prSet presAssocID="{95CB4F87-3704-48EB-A347-30583023AE5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644DCD-6787-4AAB-A028-8E86DFB8583B}" type="pres">
      <dgm:prSet presAssocID="{267EDAC4-5D49-4DAC-9386-9DA695B3620D}" presName="spacer" presStyleCnt="0"/>
      <dgm:spPr/>
    </dgm:pt>
    <dgm:pt modelId="{EDCA40F8-5C54-42DD-A66D-7FA2A0A99125}" type="pres">
      <dgm:prSet presAssocID="{B6F03752-66D6-405D-9FD2-EA9181DC0B8D}" presName="comp" presStyleCnt="0"/>
      <dgm:spPr/>
    </dgm:pt>
    <dgm:pt modelId="{9507FB40-C9D7-40B9-82DD-7A2F45D8F1BC}" type="pres">
      <dgm:prSet presAssocID="{B6F03752-66D6-405D-9FD2-EA9181DC0B8D}" presName="box" presStyleLbl="node1" presStyleIdx="2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E9616D7-CB94-4141-89E2-E9A031EA460C}" type="pres">
      <dgm:prSet presAssocID="{B6F03752-66D6-405D-9FD2-EA9181DC0B8D}" presName="img" presStyleLbl="fgImgPlace1" presStyleIdx="2" presStyleCnt="3"/>
      <dgm:spPr>
        <a:xfrm>
          <a:off x="145256" y="3340893"/>
          <a:ext cx="129540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37E73701-E9ED-44FC-A4D2-A8362ED6724D}" type="pres">
      <dgm:prSet presAssocID="{B6F03752-66D6-405D-9FD2-EA9181DC0B8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E07E7B-8E55-46DF-8D94-F6AE31652594}" type="presOf" srcId="{11EE9DC3-E113-4883-82DA-A2116621B696}" destId="{94DEE8E0-60C3-4DDB-B59F-F837B97AC42D}" srcOrd="0" destOrd="0" presId="urn:microsoft.com/office/officeart/2005/8/layout/vList4"/>
    <dgm:cxn modelId="{0293D08B-31A3-464E-8DB1-0E32F0A6D11B}" srcId="{B5B7A305-B053-4E52-98A5-8E6F3D3D94A1}" destId="{95CB4F87-3704-48EB-A347-30583023AE5D}" srcOrd="1" destOrd="0" parTransId="{9D5733A5-E1C5-461F-A422-25ED75C1E568}" sibTransId="{267EDAC4-5D49-4DAC-9386-9DA695B3620D}"/>
    <dgm:cxn modelId="{4C13834E-8B0A-4BFF-BB71-E026CE7EAFD0}" type="presOf" srcId="{B6F03752-66D6-405D-9FD2-EA9181DC0B8D}" destId="{9507FB40-C9D7-40B9-82DD-7A2F45D8F1BC}" srcOrd="0" destOrd="0" presId="urn:microsoft.com/office/officeart/2005/8/layout/vList4"/>
    <dgm:cxn modelId="{32E7DC09-F393-4CAA-AB5A-5A6A224C34E5}" type="presOf" srcId="{95CB4F87-3704-48EB-A347-30583023AE5D}" destId="{DBCB8841-1EB6-4EAC-893D-EA7BA5107873}" srcOrd="1" destOrd="0" presId="urn:microsoft.com/office/officeart/2005/8/layout/vList4"/>
    <dgm:cxn modelId="{F496C439-9B97-4561-8E0A-8BCB29572841}" type="presOf" srcId="{11EE9DC3-E113-4883-82DA-A2116621B696}" destId="{AB163919-28C8-4A69-A0ED-1737F23CAA61}" srcOrd="1" destOrd="0" presId="urn:microsoft.com/office/officeart/2005/8/layout/vList4"/>
    <dgm:cxn modelId="{12E3014F-3688-4ECC-BDC2-CD7444479C40}" type="presOf" srcId="{B6F03752-66D6-405D-9FD2-EA9181DC0B8D}" destId="{37E73701-E9ED-44FC-A4D2-A8362ED6724D}" srcOrd="1" destOrd="0" presId="urn:microsoft.com/office/officeart/2005/8/layout/vList4"/>
    <dgm:cxn modelId="{56B0D968-E518-471F-B852-D194F5C9A9B2}" type="presOf" srcId="{95CB4F87-3704-48EB-A347-30583023AE5D}" destId="{8E1E8F11-416C-45A2-BE73-5B49316FA2CF}" srcOrd="0" destOrd="0" presId="urn:microsoft.com/office/officeart/2005/8/layout/vList4"/>
    <dgm:cxn modelId="{C0D1C9D7-6919-4AB7-AEAD-FF0B45B2FF0E}" srcId="{B5B7A305-B053-4E52-98A5-8E6F3D3D94A1}" destId="{11EE9DC3-E113-4883-82DA-A2116621B696}" srcOrd="0" destOrd="0" parTransId="{435D09EE-88EF-450D-8857-86BBFA5B5798}" sibTransId="{3373F2FF-D07A-4A60-B6C7-61161084242F}"/>
    <dgm:cxn modelId="{E93FCD72-FED0-4974-BBF0-FF6D32FBDB76}" type="presOf" srcId="{B5B7A305-B053-4E52-98A5-8E6F3D3D94A1}" destId="{17E35ADA-D7D8-441B-BBA1-EC7D00864AAD}" srcOrd="0" destOrd="0" presId="urn:microsoft.com/office/officeart/2005/8/layout/vList4"/>
    <dgm:cxn modelId="{A4FFFB15-CF8B-4F09-8A4E-8366AC841C36}" srcId="{B5B7A305-B053-4E52-98A5-8E6F3D3D94A1}" destId="{B6F03752-66D6-405D-9FD2-EA9181DC0B8D}" srcOrd="2" destOrd="0" parTransId="{5D8325BB-D571-4598-9791-0F5EB62A95DC}" sibTransId="{B9303B77-36B5-4223-9549-A44956358FFB}"/>
    <dgm:cxn modelId="{F09C9C68-A110-4961-9BAB-B7B3B1989A3F}" type="presParOf" srcId="{17E35ADA-D7D8-441B-BBA1-EC7D00864AAD}" destId="{E616272E-6AB1-4F05-A58B-77EB7342861F}" srcOrd="0" destOrd="0" presId="urn:microsoft.com/office/officeart/2005/8/layout/vList4"/>
    <dgm:cxn modelId="{72BE1545-4504-4557-8184-A871335A00CD}" type="presParOf" srcId="{E616272E-6AB1-4F05-A58B-77EB7342861F}" destId="{94DEE8E0-60C3-4DDB-B59F-F837B97AC42D}" srcOrd="0" destOrd="0" presId="urn:microsoft.com/office/officeart/2005/8/layout/vList4"/>
    <dgm:cxn modelId="{99A0B24E-930E-413F-B641-E3CE0B279D26}" type="presParOf" srcId="{E616272E-6AB1-4F05-A58B-77EB7342861F}" destId="{962D8FE2-1E07-4ED2-AF2E-4822B88DA5AE}" srcOrd="1" destOrd="0" presId="urn:microsoft.com/office/officeart/2005/8/layout/vList4"/>
    <dgm:cxn modelId="{EB8978F5-4345-4B2B-9496-170B3A3C6EC8}" type="presParOf" srcId="{E616272E-6AB1-4F05-A58B-77EB7342861F}" destId="{AB163919-28C8-4A69-A0ED-1737F23CAA61}" srcOrd="2" destOrd="0" presId="urn:microsoft.com/office/officeart/2005/8/layout/vList4"/>
    <dgm:cxn modelId="{604701FC-3274-4CC9-87DF-89C24042C4E7}" type="presParOf" srcId="{17E35ADA-D7D8-441B-BBA1-EC7D00864AAD}" destId="{ACA0DBFA-4F5B-497C-979B-E8016623720C}" srcOrd="1" destOrd="0" presId="urn:microsoft.com/office/officeart/2005/8/layout/vList4"/>
    <dgm:cxn modelId="{7D5EF73F-CC12-4BBE-99A6-E9E99F21E8CD}" type="presParOf" srcId="{17E35ADA-D7D8-441B-BBA1-EC7D00864AAD}" destId="{26C3F31E-93BF-466A-933A-DB6F248F410A}" srcOrd="2" destOrd="0" presId="urn:microsoft.com/office/officeart/2005/8/layout/vList4"/>
    <dgm:cxn modelId="{C36E5324-880F-4361-A711-145D74D306C6}" type="presParOf" srcId="{26C3F31E-93BF-466A-933A-DB6F248F410A}" destId="{8E1E8F11-416C-45A2-BE73-5B49316FA2CF}" srcOrd="0" destOrd="0" presId="urn:microsoft.com/office/officeart/2005/8/layout/vList4"/>
    <dgm:cxn modelId="{14644562-D283-4F1C-9283-2AA0AFC651FA}" type="presParOf" srcId="{26C3F31E-93BF-466A-933A-DB6F248F410A}" destId="{C1A63CCF-13E1-4125-AEB5-F1C63507EB40}" srcOrd="1" destOrd="0" presId="urn:microsoft.com/office/officeart/2005/8/layout/vList4"/>
    <dgm:cxn modelId="{C3E70C0D-D67F-4CE1-A6EA-6E22AC2F125D}" type="presParOf" srcId="{26C3F31E-93BF-466A-933A-DB6F248F410A}" destId="{DBCB8841-1EB6-4EAC-893D-EA7BA5107873}" srcOrd="2" destOrd="0" presId="urn:microsoft.com/office/officeart/2005/8/layout/vList4"/>
    <dgm:cxn modelId="{34C8A476-8B84-404E-B2C8-F4439D348D1A}" type="presParOf" srcId="{17E35ADA-D7D8-441B-BBA1-EC7D00864AAD}" destId="{9B644DCD-6787-4AAB-A028-8E86DFB8583B}" srcOrd="3" destOrd="0" presId="urn:microsoft.com/office/officeart/2005/8/layout/vList4"/>
    <dgm:cxn modelId="{CAF2B7FB-6F44-4C26-9690-593A6D7744C7}" type="presParOf" srcId="{17E35ADA-D7D8-441B-BBA1-EC7D00864AAD}" destId="{EDCA40F8-5C54-42DD-A66D-7FA2A0A99125}" srcOrd="4" destOrd="0" presId="urn:microsoft.com/office/officeart/2005/8/layout/vList4"/>
    <dgm:cxn modelId="{6A69167F-B561-4AA5-9C8E-F3812ECC9AD3}" type="presParOf" srcId="{EDCA40F8-5C54-42DD-A66D-7FA2A0A99125}" destId="{9507FB40-C9D7-40B9-82DD-7A2F45D8F1BC}" srcOrd="0" destOrd="0" presId="urn:microsoft.com/office/officeart/2005/8/layout/vList4"/>
    <dgm:cxn modelId="{848C294A-A8A2-498B-89FD-08F638452411}" type="presParOf" srcId="{EDCA40F8-5C54-42DD-A66D-7FA2A0A99125}" destId="{2E9616D7-CB94-4141-89E2-E9A031EA460C}" srcOrd="1" destOrd="0" presId="urn:microsoft.com/office/officeart/2005/8/layout/vList4"/>
    <dgm:cxn modelId="{F7251BB0-3CD0-4AC3-808E-C6B97D8ECBBB}" type="presParOf" srcId="{EDCA40F8-5C54-42DD-A66D-7FA2A0A99125}" destId="{37E73701-E9ED-44FC-A4D2-A8362ED6724D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FFB7DD-1608-46DF-9E0D-7C2F0D731BD4}" type="doc">
      <dgm:prSet loTypeId="urn:microsoft.com/office/officeart/2005/8/layout/vList4" loCatId="list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D44A9BE6-457C-4863-B551-79DD3EE09C05}">
      <dgm:prSet phldrT="[Text]"/>
      <dgm:spPr>
        <a:xfrm>
          <a:off x="0" y="0"/>
          <a:ext cx="6324600" cy="1428749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DTP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E0A77F3-E41D-481A-A0BA-B9EE9C39D6CB}" type="parTrans" cxnId="{5B013CCF-E749-4216-9585-758E6F6FFC8B}">
      <dgm:prSet/>
      <dgm:spPr/>
      <dgm:t>
        <a:bodyPr/>
        <a:lstStyle/>
        <a:p>
          <a:endParaRPr lang="en-US"/>
        </a:p>
      </dgm:t>
    </dgm:pt>
    <dgm:pt modelId="{E7D9B241-1554-47CB-A162-D9B67C5BD862}" type="sibTrans" cxnId="{5B013CCF-E749-4216-9585-758E6F6FFC8B}">
      <dgm:prSet/>
      <dgm:spPr/>
      <dgm:t>
        <a:bodyPr/>
        <a:lstStyle/>
        <a:p>
          <a:endParaRPr lang="en-US"/>
        </a:p>
      </dgm:t>
    </dgm:pt>
    <dgm:pt modelId="{6F22D191-D210-4735-85A7-EA9D586FA312}">
      <dgm:prSet phldrT="[Text]"/>
      <dgm:spPr>
        <a:xfrm>
          <a:off x="0" y="1571624"/>
          <a:ext cx="6324600" cy="1428749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paint/image editing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91969DDE-4C7E-49B3-B6E6-48C576DD374F}" type="parTrans" cxnId="{E6287326-5D8D-43A1-A2F0-6FF203B3A8CD}">
      <dgm:prSet/>
      <dgm:spPr/>
      <dgm:t>
        <a:bodyPr/>
        <a:lstStyle/>
        <a:p>
          <a:endParaRPr lang="en-US"/>
        </a:p>
      </dgm:t>
    </dgm:pt>
    <dgm:pt modelId="{82D0E071-5A80-4679-95A3-DAC5C36C94A5}" type="sibTrans" cxnId="{E6287326-5D8D-43A1-A2F0-6FF203B3A8CD}">
      <dgm:prSet/>
      <dgm:spPr/>
      <dgm:t>
        <a:bodyPr/>
        <a:lstStyle/>
        <a:p>
          <a:endParaRPr lang="en-US"/>
        </a:p>
      </dgm:t>
    </dgm:pt>
    <dgm:pt modelId="{8A7C4B25-B9BE-472E-9F57-FCAC541A7EEF}">
      <dgm:prSet phldrT="[Text]"/>
      <dgm:spPr>
        <a:xfrm>
          <a:off x="0" y="3143249"/>
          <a:ext cx="6324600" cy="1428749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photo editing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B634344B-CB8F-45C9-AA64-D8B4108063E3}" type="parTrans" cxnId="{1FC9C8C1-2283-4730-9284-B24790070C66}">
      <dgm:prSet/>
      <dgm:spPr/>
      <dgm:t>
        <a:bodyPr/>
        <a:lstStyle/>
        <a:p>
          <a:endParaRPr lang="en-US"/>
        </a:p>
      </dgm:t>
    </dgm:pt>
    <dgm:pt modelId="{5AEC93C0-39A6-4B9D-9BFD-85EED04C567E}" type="sibTrans" cxnId="{1FC9C8C1-2283-4730-9284-B24790070C66}">
      <dgm:prSet/>
      <dgm:spPr/>
      <dgm:t>
        <a:bodyPr/>
        <a:lstStyle/>
        <a:p>
          <a:endParaRPr lang="en-US"/>
        </a:p>
      </dgm:t>
    </dgm:pt>
    <dgm:pt modelId="{DC3987DD-59C8-490D-B1F7-3203091EF272}" type="pres">
      <dgm:prSet presAssocID="{F3FFB7DD-1608-46DF-9E0D-7C2F0D731BD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6487A9-F644-4B08-ACE8-29DDAFDF280D}" type="pres">
      <dgm:prSet presAssocID="{D44A9BE6-457C-4863-B551-79DD3EE09C05}" presName="comp" presStyleCnt="0"/>
      <dgm:spPr/>
    </dgm:pt>
    <dgm:pt modelId="{6B519BB2-935F-428B-95D2-43A603729C96}" type="pres">
      <dgm:prSet presAssocID="{D44A9BE6-457C-4863-B551-79DD3EE09C05}" presName="box" presStyleLbl="node1" presStyleIdx="0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9EA137C-3E17-4FAC-84ED-49BD782098F9}" type="pres">
      <dgm:prSet presAssocID="{D44A9BE6-457C-4863-B551-79DD3EE09C05}" presName="img" presStyleLbl="fgImgPlace1" presStyleIdx="0" presStyleCnt="3"/>
      <dgm:spPr>
        <a:xfrm>
          <a:off x="142875" y="142874"/>
          <a:ext cx="1264920" cy="1142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FED53FBB-59F9-4CCF-B887-6220BF4131A8}" type="pres">
      <dgm:prSet presAssocID="{D44A9BE6-457C-4863-B551-79DD3EE09C0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0F6D2-2FB8-40BB-9A02-BB942B167D99}" type="pres">
      <dgm:prSet presAssocID="{E7D9B241-1554-47CB-A162-D9B67C5BD862}" presName="spacer" presStyleCnt="0"/>
      <dgm:spPr/>
    </dgm:pt>
    <dgm:pt modelId="{710A4E60-8AFA-4BF2-BAAC-3EC1E4B35289}" type="pres">
      <dgm:prSet presAssocID="{6F22D191-D210-4735-85A7-EA9D586FA312}" presName="comp" presStyleCnt="0"/>
      <dgm:spPr/>
    </dgm:pt>
    <dgm:pt modelId="{4FB47436-9260-4DF7-9C51-3DD818352B8C}" type="pres">
      <dgm:prSet presAssocID="{6F22D191-D210-4735-85A7-EA9D586FA312}" presName="box" presStyleLbl="node1" presStyleIdx="1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35B8295-5523-4525-BC66-1854E10618B7}" type="pres">
      <dgm:prSet presAssocID="{6F22D191-D210-4735-85A7-EA9D586FA312}" presName="img" presStyleLbl="fgImgPlace1" presStyleIdx="1" presStyleCnt="3"/>
      <dgm:spPr>
        <a:xfrm>
          <a:off x="142875" y="1714499"/>
          <a:ext cx="1264920" cy="1142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E90640AB-1743-4BC3-8C34-17B30C5D15A4}" type="pres">
      <dgm:prSet presAssocID="{6F22D191-D210-4735-85A7-EA9D586FA312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F80A42-BDAC-4BC9-B171-AF6806CC94B3}" type="pres">
      <dgm:prSet presAssocID="{82D0E071-5A80-4679-95A3-DAC5C36C94A5}" presName="spacer" presStyleCnt="0"/>
      <dgm:spPr/>
    </dgm:pt>
    <dgm:pt modelId="{13DBA405-7BCF-4847-A84C-F29D4EAA1A11}" type="pres">
      <dgm:prSet presAssocID="{8A7C4B25-B9BE-472E-9F57-FCAC541A7EEF}" presName="comp" presStyleCnt="0"/>
      <dgm:spPr/>
    </dgm:pt>
    <dgm:pt modelId="{8B235CBE-3281-4434-9F9D-DC88F0F6C8E2}" type="pres">
      <dgm:prSet presAssocID="{8A7C4B25-B9BE-472E-9F57-FCAC541A7EEF}" presName="box" presStyleLbl="node1" presStyleIdx="2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709CD5A-F20C-48D1-A333-0F11A5B3787B}" type="pres">
      <dgm:prSet presAssocID="{8A7C4B25-B9BE-472E-9F57-FCAC541A7EEF}" presName="img" presStyleLbl="fgImgPlace1" presStyleIdx="2" presStyleCnt="3"/>
      <dgm:spPr>
        <a:xfrm>
          <a:off x="142875" y="3286124"/>
          <a:ext cx="1264920" cy="11429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8FBEDCF2-D67E-4A3A-A9C9-BE3A81D61F07}" type="pres">
      <dgm:prSet presAssocID="{8A7C4B25-B9BE-472E-9F57-FCAC541A7EEF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FA1FDD-375A-4088-970D-424D10C798BB}" type="presOf" srcId="{F3FFB7DD-1608-46DF-9E0D-7C2F0D731BD4}" destId="{DC3987DD-59C8-490D-B1F7-3203091EF272}" srcOrd="0" destOrd="0" presId="urn:microsoft.com/office/officeart/2005/8/layout/vList4"/>
    <dgm:cxn modelId="{5B013CCF-E749-4216-9585-758E6F6FFC8B}" srcId="{F3FFB7DD-1608-46DF-9E0D-7C2F0D731BD4}" destId="{D44A9BE6-457C-4863-B551-79DD3EE09C05}" srcOrd="0" destOrd="0" parTransId="{4E0A77F3-E41D-481A-A0BA-B9EE9C39D6CB}" sibTransId="{E7D9B241-1554-47CB-A162-D9B67C5BD862}"/>
    <dgm:cxn modelId="{2ECC69DD-CEA8-47D6-A719-E1C700DF5C9A}" type="presOf" srcId="{6F22D191-D210-4735-85A7-EA9D586FA312}" destId="{4FB47436-9260-4DF7-9C51-3DD818352B8C}" srcOrd="0" destOrd="0" presId="urn:microsoft.com/office/officeart/2005/8/layout/vList4"/>
    <dgm:cxn modelId="{E6287326-5D8D-43A1-A2F0-6FF203B3A8CD}" srcId="{F3FFB7DD-1608-46DF-9E0D-7C2F0D731BD4}" destId="{6F22D191-D210-4735-85A7-EA9D586FA312}" srcOrd="1" destOrd="0" parTransId="{91969DDE-4C7E-49B3-B6E6-48C576DD374F}" sibTransId="{82D0E071-5A80-4679-95A3-DAC5C36C94A5}"/>
    <dgm:cxn modelId="{F2A36595-D800-4DD5-9943-A232EDBAC6E0}" type="presOf" srcId="{6F22D191-D210-4735-85A7-EA9D586FA312}" destId="{E90640AB-1743-4BC3-8C34-17B30C5D15A4}" srcOrd="1" destOrd="0" presId="urn:microsoft.com/office/officeart/2005/8/layout/vList4"/>
    <dgm:cxn modelId="{1FC9C8C1-2283-4730-9284-B24790070C66}" srcId="{F3FFB7DD-1608-46DF-9E0D-7C2F0D731BD4}" destId="{8A7C4B25-B9BE-472E-9F57-FCAC541A7EEF}" srcOrd="2" destOrd="0" parTransId="{B634344B-CB8F-45C9-AA64-D8B4108063E3}" sibTransId="{5AEC93C0-39A6-4B9D-9BFD-85EED04C567E}"/>
    <dgm:cxn modelId="{5029629C-3AC9-43C7-A0B6-C0BB6D869692}" type="presOf" srcId="{D44A9BE6-457C-4863-B551-79DD3EE09C05}" destId="{FED53FBB-59F9-4CCF-B887-6220BF4131A8}" srcOrd="1" destOrd="0" presId="urn:microsoft.com/office/officeart/2005/8/layout/vList4"/>
    <dgm:cxn modelId="{438A653F-33A1-49F1-9C88-F632CB6BB0DA}" type="presOf" srcId="{8A7C4B25-B9BE-472E-9F57-FCAC541A7EEF}" destId="{8FBEDCF2-D67E-4A3A-A9C9-BE3A81D61F07}" srcOrd="1" destOrd="0" presId="urn:microsoft.com/office/officeart/2005/8/layout/vList4"/>
    <dgm:cxn modelId="{4F83D908-BC0C-437E-BE02-57EC9D91E068}" type="presOf" srcId="{D44A9BE6-457C-4863-B551-79DD3EE09C05}" destId="{6B519BB2-935F-428B-95D2-43A603729C96}" srcOrd="0" destOrd="0" presId="urn:microsoft.com/office/officeart/2005/8/layout/vList4"/>
    <dgm:cxn modelId="{722E1CEB-EDA6-4E1E-9701-E2B004BBCE2C}" type="presOf" srcId="{8A7C4B25-B9BE-472E-9F57-FCAC541A7EEF}" destId="{8B235CBE-3281-4434-9F9D-DC88F0F6C8E2}" srcOrd="0" destOrd="0" presId="urn:microsoft.com/office/officeart/2005/8/layout/vList4"/>
    <dgm:cxn modelId="{0BB33335-457C-45AA-B74D-0342DED3A409}" type="presParOf" srcId="{DC3987DD-59C8-490D-B1F7-3203091EF272}" destId="{4E6487A9-F644-4B08-ACE8-29DDAFDF280D}" srcOrd="0" destOrd="0" presId="urn:microsoft.com/office/officeart/2005/8/layout/vList4"/>
    <dgm:cxn modelId="{BDD63433-77C4-4EF3-8ACC-090B123B4DA2}" type="presParOf" srcId="{4E6487A9-F644-4B08-ACE8-29DDAFDF280D}" destId="{6B519BB2-935F-428B-95D2-43A603729C96}" srcOrd="0" destOrd="0" presId="urn:microsoft.com/office/officeart/2005/8/layout/vList4"/>
    <dgm:cxn modelId="{E1927AE6-CA95-4C7C-9B9B-16A0401839D2}" type="presParOf" srcId="{4E6487A9-F644-4B08-ACE8-29DDAFDF280D}" destId="{29EA137C-3E17-4FAC-84ED-49BD782098F9}" srcOrd="1" destOrd="0" presId="urn:microsoft.com/office/officeart/2005/8/layout/vList4"/>
    <dgm:cxn modelId="{FF0DD0BD-01B3-4612-B7F4-337618E9C5C9}" type="presParOf" srcId="{4E6487A9-F644-4B08-ACE8-29DDAFDF280D}" destId="{FED53FBB-59F9-4CCF-B887-6220BF4131A8}" srcOrd="2" destOrd="0" presId="urn:microsoft.com/office/officeart/2005/8/layout/vList4"/>
    <dgm:cxn modelId="{80C7A984-778D-4D25-8434-4E1CE83AAF80}" type="presParOf" srcId="{DC3987DD-59C8-490D-B1F7-3203091EF272}" destId="{B450F6D2-2FB8-40BB-9A02-BB942B167D99}" srcOrd="1" destOrd="0" presId="urn:microsoft.com/office/officeart/2005/8/layout/vList4"/>
    <dgm:cxn modelId="{BEBA7944-DCBD-4AF8-B6D9-6E6CDA4036CD}" type="presParOf" srcId="{DC3987DD-59C8-490D-B1F7-3203091EF272}" destId="{710A4E60-8AFA-4BF2-BAAC-3EC1E4B35289}" srcOrd="2" destOrd="0" presId="urn:microsoft.com/office/officeart/2005/8/layout/vList4"/>
    <dgm:cxn modelId="{4578DD3E-7F32-4BD2-9563-4B3C2DD58FA5}" type="presParOf" srcId="{710A4E60-8AFA-4BF2-BAAC-3EC1E4B35289}" destId="{4FB47436-9260-4DF7-9C51-3DD818352B8C}" srcOrd="0" destOrd="0" presId="urn:microsoft.com/office/officeart/2005/8/layout/vList4"/>
    <dgm:cxn modelId="{20F1DBE2-0F8B-4843-A3E7-96604EE64C62}" type="presParOf" srcId="{710A4E60-8AFA-4BF2-BAAC-3EC1E4B35289}" destId="{835B8295-5523-4525-BC66-1854E10618B7}" srcOrd="1" destOrd="0" presId="urn:microsoft.com/office/officeart/2005/8/layout/vList4"/>
    <dgm:cxn modelId="{C96FB793-C43D-474A-9E2E-EEE3358FA26B}" type="presParOf" srcId="{710A4E60-8AFA-4BF2-BAAC-3EC1E4B35289}" destId="{E90640AB-1743-4BC3-8C34-17B30C5D15A4}" srcOrd="2" destOrd="0" presId="urn:microsoft.com/office/officeart/2005/8/layout/vList4"/>
    <dgm:cxn modelId="{DB31FCD8-0AB2-4C99-8F99-8B75E827A2E3}" type="presParOf" srcId="{DC3987DD-59C8-490D-B1F7-3203091EF272}" destId="{B1F80A42-BDAC-4BC9-B171-AF6806CC94B3}" srcOrd="3" destOrd="0" presId="urn:microsoft.com/office/officeart/2005/8/layout/vList4"/>
    <dgm:cxn modelId="{FAD922E7-A0BB-4AD8-B7CD-26C256C26265}" type="presParOf" srcId="{DC3987DD-59C8-490D-B1F7-3203091EF272}" destId="{13DBA405-7BCF-4847-A84C-F29D4EAA1A11}" srcOrd="4" destOrd="0" presId="urn:microsoft.com/office/officeart/2005/8/layout/vList4"/>
    <dgm:cxn modelId="{2DEB0B29-F7AB-4C3C-AE10-460088BD1E4C}" type="presParOf" srcId="{13DBA405-7BCF-4847-A84C-F29D4EAA1A11}" destId="{8B235CBE-3281-4434-9F9D-DC88F0F6C8E2}" srcOrd="0" destOrd="0" presId="urn:microsoft.com/office/officeart/2005/8/layout/vList4"/>
    <dgm:cxn modelId="{06D48699-4ACC-402D-9774-A42D9F31EAB8}" type="presParOf" srcId="{13DBA405-7BCF-4847-A84C-F29D4EAA1A11}" destId="{1709CD5A-F20C-48D1-A333-0F11A5B3787B}" srcOrd="1" destOrd="0" presId="urn:microsoft.com/office/officeart/2005/8/layout/vList4"/>
    <dgm:cxn modelId="{005674FF-7794-4A3B-83E4-1EEA71BB6374}" type="presParOf" srcId="{13DBA405-7BCF-4847-A84C-F29D4EAA1A11}" destId="{8FBEDCF2-D67E-4A3A-A9C9-BE3A81D61F07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B0A52D-9BE0-4193-A0D0-A19CAEFAAF92}" type="doc">
      <dgm:prSet loTypeId="urn:microsoft.com/office/officeart/2005/8/layout/vList4" loCatId="list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3DF2E173-1220-4379-BFF5-C22F358406C6}">
      <dgm:prSet phldrT="[Text]"/>
      <dgm:spPr>
        <a:xfrm>
          <a:off x="0" y="0"/>
          <a:ext cx="8839200" cy="1452562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Clip art/image gallery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96BD55AB-45E5-495F-8E48-D0D358639256}" type="parTrans" cxnId="{B9C98B79-25F3-474D-B0EE-10F872BF0D00}">
      <dgm:prSet/>
      <dgm:spPr/>
      <dgm:t>
        <a:bodyPr/>
        <a:lstStyle/>
        <a:p>
          <a:endParaRPr lang="en-US"/>
        </a:p>
      </dgm:t>
    </dgm:pt>
    <dgm:pt modelId="{846960B8-4051-4DF2-BD55-EA639BA66841}" type="sibTrans" cxnId="{B9C98B79-25F3-474D-B0EE-10F872BF0D00}">
      <dgm:prSet/>
      <dgm:spPr/>
      <dgm:t>
        <a:bodyPr/>
        <a:lstStyle/>
        <a:p>
          <a:endParaRPr lang="en-US"/>
        </a:p>
      </dgm:t>
    </dgm:pt>
    <dgm:pt modelId="{D866E496-E612-4317-BB38-7A42BA762992}">
      <dgm:prSet phldrT="[Text]"/>
      <dgm:spPr>
        <a:xfrm>
          <a:off x="0" y="1597818"/>
          <a:ext cx="8839200" cy="1452562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Video and audio editing software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030964D-7CE4-4C8D-9369-4410EA4B7538}" type="parTrans" cxnId="{60FC74D5-5EF9-41CB-AD2E-928546C85C58}">
      <dgm:prSet/>
      <dgm:spPr/>
      <dgm:t>
        <a:bodyPr/>
        <a:lstStyle/>
        <a:p>
          <a:endParaRPr lang="en-US"/>
        </a:p>
      </dgm:t>
    </dgm:pt>
    <dgm:pt modelId="{532AB693-5F9D-4872-AFB7-4307BD4A0163}" type="sibTrans" cxnId="{60FC74D5-5EF9-41CB-AD2E-928546C85C58}">
      <dgm:prSet/>
      <dgm:spPr/>
      <dgm:t>
        <a:bodyPr/>
        <a:lstStyle/>
        <a:p>
          <a:endParaRPr lang="en-US"/>
        </a:p>
      </dgm:t>
    </dgm:pt>
    <dgm:pt modelId="{36FD33A6-4B56-412F-8006-5AFBB582E23C}">
      <dgm:prSet phldrT="[Text]"/>
      <dgm:spPr>
        <a:xfrm>
          <a:off x="0" y="3195637"/>
          <a:ext cx="8839200" cy="1452562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Home design/landscaping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A5C8E43-7530-42D2-B150-DCD663FF08C8}" type="parTrans" cxnId="{6A4A5BA4-1AB9-464E-B4B0-8569C807E6AE}">
      <dgm:prSet/>
      <dgm:spPr/>
      <dgm:t>
        <a:bodyPr/>
        <a:lstStyle/>
        <a:p>
          <a:endParaRPr lang="en-US"/>
        </a:p>
      </dgm:t>
    </dgm:pt>
    <dgm:pt modelId="{466891EC-AC6C-4571-8383-B2EB4F4B7414}" type="sibTrans" cxnId="{6A4A5BA4-1AB9-464E-B4B0-8569C807E6AE}">
      <dgm:prSet/>
      <dgm:spPr/>
      <dgm:t>
        <a:bodyPr/>
        <a:lstStyle/>
        <a:p>
          <a:endParaRPr lang="en-US"/>
        </a:p>
      </dgm:t>
    </dgm:pt>
    <dgm:pt modelId="{D97FE74D-3B81-4F41-B934-9615279966EF}" type="pres">
      <dgm:prSet presAssocID="{8EB0A52D-9BE0-4193-A0D0-A19CAEFAAF9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9712C3-CAFB-4E0C-86CE-7C4481AFD59C}" type="pres">
      <dgm:prSet presAssocID="{3DF2E173-1220-4379-BFF5-C22F358406C6}" presName="comp" presStyleCnt="0"/>
      <dgm:spPr/>
    </dgm:pt>
    <dgm:pt modelId="{C3B874CF-D49E-432E-AE51-06908DE28B59}" type="pres">
      <dgm:prSet presAssocID="{3DF2E173-1220-4379-BFF5-C22F358406C6}" presName="box" presStyleLbl="node1" presStyleIdx="0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B8FADA31-9491-40A6-B7D2-E530E1AED5F5}" type="pres">
      <dgm:prSet presAssocID="{3DF2E173-1220-4379-BFF5-C22F358406C6}" presName="img" presStyleLbl="fgImgPlace1" presStyleIdx="0" presStyleCnt="3"/>
      <dgm:spPr>
        <a:xfrm>
          <a:off x="145256" y="145256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030DD320-3BA6-4AE4-A825-3C88F6E732CC}" type="pres">
      <dgm:prSet presAssocID="{3DF2E173-1220-4379-BFF5-C22F358406C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C7ABF0-B970-48A4-97B5-3DA338A07206}" type="pres">
      <dgm:prSet presAssocID="{846960B8-4051-4DF2-BD55-EA639BA66841}" presName="spacer" presStyleCnt="0"/>
      <dgm:spPr/>
    </dgm:pt>
    <dgm:pt modelId="{FAF638FD-1ECA-4423-AE0B-343640661B0D}" type="pres">
      <dgm:prSet presAssocID="{D866E496-E612-4317-BB38-7A42BA762992}" presName="comp" presStyleCnt="0"/>
      <dgm:spPr/>
    </dgm:pt>
    <dgm:pt modelId="{F3942A50-A8CA-4C32-A569-265B55E4EB98}" type="pres">
      <dgm:prSet presAssocID="{D866E496-E612-4317-BB38-7A42BA762992}" presName="box" presStyleLbl="node1" presStyleIdx="1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5CF307E-01AF-43AD-9C9E-1BC5D632D416}" type="pres">
      <dgm:prSet presAssocID="{D866E496-E612-4317-BB38-7A42BA762992}" presName="img" presStyleLbl="fgImgPlace1" presStyleIdx="1" presStyleCnt="3"/>
      <dgm:spPr>
        <a:xfrm>
          <a:off x="145256" y="1743074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9569E95E-EA19-408F-8D82-8C6393894005}" type="pres">
      <dgm:prSet presAssocID="{D866E496-E612-4317-BB38-7A42BA762992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B1A8F-C60D-4CF6-B5C7-F75AFC5C4559}" type="pres">
      <dgm:prSet presAssocID="{532AB693-5F9D-4872-AFB7-4307BD4A0163}" presName="spacer" presStyleCnt="0"/>
      <dgm:spPr/>
    </dgm:pt>
    <dgm:pt modelId="{02115BD2-75E4-4CE1-9001-4989D392D856}" type="pres">
      <dgm:prSet presAssocID="{36FD33A6-4B56-412F-8006-5AFBB582E23C}" presName="comp" presStyleCnt="0"/>
      <dgm:spPr/>
    </dgm:pt>
    <dgm:pt modelId="{7A805856-117B-4FC6-B501-EC6187FE3471}" type="pres">
      <dgm:prSet presAssocID="{36FD33A6-4B56-412F-8006-5AFBB582E23C}" presName="box" presStyleLbl="node1" presStyleIdx="2" presStyleCnt="3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72D8091-454D-44B6-988B-FC496D743DD7}" type="pres">
      <dgm:prSet presAssocID="{36FD33A6-4B56-412F-8006-5AFBB582E23C}" presName="img" presStyleLbl="fgImgPlace1" presStyleIdx="2" presStyleCnt="3"/>
      <dgm:spPr>
        <a:xfrm>
          <a:off x="145256" y="3340893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682BA6B6-4EE3-4DB2-843D-13607AA59CB3}" type="pres">
      <dgm:prSet presAssocID="{36FD33A6-4B56-412F-8006-5AFBB582E23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C98B79-25F3-474D-B0EE-10F872BF0D00}" srcId="{8EB0A52D-9BE0-4193-A0D0-A19CAEFAAF92}" destId="{3DF2E173-1220-4379-BFF5-C22F358406C6}" srcOrd="0" destOrd="0" parTransId="{96BD55AB-45E5-495F-8E48-D0D358639256}" sibTransId="{846960B8-4051-4DF2-BD55-EA639BA66841}"/>
    <dgm:cxn modelId="{6A4A5BA4-1AB9-464E-B4B0-8569C807E6AE}" srcId="{8EB0A52D-9BE0-4193-A0D0-A19CAEFAAF92}" destId="{36FD33A6-4B56-412F-8006-5AFBB582E23C}" srcOrd="2" destOrd="0" parTransId="{5A5C8E43-7530-42D2-B150-DCD663FF08C8}" sibTransId="{466891EC-AC6C-4571-8383-B2EB4F4B7414}"/>
    <dgm:cxn modelId="{307BFA94-1380-45C2-AFA8-D67590AF2739}" type="presOf" srcId="{36FD33A6-4B56-412F-8006-5AFBB582E23C}" destId="{7A805856-117B-4FC6-B501-EC6187FE3471}" srcOrd="0" destOrd="0" presId="urn:microsoft.com/office/officeart/2005/8/layout/vList4"/>
    <dgm:cxn modelId="{A9CB71E5-4F5F-4664-B55E-A40F7EEB7994}" type="presOf" srcId="{36FD33A6-4B56-412F-8006-5AFBB582E23C}" destId="{682BA6B6-4EE3-4DB2-843D-13607AA59CB3}" srcOrd="1" destOrd="0" presId="urn:microsoft.com/office/officeart/2005/8/layout/vList4"/>
    <dgm:cxn modelId="{3BA4703A-383D-4056-809D-A5E7F04A6FC6}" type="presOf" srcId="{D866E496-E612-4317-BB38-7A42BA762992}" destId="{F3942A50-A8CA-4C32-A569-265B55E4EB98}" srcOrd="0" destOrd="0" presId="urn:microsoft.com/office/officeart/2005/8/layout/vList4"/>
    <dgm:cxn modelId="{60FC74D5-5EF9-41CB-AD2E-928546C85C58}" srcId="{8EB0A52D-9BE0-4193-A0D0-A19CAEFAAF92}" destId="{D866E496-E612-4317-BB38-7A42BA762992}" srcOrd="1" destOrd="0" parTransId="{4030964D-7CE4-4C8D-9369-4410EA4B7538}" sibTransId="{532AB693-5F9D-4872-AFB7-4307BD4A0163}"/>
    <dgm:cxn modelId="{1AF08D16-2B69-47DF-B9BB-0B93F14B1587}" type="presOf" srcId="{3DF2E173-1220-4379-BFF5-C22F358406C6}" destId="{030DD320-3BA6-4AE4-A825-3C88F6E732CC}" srcOrd="1" destOrd="0" presId="urn:microsoft.com/office/officeart/2005/8/layout/vList4"/>
    <dgm:cxn modelId="{4D09D6CF-9C59-4EFC-9B81-CE5AEC60C220}" type="presOf" srcId="{3DF2E173-1220-4379-BFF5-C22F358406C6}" destId="{C3B874CF-D49E-432E-AE51-06908DE28B59}" srcOrd="0" destOrd="0" presId="urn:microsoft.com/office/officeart/2005/8/layout/vList4"/>
    <dgm:cxn modelId="{27552A65-363C-498E-92C3-4D6E0ACA8131}" type="presOf" srcId="{D866E496-E612-4317-BB38-7A42BA762992}" destId="{9569E95E-EA19-408F-8D82-8C6393894005}" srcOrd="1" destOrd="0" presId="urn:microsoft.com/office/officeart/2005/8/layout/vList4"/>
    <dgm:cxn modelId="{DB62028F-CFCD-4503-AE7C-4ABEBAD94EC8}" type="presOf" srcId="{8EB0A52D-9BE0-4193-A0D0-A19CAEFAAF92}" destId="{D97FE74D-3B81-4F41-B934-9615279966EF}" srcOrd="0" destOrd="0" presId="urn:microsoft.com/office/officeart/2005/8/layout/vList4"/>
    <dgm:cxn modelId="{3589EF45-76AB-4848-8784-93FDE3A064EA}" type="presParOf" srcId="{D97FE74D-3B81-4F41-B934-9615279966EF}" destId="{EE9712C3-CAFB-4E0C-86CE-7C4481AFD59C}" srcOrd="0" destOrd="0" presId="urn:microsoft.com/office/officeart/2005/8/layout/vList4"/>
    <dgm:cxn modelId="{AED199AC-6718-4D9B-B4BA-8A2D1A256FC4}" type="presParOf" srcId="{EE9712C3-CAFB-4E0C-86CE-7C4481AFD59C}" destId="{C3B874CF-D49E-432E-AE51-06908DE28B59}" srcOrd="0" destOrd="0" presId="urn:microsoft.com/office/officeart/2005/8/layout/vList4"/>
    <dgm:cxn modelId="{5831535B-A4D7-4070-B5A3-D32FF894E980}" type="presParOf" srcId="{EE9712C3-CAFB-4E0C-86CE-7C4481AFD59C}" destId="{B8FADA31-9491-40A6-B7D2-E530E1AED5F5}" srcOrd="1" destOrd="0" presId="urn:microsoft.com/office/officeart/2005/8/layout/vList4"/>
    <dgm:cxn modelId="{EE08E9C4-1095-4621-98D3-486518B2F33D}" type="presParOf" srcId="{EE9712C3-CAFB-4E0C-86CE-7C4481AFD59C}" destId="{030DD320-3BA6-4AE4-A825-3C88F6E732CC}" srcOrd="2" destOrd="0" presId="urn:microsoft.com/office/officeart/2005/8/layout/vList4"/>
    <dgm:cxn modelId="{CA560E3E-7AEC-47A5-A0D8-59B51550A39E}" type="presParOf" srcId="{D97FE74D-3B81-4F41-B934-9615279966EF}" destId="{8FC7ABF0-B970-48A4-97B5-3DA338A07206}" srcOrd="1" destOrd="0" presId="urn:microsoft.com/office/officeart/2005/8/layout/vList4"/>
    <dgm:cxn modelId="{669D3034-93F8-4887-92CA-BC7D46CE439C}" type="presParOf" srcId="{D97FE74D-3B81-4F41-B934-9615279966EF}" destId="{FAF638FD-1ECA-4423-AE0B-343640661B0D}" srcOrd="2" destOrd="0" presId="urn:microsoft.com/office/officeart/2005/8/layout/vList4"/>
    <dgm:cxn modelId="{E5944E4D-1D77-46C3-B238-93BC22DE8C3D}" type="presParOf" srcId="{FAF638FD-1ECA-4423-AE0B-343640661B0D}" destId="{F3942A50-A8CA-4C32-A569-265B55E4EB98}" srcOrd="0" destOrd="0" presId="urn:microsoft.com/office/officeart/2005/8/layout/vList4"/>
    <dgm:cxn modelId="{A35AAE69-6D10-41F1-9486-66741F401210}" type="presParOf" srcId="{FAF638FD-1ECA-4423-AE0B-343640661B0D}" destId="{65CF307E-01AF-43AD-9C9E-1BC5D632D416}" srcOrd="1" destOrd="0" presId="urn:microsoft.com/office/officeart/2005/8/layout/vList4"/>
    <dgm:cxn modelId="{52DE625B-B50D-44CA-B257-EDFCF1884773}" type="presParOf" srcId="{FAF638FD-1ECA-4423-AE0B-343640661B0D}" destId="{9569E95E-EA19-408F-8D82-8C6393894005}" srcOrd="2" destOrd="0" presId="urn:microsoft.com/office/officeart/2005/8/layout/vList4"/>
    <dgm:cxn modelId="{31E367A7-88C3-4FF2-8D20-A42579006B25}" type="presParOf" srcId="{D97FE74D-3B81-4F41-B934-9615279966EF}" destId="{DC4B1A8F-C60D-4CF6-B5C7-F75AFC5C4559}" srcOrd="3" destOrd="0" presId="urn:microsoft.com/office/officeart/2005/8/layout/vList4"/>
    <dgm:cxn modelId="{FA73C342-B785-496F-89E0-4D3A6F2980CF}" type="presParOf" srcId="{D97FE74D-3B81-4F41-B934-9615279966EF}" destId="{02115BD2-75E4-4CE1-9001-4989D392D856}" srcOrd="4" destOrd="0" presId="urn:microsoft.com/office/officeart/2005/8/layout/vList4"/>
    <dgm:cxn modelId="{1F91CC3E-F15D-4C83-A52A-2BCDE69B5A4D}" type="presParOf" srcId="{02115BD2-75E4-4CE1-9001-4989D392D856}" destId="{7A805856-117B-4FC6-B501-EC6187FE3471}" srcOrd="0" destOrd="0" presId="urn:microsoft.com/office/officeart/2005/8/layout/vList4"/>
    <dgm:cxn modelId="{65736E41-FEC5-4B14-8F23-63336626C65E}" type="presParOf" srcId="{02115BD2-75E4-4CE1-9001-4989D392D856}" destId="{172D8091-454D-44B6-988B-FC496D743DD7}" srcOrd="1" destOrd="0" presId="urn:microsoft.com/office/officeart/2005/8/layout/vList4"/>
    <dgm:cxn modelId="{53170329-91FB-4629-9DF9-DDD3EA5A44EB}" type="presParOf" srcId="{02115BD2-75E4-4CE1-9001-4989D392D856}" destId="{682BA6B6-4EE3-4DB2-843D-13607AA59CB3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148036-3DE8-4E78-B6E3-9EE0A7710505}" type="doc">
      <dgm:prSet loTypeId="urn:microsoft.com/office/officeart/2005/8/layout/vList4" loCatId="list" qsTypeId="urn:microsoft.com/office/officeart/2005/8/quickstyle/simple3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7385F359-3BD2-4CCB-A5A1-95DA6CDE95AA}">
      <dgm:prSet phldrT="[Text]"/>
      <dgm:spPr>
        <a:xfrm>
          <a:off x="0" y="0"/>
          <a:ext cx="6477000" cy="108034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Travel and mapping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11AD963F-4CF2-4ECC-B8C5-4407A28ECE35}" type="parTrans" cxnId="{E9E6EC2F-808A-4F8E-8549-632E562D79B7}">
      <dgm:prSet/>
      <dgm:spPr/>
      <dgm:t>
        <a:bodyPr/>
        <a:lstStyle/>
        <a:p>
          <a:endParaRPr lang="en-US"/>
        </a:p>
      </dgm:t>
    </dgm:pt>
    <dgm:pt modelId="{B5D3ED0D-A555-4F59-A976-CBD6847DA3C2}" type="sibTrans" cxnId="{E9E6EC2F-808A-4F8E-8549-632E562D79B7}">
      <dgm:prSet/>
      <dgm:spPr/>
      <dgm:t>
        <a:bodyPr/>
        <a:lstStyle/>
        <a:p>
          <a:endParaRPr lang="en-US"/>
        </a:p>
      </dgm:t>
    </dgm:pt>
    <dgm:pt modelId="{8EF64D83-AB58-4980-8258-87DEE176B566}">
      <dgm:prSet phldrT="[Text]"/>
      <dgm:spPr>
        <a:xfrm>
          <a:off x="0" y="1188377"/>
          <a:ext cx="6477000" cy="108034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3333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13333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3333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Reference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DE3D9BAE-94A6-4298-B971-AD03122B43A7}" type="parTrans" cxnId="{291F61A0-A503-4265-BDCD-84D4FD4103AE}">
      <dgm:prSet/>
      <dgm:spPr/>
      <dgm:t>
        <a:bodyPr/>
        <a:lstStyle/>
        <a:p>
          <a:endParaRPr lang="en-US"/>
        </a:p>
      </dgm:t>
    </dgm:pt>
    <dgm:pt modelId="{D364DEED-C4DC-4B84-8F7B-44862ECD137C}" type="sibTrans" cxnId="{291F61A0-A503-4265-BDCD-84D4FD4103AE}">
      <dgm:prSet/>
      <dgm:spPr/>
      <dgm:t>
        <a:bodyPr/>
        <a:lstStyle/>
        <a:p>
          <a:endParaRPr lang="en-US"/>
        </a:p>
      </dgm:t>
    </dgm:pt>
    <dgm:pt modelId="{9DA474DC-A5A4-4522-B72C-081B096DF723}">
      <dgm:prSet phldrT="[Text]"/>
      <dgm:spPr>
        <a:xfrm>
          <a:off x="0" y="2376755"/>
          <a:ext cx="6477000" cy="108034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6667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6667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6667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Educational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FC09C920-9100-402C-9610-FA2035C2A3E5}" type="parTrans" cxnId="{39FCD686-EF55-483E-B05A-ED86F47ABEF7}">
      <dgm:prSet/>
      <dgm:spPr/>
      <dgm:t>
        <a:bodyPr/>
        <a:lstStyle/>
        <a:p>
          <a:endParaRPr lang="en-US"/>
        </a:p>
      </dgm:t>
    </dgm:pt>
    <dgm:pt modelId="{BEE6D191-25A1-42D9-A4E0-804D58A3A440}" type="sibTrans" cxnId="{39FCD686-EF55-483E-B05A-ED86F47ABEF7}">
      <dgm:prSet/>
      <dgm:spPr/>
      <dgm:t>
        <a:bodyPr/>
        <a:lstStyle/>
        <a:p>
          <a:endParaRPr lang="en-US"/>
        </a:p>
      </dgm:t>
    </dgm:pt>
    <dgm:pt modelId="{B263F0DF-7370-4654-85BF-46FF9B072330}">
      <dgm:prSet phldrT="[Text]"/>
      <dgm:spPr>
        <a:xfrm>
          <a:off x="0" y="3565133"/>
          <a:ext cx="6477000" cy="108034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Entertainment software</a:t>
          </a:r>
          <a:endParaRPr lang="en-US" b="1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0B2AC65C-8EED-4449-8F14-1C9DF2D4F57F}" type="parTrans" cxnId="{3B336E91-52FB-43AA-B12B-F951D76A70EA}">
      <dgm:prSet/>
      <dgm:spPr/>
      <dgm:t>
        <a:bodyPr/>
        <a:lstStyle/>
        <a:p>
          <a:endParaRPr lang="en-US"/>
        </a:p>
      </dgm:t>
    </dgm:pt>
    <dgm:pt modelId="{BD3637A6-72CA-46D9-A790-F10A966BF6B5}" type="sibTrans" cxnId="{3B336E91-52FB-43AA-B12B-F951D76A70EA}">
      <dgm:prSet/>
      <dgm:spPr/>
      <dgm:t>
        <a:bodyPr/>
        <a:lstStyle/>
        <a:p>
          <a:endParaRPr lang="en-US"/>
        </a:p>
      </dgm:t>
    </dgm:pt>
    <dgm:pt modelId="{B8C07D0B-1728-4544-851B-C41A9ECBC78C}" type="pres">
      <dgm:prSet presAssocID="{1A148036-3DE8-4E78-B6E3-9EE0A771050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4B9F70-773A-4BFA-A45C-66EF9D2D512C}" type="pres">
      <dgm:prSet presAssocID="{7385F359-3BD2-4CCB-A5A1-95DA6CDE95AA}" presName="comp" presStyleCnt="0"/>
      <dgm:spPr/>
    </dgm:pt>
    <dgm:pt modelId="{F2242F9C-0A73-4FEC-9400-97B4A9CE3C78}" type="pres">
      <dgm:prSet presAssocID="{7385F359-3BD2-4CCB-A5A1-95DA6CDE95AA}" presName="box" presStyleLbl="node1" presStyleIdx="0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12CA84B-0CA0-492E-A8FC-A1E013B54804}" type="pres">
      <dgm:prSet presAssocID="{7385F359-3BD2-4CCB-A5A1-95DA6CDE95AA}" presName="img" presStyleLbl="fgImgPlace1" presStyleIdx="0" presStyleCnt="4"/>
      <dgm:spPr>
        <a:xfrm>
          <a:off x="108034" y="108034"/>
          <a:ext cx="1295400" cy="864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22B2C672-8CA1-4CB5-83D3-112D9E125984}" type="pres">
      <dgm:prSet presAssocID="{7385F359-3BD2-4CCB-A5A1-95DA6CDE95AA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5FB515-89FF-40A4-99A5-41A6483844CB}" type="pres">
      <dgm:prSet presAssocID="{B5D3ED0D-A555-4F59-A976-CBD6847DA3C2}" presName="spacer" presStyleCnt="0"/>
      <dgm:spPr/>
    </dgm:pt>
    <dgm:pt modelId="{49027D75-9972-4E98-887D-189425EDA0D8}" type="pres">
      <dgm:prSet presAssocID="{8EF64D83-AB58-4980-8258-87DEE176B566}" presName="comp" presStyleCnt="0"/>
      <dgm:spPr/>
    </dgm:pt>
    <dgm:pt modelId="{0CF19E25-E7BC-4944-A9F7-F331D8ED4F63}" type="pres">
      <dgm:prSet presAssocID="{8EF64D83-AB58-4980-8258-87DEE176B566}" presName="box" presStyleLbl="node1" presStyleIdx="1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892F56F-44AF-4E13-B57B-7716D80D008F}" type="pres">
      <dgm:prSet presAssocID="{8EF64D83-AB58-4980-8258-87DEE176B566}" presName="img" presStyleLbl="fgImgPlace1" presStyleIdx="1" presStyleCnt="4"/>
      <dgm:spPr>
        <a:xfrm>
          <a:off x="108034" y="1296412"/>
          <a:ext cx="1295400" cy="864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8136FEA9-140C-44ED-817C-00BE12EB6E08}" type="pres">
      <dgm:prSet presAssocID="{8EF64D83-AB58-4980-8258-87DEE176B566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1343F-32CF-4C1D-A0B3-1CC3AD4B0B3F}" type="pres">
      <dgm:prSet presAssocID="{D364DEED-C4DC-4B84-8F7B-44862ECD137C}" presName="spacer" presStyleCnt="0"/>
      <dgm:spPr/>
    </dgm:pt>
    <dgm:pt modelId="{99D4B613-C707-461D-AC2A-3D1A91F800DB}" type="pres">
      <dgm:prSet presAssocID="{9DA474DC-A5A4-4522-B72C-081B096DF723}" presName="comp" presStyleCnt="0"/>
      <dgm:spPr/>
    </dgm:pt>
    <dgm:pt modelId="{7C10FBC1-4767-4B1D-9779-564D049D34E4}" type="pres">
      <dgm:prSet presAssocID="{9DA474DC-A5A4-4522-B72C-081B096DF723}" presName="box" presStyleLbl="node1" presStyleIdx="2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D571423-79CD-4719-A1E4-FA09674BA42D}" type="pres">
      <dgm:prSet presAssocID="{9DA474DC-A5A4-4522-B72C-081B096DF723}" presName="img" presStyleLbl="fgImgPlace1" presStyleIdx="2" presStyleCnt="4"/>
      <dgm:spPr>
        <a:xfrm>
          <a:off x="108034" y="2484789"/>
          <a:ext cx="1295400" cy="864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222815DA-F95A-4F19-AFB9-9B687B14A209}" type="pres">
      <dgm:prSet presAssocID="{9DA474DC-A5A4-4522-B72C-081B096DF723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20916-C72E-4D5A-9DFC-F63E1C84356B}" type="pres">
      <dgm:prSet presAssocID="{BEE6D191-25A1-42D9-A4E0-804D58A3A440}" presName="spacer" presStyleCnt="0"/>
      <dgm:spPr/>
    </dgm:pt>
    <dgm:pt modelId="{3D41C072-D692-4638-B894-B20952952330}" type="pres">
      <dgm:prSet presAssocID="{B263F0DF-7370-4654-85BF-46FF9B072330}" presName="comp" presStyleCnt="0"/>
      <dgm:spPr/>
    </dgm:pt>
    <dgm:pt modelId="{A4759174-7E31-4CEF-820E-FEB5CBF89C43}" type="pres">
      <dgm:prSet presAssocID="{B263F0DF-7370-4654-85BF-46FF9B072330}" presName="box" presStyleLbl="node1" presStyleIdx="3" presStyleCnt="4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165D06F-B56A-4DE1-A4FD-D27598445AC8}" type="pres">
      <dgm:prSet presAssocID="{B263F0DF-7370-4654-85BF-46FF9B072330}" presName="img" presStyleLbl="fgImgPlace1" presStyleIdx="3" presStyleCnt="4"/>
      <dgm:spPr>
        <a:xfrm>
          <a:off x="108034" y="3673167"/>
          <a:ext cx="1295400" cy="86427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n-US"/>
        </a:p>
      </dgm:t>
    </dgm:pt>
    <dgm:pt modelId="{CE47398D-2FFB-44DC-93B6-7309D4ED4FB7}" type="pres">
      <dgm:prSet presAssocID="{B263F0DF-7370-4654-85BF-46FF9B072330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C4BE05-91B6-4138-A087-222874D0D5DB}" type="presOf" srcId="{B263F0DF-7370-4654-85BF-46FF9B072330}" destId="{CE47398D-2FFB-44DC-93B6-7309D4ED4FB7}" srcOrd="1" destOrd="0" presId="urn:microsoft.com/office/officeart/2005/8/layout/vList4"/>
    <dgm:cxn modelId="{291F61A0-A503-4265-BDCD-84D4FD4103AE}" srcId="{1A148036-3DE8-4E78-B6E3-9EE0A7710505}" destId="{8EF64D83-AB58-4980-8258-87DEE176B566}" srcOrd="1" destOrd="0" parTransId="{DE3D9BAE-94A6-4298-B971-AD03122B43A7}" sibTransId="{D364DEED-C4DC-4B84-8F7B-44862ECD137C}"/>
    <dgm:cxn modelId="{EA4CA6CF-D859-4663-B32D-A9A0B71DDA88}" type="presOf" srcId="{8EF64D83-AB58-4980-8258-87DEE176B566}" destId="{8136FEA9-140C-44ED-817C-00BE12EB6E08}" srcOrd="1" destOrd="0" presId="urn:microsoft.com/office/officeart/2005/8/layout/vList4"/>
    <dgm:cxn modelId="{5FA6F473-78BA-4A6B-977D-647E12CDC2BF}" type="presOf" srcId="{1A148036-3DE8-4E78-B6E3-9EE0A7710505}" destId="{B8C07D0B-1728-4544-851B-C41A9ECBC78C}" srcOrd="0" destOrd="0" presId="urn:microsoft.com/office/officeart/2005/8/layout/vList4"/>
    <dgm:cxn modelId="{39FCD686-EF55-483E-B05A-ED86F47ABEF7}" srcId="{1A148036-3DE8-4E78-B6E3-9EE0A7710505}" destId="{9DA474DC-A5A4-4522-B72C-081B096DF723}" srcOrd="2" destOrd="0" parTransId="{FC09C920-9100-402C-9610-FA2035C2A3E5}" sibTransId="{BEE6D191-25A1-42D9-A4E0-804D58A3A440}"/>
    <dgm:cxn modelId="{E4C353E2-E74F-4EF7-BF06-979821D2731E}" type="presOf" srcId="{8EF64D83-AB58-4980-8258-87DEE176B566}" destId="{0CF19E25-E7BC-4944-A9F7-F331D8ED4F63}" srcOrd="0" destOrd="0" presId="urn:microsoft.com/office/officeart/2005/8/layout/vList4"/>
    <dgm:cxn modelId="{7752E061-0C7F-4778-9E5A-BF16DDE92CC1}" type="presOf" srcId="{7385F359-3BD2-4CCB-A5A1-95DA6CDE95AA}" destId="{F2242F9C-0A73-4FEC-9400-97B4A9CE3C78}" srcOrd="0" destOrd="0" presId="urn:microsoft.com/office/officeart/2005/8/layout/vList4"/>
    <dgm:cxn modelId="{ED0AAA81-A1D8-43CF-BE73-B8200528BE0D}" type="presOf" srcId="{B263F0DF-7370-4654-85BF-46FF9B072330}" destId="{A4759174-7E31-4CEF-820E-FEB5CBF89C43}" srcOrd="0" destOrd="0" presId="urn:microsoft.com/office/officeart/2005/8/layout/vList4"/>
    <dgm:cxn modelId="{91F7BD39-34C9-4F63-A0B3-6FC8203C1BD6}" type="presOf" srcId="{9DA474DC-A5A4-4522-B72C-081B096DF723}" destId="{222815DA-F95A-4F19-AFB9-9B687B14A209}" srcOrd="1" destOrd="0" presId="urn:microsoft.com/office/officeart/2005/8/layout/vList4"/>
    <dgm:cxn modelId="{9CC6E78B-0C2F-427F-8182-9BDD45768C3A}" type="presOf" srcId="{7385F359-3BD2-4CCB-A5A1-95DA6CDE95AA}" destId="{22B2C672-8CA1-4CB5-83D3-112D9E125984}" srcOrd="1" destOrd="0" presId="urn:microsoft.com/office/officeart/2005/8/layout/vList4"/>
    <dgm:cxn modelId="{E9E6EC2F-808A-4F8E-8549-632E562D79B7}" srcId="{1A148036-3DE8-4E78-B6E3-9EE0A7710505}" destId="{7385F359-3BD2-4CCB-A5A1-95DA6CDE95AA}" srcOrd="0" destOrd="0" parTransId="{11AD963F-4CF2-4ECC-B8C5-4407A28ECE35}" sibTransId="{B5D3ED0D-A555-4F59-A976-CBD6847DA3C2}"/>
    <dgm:cxn modelId="{3F61C25C-C6E9-4C3F-B04B-F678A1598539}" type="presOf" srcId="{9DA474DC-A5A4-4522-B72C-081B096DF723}" destId="{7C10FBC1-4767-4B1D-9779-564D049D34E4}" srcOrd="0" destOrd="0" presId="urn:microsoft.com/office/officeart/2005/8/layout/vList4"/>
    <dgm:cxn modelId="{3B336E91-52FB-43AA-B12B-F951D76A70EA}" srcId="{1A148036-3DE8-4E78-B6E3-9EE0A7710505}" destId="{B263F0DF-7370-4654-85BF-46FF9B072330}" srcOrd="3" destOrd="0" parTransId="{0B2AC65C-8EED-4449-8F14-1C9DF2D4F57F}" sibTransId="{BD3637A6-72CA-46D9-A790-F10A966BF6B5}"/>
    <dgm:cxn modelId="{C21CA531-26E2-4947-A0BC-3B45C72CF1F0}" type="presParOf" srcId="{B8C07D0B-1728-4544-851B-C41A9ECBC78C}" destId="{2F4B9F70-773A-4BFA-A45C-66EF9D2D512C}" srcOrd="0" destOrd="0" presId="urn:microsoft.com/office/officeart/2005/8/layout/vList4"/>
    <dgm:cxn modelId="{7491EB1D-730B-4A87-8A7F-CD638885EC7A}" type="presParOf" srcId="{2F4B9F70-773A-4BFA-A45C-66EF9D2D512C}" destId="{F2242F9C-0A73-4FEC-9400-97B4A9CE3C78}" srcOrd="0" destOrd="0" presId="urn:microsoft.com/office/officeart/2005/8/layout/vList4"/>
    <dgm:cxn modelId="{8CBA1668-F0D5-4E2C-9AF3-A1275774D283}" type="presParOf" srcId="{2F4B9F70-773A-4BFA-A45C-66EF9D2D512C}" destId="{C12CA84B-0CA0-492E-A8FC-A1E013B54804}" srcOrd="1" destOrd="0" presId="urn:microsoft.com/office/officeart/2005/8/layout/vList4"/>
    <dgm:cxn modelId="{11D792FF-4DA0-402C-AD24-2D28293C6176}" type="presParOf" srcId="{2F4B9F70-773A-4BFA-A45C-66EF9D2D512C}" destId="{22B2C672-8CA1-4CB5-83D3-112D9E125984}" srcOrd="2" destOrd="0" presId="urn:microsoft.com/office/officeart/2005/8/layout/vList4"/>
    <dgm:cxn modelId="{42583645-725F-4050-8059-3D927390C82A}" type="presParOf" srcId="{B8C07D0B-1728-4544-851B-C41A9ECBC78C}" destId="{2E5FB515-89FF-40A4-99A5-41A6483844CB}" srcOrd="1" destOrd="0" presId="urn:microsoft.com/office/officeart/2005/8/layout/vList4"/>
    <dgm:cxn modelId="{FB5F8B65-3284-4E45-A1C6-95DD8FA8CD84}" type="presParOf" srcId="{B8C07D0B-1728-4544-851B-C41A9ECBC78C}" destId="{49027D75-9972-4E98-887D-189425EDA0D8}" srcOrd="2" destOrd="0" presId="urn:microsoft.com/office/officeart/2005/8/layout/vList4"/>
    <dgm:cxn modelId="{3DC6844F-C8DF-449C-B9CF-EEF4967DCEAE}" type="presParOf" srcId="{49027D75-9972-4E98-887D-189425EDA0D8}" destId="{0CF19E25-E7BC-4944-A9F7-F331D8ED4F63}" srcOrd="0" destOrd="0" presId="urn:microsoft.com/office/officeart/2005/8/layout/vList4"/>
    <dgm:cxn modelId="{79A0B026-A8F5-41AE-87CE-B53DBBB2C573}" type="presParOf" srcId="{49027D75-9972-4E98-887D-189425EDA0D8}" destId="{8892F56F-44AF-4E13-B57B-7716D80D008F}" srcOrd="1" destOrd="0" presId="urn:microsoft.com/office/officeart/2005/8/layout/vList4"/>
    <dgm:cxn modelId="{2D499C60-C0AE-486C-8523-B1F025D2268E}" type="presParOf" srcId="{49027D75-9972-4E98-887D-189425EDA0D8}" destId="{8136FEA9-140C-44ED-817C-00BE12EB6E08}" srcOrd="2" destOrd="0" presId="urn:microsoft.com/office/officeart/2005/8/layout/vList4"/>
    <dgm:cxn modelId="{C7A847AE-545C-4325-A9DD-E2EF16994596}" type="presParOf" srcId="{B8C07D0B-1728-4544-851B-C41A9ECBC78C}" destId="{12A1343F-32CF-4C1D-A0B3-1CC3AD4B0B3F}" srcOrd="3" destOrd="0" presId="urn:microsoft.com/office/officeart/2005/8/layout/vList4"/>
    <dgm:cxn modelId="{58D478EF-293A-48ED-9C70-9CE2E2F41595}" type="presParOf" srcId="{B8C07D0B-1728-4544-851B-C41A9ECBC78C}" destId="{99D4B613-C707-461D-AC2A-3D1A91F800DB}" srcOrd="4" destOrd="0" presId="urn:microsoft.com/office/officeart/2005/8/layout/vList4"/>
    <dgm:cxn modelId="{F996BAB9-2B14-4D8E-B89C-6B42B2069CD3}" type="presParOf" srcId="{99D4B613-C707-461D-AC2A-3D1A91F800DB}" destId="{7C10FBC1-4767-4B1D-9779-564D049D34E4}" srcOrd="0" destOrd="0" presId="urn:microsoft.com/office/officeart/2005/8/layout/vList4"/>
    <dgm:cxn modelId="{665D4050-A094-48D5-9D38-143A6A5AA72D}" type="presParOf" srcId="{99D4B613-C707-461D-AC2A-3D1A91F800DB}" destId="{6D571423-79CD-4719-A1E4-FA09674BA42D}" srcOrd="1" destOrd="0" presId="urn:microsoft.com/office/officeart/2005/8/layout/vList4"/>
    <dgm:cxn modelId="{A39DFC6A-D8BA-4BF6-85A6-44279F18C19E}" type="presParOf" srcId="{99D4B613-C707-461D-AC2A-3D1A91F800DB}" destId="{222815DA-F95A-4F19-AFB9-9B687B14A209}" srcOrd="2" destOrd="0" presId="urn:microsoft.com/office/officeart/2005/8/layout/vList4"/>
    <dgm:cxn modelId="{7A8BDD69-2CD9-4170-A4C6-0EE35EB0E86E}" type="presParOf" srcId="{B8C07D0B-1728-4544-851B-C41A9ECBC78C}" destId="{09320916-C72E-4D5A-9DFC-F63E1C84356B}" srcOrd="5" destOrd="0" presId="urn:microsoft.com/office/officeart/2005/8/layout/vList4"/>
    <dgm:cxn modelId="{CB1D52F5-3C30-4875-983A-F24D9DAE4707}" type="presParOf" srcId="{B8C07D0B-1728-4544-851B-C41A9ECBC78C}" destId="{3D41C072-D692-4638-B894-B20952952330}" srcOrd="6" destOrd="0" presId="urn:microsoft.com/office/officeart/2005/8/layout/vList4"/>
    <dgm:cxn modelId="{6123F68D-1EA2-4025-A3BB-820330B38647}" type="presParOf" srcId="{3D41C072-D692-4638-B894-B20952952330}" destId="{A4759174-7E31-4CEF-820E-FEB5CBF89C43}" srcOrd="0" destOrd="0" presId="urn:microsoft.com/office/officeart/2005/8/layout/vList4"/>
    <dgm:cxn modelId="{28AE364C-D345-485F-89C3-2E49E29AA5FF}" type="presParOf" srcId="{3D41C072-D692-4638-B894-B20952952330}" destId="{1165D06F-B56A-4DE1-A4FD-D27598445AC8}" srcOrd="1" destOrd="0" presId="urn:microsoft.com/office/officeart/2005/8/layout/vList4"/>
    <dgm:cxn modelId="{6B877E1F-F7CD-4B33-B838-4B3790A5D28C}" type="presParOf" srcId="{3D41C072-D692-4638-B894-B20952952330}" destId="{CE47398D-2FFB-44DC-93B6-7309D4ED4FB7}" srcOrd="2" destOrd="0" presId="urn:microsoft.com/office/officeart/2005/8/layout/vList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00855C-957A-4542-B30D-EC9357E65F04}" type="doc">
      <dgm:prSet loTypeId="urn:microsoft.com/office/officeart/2005/8/layout/default" loCatId="list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29C1E189-6ED2-4208-8556-C9A0833CF4B9}">
      <dgm:prSet phldrT="[Text]"/>
      <dgm:spPr>
        <a:xfrm>
          <a:off x="2589" y="345876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Browser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0CC6179-B536-4E58-860A-7E097EB0CA39}" type="parTrans" cxnId="{D2E8FEDD-92D0-44B3-8F27-9EB16F7153F6}">
      <dgm:prSet/>
      <dgm:spPr/>
      <dgm:t>
        <a:bodyPr/>
        <a:lstStyle/>
        <a:p>
          <a:endParaRPr lang="en-US"/>
        </a:p>
      </dgm:t>
    </dgm:pt>
    <dgm:pt modelId="{4CD82729-641D-44B0-A5D4-6D2164158F20}" type="sibTrans" cxnId="{D2E8FEDD-92D0-44B3-8F27-9EB16F7153F6}">
      <dgm:prSet/>
      <dgm:spPr/>
      <dgm:t>
        <a:bodyPr/>
        <a:lstStyle/>
        <a:p>
          <a:endParaRPr lang="en-US"/>
        </a:p>
      </dgm:t>
    </dgm:pt>
    <dgm:pt modelId="{218EAFF7-FA68-48A9-B92B-A46B8EAB6D7D}">
      <dgm:prSet phldrT="[Text]"/>
      <dgm:spPr>
        <a:xfrm>
          <a:off x="2262455" y="345876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E-Mail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7413DC3-20D5-43E6-801C-4AD9E9990D95}" type="parTrans" cxnId="{AB1E4000-270B-4138-A023-5CF9B0613B5D}">
      <dgm:prSet/>
      <dgm:spPr/>
      <dgm:t>
        <a:bodyPr/>
        <a:lstStyle/>
        <a:p>
          <a:endParaRPr lang="en-US"/>
        </a:p>
      </dgm:t>
    </dgm:pt>
    <dgm:pt modelId="{2C779319-9490-48CA-9E27-BF2A04266F0F}" type="sibTrans" cxnId="{AB1E4000-270B-4138-A023-5CF9B0613B5D}">
      <dgm:prSet/>
      <dgm:spPr/>
      <dgm:t>
        <a:bodyPr/>
        <a:lstStyle/>
        <a:p>
          <a:endParaRPr lang="en-US"/>
        </a:p>
      </dgm:t>
    </dgm:pt>
    <dgm:pt modelId="{822D5E02-3C81-490F-B9F3-0865D42E4EB9}">
      <dgm:prSet phldrT="[Text]"/>
      <dgm:spPr>
        <a:xfrm>
          <a:off x="4522321" y="345876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Instant Messaging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66330C5-2B8B-4E87-B7C8-E012A1177401}" type="parTrans" cxnId="{D25823B3-D34B-48D3-AFFB-3A1EF9F286F6}">
      <dgm:prSet/>
      <dgm:spPr/>
      <dgm:t>
        <a:bodyPr/>
        <a:lstStyle/>
        <a:p>
          <a:endParaRPr lang="en-US"/>
        </a:p>
      </dgm:t>
    </dgm:pt>
    <dgm:pt modelId="{E50B544B-D176-424E-9753-F711671BE250}" type="sibTrans" cxnId="{D25823B3-D34B-48D3-AFFB-3A1EF9F286F6}">
      <dgm:prSet/>
      <dgm:spPr/>
      <dgm:t>
        <a:bodyPr/>
        <a:lstStyle/>
        <a:p>
          <a:endParaRPr lang="en-US"/>
        </a:p>
      </dgm:t>
    </dgm:pt>
    <dgm:pt modelId="{E3887EA4-7B26-4351-8AE6-BA6E56FD3AAB}">
      <dgm:prSet phldrT="[Text]"/>
      <dgm:spPr>
        <a:xfrm>
          <a:off x="6782186" y="345876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Chat Room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1C936BB-ACF3-40D7-BD15-A6071E46AD76}" type="parTrans" cxnId="{64F8593B-BC07-41EB-8B94-C20DD06EEA5C}">
      <dgm:prSet/>
      <dgm:spPr/>
      <dgm:t>
        <a:bodyPr/>
        <a:lstStyle/>
        <a:p>
          <a:endParaRPr lang="en-US"/>
        </a:p>
      </dgm:t>
    </dgm:pt>
    <dgm:pt modelId="{D73542CF-70C2-4E3B-B1C3-8675A555DE97}" type="sibTrans" cxnId="{64F8593B-BC07-41EB-8B94-C20DD06EEA5C}">
      <dgm:prSet/>
      <dgm:spPr/>
      <dgm:t>
        <a:bodyPr/>
        <a:lstStyle/>
        <a:p>
          <a:endParaRPr lang="en-US"/>
        </a:p>
      </dgm:t>
    </dgm:pt>
    <dgm:pt modelId="{2B98C2DF-1A0C-4F2D-A1E2-8E79A4F7F68E}">
      <dgm:prSet phldrT="[Text]"/>
      <dgm:spPr>
        <a:xfrm>
          <a:off x="2589" y="1783972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Text, Picture, Video Messaging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1EC754A-1E4F-4589-B967-FC3627AAFCAF}" type="parTrans" cxnId="{D2F878F2-3DA2-4F1C-BA28-9B817473E0FC}">
      <dgm:prSet/>
      <dgm:spPr/>
      <dgm:t>
        <a:bodyPr/>
        <a:lstStyle/>
        <a:p>
          <a:endParaRPr lang="en-US"/>
        </a:p>
      </dgm:t>
    </dgm:pt>
    <dgm:pt modelId="{37E217F3-F0E6-4C30-80A2-FD03A738CE76}" type="sibTrans" cxnId="{D2F878F2-3DA2-4F1C-BA28-9B817473E0FC}">
      <dgm:prSet/>
      <dgm:spPr/>
      <dgm:t>
        <a:bodyPr/>
        <a:lstStyle/>
        <a:p>
          <a:endParaRPr lang="en-US"/>
        </a:p>
      </dgm:t>
    </dgm:pt>
    <dgm:pt modelId="{88947837-4BFB-45C4-9727-A6387FA4E8F8}">
      <dgm:prSet phldrT="[Text]"/>
      <dgm:spPr>
        <a:xfrm>
          <a:off x="2262455" y="1783972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RSS Aggregator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620CE6B-1EAA-4B04-B777-BA4D61C92871}" type="parTrans" cxnId="{170C5B2C-DD87-4845-863A-6F9729731210}">
      <dgm:prSet/>
      <dgm:spPr/>
      <dgm:t>
        <a:bodyPr/>
        <a:lstStyle/>
        <a:p>
          <a:endParaRPr lang="en-US"/>
        </a:p>
      </dgm:t>
    </dgm:pt>
    <dgm:pt modelId="{94141959-8017-4CF6-A76B-037DC049C65C}" type="sibTrans" cxnId="{170C5B2C-DD87-4845-863A-6F9729731210}">
      <dgm:prSet/>
      <dgm:spPr/>
      <dgm:t>
        <a:bodyPr/>
        <a:lstStyle/>
        <a:p>
          <a:endParaRPr lang="en-US"/>
        </a:p>
      </dgm:t>
    </dgm:pt>
    <dgm:pt modelId="{9C1B8B3D-FC15-4689-A66A-BCD271D83825}">
      <dgm:prSet phldrT="[Text]"/>
      <dgm:spPr>
        <a:xfrm>
          <a:off x="4522321" y="1783972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Blogging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2E158C5-2789-472F-9F8B-8F13B70688A7}" type="parTrans" cxnId="{C84D8A55-9F60-447D-95DE-A12FFEE80069}">
      <dgm:prSet/>
      <dgm:spPr/>
      <dgm:t>
        <a:bodyPr/>
        <a:lstStyle/>
        <a:p>
          <a:endParaRPr lang="en-US"/>
        </a:p>
      </dgm:t>
    </dgm:pt>
    <dgm:pt modelId="{7DD3307D-553A-44C4-9FB5-30D0C6323E87}" type="sibTrans" cxnId="{C84D8A55-9F60-447D-95DE-A12FFEE80069}">
      <dgm:prSet/>
      <dgm:spPr/>
      <dgm:t>
        <a:bodyPr/>
        <a:lstStyle/>
        <a:p>
          <a:endParaRPr lang="en-US"/>
        </a:p>
      </dgm:t>
    </dgm:pt>
    <dgm:pt modelId="{38C37A97-ACD7-4931-9BD8-6B9E8631887B}">
      <dgm:prSet phldrT="[Text]"/>
      <dgm:spPr>
        <a:xfrm>
          <a:off x="6782186" y="1783972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Newsgroup/Message Board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0E7FA75-D060-45C9-9BF3-B137F3F9ABF1}" type="parTrans" cxnId="{38719A1C-40F6-432B-851F-E0FF536F268D}">
      <dgm:prSet/>
      <dgm:spPr/>
      <dgm:t>
        <a:bodyPr/>
        <a:lstStyle/>
        <a:p>
          <a:endParaRPr lang="en-US"/>
        </a:p>
      </dgm:t>
    </dgm:pt>
    <dgm:pt modelId="{F962881A-B565-4C13-93DE-D5479CFDBDB9}" type="sibTrans" cxnId="{38719A1C-40F6-432B-851F-E0FF536F268D}">
      <dgm:prSet/>
      <dgm:spPr/>
      <dgm:t>
        <a:bodyPr/>
        <a:lstStyle/>
        <a:p>
          <a:endParaRPr lang="en-US"/>
        </a:p>
      </dgm:t>
    </dgm:pt>
    <dgm:pt modelId="{CACEB8F5-226F-4AF1-8DFA-59404FC74D82}">
      <dgm:prSet phldrT="[Text]"/>
      <dgm:spPr>
        <a:xfrm>
          <a:off x="1132522" y="3222069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FTP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5B7991A-7E6C-4A32-8950-284B138C2603}" type="parTrans" cxnId="{4217144B-0B24-4003-BCC5-156411DA8F55}">
      <dgm:prSet/>
      <dgm:spPr/>
      <dgm:t>
        <a:bodyPr/>
        <a:lstStyle/>
        <a:p>
          <a:endParaRPr lang="en-US"/>
        </a:p>
      </dgm:t>
    </dgm:pt>
    <dgm:pt modelId="{994B93C0-112C-42FA-BEAC-0C1FD0A27820}" type="sibTrans" cxnId="{4217144B-0B24-4003-BCC5-156411DA8F55}">
      <dgm:prSet/>
      <dgm:spPr/>
      <dgm:t>
        <a:bodyPr/>
        <a:lstStyle/>
        <a:p>
          <a:endParaRPr lang="en-US"/>
        </a:p>
      </dgm:t>
    </dgm:pt>
    <dgm:pt modelId="{F1944BC7-8739-43A7-AD16-659BF16D1510}">
      <dgm:prSet phldrT="[Text]"/>
      <dgm:spPr>
        <a:xfrm>
          <a:off x="5652254" y="3222069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Video Conferencing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80CF134-53FE-4716-9BC6-E159F19FDE4C}" type="parTrans" cxnId="{57BEBCD2-D125-4466-BA2F-B613623A55E7}">
      <dgm:prSet/>
      <dgm:spPr/>
      <dgm:t>
        <a:bodyPr/>
        <a:lstStyle/>
        <a:p>
          <a:endParaRPr lang="en-US"/>
        </a:p>
      </dgm:t>
    </dgm:pt>
    <dgm:pt modelId="{DD2DBF0C-8D75-49D5-A184-8D132FD22724}" type="sibTrans" cxnId="{57BEBCD2-D125-4466-BA2F-B613623A55E7}">
      <dgm:prSet/>
      <dgm:spPr/>
      <dgm:t>
        <a:bodyPr/>
        <a:lstStyle/>
        <a:p>
          <a:endParaRPr lang="en-US"/>
        </a:p>
      </dgm:t>
    </dgm:pt>
    <dgm:pt modelId="{560B182A-34F7-4EAF-86FB-DED8532F6FC8}">
      <dgm:prSet phldrT="[Text]"/>
      <dgm:spPr>
        <a:xfrm>
          <a:off x="3392388" y="3222069"/>
          <a:ext cx="2054423" cy="1232654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VoIP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8E28293-CAF6-416A-B8FA-540E03BA6C29}" type="parTrans" cxnId="{E47B15E5-F534-4AC5-8B91-A526A4809F80}">
      <dgm:prSet/>
      <dgm:spPr/>
      <dgm:t>
        <a:bodyPr/>
        <a:lstStyle/>
        <a:p>
          <a:endParaRPr lang="en-US"/>
        </a:p>
      </dgm:t>
    </dgm:pt>
    <dgm:pt modelId="{A284A499-C587-47B1-A7AB-BBA4BBD6122F}" type="sibTrans" cxnId="{E47B15E5-F534-4AC5-8B91-A526A4809F80}">
      <dgm:prSet/>
      <dgm:spPr/>
      <dgm:t>
        <a:bodyPr/>
        <a:lstStyle/>
        <a:p>
          <a:endParaRPr lang="en-US"/>
        </a:p>
      </dgm:t>
    </dgm:pt>
    <dgm:pt modelId="{C12F1241-51C3-47FA-8178-B0A6611FAEEE}" type="pres">
      <dgm:prSet presAssocID="{8D00855C-957A-4542-B30D-EC9357E65F0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E91CD7-5971-4DBD-946A-955388763351}" type="pres">
      <dgm:prSet presAssocID="{29C1E189-6ED2-4208-8556-C9A0833CF4B9}" presName="node" presStyleLbl="node1" presStyleIdx="0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2691C91-640E-456C-B9D2-031415C9F310}" type="pres">
      <dgm:prSet presAssocID="{4CD82729-641D-44B0-A5D4-6D2164158F20}" presName="sibTrans" presStyleCnt="0"/>
      <dgm:spPr/>
    </dgm:pt>
    <dgm:pt modelId="{BC84C875-75EB-4DD9-AA34-5B202AC079F3}" type="pres">
      <dgm:prSet presAssocID="{218EAFF7-FA68-48A9-B92B-A46B8EAB6D7D}" presName="node" presStyleLbl="node1" presStyleIdx="1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0DD9B98-5DA4-4F34-BA18-36F8FE42EDEF}" type="pres">
      <dgm:prSet presAssocID="{2C779319-9490-48CA-9E27-BF2A04266F0F}" presName="sibTrans" presStyleCnt="0"/>
      <dgm:spPr/>
    </dgm:pt>
    <dgm:pt modelId="{A6C7A0CC-8A25-4D9A-9870-018D1BCB5B77}" type="pres">
      <dgm:prSet presAssocID="{822D5E02-3C81-490F-B9F3-0865D42E4EB9}" presName="node" presStyleLbl="node1" presStyleIdx="2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76942F1-7958-40B0-9152-D7E65BB2038A}" type="pres">
      <dgm:prSet presAssocID="{E50B544B-D176-424E-9753-F711671BE250}" presName="sibTrans" presStyleCnt="0"/>
      <dgm:spPr/>
    </dgm:pt>
    <dgm:pt modelId="{66428651-0E09-4157-8A93-39EF2E964152}" type="pres">
      <dgm:prSet presAssocID="{E3887EA4-7B26-4351-8AE6-BA6E56FD3AAB}" presName="node" presStyleLbl="node1" presStyleIdx="3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BA54614-C131-43A9-9413-D7EAC00F9105}" type="pres">
      <dgm:prSet presAssocID="{D73542CF-70C2-4E3B-B1C3-8675A555DE97}" presName="sibTrans" presStyleCnt="0"/>
      <dgm:spPr/>
    </dgm:pt>
    <dgm:pt modelId="{E8C017F1-6350-4F26-9208-E7556F3779F8}" type="pres">
      <dgm:prSet presAssocID="{2B98C2DF-1A0C-4F2D-A1E2-8E79A4F7F68E}" presName="node" presStyleLbl="node1" presStyleIdx="4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832F64D-9DBF-4AC5-B258-CDFF387FC09E}" type="pres">
      <dgm:prSet presAssocID="{37E217F3-F0E6-4C30-80A2-FD03A738CE76}" presName="sibTrans" presStyleCnt="0"/>
      <dgm:spPr/>
    </dgm:pt>
    <dgm:pt modelId="{6BBDAA9F-00A4-4508-9E3B-1DECB54B1AF5}" type="pres">
      <dgm:prSet presAssocID="{88947837-4BFB-45C4-9727-A6387FA4E8F8}" presName="node" presStyleLbl="node1" presStyleIdx="5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41A958D-22D4-455D-A54D-A114B805BBBD}" type="pres">
      <dgm:prSet presAssocID="{94141959-8017-4CF6-A76B-037DC049C65C}" presName="sibTrans" presStyleCnt="0"/>
      <dgm:spPr/>
    </dgm:pt>
    <dgm:pt modelId="{836534C2-F2B5-4DA6-8571-FFE1923999AF}" type="pres">
      <dgm:prSet presAssocID="{9C1B8B3D-FC15-4689-A66A-BCD271D83825}" presName="node" presStyleLbl="node1" presStyleIdx="6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FAB91A4-B24B-4E6D-89F3-D61E1A5222EB}" type="pres">
      <dgm:prSet presAssocID="{7DD3307D-553A-44C4-9FB5-30D0C6323E87}" presName="sibTrans" presStyleCnt="0"/>
      <dgm:spPr/>
    </dgm:pt>
    <dgm:pt modelId="{0C06B9B6-A4DB-4FFE-A6E9-E0BDF316C248}" type="pres">
      <dgm:prSet presAssocID="{38C37A97-ACD7-4931-9BD8-6B9E8631887B}" presName="node" presStyleLbl="node1" presStyleIdx="7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C86A9B9-D45A-4237-8B2F-9EC336E8AF45}" type="pres">
      <dgm:prSet presAssocID="{F962881A-B565-4C13-93DE-D5479CFDBDB9}" presName="sibTrans" presStyleCnt="0"/>
      <dgm:spPr/>
    </dgm:pt>
    <dgm:pt modelId="{DA74FB84-E732-4A5C-97C2-D0399ACEDF78}" type="pres">
      <dgm:prSet presAssocID="{CACEB8F5-226F-4AF1-8DFA-59404FC74D82}" presName="node" presStyleLbl="node1" presStyleIdx="8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01FF062-CD2D-450E-AF69-2CD909FB19CE}" type="pres">
      <dgm:prSet presAssocID="{994B93C0-112C-42FA-BEAC-0C1FD0A27820}" presName="sibTrans" presStyleCnt="0"/>
      <dgm:spPr/>
    </dgm:pt>
    <dgm:pt modelId="{6A4D82E2-683F-4207-A546-069ED2378F47}" type="pres">
      <dgm:prSet presAssocID="{560B182A-34F7-4EAF-86FB-DED8532F6FC8}" presName="node" presStyleLbl="node1" presStyleIdx="9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3BA7026-7897-4811-A6FC-E07B721B982A}" type="pres">
      <dgm:prSet presAssocID="{A284A499-C587-47B1-A7AB-BBA4BBD6122F}" presName="sibTrans" presStyleCnt="0"/>
      <dgm:spPr/>
    </dgm:pt>
    <dgm:pt modelId="{AFDE59C3-E023-433F-BD0A-211377F18D16}" type="pres">
      <dgm:prSet presAssocID="{F1944BC7-8739-43A7-AD16-659BF16D1510}" presName="node" presStyleLbl="node1" presStyleIdx="10" presStyleCnt="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38719A1C-40F6-432B-851F-E0FF536F268D}" srcId="{8D00855C-957A-4542-B30D-EC9357E65F04}" destId="{38C37A97-ACD7-4931-9BD8-6B9E8631887B}" srcOrd="7" destOrd="0" parTransId="{A0E7FA75-D060-45C9-9BF3-B137F3F9ABF1}" sibTransId="{F962881A-B565-4C13-93DE-D5479CFDBDB9}"/>
    <dgm:cxn modelId="{57BEBCD2-D125-4466-BA2F-B613623A55E7}" srcId="{8D00855C-957A-4542-B30D-EC9357E65F04}" destId="{F1944BC7-8739-43A7-AD16-659BF16D1510}" srcOrd="10" destOrd="0" parTransId="{E80CF134-53FE-4716-9BC6-E159F19FDE4C}" sibTransId="{DD2DBF0C-8D75-49D5-A184-8D132FD22724}"/>
    <dgm:cxn modelId="{D25823B3-D34B-48D3-AFFB-3A1EF9F286F6}" srcId="{8D00855C-957A-4542-B30D-EC9357E65F04}" destId="{822D5E02-3C81-490F-B9F3-0865D42E4EB9}" srcOrd="2" destOrd="0" parTransId="{166330C5-2B8B-4E87-B7C8-E012A1177401}" sibTransId="{E50B544B-D176-424E-9753-F711671BE250}"/>
    <dgm:cxn modelId="{4217144B-0B24-4003-BCC5-156411DA8F55}" srcId="{8D00855C-957A-4542-B30D-EC9357E65F04}" destId="{CACEB8F5-226F-4AF1-8DFA-59404FC74D82}" srcOrd="8" destOrd="0" parTransId="{E5B7991A-7E6C-4A32-8950-284B138C2603}" sibTransId="{994B93C0-112C-42FA-BEAC-0C1FD0A27820}"/>
    <dgm:cxn modelId="{E47B15E5-F534-4AC5-8B91-A526A4809F80}" srcId="{8D00855C-957A-4542-B30D-EC9357E65F04}" destId="{560B182A-34F7-4EAF-86FB-DED8532F6FC8}" srcOrd="9" destOrd="0" parTransId="{08E28293-CAF6-416A-B8FA-540E03BA6C29}" sibTransId="{A284A499-C587-47B1-A7AB-BBA4BBD6122F}"/>
    <dgm:cxn modelId="{D2E8FEDD-92D0-44B3-8F27-9EB16F7153F6}" srcId="{8D00855C-957A-4542-B30D-EC9357E65F04}" destId="{29C1E189-6ED2-4208-8556-C9A0833CF4B9}" srcOrd="0" destOrd="0" parTransId="{D0CC6179-B536-4E58-860A-7E097EB0CA39}" sibTransId="{4CD82729-641D-44B0-A5D4-6D2164158F20}"/>
    <dgm:cxn modelId="{E875F044-0213-41CF-B3E0-5F88E6DD5CD5}" type="presOf" srcId="{218EAFF7-FA68-48A9-B92B-A46B8EAB6D7D}" destId="{BC84C875-75EB-4DD9-AA34-5B202AC079F3}" srcOrd="0" destOrd="0" presId="urn:microsoft.com/office/officeart/2005/8/layout/default"/>
    <dgm:cxn modelId="{6D24ACFF-341C-4500-962B-9418C4544C53}" type="presOf" srcId="{29C1E189-6ED2-4208-8556-C9A0833CF4B9}" destId="{B3E91CD7-5971-4DBD-946A-955388763351}" srcOrd="0" destOrd="0" presId="urn:microsoft.com/office/officeart/2005/8/layout/default"/>
    <dgm:cxn modelId="{AB1E4000-270B-4138-A023-5CF9B0613B5D}" srcId="{8D00855C-957A-4542-B30D-EC9357E65F04}" destId="{218EAFF7-FA68-48A9-B92B-A46B8EAB6D7D}" srcOrd="1" destOrd="0" parTransId="{37413DC3-20D5-43E6-801C-4AD9E9990D95}" sibTransId="{2C779319-9490-48CA-9E27-BF2A04266F0F}"/>
    <dgm:cxn modelId="{E4551A82-BD6A-4D58-A475-FAED2B51D7DE}" type="presOf" srcId="{560B182A-34F7-4EAF-86FB-DED8532F6FC8}" destId="{6A4D82E2-683F-4207-A546-069ED2378F47}" srcOrd="0" destOrd="0" presId="urn:microsoft.com/office/officeart/2005/8/layout/default"/>
    <dgm:cxn modelId="{97DD0F24-7A59-46C4-BAF6-3594D7A2C771}" type="presOf" srcId="{2B98C2DF-1A0C-4F2D-A1E2-8E79A4F7F68E}" destId="{E8C017F1-6350-4F26-9208-E7556F3779F8}" srcOrd="0" destOrd="0" presId="urn:microsoft.com/office/officeart/2005/8/layout/default"/>
    <dgm:cxn modelId="{E5654CFA-1A09-4BE7-A7EA-2BDF3EB1B881}" type="presOf" srcId="{38C37A97-ACD7-4931-9BD8-6B9E8631887B}" destId="{0C06B9B6-A4DB-4FFE-A6E9-E0BDF316C248}" srcOrd="0" destOrd="0" presId="urn:microsoft.com/office/officeart/2005/8/layout/default"/>
    <dgm:cxn modelId="{170C5B2C-DD87-4845-863A-6F9729731210}" srcId="{8D00855C-957A-4542-B30D-EC9357E65F04}" destId="{88947837-4BFB-45C4-9727-A6387FA4E8F8}" srcOrd="5" destOrd="0" parTransId="{1620CE6B-1EAA-4B04-B777-BA4D61C92871}" sibTransId="{94141959-8017-4CF6-A76B-037DC049C65C}"/>
    <dgm:cxn modelId="{962A49B9-4D40-4F80-A806-BCD290BA81A4}" type="presOf" srcId="{822D5E02-3C81-490F-B9F3-0865D42E4EB9}" destId="{A6C7A0CC-8A25-4D9A-9870-018D1BCB5B77}" srcOrd="0" destOrd="0" presId="urn:microsoft.com/office/officeart/2005/8/layout/default"/>
    <dgm:cxn modelId="{1DDB540C-8CC2-49DA-9D54-2E83E4D59128}" type="presOf" srcId="{8D00855C-957A-4542-B30D-EC9357E65F04}" destId="{C12F1241-51C3-47FA-8178-B0A6611FAEEE}" srcOrd="0" destOrd="0" presId="urn:microsoft.com/office/officeart/2005/8/layout/default"/>
    <dgm:cxn modelId="{0050222F-FED9-43A4-8EDD-1F340BC126AB}" type="presOf" srcId="{9C1B8B3D-FC15-4689-A66A-BCD271D83825}" destId="{836534C2-F2B5-4DA6-8571-FFE1923999AF}" srcOrd="0" destOrd="0" presId="urn:microsoft.com/office/officeart/2005/8/layout/default"/>
    <dgm:cxn modelId="{D2F878F2-3DA2-4F1C-BA28-9B817473E0FC}" srcId="{8D00855C-957A-4542-B30D-EC9357E65F04}" destId="{2B98C2DF-1A0C-4F2D-A1E2-8E79A4F7F68E}" srcOrd="4" destOrd="0" parTransId="{81EC754A-1E4F-4589-B967-FC3627AAFCAF}" sibTransId="{37E217F3-F0E6-4C30-80A2-FD03A738CE76}"/>
    <dgm:cxn modelId="{64F8593B-BC07-41EB-8B94-C20DD06EEA5C}" srcId="{8D00855C-957A-4542-B30D-EC9357E65F04}" destId="{E3887EA4-7B26-4351-8AE6-BA6E56FD3AAB}" srcOrd="3" destOrd="0" parTransId="{B1C936BB-ACF3-40D7-BD15-A6071E46AD76}" sibTransId="{D73542CF-70C2-4E3B-B1C3-8675A555DE97}"/>
    <dgm:cxn modelId="{D339BEA8-59E7-41E7-80F4-AC14571B8D18}" type="presOf" srcId="{F1944BC7-8739-43A7-AD16-659BF16D1510}" destId="{AFDE59C3-E023-433F-BD0A-211377F18D16}" srcOrd="0" destOrd="0" presId="urn:microsoft.com/office/officeart/2005/8/layout/default"/>
    <dgm:cxn modelId="{D810F2BF-C66A-4F04-9EBF-D2360BB2E033}" type="presOf" srcId="{88947837-4BFB-45C4-9727-A6387FA4E8F8}" destId="{6BBDAA9F-00A4-4508-9E3B-1DECB54B1AF5}" srcOrd="0" destOrd="0" presId="urn:microsoft.com/office/officeart/2005/8/layout/default"/>
    <dgm:cxn modelId="{C84D8A55-9F60-447D-95DE-A12FFEE80069}" srcId="{8D00855C-957A-4542-B30D-EC9357E65F04}" destId="{9C1B8B3D-FC15-4689-A66A-BCD271D83825}" srcOrd="6" destOrd="0" parTransId="{02E158C5-2789-472F-9F8B-8F13B70688A7}" sibTransId="{7DD3307D-553A-44C4-9FB5-30D0C6323E87}"/>
    <dgm:cxn modelId="{FF3B0713-F540-4225-B686-2C991C573019}" type="presOf" srcId="{CACEB8F5-226F-4AF1-8DFA-59404FC74D82}" destId="{DA74FB84-E732-4A5C-97C2-D0399ACEDF78}" srcOrd="0" destOrd="0" presId="urn:microsoft.com/office/officeart/2005/8/layout/default"/>
    <dgm:cxn modelId="{B28C93C9-865B-4CB7-979A-ACAC6FED9D1C}" type="presOf" srcId="{E3887EA4-7B26-4351-8AE6-BA6E56FD3AAB}" destId="{66428651-0E09-4157-8A93-39EF2E964152}" srcOrd="0" destOrd="0" presId="urn:microsoft.com/office/officeart/2005/8/layout/default"/>
    <dgm:cxn modelId="{9F4031F9-4217-4C0B-874F-747569E9E547}" type="presParOf" srcId="{C12F1241-51C3-47FA-8178-B0A6611FAEEE}" destId="{B3E91CD7-5971-4DBD-946A-955388763351}" srcOrd="0" destOrd="0" presId="urn:microsoft.com/office/officeart/2005/8/layout/default"/>
    <dgm:cxn modelId="{ED3BFA9F-B25A-4CF0-8698-99F310642707}" type="presParOf" srcId="{C12F1241-51C3-47FA-8178-B0A6611FAEEE}" destId="{42691C91-640E-456C-B9D2-031415C9F310}" srcOrd="1" destOrd="0" presId="urn:microsoft.com/office/officeart/2005/8/layout/default"/>
    <dgm:cxn modelId="{6C96AA11-D43E-43D1-AA3F-3F38E048587D}" type="presParOf" srcId="{C12F1241-51C3-47FA-8178-B0A6611FAEEE}" destId="{BC84C875-75EB-4DD9-AA34-5B202AC079F3}" srcOrd="2" destOrd="0" presId="urn:microsoft.com/office/officeart/2005/8/layout/default"/>
    <dgm:cxn modelId="{C5634AE0-564E-4CF9-97E1-550490335868}" type="presParOf" srcId="{C12F1241-51C3-47FA-8178-B0A6611FAEEE}" destId="{D0DD9B98-5DA4-4F34-BA18-36F8FE42EDEF}" srcOrd="3" destOrd="0" presId="urn:microsoft.com/office/officeart/2005/8/layout/default"/>
    <dgm:cxn modelId="{9D1F00C3-8642-4DD2-91B9-D28504C841B2}" type="presParOf" srcId="{C12F1241-51C3-47FA-8178-B0A6611FAEEE}" destId="{A6C7A0CC-8A25-4D9A-9870-018D1BCB5B77}" srcOrd="4" destOrd="0" presId="urn:microsoft.com/office/officeart/2005/8/layout/default"/>
    <dgm:cxn modelId="{08B1EB9E-4F2C-4276-ADFC-213874A9C82E}" type="presParOf" srcId="{C12F1241-51C3-47FA-8178-B0A6611FAEEE}" destId="{F76942F1-7958-40B0-9152-D7E65BB2038A}" srcOrd="5" destOrd="0" presId="urn:microsoft.com/office/officeart/2005/8/layout/default"/>
    <dgm:cxn modelId="{9F348C54-B7A1-433D-A4A0-483E98742231}" type="presParOf" srcId="{C12F1241-51C3-47FA-8178-B0A6611FAEEE}" destId="{66428651-0E09-4157-8A93-39EF2E964152}" srcOrd="6" destOrd="0" presId="urn:microsoft.com/office/officeart/2005/8/layout/default"/>
    <dgm:cxn modelId="{281CE45C-F3A7-4D84-B4D3-A93C6E748446}" type="presParOf" srcId="{C12F1241-51C3-47FA-8178-B0A6611FAEEE}" destId="{0BA54614-C131-43A9-9413-D7EAC00F9105}" srcOrd="7" destOrd="0" presId="urn:microsoft.com/office/officeart/2005/8/layout/default"/>
    <dgm:cxn modelId="{EE35CC30-F7CA-4501-B3B0-CC61277E22B1}" type="presParOf" srcId="{C12F1241-51C3-47FA-8178-B0A6611FAEEE}" destId="{E8C017F1-6350-4F26-9208-E7556F3779F8}" srcOrd="8" destOrd="0" presId="urn:microsoft.com/office/officeart/2005/8/layout/default"/>
    <dgm:cxn modelId="{9C1B9BD6-8F4D-4E64-B6A3-B2D855FD7F30}" type="presParOf" srcId="{C12F1241-51C3-47FA-8178-B0A6611FAEEE}" destId="{9832F64D-9DBF-4AC5-B258-CDFF387FC09E}" srcOrd="9" destOrd="0" presId="urn:microsoft.com/office/officeart/2005/8/layout/default"/>
    <dgm:cxn modelId="{98B02A52-95DC-4258-8BA9-92467E74BAC3}" type="presParOf" srcId="{C12F1241-51C3-47FA-8178-B0A6611FAEEE}" destId="{6BBDAA9F-00A4-4508-9E3B-1DECB54B1AF5}" srcOrd="10" destOrd="0" presId="urn:microsoft.com/office/officeart/2005/8/layout/default"/>
    <dgm:cxn modelId="{B3593352-989A-4D73-A2EB-FDD358D68488}" type="presParOf" srcId="{C12F1241-51C3-47FA-8178-B0A6611FAEEE}" destId="{D41A958D-22D4-455D-A54D-A114B805BBBD}" srcOrd="11" destOrd="0" presId="urn:microsoft.com/office/officeart/2005/8/layout/default"/>
    <dgm:cxn modelId="{D2F4BE49-7793-440B-9AE5-1FDCDB80DCBB}" type="presParOf" srcId="{C12F1241-51C3-47FA-8178-B0A6611FAEEE}" destId="{836534C2-F2B5-4DA6-8571-FFE1923999AF}" srcOrd="12" destOrd="0" presId="urn:microsoft.com/office/officeart/2005/8/layout/default"/>
    <dgm:cxn modelId="{24A7C8B2-1C8B-47DA-8455-E598119A8F2A}" type="presParOf" srcId="{C12F1241-51C3-47FA-8178-B0A6611FAEEE}" destId="{EFAB91A4-B24B-4E6D-89F3-D61E1A5222EB}" srcOrd="13" destOrd="0" presId="urn:microsoft.com/office/officeart/2005/8/layout/default"/>
    <dgm:cxn modelId="{A378418A-07AF-4CDD-88DC-DA23B46E12C6}" type="presParOf" srcId="{C12F1241-51C3-47FA-8178-B0A6611FAEEE}" destId="{0C06B9B6-A4DB-4FFE-A6E9-E0BDF316C248}" srcOrd="14" destOrd="0" presId="urn:microsoft.com/office/officeart/2005/8/layout/default"/>
    <dgm:cxn modelId="{D92F427D-FD04-4724-9683-BB12EBC462D7}" type="presParOf" srcId="{C12F1241-51C3-47FA-8178-B0A6611FAEEE}" destId="{8C86A9B9-D45A-4237-8B2F-9EC336E8AF45}" srcOrd="15" destOrd="0" presId="urn:microsoft.com/office/officeart/2005/8/layout/default"/>
    <dgm:cxn modelId="{77399A82-D5AA-4948-9999-C10AE7AF10E3}" type="presParOf" srcId="{C12F1241-51C3-47FA-8178-B0A6611FAEEE}" destId="{DA74FB84-E732-4A5C-97C2-D0399ACEDF78}" srcOrd="16" destOrd="0" presId="urn:microsoft.com/office/officeart/2005/8/layout/default"/>
    <dgm:cxn modelId="{54FE97F3-9A6B-4610-B261-D40A5ADD3776}" type="presParOf" srcId="{C12F1241-51C3-47FA-8178-B0A6611FAEEE}" destId="{B01FF062-CD2D-450E-AF69-2CD909FB19CE}" srcOrd="17" destOrd="0" presId="urn:microsoft.com/office/officeart/2005/8/layout/default"/>
    <dgm:cxn modelId="{0EE266A6-068B-4293-B65F-85FD62D33F14}" type="presParOf" srcId="{C12F1241-51C3-47FA-8178-B0A6611FAEEE}" destId="{6A4D82E2-683F-4207-A546-069ED2378F47}" srcOrd="18" destOrd="0" presId="urn:microsoft.com/office/officeart/2005/8/layout/default"/>
    <dgm:cxn modelId="{648AC15C-3C8F-45EB-9F27-F787C69BE235}" type="presParOf" srcId="{C12F1241-51C3-47FA-8178-B0A6611FAEEE}" destId="{63BA7026-7897-4811-A6FC-E07B721B982A}" srcOrd="19" destOrd="0" presId="urn:microsoft.com/office/officeart/2005/8/layout/default"/>
    <dgm:cxn modelId="{15608ABF-184C-4069-B82F-DCF19ECC31BF}" type="presParOf" srcId="{C12F1241-51C3-47FA-8178-B0A6611FAEEE}" destId="{AFDE59C3-E023-433F-BD0A-211377F18D16}" srcOrd="2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05064A-AF3B-4300-BA44-77588901B427}">
      <dsp:nvSpPr>
        <dsp:cNvPr id="0" name=""/>
        <dsp:cNvSpPr/>
      </dsp:nvSpPr>
      <dsp:spPr>
        <a:xfrm>
          <a:off x="2971794" y="381000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graphics and multimedia programs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971794" y="381000"/>
        <a:ext cx="2762250" cy="1657349"/>
      </dsp:txXfrm>
    </dsp:sp>
    <dsp:sp modelId="{04A23606-A1AC-46C0-8D8A-3CF4E432B7AE}">
      <dsp:nvSpPr>
        <dsp:cNvPr id="0" name=""/>
        <dsp:cNvSpPr/>
      </dsp:nvSpPr>
      <dsp:spPr>
        <a:xfrm>
          <a:off x="5943588" y="381000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home, personal, and educational programs</a:t>
          </a:r>
        </a:p>
      </dsp:txBody>
      <dsp:txXfrm>
        <a:off x="5943588" y="381000"/>
        <a:ext cx="2762250" cy="1657349"/>
      </dsp:txXfrm>
    </dsp:sp>
    <dsp:sp modelId="{EA6BF97B-0A6D-4B88-8B27-2E612904A0D0}">
      <dsp:nvSpPr>
        <dsp:cNvPr id="0" name=""/>
        <dsp:cNvSpPr/>
      </dsp:nvSpPr>
      <dsp:spPr>
        <a:xfrm>
          <a:off x="2971794" y="2514606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advantages of and ways to access Web applications</a:t>
          </a:r>
        </a:p>
      </dsp:txBody>
      <dsp:txXfrm>
        <a:off x="2971794" y="2514606"/>
        <a:ext cx="2762250" cy="1657349"/>
      </dsp:txXfrm>
    </dsp:sp>
    <dsp:sp modelId="{E5ED25B8-CF7D-4579-A5FE-FBBB2E82DEEA}">
      <dsp:nvSpPr>
        <dsp:cNvPr id="0" name=""/>
        <dsp:cNvSpPr/>
      </dsp:nvSpPr>
      <dsp:spPr>
        <a:xfrm>
          <a:off x="76210" y="2514601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types of application software used in communications</a:t>
          </a:r>
        </a:p>
      </dsp:txBody>
      <dsp:txXfrm>
        <a:off x="76210" y="2514601"/>
        <a:ext cx="2762250" cy="1657349"/>
      </dsp:txXfrm>
    </dsp:sp>
    <dsp:sp modelId="{D13A5441-5B8A-4D5F-9092-BE39B98D49AD}">
      <dsp:nvSpPr>
        <dsp:cNvPr id="0" name=""/>
        <dsp:cNvSpPr/>
      </dsp:nvSpPr>
      <dsp:spPr>
        <a:xfrm>
          <a:off x="5943588" y="2514601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learning aids available for application software</a:t>
          </a:r>
        </a:p>
      </dsp:txBody>
      <dsp:txXfrm>
        <a:off x="5943588" y="2514601"/>
        <a:ext cx="2762250" cy="1657349"/>
      </dsp:txXfrm>
    </dsp:sp>
    <dsp:sp modelId="{A26F9DC4-69EC-4065-8781-388B79C4897B}">
      <dsp:nvSpPr>
        <dsp:cNvPr id="0" name=""/>
        <dsp:cNvSpPr/>
      </dsp:nvSpPr>
      <dsp:spPr>
        <a:xfrm>
          <a:off x="76210" y="380995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business programs</a:t>
          </a:r>
        </a:p>
      </dsp:txBody>
      <dsp:txXfrm>
        <a:off x="76210" y="380995"/>
        <a:ext cx="2762250" cy="16573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EC1196-9756-4818-A888-89D41D08D079}">
      <dsp:nvSpPr>
        <dsp:cNvPr id="0" name=""/>
        <dsp:cNvSpPr/>
      </dsp:nvSpPr>
      <dsp:spPr>
        <a:xfrm>
          <a:off x="652149" y="297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Human resources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52149" y="297"/>
        <a:ext cx="1752302" cy="1051381"/>
      </dsp:txXfrm>
    </dsp:sp>
    <dsp:sp modelId="{CCBFCFA6-A068-4174-A940-6D27EB377E79}">
      <dsp:nvSpPr>
        <dsp:cNvPr id="0" name=""/>
        <dsp:cNvSpPr/>
      </dsp:nvSpPr>
      <dsp:spPr>
        <a:xfrm>
          <a:off x="2579682" y="297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22070"/>
                <a:satOff val="-546"/>
                <a:lumOff val="312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2070"/>
                <a:satOff val="-546"/>
                <a:lumOff val="312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2070"/>
                <a:satOff val="-546"/>
                <a:lumOff val="312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Accounting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79682" y="297"/>
        <a:ext cx="1752302" cy="1051381"/>
      </dsp:txXfrm>
    </dsp:sp>
    <dsp:sp modelId="{F77485D5-8E00-4694-B0F9-82D874722AE6}">
      <dsp:nvSpPr>
        <dsp:cNvPr id="0" name=""/>
        <dsp:cNvSpPr/>
      </dsp:nvSpPr>
      <dsp:spPr>
        <a:xfrm>
          <a:off x="4507215" y="297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Engineering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07215" y="297"/>
        <a:ext cx="1752302" cy="1051381"/>
      </dsp:txXfrm>
    </dsp:sp>
    <dsp:sp modelId="{00E81F37-C67C-4F09-ABDE-F182261B0722}">
      <dsp:nvSpPr>
        <dsp:cNvPr id="0" name=""/>
        <dsp:cNvSpPr/>
      </dsp:nvSpPr>
      <dsp:spPr>
        <a:xfrm>
          <a:off x="6434747" y="297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66209"/>
                <a:satOff val="-1637"/>
                <a:lumOff val="937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66209"/>
                <a:satOff val="-1637"/>
                <a:lumOff val="937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66209"/>
                <a:satOff val="-1637"/>
                <a:lumOff val="937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Manufacturing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34747" y="297"/>
        <a:ext cx="1752302" cy="1051381"/>
      </dsp:txXfrm>
    </dsp:sp>
    <dsp:sp modelId="{7E0B22BE-9783-4E0E-AEB4-77C1FC4B1514}">
      <dsp:nvSpPr>
        <dsp:cNvPr id="0" name=""/>
        <dsp:cNvSpPr/>
      </dsp:nvSpPr>
      <dsp:spPr>
        <a:xfrm>
          <a:off x="652149" y="1226909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Marketing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52149" y="1226909"/>
        <a:ext cx="1752302" cy="1051381"/>
      </dsp:txXfrm>
    </dsp:sp>
    <dsp:sp modelId="{143840DA-A7F2-4CE1-91CE-D2C1587BF0A4}">
      <dsp:nvSpPr>
        <dsp:cNvPr id="0" name=""/>
        <dsp:cNvSpPr/>
      </dsp:nvSpPr>
      <dsp:spPr>
        <a:xfrm>
          <a:off x="2579682" y="1226909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0349"/>
                <a:satOff val="-2728"/>
                <a:lumOff val="1561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0349"/>
                <a:satOff val="-2728"/>
                <a:lumOff val="1561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0349"/>
                <a:satOff val="-2728"/>
                <a:lumOff val="1561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Sales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79682" y="1226909"/>
        <a:ext cx="1752302" cy="1051381"/>
      </dsp:txXfrm>
    </dsp:sp>
    <dsp:sp modelId="{9255BD6B-D3B7-4816-9159-4C4EF231D39F}">
      <dsp:nvSpPr>
        <dsp:cNvPr id="0" name=""/>
        <dsp:cNvSpPr/>
      </dsp:nvSpPr>
      <dsp:spPr>
        <a:xfrm>
          <a:off x="4507215" y="1226909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Distribution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07215" y="1226909"/>
        <a:ext cx="1752302" cy="1051381"/>
      </dsp:txXfrm>
    </dsp:sp>
    <dsp:sp modelId="{CDB42D0A-1D93-482C-AE6F-C85A78BD07B1}">
      <dsp:nvSpPr>
        <dsp:cNvPr id="0" name=""/>
        <dsp:cNvSpPr/>
      </dsp:nvSpPr>
      <dsp:spPr>
        <a:xfrm>
          <a:off x="6434747" y="1226909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54488"/>
                <a:satOff val="-3819"/>
                <a:lumOff val="2186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4488"/>
                <a:satOff val="-3819"/>
                <a:lumOff val="2186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4488"/>
                <a:satOff val="-3819"/>
                <a:lumOff val="2186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Customer service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34747" y="1226909"/>
        <a:ext cx="1752302" cy="1051381"/>
      </dsp:txXfrm>
    </dsp:sp>
    <dsp:sp modelId="{A45F9CF0-CB0B-4FE7-983F-3486DDD4C581}">
      <dsp:nvSpPr>
        <dsp:cNvPr id="0" name=""/>
        <dsp:cNvSpPr/>
      </dsp:nvSpPr>
      <dsp:spPr>
        <a:xfrm>
          <a:off x="3543448" y="2453520"/>
          <a:ext cx="1752302" cy="1051381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Information Technology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543448" y="2453520"/>
        <a:ext cx="1752302" cy="10513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DEE8E0-60C3-4DDB-B59F-F837B97AC42D}">
      <dsp:nvSpPr>
        <dsp:cNvPr id="0" name=""/>
        <dsp:cNvSpPr/>
      </dsp:nvSpPr>
      <dsp:spPr>
        <a:xfrm>
          <a:off x="0" y="0"/>
          <a:ext cx="7620000" cy="169068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finance software</a:t>
          </a:r>
          <a:endParaRPr lang="en-US" sz="47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693068" y="0"/>
        <a:ext cx="5926931" cy="1690687"/>
      </dsp:txXfrm>
    </dsp:sp>
    <dsp:sp modelId="{962D8FE2-1E07-4ED2-AF2E-4822B88DA5AE}">
      <dsp:nvSpPr>
        <dsp:cNvPr id="0" name=""/>
        <dsp:cNvSpPr/>
      </dsp:nvSpPr>
      <dsp:spPr>
        <a:xfrm>
          <a:off x="169068" y="169068"/>
          <a:ext cx="1524000" cy="13525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1E8F11-416C-45A2-BE73-5B49316FA2CF}">
      <dsp:nvSpPr>
        <dsp:cNvPr id="0" name=""/>
        <dsp:cNvSpPr/>
      </dsp:nvSpPr>
      <dsp:spPr>
        <a:xfrm>
          <a:off x="0" y="1859756"/>
          <a:ext cx="7620000" cy="169068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Legal software</a:t>
          </a:r>
          <a:endParaRPr lang="en-US" sz="47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693068" y="1859756"/>
        <a:ext cx="5926931" cy="1690687"/>
      </dsp:txXfrm>
    </dsp:sp>
    <dsp:sp modelId="{C1A63CCF-13E1-4125-AEB5-F1C63507EB40}">
      <dsp:nvSpPr>
        <dsp:cNvPr id="0" name=""/>
        <dsp:cNvSpPr/>
      </dsp:nvSpPr>
      <dsp:spPr>
        <a:xfrm>
          <a:off x="169068" y="2028825"/>
          <a:ext cx="1524000" cy="13525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07FB40-C9D7-40B9-82DD-7A2F45D8F1BC}">
      <dsp:nvSpPr>
        <dsp:cNvPr id="0" name=""/>
        <dsp:cNvSpPr/>
      </dsp:nvSpPr>
      <dsp:spPr>
        <a:xfrm>
          <a:off x="0" y="3719512"/>
          <a:ext cx="7620000" cy="169068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Tax preparation software</a:t>
          </a:r>
          <a:endParaRPr lang="en-US" sz="47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693068" y="3719512"/>
        <a:ext cx="5926931" cy="1690687"/>
      </dsp:txXfrm>
    </dsp:sp>
    <dsp:sp modelId="{2E9616D7-CB94-4141-89E2-E9A031EA460C}">
      <dsp:nvSpPr>
        <dsp:cNvPr id="0" name=""/>
        <dsp:cNvSpPr/>
      </dsp:nvSpPr>
      <dsp:spPr>
        <a:xfrm>
          <a:off x="169068" y="3888581"/>
          <a:ext cx="1524000" cy="135255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519BB2-935F-428B-95D2-43A603729C96}">
      <dsp:nvSpPr>
        <dsp:cNvPr id="0" name=""/>
        <dsp:cNvSpPr/>
      </dsp:nvSpPr>
      <dsp:spPr>
        <a:xfrm>
          <a:off x="0" y="0"/>
          <a:ext cx="7315200" cy="166687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DTP software</a:t>
          </a:r>
          <a:endParaRPr lang="en-US" sz="46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629727" y="0"/>
        <a:ext cx="5685472" cy="1666874"/>
      </dsp:txXfrm>
    </dsp:sp>
    <dsp:sp modelId="{29EA137C-3E17-4FAC-84ED-49BD782098F9}">
      <dsp:nvSpPr>
        <dsp:cNvPr id="0" name=""/>
        <dsp:cNvSpPr/>
      </dsp:nvSpPr>
      <dsp:spPr>
        <a:xfrm>
          <a:off x="166687" y="166687"/>
          <a:ext cx="1463040" cy="13335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FB47436-9260-4DF7-9C51-3DD818352B8C}">
      <dsp:nvSpPr>
        <dsp:cNvPr id="0" name=""/>
        <dsp:cNvSpPr/>
      </dsp:nvSpPr>
      <dsp:spPr>
        <a:xfrm>
          <a:off x="0" y="1833562"/>
          <a:ext cx="7315200" cy="166687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paint/image editing software</a:t>
          </a:r>
          <a:endParaRPr lang="en-US" sz="46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629727" y="1833562"/>
        <a:ext cx="5685472" cy="1666874"/>
      </dsp:txXfrm>
    </dsp:sp>
    <dsp:sp modelId="{835B8295-5523-4525-BC66-1854E10618B7}">
      <dsp:nvSpPr>
        <dsp:cNvPr id="0" name=""/>
        <dsp:cNvSpPr/>
      </dsp:nvSpPr>
      <dsp:spPr>
        <a:xfrm>
          <a:off x="166687" y="2000250"/>
          <a:ext cx="1463040" cy="13335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B235CBE-3281-4434-9F9D-DC88F0F6C8E2}">
      <dsp:nvSpPr>
        <dsp:cNvPr id="0" name=""/>
        <dsp:cNvSpPr/>
      </dsp:nvSpPr>
      <dsp:spPr>
        <a:xfrm>
          <a:off x="0" y="3667125"/>
          <a:ext cx="7315200" cy="166687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Personal photo editing software</a:t>
          </a:r>
          <a:endParaRPr lang="en-US" sz="46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629727" y="3667125"/>
        <a:ext cx="5685472" cy="1666874"/>
      </dsp:txXfrm>
    </dsp:sp>
    <dsp:sp modelId="{1709CD5A-F20C-48D1-A333-0F11A5B3787B}">
      <dsp:nvSpPr>
        <dsp:cNvPr id="0" name=""/>
        <dsp:cNvSpPr/>
      </dsp:nvSpPr>
      <dsp:spPr>
        <a:xfrm>
          <a:off x="166687" y="3833812"/>
          <a:ext cx="1463040" cy="133350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B874CF-D49E-432E-AE51-06908DE28B59}">
      <dsp:nvSpPr>
        <dsp:cNvPr id="0" name=""/>
        <dsp:cNvSpPr/>
      </dsp:nvSpPr>
      <dsp:spPr>
        <a:xfrm>
          <a:off x="0" y="0"/>
          <a:ext cx="8534400" cy="157162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Clip art/image gallery</a:t>
          </a:r>
          <a:endParaRPr lang="en-US" sz="44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864042" y="0"/>
        <a:ext cx="6670357" cy="1571624"/>
      </dsp:txXfrm>
    </dsp:sp>
    <dsp:sp modelId="{B8FADA31-9491-40A6-B7D2-E530E1AED5F5}">
      <dsp:nvSpPr>
        <dsp:cNvPr id="0" name=""/>
        <dsp:cNvSpPr/>
      </dsp:nvSpPr>
      <dsp:spPr>
        <a:xfrm>
          <a:off x="157162" y="157162"/>
          <a:ext cx="1706880" cy="12572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3942A50-A8CA-4C32-A569-265B55E4EB98}">
      <dsp:nvSpPr>
        <dsp:cNvPr id="0" name=""/>
        <dsp:cNvSpPr/>
      </dsp:nvSpPr>
      <dsp:spPr>
        <a:xfrm>
          <a:off x="0" y="1728787"/>
          <a:ext cx="8534400" cy="157162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Video and audio editing software</a:t>
          </a:r>
          <a:endParaRPr lang="en-US" sz="44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864042" y="1728787"/>
        <a:ext cx="6670357" cy="1571624"/>
      </dsp:txXfrm>
    </dsp:sp>
    <dsp:sp modelId="{65CF307E-01AF-43AD-9C9E-1BC5D632D416}">
      <dsp:nvSpPr>
        <dsp:cNvPr id="0" name=""/>
        <dsp:cNvSpPr/>
      </dsp:nvSpPr>
      <dsp:spPr>
        <a:xfrm>
          <a:off x="157162" y="1885949"/>
          <a:ext cx="1706880" cy="12572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A805856-117B-4FC6-B501-EC6187FE3471}">
      <dsp:nvSpPr>
        <dsp:cNvPr id="0" name=""/>
        <dsp:cNvSpPr/>
      </dsp:nvSpPr>
      <dsp:spPr>
        <a:xfrm>
          <a:off x="0" y="3457574"/>
          <a:ext cx="8534400" cy="157162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Home design/landscaping software</a:t>
          </a:r>
          <a:endParaRPr lang="en-US" sz="44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864042" y="3457574"/>
        <a:ext cx="6670357" cy="1571624"/>
      </dsp:txXfrm>
    </dsp:sp>
    <dsp:sp modelId="{172D8091-454D-44B6-988B-FC496D743DD7}">
      <dsp:nvSpPr>
        <dsp:cNvPr id="0" name=""/>
        <dsp:cNvSpPr/>
      </dsp:nvSpPr>
      <dsp:spPr>
        <a:xfrm>
          <a:off x="157162" y="3614737"/>
          <a:ext cx="1706880" cy="12572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242F9C-0A73-4FEC-9400-97B4A9CE3C78}">
      <dsp:nvSpPr>
        <dsp:cNvPr id="0" name=""/>
        <dsp:cNvSpPr/>
      </dsp:nvSpPr>
      <dsp:spPr>
        <a:xfrm>
          <a:off x="0" y="0"/>
          <a:ext cx="8077200" cy="123973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Travel and mapping software</a:t>
          </a:r>
          <a:endParaRPr lang="en-US" sz="3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739413" y="0"/>
        <a:ext cx="6337786" cy="1239738"/>
      </dsp:txXfrm>
    </dsp:sp>
    <dsp:sp modelId="{C12CA84B-0CA0-492E-A8FC-A1E013B54804}">
      <dsp:nvSpPr>
        <dsp:cNvPr id="0" name=""/>
        <dsp:cNvSpPr/>
      </dsp:nvSpPr>
      <dsp:spPr>
        <a:xfrm>
          <a:off x="123973" y="123973"/>
          <a:ext cx="1615440" cy="9917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CF19E25-E7BC-4944-A9F7-F331D8ED4F63}">
      <dsp:nvSpPr>
        <dsp:cNvPr id="0" name=""/>
        <dsp:cNvSpPr/>
      </dsp:nvSpPr>
      <dsp:spPr>
        <a:xfrm>
          <a:off x="0" y="1363712"/>
          <a:ext cx="8077200" cy="123973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3333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13333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3333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Reference software</a:t>
          </a:r>
          <a:endParaRPr lang="en-US" sz="3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739413" y="1363712"/>
        <a:ext cx="6337786" cy="1239738"/>
      </dsp:txXfrm>
    </dsp:sp>
    <dsp:sp modelId="{8892F56F-44AF-4E13-B57B-7716D80D008F}">
      <dsp:nvSpPr>
        <dsp:cNvPr id="0" name=""/>
        <dsp:cNvSpPr/>
      </dsp:nvSpPr>
      <dsp:spPr>
        <a:xfrm>
          <a:off x="123973" y="1487685"/>
          <a:ext cx="1615440" cy="9917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C10FBC1-4767-4B1D-9779-564D049D34E4}">
      <dsp:nvSpPr>
        <dsp:cNvPr id="0" name=""/>
        <dsp:cNvSpPr/>
      </dsp:nvSpPr>
      <dsp:spPr>
        <a:xfrm>
          <a:off x="0" y="2727424"/>
          <a:ext cx="8077200" cy="123973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6667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26667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6667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Educational software</a:t>
          </a:r>
          <a:endParaRPr lang="en-US" sz="3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739413" y="2727424"/>
        <a:ext cx="6337786" cy="1239738"/>
      </dsp:txXfrm>
    </dsp:sp>
    <dsp:sp modelId="{6D571423-79CD-4719-A1E4-FA09674BA42D}">
      <dsp:nvSpPr>
        <dsp:cNvPr id="0" name=""/>
        <dsp:cNvSpPr/>
      </dsp:nvSpPr>
      <dsp:spPr>
        <a:xfrm>
          <a:off x="123973" y="2851398"/>
          <a:ext cx="1615440" cy="9917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4759174-7E31-4CEF-820E-FEB5CBF89C43}">
      <dsp:nvSpPr>
        <dsp:cNvPr id="0" name=""/>
        <dsp:cNvSpPr/>
      </dsp:nvSpPr>
      <dsp:spPr>
        <a:xfrm>
          <a:off x="0" y="4091136"/>
          <a:ext cx="8077200" cy="123973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rgbClr>
            </a:gs>
            <a:gs pos="35000">
              <a:srgbClr val="8064A2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Entertainment software</a:t>
          </a:r>
          <a:endParaRPr lang="en-US" sz="3900" b="1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739413" y="4091136"/>
        <a:ext cx="6337786" cy="1239738"/>
      </dsp:txXfrm>
    </dsp:sp>
    <dsp:sp modelId="{1165D06F-B56A-4DE1-A4FD-D27598445AC8}">
      <dsp:nvSpPr>
        <dsp:cNvPr id="0" name=""/>
        <dsp:cNvSpPr/>
      </dsp:nvSpPr>
      <dsp:spPr>
        <a:xfrm>
          <a:off x="123973" y="4215110"/>
          <a:ext cx="1615440" cy="99179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E91CD7-5971-4DBD-946A-955388763351}">
      <dsp:nvSpPr>
        <dsp:cNvPr id="0" name=""/>
        <dsp:cNvSpPr/>
      </dsp:nvSpPr>
      <dsp:spPr>
        <a:xfrm>
          <a:off x="2589" y="345876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Browser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89" y="345876"/>
        <a:ext cx="2054423" cy="1232654"/>
      </dsp:txXfrm>
    </dsp:sp>
    <dsp:sp modelId="{BC84C875-75EB-4DD9-AA34-5B202AC079F3}">
      <dsp:nvSpPr>
        <dsp:cNvPr id="0" name=""/>
        <dsp:cNvSpPr/>
      </dsp:nvSpPr>
      <dsp:spPr>
        <a:xfrm>
          <a:off x="2262455" y="345876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E-Mail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62455" y="345876"/>
        <a:ext cx="2054423" cy="1232654"/>
      </dsp:txXfrm>
    </dsp:sp>
    <dsp:sp modelId="{A6C7A0CC-8A25-4D9A-9870-018D1BCB5B77}">
      <dsp:nvSpPr>
        <dsp:cNvPr id="0" name=""/>
        <dsp:cNvSpPr/>
      </dsp:nvSpPr>
      <dsp:spPr>
        <a:xfrm>
          <a:off x="4522321" y="345876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Instant Messaging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22321" y="345876"/>
        <a:ext cx="2054423" cy="1232654"/>
      </dsp:txXfrm>
    </dsp:sp>
    <dsp:sp modelId="{66428651-0E09-4157-8A93-39EF2E964152}">
      <dsp:nvSpPr>
        <dsp:cNvPr id="0" name=""/>
        <dsp:cNvSpPr/>
      </dsp:nvSpPr>
      <dsp:spPr>
        <a:xfrm>
          <a:off x="6782186" y="345876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Chat Room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82186" y="345876"/>
        <a:ext cx="2054423" cy="1232654"/>
      </dsp:txXfrm>
    </dsp:sp>
    <dsp:sp modelId="{E8C017F1-6350-4F26-9208-E7556F3779F8}">
      <dsp:nvSpPr>
        <dsp:cNvPr id="0" name=""/>
        <dsp:cNvSpPr/>
      </dsp:nvSpPr>
      <dsp:spPr>
        <a:xfrm>
          <a:off x="2589" y="1783972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Text, Picture, Video Messaging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89" y="1783972"/>
        <a:ext cx="2054423" cy="1232654"/>
      </dsp:txXfrm>
    </dsp:sp>
    <dsp:sp modelId="{6BBDAA9F-00A4-4508-9E3B-1DECB54B1AF5}">
      <dsp:nvSpPr>
        <dsp:cNvPr id="0" name=""/>
        <dsp:cNvSpPr/>
      </dsp:nvSpPr>
      <dsp:spPr>
        <a:xfrm>
          <a:off x="2262455" y="1783972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RSS Aggregator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62455" y="1783972"/>
        <a:ext cx="2054423" cy="1232654"/>
      </dsp:txXfrm>
    </dsp:sp>
    <dsp:sp modelId="{836534C2-F2B5-4DA6-8571-FFE1923999AF}">
      <dsp:nvSpPr>
        <dsp:cNvPr id="0" name=""/>
        <dsp:cNvSpPr/>
      </dsp:nvSpPr>
      <dsp:spPr>
        <a:xfrm>
          <a:off x="4522321" y="1783972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Blogging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22321" y="1783972"/>
        <a:ext cx="2054423" cy="1232654"/>
      </dsp:txXfrm>
    </dsp:sp>
    <dsp:sp modelId="{0C06B9B6-A4DB-4FFE-A6E9-E0BDF316C248}">
      <dsp:nvSpPr>
        <dsp:cNvPr id="0" name=""/>
        <dsp:cNvSpPr/>
      </dsp:nvSpPr>
      <dsp:spPr>
        <a:xfrm>
          <a:off x="6782186" y="1783972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Newsgroup/Message Board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82186" y="1783972"/>
        <a:ext cx="2054423" cy="1232654"/>
      </dsp:txXfrm>
    </dsp:sp>
    <dsp:sp modelId="{DA74FB84-E732-4A5C-97C2-D0399ACEDF78}">
      <dsp:nvSpPr>
        <dsp:cNvPr id="0" name=""/>
        <dsp:cNvSpPr/>
      </dsp:nvSpPr>
      <dsp:spPr>
        <a:xfrm>
          <a:off x="1132522" y="3222069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FTP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32522" y="3222069"/>
        <a:ext cx="2054423" cy="1232654"/>
      </dsp:txXfrm>
    </dsp:sp>
    <dsp:sp modelId="{6A4D82E2-683F-4207-A546-069ED2378F47}">
      <dsp:nvSpPr>
        <dsp:cNvPr id="0" name=""/>
        <dsp:cNvSpPr/>
      </dsp:nvSpPr>
      <dsp:spPr>
        <a:xfrm>
          <a:off x="3392388" y="3222069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VoIP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92388" y="3222069"/>
        <a:ext cx="2054423" cy="1232654"/>
      </dsp:txXfrm>
    </dsp:sp>
    <dsp:sp modelId="{AFDE59C3-E023-433F-BD0A-211377F18D16}">
      <dsp:nvSpPr>
        <dsp:cNvPr id="0" name=""/>
        <dsp:cNvSpPr/>
      </dsp:nvSpPr>
      <dsp:spPr>
        <a:xfrm>
          <a:off x="5652254" y="3222069"/>
          <a:ext cx="2054423" cy="1232654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Video Conferencing</a:t>
          </a:r>
          <a:endParaRPr lang="en-US" sz="1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652254" y="3222069"/>
        <a:ext cx="2054423" cy="1232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566BA4-8753-484A-94ED-08DF94DAF8AA}" type="slidenum">
              <a:rPr lang="en-US" smtClean="0">
                <a:latin typeface="Arial" charset="0"/>
              </a:rPr>
              <a:pPr/>
              <a:t>14</a:t>
            </a:fld>
            <a:endParaRPr lang="en-US" smtClean="0">
              <a:latin typeface="Arial" charset="0"/>
            </a:endParaRPr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Describe bitmapped image as drawing on graph paper. Fill in the blocks to create the image. I use a graph paper circle to illustrate.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10231D-D541-4F19-AC79-B0AAC209564F}" type="slidenum">
              <a:rPr lang="en-US" smtClean="0">
                <a:latin typeface="Arial" charset="0"/>
              </a:rPr>
              <a:pPr/>
              <a:t>15</a:t>
            </a:fld>
            <a:endParaRPr lang="en-US" smtClean="0">
              <a:latin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Remind your students of the algebra classes they took in high school. The functions they plotted on the Cartesian plane are similar to vector equations.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3FBEC1-6BB9-490C-B79C-A859B47D7B93}" type="slidenum">
              <a:rPr lang="en-US" smtClean="0">
                <a:latin typeface="Arial" charset="0"/>
              </a:rPr>
              <a:pPr/>
              <a:t>16</a:t>
            </a:fld>
            <a:endParaRPr lang="en-US" smtClean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i="1" dirty="0" smtClean="0">
                <a:latin typeface="Arial" charset="0"/>
                <a:cs typeface="Times New Roman" pitchFamily="18" charset="0"/>
              </a:rPr>
              <a:t>Table 8B.1 on page 325 lists several image types.</a:t>
            </a:r>
          </a:p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B72E2-BC01-4F08-88C7-4D829D14E24E}" type="slidenum">
              <a:rPr lang="en-US" smtClean="0">
                <a:latin typeface="Arial" charset="0"/>
              </a:rPr>
              <a:pPr/>
              <a:t>18</a:t>
            </a:fld>
            <a:endParaRPr lang="en-US" smtClean="0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Free or inexpensive clip art is often of too poor quality to use in graphic production. They are best suited for interoffice or personal communication.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B4A50-C9E9-43AC-8D33-82826437F10F}" type="slidenum">
              <a:rPr lang="en-US" smtClean="0">
                <a:latin typeface="Arial" charset="0"/>
              </a:rPr>
              <a:pPr/>
              <a:t>28</a:t>
            </a:fld>
            <a:endParaRPr lang="en-US" smtClean="0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Figure 8B.7 on page 327 demonstrates two images created with a paint program.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E695C6-6431-4731-80A6-5829341464C4}" type="slidenum">
              <a:rPr lang="en-US" smtClean="0">
                <a:latin typeface="Arial" charset="0"/>
              </a:rPr>
              <a:pPr/>
              <a:t>29</a:t>
            </a:fld>
            <a:endParaRPr lang="en-US" smtClean="0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A650E1-9628-429A-97EA-0D89B78161F6}" type="slidenum">
              <a:rPr lang="en-US" smtClean="0">
                <a:latin typeface="Arial" charset="0"/>
              </a:rPr>
              <a:pPr/>
              <a:t>30</a:t>
            </a:fld>
            <a:endParaRPr lang="en-US" smtClean="0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Have fun with this one. Remind the students of the Jurassic Park movies. Sarcastically say that the dinosaurs were not real. But they sure looked good.</a:t>
            </a:r>
            <a:r>
              <a:rPr lang="en-US" smtClean="0">
                <a:latin typeface="Arial" charset="0"/>
              </a:rPr>
              <a:t> </a:t>
            </a: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25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Application software </a:t>
            </a:r>
          </a:p>
          <a:p>
            <a:r>
              <a:rPr lang="en-US" dirty="0" smtClean="0"/>
              <a:t>Categories of Application Software</a:t>
            </a:r>
          </a:p>
          <a:p>
            <a:pPr lvl="1"/>
            <a:r>
              <a:rPr lang="en-US" dirty="0" smtClean="0"/>
              <a:t>Business</a:t>
            </a:r>
          </a:p>
          <a:p>
            <a:pPr lvl="1"/>
            <a:r>
              <a:rPr lang="en-US" dirty="0" smtClean="0"/>
              <a:t>Graphics and Multimedia</a:t>
            </a:r>
          </a:p>
          <a:p>
            <a:pPr lvl="1"/>
            <a:r>
              <a:rPr lang="en-US" dirty="0" smtClean="0"/>
              <a:t>Home / Personal / Entertainment</a:t>
            </a:r>
          </a:p>
          <a:p>
            <a:pPr lvl="1"/>
            <a:r>
              <a:rPr lang="en-US" dirty="0" smtClean="0"/>
              <a:t>Communications</a:t>
            </a:r>
          </a:p>
          <a:p>
            <a:r>
              <a:rPr lang="en-US" dirty="0" smtClean="0"/>
              <a:t>Forms of Application Software</a:t>
            </a:r>
          </a:p>
          <a:p>
            <a:pPr lvl="1"/>
            <a:r>
              <a:rPr lang="en-US" dirty="0" smtClean="0"/>
              <a:t>Packaged, Custom, Web Application</a:t>
            </a:r>
          </a:p>
          <a:p>
            <a:pPr lvl="1"/>
            <a:r>
              <a:rPr lang="en-US" dirty="0" smtClean="0"/>
              <a:t>Open Source, Shareware, Freeware, </a:t>
            </a:r>
          </a:p>
          <a:p>
            <a:pPr lvl="1"/>
            <a:r>
              <a:rPr lang="en-US" dirty="0" smtClean="0"/>
              <a:t>Public domain, Software  Suites</a:t>
            </a:r>
          </a:p>
          <a:p>
            <a:pPr lvl="1"/>
            <a:r>
              <a:rPr lang="en-US" dirty="0" smtClean="0"/>
              <a:t>System software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Business Software</a:t>
            </a:r>
          </a:p>
          <a:p>
            <a:r>
              <a:rPr lang="en-US" dirty="0" smtClean="0"/>
              <a:t>Word Processing Software </a:t>
            </a:r>
          </a:p>
          <a:p>
            <a:pPr lvl="1"/>
            <a:r>
              <a:rPr lang="en-US" dirty="0" smtClean="0"/>
              <a:t>Features, Interface, Editing and Formatting Text</a:t>
            </a:r>
          </a:p>
          <a:p>
            <a:r>
              <a:rPr lang="en-US" dirty="0" smtClean="0"/>
              <a:t>Spreadsheet Software</a:t>
            </a:r>
          </a:p>
          <a:p>
            <a:pPr lvl="1"/>
            <a:r>
              <a:rPr lang="en-US" dirty="0" smtClean="0"/>
              <a:t>Features, Formula and function, Charting</a:t>
            </a:r>
          </a:p>
          <a:p>
            <a:r>
              <a:rPr lang="en-US" dirty="0" smtClean="0"/>
              <a:t>Presentation Software</a:t>
            </a:r>
          </a:p>
          <a:p>
            <a:pPr lvl="1"/>
            <a:r>
              <a:rPr lang="en-US" dirty="0" smtClean="0"/>
              <a:t>Features, Creating Presentation, Slide Show</a:t>
            </a:r>
          </a:p>
          <a:p>
            <a:r>
              <a:rPr lang="en-US" dirty="0" smtClean="0"/>
              <a:t>Database Software</a:t>
            </a:r>
          </a:p>
          <a:p>
            <a:r>
              <a:rPr lang="en-US" dirty="0" smtClean="0"/>
              <a:t>Note Taking Software</a:t>
            </a:r>
          </a:p>
          <a:p>
            <a:r>
              <a:rPr lang="en-US" dirty="0" smtClean="0"/>
              <a:t>Personal Information Manager (PIM)</a:t>
            </a:r>
          </a:p>
          <a:p>
            <a:r>
              <a:rPr lang="en-US" dirty="0" smtClean="0"/>
              <a:t>Mobile versions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Objectives Overview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Allows a user to</a:t>
            </a:r>
            <a:r>
              <a:rPr lang="en-US" b="1" dirty="0" smtClean="0"/>
              <a:t> </a:t>
            </a:r>
            <a:r>
              <a:rPr lang="en-US" dirty="0" smtClean="0"/>
              <a:t>plan, schedule, track, and</a:t>
            </a:r>
            <a:r>
              <a:rPr lang="en-US" b="1" dirty="0" smtClean="0"/>
              <a:t> </a:t>
            </a:r>
            <a:r>
              <a:rPr lang="en-US" dirty="0" smtClean="0"/>
              <a:t>analyze the events, resources,</a:t>
            </a:r>
            <a:r>
              <a:rPr lang="en-US" b="1" dirty="0" smtClean="0"/>
              <a:t> </a:t>
            </a:r>
            <a:r>
              <a:rPr lang="en-US" dirty="0" smtClean="0"/>
              <a:t>and costs of a project. </a:t>
            </a:r>
          </a:p>
          <a:p>
            <a:r>
              <a:rPr lang="en-US" dirty="0" smtClean="0"/>
              <a:t>Helps</a:t>
            </a:r>
            <a:r>
              <a:rPr lang="en-US" b="1" dirty="0" smtClean="0"/>
              <a:t> </a:t>
            </a:r>
            <a:r>
              <a:rPr lang="en-US" dirty="0" smtClean="0"/>
              <a:t>users manage project variables, allowing them to complete</a:t>
            </a:r>
            <a:r>
              <a:rPr lang="en-US" b="1" dirty="0" smtClean="0"/>
              <a:t> </a:t>
            </a:r>
            <a:r>
              <a:rPr lang="en-US" dirty="0" smtClean="0"/>
              <a:t>a project on time and within</a:t>
            </a:r>
            <a:r>
              <a:rPr lang="en-US" b="1" dirty="0" smtClean="0"/>
              <a:t> </a:t>
            </a:r>
            <a:r>
              <a:rPr lang="en-US" dirty="0" smtClean="0"/>
              <a:t>budget. </a:t>
            </a:r>
          </a:p>
          <a:p>
            <a:r>
              <a:rPr lang="en-US" dirty="0" smtClean="0"/>
              <a:t>An engineer, might use project</a:t>
            </a:r>
            <a:r>
              <a:rPr lang="en-US" b="1" dirty="0" smtClean="0"/>
              <a:t> </a:t>
            </a:r>
            <a:r>
              <a:rPr lang="en-US" dirty="0" smtClean="0"/>
              <a:t>management software to manage</a:t>
            </a:r>
            <a:r>
              <a:rPr lang="en-US" b="1" dirty="0" smtClean="0"/>
              <a:t> </a:t>
            </a:r>
            <a:r>
              <a:rPr lang="en-US" dirty="0" smtClean="0"/>
              <a:t>new product development</a:t>
            </a:r>
            <a:r>
              <a:rPr lang="en-US" b="1" dirty="0" smtClean="0"/>
              <a:t> </a:t>
            </a:r>
            <a:r>
              <a:rPr lang="en-US" dirty="0" smtClean="0"/>
              <a:t>to schedule timing of market</a:t>
            </a:r>
            <a:r>
              <a:rPr lang="en-US" b="1" dirty="0" smtClean="0"/>
              <a:t> </a:t>
            </a:r>
            <a:r>
              <a:rPr lang="en-US" dirty="0" smtClean="0"/>
              <a:t>analysis, product design, marketing,</a:t>
            </a:r>
            <a:r>
              <a:rPr lang="en-US" b="1" dirty="0" smtClean="0"/>
              <a:t> </a:t>
            </a:r>
            <a:r>
              <a:rPr lang="en-US" dirty="0" smtClean="0"/>
              <a:t>and public relations</a:t>
            </a:r>
            <a:r>
              <a:rPr lang="en-US" b="1" dirty="0" smtClean="0"/>
              <a:t> </a:t>
            </a:r>
            <a:r>
              <a:rPr lang="en-US" dirty="0" smtClean="0"/>
              <a:t>activities.</a:t>
            </a:r>
          </a:p>
          <a:p>
            <a:r>
              <a:rPr lang="en-US" dirty="0" smtClean="0"/>
              <a:t> A customer service</a:t>
            </a:r>
            <a:r>
              <a:rPr lang="en-US" b="1" dirty="0" smtClean="0"/>
              <a:t> </a:t>
            </a:r>
            <a:r>
              <a:rPr lang="en-US" dirty="0" smtClean="0"/>
              <a:t>manager might use this software</a:t>
            </a:r>
            <a:r>
              <a:rPr lang="en-US" b="1" dirty="0" smtClean="0"/>
              <a:t> </a:t>
            </a:r>
            <a:r>
              <a:rPr lang="en-US" dirty="0" smtClean="0"/>
              <a:t>to schedule the process</a:t>
            </a:r>
            <a:r>
              <a:rPr lang="en-US" b="1" dirty="0" smtClean="0"/>
              <a:t> </a:t>
            </a:r>
            <a:r>
              <a:rPr lang="en-US" dirty="0" smtClean="0"/>
              <a:t>of administering customer surveys,</a:t>
            </a:r>
            <a:r>
              <a:rPr lang="en-US" b="1" dirty="0" smtClean="0"/>
              <a:t> </a:t>
            </a:r>
            <a:r>
              <a:rPr lang="en-US" dirty="0" smtClean="0"/>
              <a:t>evaluating responses, and</a:t>
            </a:r>
            <a:r>
              <a:rPr lang="en-US" b="1" dirty="0" smtClean="0"/>
              <a:t> </a:t>
            </a:r>
            <a:r>
              <a:rPr lang="en-US" dirty="0" smtClean="0"/>
              <a:t>presenting recommendations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444089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Helps companies record and report their financial transactions </a:t>
            </a:r>
          </a:p>
          <a:p>
            <a:r>
              <a:rPr lang="en-US" dirty="0" smtClean="0"/>
              <a:t>Business users perform accounting activities related to the </a:t>
            </a:r>
          </a:p>
          <a:p>
            <a:pPr lvl="1"/>
            <a:r>
              <a:rPr lang="en-US" dirty="0" smtClean="0"/>
              <a:t>general ledger, accounts receivable, </a:t>
            </a:r>
          </a:p>
          <a:p>
            <a:pPr lvl="1"/>
            <a:r>
              <a:rPr lang="en-US" dirty="0" smtClean="0"/>
              <a:t>accounts payable, purchasing, invoicing, and </a:t>
            </a:r>
          </a:p>
          <a:p>
            <a:pPr lvl="1"/>
            <a:r>
              <a:rPr lang="en-US" dirty="0" smtClean="0"/>
              <a:t>payroll functions</a:t>
            </a:r>
          </a:p>
          <a:p>
            <a:r>
              <a:rPr lang="en-US" dirty="0" smtClean="0"/>
              <a:t>Enables business users to </a:t>
            </a:r>
          </a:p>
          <a:p>
            <a:pPr lvl="1"/>
            <a:r>
              <a:rPr lang="en-US" dirty="0" smtClean="0"/>
              <a:t>write and print checks, </a:t>
            </a:r>
          </a:p>
          <a:p>
            <a:pPr lvl="1"/>
            <a:r>
              <a:rPr lang="en-US" dirty="0" smtClean="0"/>
              <a:t>track checking account activity, and </a:t>
            </a:r>
          </a:p>
          <a:p>
            <a:pPr lvl="1"/>
            <a:r>
              <a:rPr lang="en-US" dirty="0" smtClean="0"/>
              <a:t>update and reconcile balances on demand.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1133475"/>
            <a:ext cx="7391400" cy="554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Management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Provides a means for sharing, distributing, and searching through documents by converting them into a format that can be viewed by any user</a:t>
            </a:r>
          </a:p>
          <a:p>
            <a:r>
              <a:rPr lang="en-US" dirty="0" smtClean="0"/>
              <a:t>The converted document, which mirrors the original document’s appearance, can be viewed and printed without the software that created the original document</a:t>
            </a:r>
          </a:p>
          <a:p>
            <a:r>
              <a:rPr lang="en-US" dirty="0" smtClean="0"/>
              <a:t>Some allows users to edit and add comments to the converted document</a:t>
            </a:r>
          </a:p>
          <a:p>
            <a:r>
              <a:rPr lang="en-US" dirty="0" smtClean="0"/>
              <a:t>A popular file format is </a:t>
            </a:r>
            <a:r>
              <a:rPr lang="en-US" i="1" dirty="0" smtClean="0"/>
              <a:t>PDF </a:t>
            </a:r>
            <a:r>
              <a:rPr lang="en-US" dirty="0" smtClean="0"/>
              <a:t>(Portable Document Format) developed by Adobe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Adobe Reader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086600" cy="532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Management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businesses use document management software to share and distribute company brochures, literature, and other documents electronically to the public</a:t>
            </a:r>
          </a:p>
          <a:p>
            <a:r>
              <a:rPr lang="en-US" dirty="0" smtClean="0"/>
              <a:t>Home users distribute flyers, announcements, and graphics electronically.</a:t>
            </a:r>
          </a:p>
          <a:p>
            <a:r>
              <a:rPr lang="en-US" dirty="0" smtClean="0"/>
              <a:t>Larger enterprises use more sophisticated one that enables users to check in and out documents or sections of documents from a central library, which stores all documents</a:t>
            </a:r>
          </a:p>
          <a:p>
            <a:pPr lvl="1"/>
            <a:r>
              <a:rPr lang="en-US" dirty="0" smtClean="0"/>
              <a:t>Depending on their needs, users are granted access to certain parts of documents in the library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Computing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Enterprises typically require special computing solutions for various functional units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667000"/>
          <a:ext cx="88392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EC1196-9756-4818-A888-89D41D08D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2EC1196-9756-4818-A888-89D41D08D0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BFCFA6-A068-4174-A940-6D27EB377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CCBFCFA6-A068-4174-A940-6D27EB377E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7485D5-8E00-4694-B0F9-82D874722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F77485D5-8E00-4694-B0F9-82D874722A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E81F37-C67C-4F09-ABDE-F182261B07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00E81F37-C67C-4F09-ABDE-F182261B07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0B22BE-9783-4E0E-AEB4-77C1FC4B1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7E0B22BE-9783-4E0E-AEB4-77C1FC4B15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3840DA-A7F2-4CE1-91CE-D2C1587BF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143840DA-A7F2-4CE1-91CE-D2C1587BF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55BD6B-D3B7-4816-9159-4C4EF231D3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9255BD6B-D3B7-4816-9159-4C4EF231D3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B42D0A-1D93-482C-AE6F-C85A78BD0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CDB42D0A-1D93-482C-AE6F-C85A78BD07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5F9CF0-CB0B-4FE7-983F-3486DDD4C5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A45F9CF0-CB0B-4FE7-983F-3486DDD4C5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From postage stamps to magazine illustrations, from billboards to television programs, all kinds of graphics are created and edited using computers and graphics software</a:t>
            </a:r>
          </a:p>
          <a:p>
            <a:r>
              <a:rPr lang="en-US" dirty="0" smtClean="0"/>
              <a:t>allows artists to do with a computer what they once did with brushes, pencils, and darkroom equipment</a:t>
            </a:r>
          </a:p>
          <a:p>
            <a:r>
              <a:rPr lang="en-US" dirty="0" smtClean="0"/>
              <a:t>architects and engineers now do most of their design and rendering work on computers</a:t>
            </a:r>
          </a:p>
          <a:p>
            <a:r>
              <a:rPr lang="en-US" dirty="0" smtClean="0"/>
              <a:t>Graphics software has advanced a great deal in a short time</a:t>
            </a:r>
          </a:p>
          <a:p>
            <a:r>
              <a:rPr lang="en-US" dirty="0" smtClean="0"/>
              <a:t>offers advanced drawing and painting tools and almost unlimited color control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Graphic File Formats  Bitmap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5791200" cy="5486400"/>
          </a:xfrm>
        </p:spPr>
        <p:txBody>
          <a:bodyPr/>
          <a:lstStyle/>
          <a:p>
            <a:pPr lvl="1"/>
            <a:r>
              <a:rPr lang="en-US" dirty="0" smtClean="0"/>
              <a:t>Most common image type</a:t>
            </a:r>
          </a:p>
          <a:p>
            <a:pPr lvl="1"/>
            <a:r>
              <a:rPr lang="en-US" dirty="0" smtClean="0"/>
              <a:t>Also called raster images</a:t>
            </a:r>
          </a:p>
          <a:p>
            <a:pPr lvl="1"/>
            <a:r>
              <a:rPr lang="en-US" dirty="0" smtClean="0"/>
              <a:t>Image is drawn using a pixel grid</a:t>
            </a:r>
          </a:p>
          <a:p>
            <a:pPr lvl="1"/>
            <a:r>
              <a:rPr lang="en-US" dirty="0" smtClean="0"/>
              <a:t>called a bitmap, whose cells are filled with one or more colors</a:t>
            </a:r>
          </a:p>
          <a:p>
            <a:pPr lvl="1"/>
            <a:r>
              <a:rPr lang="en-US" dirty="0" smtClean="0"/>
              <a:t>Each grid contains a color</a:t>
            </a:r>
          </a:p>
          <a:p>
            <a:pPr lvl="1"/>
            <a:r>
              <a:rPr lang="en-US" dirty="0" smtClean="0"/>
              <a:t>Color depth</a:t>
            </a:r>
          </a:p>
          <a:p>
            <a:pPr lvl="2"/>
            <a:r>
              <a:rPr lang="en-US" dirty="0" smtClean="0"/>
              <a:t>Number of usable colors</a:t>
            </a:r>
          </a:p>
          <a:p>
            <a:pPr lvl="1"/>
            <a:r>
              <a:rPr lang="en-US" dirty="0" smtClean="0"/>
              <a:t>Used to store drawings or photographs</a:t>
            </a:r>
          </a:p>
          <a:p>
            <a:pPr lvl="1"/>
            <a:r>
              <a:rPr lang="en-US" dirty="0" smtClean="0"/>
              <a:t>Resizing image can reduce quality</a:t>
            </a:r>
          </a:p>
        </p:txBody>
      </p:sp>
      <p:pic>
        <p:nvPicPr>
          <p:cNvPr id="4" name="Picture 1029" descr="D:\My Documents\!books\norton im\chapter 8\bitmapstrech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2144" y="1219200"/>
            <a:ext cx="280705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30"/>
          <p:cNvSpPr txBox="1">
            <a:spLocks noChangeArrowheads="1"/>
          </p:cNvSpPr>
          <p:nvPr/>
        </p:nvSpPr>
        <p:spPr bwMode="auto">
          <a:xfrm>
            <a:off x="6324600" y="3352800"/>
            <a:ext cx="259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This image was drawn as a straight line.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Vector Images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Drawn using mathematical formulas</a:t>
            </a:r>
          </a:p>
          <a:p>
            <a:r>
              <a:rPr lang="en-US" dirty="0" smtClean="0"/>
              <a:t>Vectors are lines drawn from one point to another</a:t>
            </a:r>
          </a:p>
          <a:p>
            <a:r>
              <a:rPr lang="en-US" dirty="0" smtClean="0"/>
              <a:t>Use mathematical equations to define the thickness and color of a line, its pattern or fill, and other attributes</a:t>
            </a:r>
          </a:p>
          <a:p>
            <a:r>
              <a:rPr lang="en-US" dirty="0" smtClean="0"/>
              <a:t>Resizing image will not reduce quality and sharpness</a:t>
            </a:r>
          </a:p>
          <a:p>
            <a:r>
              <a:rPr lang="en-US" dirty="0" smtClean="0"/>
              <a:t>CAD and animation software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File Formats and Compatibility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 for storing an image</a:t>
            </a:r>
          </a:p>
          <a:p>
            <a:r>
              <a:rPr lang="en-US" dirty="0" smtClean="0"/>
              <a:t>Each method has pros and cons</a:t>
            </a:r>
          </a:p>
          <a:p>
            <a:r>
              <a:rPr lang="en-US" dirty="0" smtClean="0"/>
              <a:t>Some formats are proprietary</a:t>
            </a:r>
          </a:p>
          <a:p>
            <a:r>
              <a:rPr lang="en-US" dirty="0" smtClean="0"/>
              <a:t>Graphic software can handle all formats</a:t>
            </a:r>
          </a:p>
          <a:p>
            <a:r>
              <a:rPr lang="en-US" dirty="0" smtClean="0"/>
              <a:t>Common bitmapped file formats</a:t>
            </a:r>
          </a:p>
          <a:p>
            <a:pPr lvl="1"/>
            <a:r>
              <a:rPr lang="en-US" dirty="0" smtClean="0"/>
              <a:t>BMP, EMF, GIF, JPG, PICT, PNG, TIFF</a:t>
            </a:r>
          </a:p>
          <a:p>
            <a:r>
              <a:rPr lang="en-US" dirty="0" smtClean="0"/>
              <a:t>Vector file formats, Most vector formats are proprietary, Two universal formats exist</a:t>
            </a:r>
          </a:p>
          <a:p>
            <a:pPr lvl="1"/>
            <a:r>
              <a:rPr lang="en-US" dirty="0" smtClean="0"/>
              <a:t>DXF and IGES</a:t>
            </a:r>
          </a:p>
          <a:p>
            <a:pPr lvl="1"/>
            <a:r>
              <a:rPr lang="en-US" dirty="0" smtClean="0"/>
              <a:t>Either incompatible with other programs or not supported by other programs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Acquiring Images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53340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Scanners</a:t>
            </a:r>
          </a:p>
          <a:p>
            <a:pPr lvl="1"/>
            <a:r>
              <a:rPr lang="en-US" dirty="0" smtClean="0"/>
              <a:t>Like a photocopier</a:t>
            </a:r>
          </a:p>
          <a:p>
            <a:pPr lvl="1"/>
            <a:r>
              <a:rPr lang="en-US" dirty="0" smtClean="0"/>
              <a:t>Image is saved onto disk</a:t>
            </a:r>
          </a:p>
          <a:p>
            <a:pPr lvl="1"/>
            <a:r>
              <a:rPr lang="en-US" dirty="0" smtClean="0"/>
              <a:t>usually a bitmap file, bur software tools are available for translating images into vector format</a:t>
            </a:r>
          </a:p>
          <a:p>
            <a:pPr lvl="1"/>
            <a:r>
              <a:rPr lang="en-US" dirty="0" smtClean="0"/>
              <a:t>Scanners import a variety of formats</a:t>
            </a:r>
          </a:p>
          <a:p>
            <a:r>
              <a:rPr lang="en-US" dirty="0" smtClean="0"/>
              <a:t>Digital cameras</a:t>
            </a:r>
          </a:p>
          <a:p>
            <a:pPr lvl="1"/>
            <a:r>
              <a:rPr lang="en-US" dirty="0" smtClean="0"/>
              <a:t>Stores digitized images</a:t>
            </a:r>
          </a:p>
          <a:p>
            <a:pPr lvl="1"/>
            <a:r>
              <a:rPr lang="en-US" dirty="0" smtClean="0"/>
              <a:t>Uses long term storage</a:t>
            </a:r>
          </a:p>
          <a:p>
            <a:pPr lvl="1"/>
            <a:r>
              <a:rPr lang="en-US" dirty="0" smtClean="0"/>
              <a:t>Image is usually a JPG file</a:t>
            </a:r>
          </a:p>
          <a:p>
            <a:r>
              <a:rPr lang="en-US" dirty="0" smtClean="0"/>
              <a:t>Digital video cameras</a:t>
            </a:r>
          </a:p>
          <a:p>
            <a:pPr lvl="1"/>
            <a:r>
              <a:rPr lang="en-US" dirty="0" smtClean="0"/>
              <a:t>Stores full motion video</a:t>
            </a:r>
          </a:p>
          <a:p>
            <a:pPr lvl="1"/>
            <a:r>
              <a:rPr lang="en-US" dirty="0" smtClean="0"/>
              <a:t>Uses long term storage</a:t>
            </a:r>
          </a:p>
          <a:p>
            <a:pPr lvl="1"/>
            <a:r>
              <a:rPr lang="en-US" dirty="0" smtClean="0"/>
              <a:t>Movie can be transferred to DVD</a:t>
            </a:r>
          </a:p>
          <a:p>
            <a:endParaRPr lang="en-US" dirty="0" smtClean="0"/>
          </a:p>
        </p:txBody>
      </p:sp>
      <p:pic>
        <p:nvPicPr>
          <p:cNvPr id="11268" name="Picture 4" descr="D:\My Documents\!books\norton im\chapter 8\scanner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219200"/>
            <a:ext cx="3276600" cy="294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Acquiring Images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 art</a:t>
            </a:r>
          </a:p>
          <a:p>
            <a:pPr lvl="1"/>
            <a:r>
              <a:rPr lang="en-US" dirty="0" smtClean="0"/>
              <a:t>Originally a book filled with professionally created drawings and graphics images</a:t>
            </a:r>
          </a:p>
          <a:p>
            <a:pPr lvl="1"/>
            <a:r>
              <a:rPr lang="en-US" dirty="0" smtClean="0"/>
              <a:t>Provides easy way to enhance digital documents</a:t>
            </a:r>
          </a:p>
          <a:p>
            <a:pPr lvl="1"/>
            <a:r>
              <a:rPr lang="en-US" dirty="0" smtClean="0"/>
              <a:t>Most office suites include a selection</a:t>
            </a:r>
          </a:p>
          <a:p>
            <a:pPr lvl="1"/>
            <a:r>
              <a:rPr lang="en-US" dirty="0" smtClean="0"/>
              <a:t>Now a CD with images</a:t>
            </a:r>
          </a:p>
          <a:p>
            <a:pPr lvl="1"/>
            <a:r>
              <a:rPr lang="en-US" dirty="0" smtClean="0"/>
              <a:t>Additional clip art is online</a:t>
            </a:r>
          </a:p>
          <a:p>
            <a:pPr lvl="1"/>
            <a:r>
              <a:rPr lang="en-US" dirty="0" smtClean="0"/>
              <a:t>either bitmap or vector format</a:t>
            </a:r>
          </a:p>
        </p:txBody>
      </p:sp>
      <p:pic>
        <p:nvPicPr>
          <p:cNvPr id="14340" name="Picture 4" descr="D:\My Documents\!books\norton im\chapter 8\clipart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505200"/>
            <a:ext cx="3352800" cy="249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Graphics and Multimedia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81100"/>
            <a:ext cx="7772400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Aided Design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105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Generates vector files</a:t>
            </a:r>
          </a:p>
          <a:p>
            <a:r>
              <a:rPr lang="en-US" dirty="0" smtClean="0"/>
              <a:t>assists a professional user in creating engineering,</a:t>
            </a:r>
            <a:r>
              <a:rPr lang="en-US" b="1" dirty="0" smtClean="0"/>
              <a:t> </a:t>
            </a:r>
            <a:r>
              <a:rPr lang="en-US" dirty="0" smtClean="0"/>
              <a:t>architectural, and scientific designs</a:t>
            </a:r>
          </a:p>
          <a:p>
            <a:r>
              <a:rPr lang="en-US" dirty="0" smtClean="0"/>
              <a:t>eliminates the laborious manual drafting that design processes can require</a:t>
            </a:r>
          </a:p>
          <a:p>
            <a:r>
              <a:rPr lang="en-US" dirty="0" smtClean="0"/>
              <a:t>Drawings accurate to the millimeter</a:t>
            </a:r>
          </a:p>
          <a:p>
            <a:r>
              <a:rPr lang="en-US" dirty="0" smtClean="0"/>
              <a:t>AutoCAD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143000"/>
            <a:ext cx="329783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D:\My Documents\!books\norton im\chapter 8\cadimage copy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810000"/>
            <a:ext cx="35052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 Top Publishing (DTP)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6482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enables professional designers to create sophisticated documents that contain text, graphics, and many colors </a:t>
            </a:r>
          </a:p>
          <a:p>
            <a:r>
              <a:rPr lang="en-US" dirty="0" smtClean="0"/>
              <a:t>ideal for the production of high-quality color documents such as textbooks, corporate newsletters, marketing literature, product catalogs, and annual reports.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199"/>
            <a:ext cx="4066564" cy="2906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95800" y="4572000"/>
            <a:ext cx="441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>
                <a:effectLst/>
              </a:rPr>
              <a:t>DTP software supports page layout</a:t>
            </a:r>
            <a:r>
              <a:rPr lang="en-US" sz="2800" dirty="0" smtClean="0">
                <a:effectLst/>
              </a:rPr>
              <a:t>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Editing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715000" cy="5638800"/>
          </a:xfrm>
        </p:spPr>
        <p:txBody>
          <a:bodyPr/>
          <a:lstStyle/>
          <a:p>
            <a:r>
              <a:rPr lang="en-US" dirty="0" smtClean="0"/>
              <a:t>Modify and manipulate digital images</a:t>
            </a:r>
          </a:p>
          <a:p>
            <a:r>
              <a:rPr lang="en-US" dirty="0" smtClean="0"/>
              <a:t>Work at the pixel level</a:t>
            </a:r>
          </a:p>
          <a:p>
            <a:r>
              <a:rPr lang="en-US" dirty="0" smtClean="0"/>
              <a:t>Images can be enhanced</a:t>
            </a:r>
          </a:p>
          <a:p>
            <a:r>
              <a:rPr lang="en-US" dirty="0" smtClean="0"/>
              <a:t>Picture flaws can be repaired</a:t>
            </a:r>
          </a:p>
          <a:p>
            <a:r>
              <a:rPr lang="en-US" dirty="0" smtClean="0"/>
              <a:t>Pictures can be completely changed</a:t>
            </a:r>
          </a:p>
          <a:p>
            <a:r>
              <a:rPr lang="en-US" dirty="0" smtClean="0"/>
              <a:t>used to edit non photographic images and to create images from scratch </a:t>
            </a:r>
          </a:p>
          <a:p>
            <a:r>
              <a:rPr lang="en-US" dirty="0" smtClean="0"/>
              <a:t>Photoshop and GIMP</a:t>
            </a:r>
          </a:p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143000"/>
            <a:ext cx="3024444" cy="203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791200" y="33528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dirty="0" smtClean="0">
                <a:effectLst/>
              </a:rPr>
              <a:t>used most often for simple jobs such as sharpening focus, adjusting contrast, or removing flaws from digitized images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Paint Program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Create bitmap images</a:t>
            </a:r>
          </a:p>
          <a:p>
            <a:r>
              <a:rPr lang="en-US" dirty="0" smtClean="0"/>
              <a:t>Includes sophisticated tools</a:t>
            </a:r>
          </a:p>
          <a:p>
            <a:r>
              <a:rPr lang="en-US" dirty="0" smtClean="0"/>
              <a:t>Artists draw with several brushes</a:t>
            </a:r>
          </a:p>
          <a:p>
            <a:r>
              <a:rPr lang="en-US" dirty="0" smtClean="0"/>
              <a:t>Objects drawn become permanent</a:t>
            </a:r>
          </a:p>
          <a:p>
            <a:r>
              <a:rPr lang="en-US" dirty="0" smtClean="0"/>
              <a:t>Includes the capability to enhance and modify existing images and pictures</a:t>
            </a:r>
          </a:p>
          <a:p>
            <a:r>
              <a:rPr lang="en-US" dirty="0" smtClean="0"/>
              <a:t>Modifications can include adjusting or enhancing image colors, adding special effects such as shadows and glows and 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Image Stitching</a:t>
            </a:r>
            <a:r>
              <a:rPr lang="en-US" dirty="0" smtClean="0"/>
              <a:t>, process of combining multiple images into a larger image.</a:t>
            </a:r>
          </a:p>
          <a:p>
            <a:r>
              <a:rPr lang="en-US" dirty="0" smtClean="0"/>
              <a:t>Windows 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Photo Editing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419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allows photographers, videographers, engineers, scientists, and other high-volume digital photo users to edit and customize digital photos</a:t>
            </a:r>
          </a:p>
          <a:p>
            <a:r>
              <a:rPr lang="en-US" dirty="0" smtClean="0"/>
              <a:t>users can retouch photos, crop images, remove red-eye, change image shapes, color-correct images, straighten images, remove or rearrange objects in a photo, and apply filters</a:t>
            </a:r>
          </a:p>
          <a:p>
            <a:r>
              <a:rPr lang="en-US" dirty="0" smtClean="0"/>
              <a:t>allows users to save images in a wide variety of file formats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143000"/>
            <a:ext cx="43307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48200" y="4724400"/>
            <a:ext cx="4267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dirty="0" smtClean="0">
                <a:effectLst/>
              </a:rPr>
              <a:t>users can edit and customize digital photos, such as by adjusting lighting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and Audio Editing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43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allows professionals to modify a segment of a video, called a clip</a:t>
            </a:r>
          </a:p>
          <a:p>
            <a:r>
              <a:rPr lang="en-US" dirty="0" smtClean="0"/>
              <a:t>users can reduce the length of a video clip, reorder a series of clips, or add special effects such as words that move horizontally across the screen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541972"/>
            <a:ext cx="4081463" cy="302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505200"/>
            <a:ext cx="44481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Multimedia Authoring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724400" cy="55626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allows users to combine text, graphics, audio, video, and animation in an interactive application </a:t>
            </a:r>
          </a:p>
          <a:p>
            <a:r>
              <a:rPr lang="en-US" sz="2400" dirty="0" smtClean="0"/>
              <a:t>users control the placement of text and images and the duration of sounds, video, and animation</a:t>
            </a:r>
          </a:p>
          <a:p>
            <a:r>
              <a:rPr lang="en-US" sz="2400" dirty="0" smtClean="0"/>
              <a:t>Once created, multimedia presentations often take the form of interactive computer-based presentations or Web-based presentations designed to facilitate learning, demonstrate product functionality, and elicit direct-user participation</a:t>
            </a:r>
          </a:p>
        </p:txBody>
      </p:sp>
      <p:pic>
        <p:nvPicPr>
          <p:cNvPr id="4" name="Picture 3" descr="Fig3-2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143000"/>
            <a:ext cx="4191000" cy="33528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800600" y="4572000"/>
            <a:ext cx="4114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000" kern="0" dirty="0" smtClean="0">
                <a:effectLst/>
                <a:latin typeface="+mn-lt"/>
              </a:rPr>
              <a:t>Training centers, educational institutions, and online magazine publishers all use multimedia authoring software to develop interactive applications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Page Authoring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helps users of all skill levels create Web pages that include multimedia and interactive content</a:t>
            </a:r>
          </a:p>
          <a:p>
            <a:r>
              <a:rPr lang="en-US" dirty="0" smtClean="0"/>
              <a:t>allow users to organize, manage, and maintain Web sites</a:t>
            </a:r>
          </a:p>
          <a:p>
            <a:r>
              <a:rPr lang="en-US" dirty="0" smtClean="0"/>
              <a:t>Application software, such as Word and Excel, often includes Web page authoring features</a:t>
            </a:r>
            <a:endParaRPr lang="en-US" b="1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3450" y="1219200"/>
            <a:ext cx="4400550" cy="2929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00600" y="4267200"/>
            <a:ext cx="4114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>
                <a:effectLst/>
              </a:rPr>
              <a:t>Many Web page developers also use multimedia authoring software along with, or instead of, Web page authoring software for Web page development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Draw Programs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Create vector based images</a:t>
            </a:r>
          </a:p>
          <a:p>
            <a:r>
              <a:rPr lang="en-US" dirty="0" smtClean="0"/>
              <a:t>Used when accuracy is critical</a:t>
            </a:r>
          </a:p>
          <a:p>
            <a:r>
              <a:rPr lang="en-US" dirty="0" smtClean="0"/>
              <a:t>Well suited for work when accuracy and flexibility are as important as coloring and special effects</a:t>
            </a:r>
          </a:p>
          <a:p>
            <a:r>
              <a:rPr lang="en-US" dirty="0" smtClean="0"/>
              <a:t>sometimes referred to as OO because each item drawn is treated as a separate and distinct object from all the others</a:t>
            </a:r>
          </a:p>
          <a:p>
            <a:r>
              <a:rPr lang="en-US" dirty="0" smtClean="0"/>
              <a:t>Objects have an outline and fill</a:t>
            </a:r>
          </a:p>
          <a:p>
            <a:pPr lvl="1"/>
            <a:r>
              <a:rPr lang="en-US" dirty="0" smtClean="0"/>
              <a:t>Both have line style and color</a:t>
            </a:r>
          </a:p>
          <a:p>
            <a:pPr lvl="1"/>
            <a:r>
              <a:rPr lang="en-US" dirty="0" smtClean="0"/>
              <a:t>Can fill using pictures</a:t>
            </a:r>
          </a:p>
          <a:p>
            <a:r>
              <a:rPr lang="en-US" dirty="0" smtClean="0"/>
              <a:t>Adobe Illustrator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3D Modeling Software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5181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Generates three dimensional images</a:t>
            </a:r>
          </a:p>
          <a:p>
            <a:r>
              <a:rPr lang="en-US" dirty="0" smtClean="0"/>
              <a:t>Image can be shaped on screen</a:t>
            </a:r>
          </a:p>
          <a:p>
            <a:r>
              <a:rPr lang="en-US" dirty="0" smtClean="0"/>
              <a:t>Image is animated frame by frame</a:t>
            </a:r>
          </a:p>
          <a:p>
            <a:r>
              <a:rPr lang="en-US" dirty="0" smtClean="0"/>
              <a:t>3D objects also can be given realistic textures and patterns or they can be animated or made to fly through space</a:t>
            </a:r>
          </a:p>
          <a:p>
            <a:r>
              <a:rPr lang="en-US" dirty="0" smtClean="0"/>
              <a:t>An outgrowth of the 3-D explosion is computer-based animation</a:t>
            </a:r>
          </a:p>
        </p:txBody>
      </p:sp>
      <p:pic>
        <p:nvPicPr>
          <p:cNvPr id="20484" name="Picture 4" descr="D:\My Documents\!books\norton im\chapter 8\3dimage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143000"/>
            <a:ext cx="3733800" cy="284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Computer Generated Imaging (CGI)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51816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computer animation works on the same principles as traditional animation</a:t>
            </a:r>
          </a:p>
          <a:p>
            <a:pPr lvl="1"/>
            <a:r>
              <a:rPr lang="en-US" dirty="0" smtClean="0"/>
              <a:t>sequence of still images displayed in rapid succession</a:t>
            </a:r>
          </a:p>
          <a:p>
            <a:r>
              <a:rPr lang="en-US" dirty="0" smtClean="0"/>
              <a:t>Generates photo realistic images</a:t>
            </a:r>
          </a:p>
          <a:p>
            <a:pPr lvl="1"/>
            <a:r>
              <a:rPr lang="en-US" dirty="0" smtClean="0"/>
              <a:t>looks so realistic that it could be mistaken for a photograph of a real-life object</a:t>
            </a:r>
          </a:p>
          <a:p>
            <a:r>
              <a:rPr lang="en-US" dirty="0" smtClean="0"/>
              <a:t>Used for movies and television</a:t>
            </a:r>
          </a:p>
          <a:p>
            <a:r>
              <a:rPr lang="en-US" dirty="0" smtClean="0"/>
              <a:t>Gollum of the Lords of the Rings, the Matrix series </a:t>
            </a:r>
          </a:p>
          <a:p>
            <a:r>
              <a:rPr lang="en-US" dirty="0" smtClean="0"/>
              <a:t>Software eliminates tedious parts</a:t>
            </a:r>
          </a:p>
        </p:txBody>
      </p:sp>
      <p:pic>
        <p:nvPicPr>
          <p:cNvPr id="21508" name="Picture 4" descr="D:\My Documents\!books\norton im\chapter 8\jurassicpark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19199"/>
            <a:ext cx="3505200" cy="244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Multimedia Basics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Medium</a:t>
            </a:r>
          </a:p>
          <a:p>
            <a:pPr lvl="1"/>
            <a:r>
              <a:rPr lang="en-US" dirty="0" smtClean="0"/>
              <a:t>Way of sharing information</a:t>
            </a:r>
          </a:p>
          <a:p>
            <a:pPr lvl="1"/>
            <a:r>
              <a:rPr lang="en-US" dirty="0" smtClean="0"/>
              <a:t>Voice, pictures, text</a:t>
            </a:r>
          </a:p>
          <a:p>
            <a:pPr lvl="1"/>
            <a:r>
              <a:rPr lang="en-US" dirty="0" smtClean="0"/>
              <a:t>More effective with multiple mediums</a:t>
            </a:r>
          </a:p>
          <a:p>
            <a:pPr lvl="1"/>
            <a:r>
              <a:rPr lang="en-US" dirty="0" smtClean="0"/>
              <a:t>Multimedia presents information with one medium</a:t>
            </a:r>
          </a:p>
          <a:p>
            <a:r>
              <a:rPr lang="en-US" dirty="0" smtClean="0"/>
              <a:t>Interactivity</a:t>
            </a:r>
          </a:p>
          <a:p>
            <a:pPr lvl="1"/>
            <a:r>
              <a:rPr lang="en-US" dirty="0" smtClean="0"/>
              <a:t>Users and program respond to one another</a:t>
            </a:r>
          </a:p>
          <a:p>
            <a:pPr lvl="1"/>
            <a:r>
              <a:rPr lang="en-US" dirty="0" smtClean="0"/>
              <a:t>Users can control the content</a:t>
            </a:r>
          </a:p>
          <a:p>
            <a:pPr lvl="1"/>
            <a:r>
              <a:rPr lang="en-US" dirty="0" smtClean="0"/>
              <a:t>Main difference between TV and computer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Software Home, Personal and Educational Use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457200" y="1219200"/>
          <a:ext cx="7620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2D8FE2-1E07-4ED2-AF2E-4822B88DA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962D8FE2-1E07-4ED2-AF2E-4822B88DA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4DEE8E0-60C3-4DDB-B59F-F837B97AC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4DEE8E0-60C3-4DDB-B59F-F837B97AC4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A63CCF-13E1-4125-AEB5-F1C63507E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1A63CCF-13E1-4125-AEB5-F1C63507EB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1E8F11-416C-45A2-BE73-5B49316FA2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8E1E8F11-416C-45A2-BE73-5B49316FA2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9616D7-CB94-4141-89E2-E9A031EA46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E9616D7-CB94-4141-89E2-E9A031EA46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07FB40-C9D7-40B9-82DD-7A2F45D8F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9507FB40-C9D7-40B9-82DD-7A2F45D8F1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Software Home, Personal and Educational Use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685800" y="1219200"/>
          <a:ext cx="7315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EA137C-3E17-4FAC-84ED-49BD782098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9EA137C-3E17-4FAC-84ED-49BD782098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519BB2-935F-428B-95D2-43A603729C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6B519BB2-935F-428B-95D2-43A603729C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5B8295-5523-4525-BC66-1854E10618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35B8295-5523-4525-BC66-1854E10618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B47436-9260-4DF7-9C51-3DD818352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4FB47436-9260-4DF7-9C51-3DD818352B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09CD5A-F20C-48D1-A333-0F11A5B37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1709CD5A-F20C-48D1-A333-0F11A5B378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235CBE-3281-4434-9F9D-DC88F0F6C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8B235CBE-3281-4434-9F9D-DC88F0F6C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Software Home, Personal and Educational Use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304800" y="1295400"/>
          <a:ext cx="8534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FADA31-9491-40A6-B7D2-E530E1AED5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B8FADA31-9491-40A6-B7D2-E530E1AED5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B874CF-D49E-432E-AE51-06908DE28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C3B874CF-D49E-432E-AE51-06908DE28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CF307E-01AF-43AD-9C9E-1BC5D632D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65CF307E-01AF-43AD-9C9E-1BC5D632D4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942A50-A8CA-4C32-A569-265B55E4EB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F3942A50-A8CA-4C32-A569-265B55E4EB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2D8091-454D-44B6-988B-FC496D743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172D8091-454D-44B6-988B-FC496D743D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805856-117B-4FC6-B501-EC6187FE3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7A805856-117B-4FC6-B501-EC6187FE34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Software Home, Personal and Educational Use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457200" y="1143000"/>
          <a:ext cx="8077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2CA84B-0CA0-492E-A8FC-A1E013B548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12CA84B-0CA0-492E-A8FC-A1E013B548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242F9C-0A73-4FEC-9400-97B4A9CE3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F2242F9C-0A73-4FEC-9400-97B4A9CE3C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92F56F-44AF-4E13-B57B-7716D80D0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892F56F-44AF-4E13-B57B-7716D80D00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F19E25-E7BC-4944-A9F7-F331D8ED4F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0CF19E25-E7BC-4944-A9F7-F331D8ED4F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571423-79CD-4719-A1E4-FA09674BA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D571423-79CD-4719-A1E4-FA09674BA4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10FBC1-4767-4B1D-9779-564D049D3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7C10FBC1-4767-4B1D-9779-564D049D34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65D06F-B56A-4DE1-A4FD-D27598445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1165D06F-B56A-4DE1-A4FD-D27598445A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759174-7E31-4CEF-820E-FEB5CBF89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A4759174-7E31-4CEF-820E-FEB5CBF89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20214"/>
            <a:ext cx="8001000" cy="558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5486400"/>
          </a:xfrm>
        </p:spPr>
        <p:txBody>
          <a:bodyPr/>
          <a:lstStyle/>
          <a:p>
            <a:r>
              <a:rPr lang="en-US" dirty="0" smtClean="0"/>
              <a:t>A Web application is a Web site that allows users to access and interact with software from any computer or device that is connected to the Internet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143000"/>
            <a:ext cx="3676650" cy="5378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Application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14" descr="Fig3-4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09600" y="1219200"/>
            <a:ext cx="777999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 Software for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E91CD7-5971-4DBD-946A-955388763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B3E91CD7-5971-4DBD-946A-955388763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84C875-75EB-4DD9-AA34-5B202AC07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BC84C875-75EB-4DD9-AA34-5B202AC07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C7A0CC-8A25-4D9A-9870-018D1BCB5B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6C7A0CC-8A25-4D9A-9870-018D1BCB5B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428651-0E09-4157-8A93-39EF2E9641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66428651-0E09-4157-8A93-39EF2E9641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C017F1-6350-4F26-9208-E7556F3779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E8C017F1-6350-4F26-9208-E7556F3779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BDAA9F-00A4-4508-9E3B-1DECB54B1A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6BBDAA9F-00A4-4508-9E3B-1DECB54B1A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6534C2-F2B5-4DA6-8571-FFE1923999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836534C2-F2B5-4DA6-8571-FFE1923999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06B9B6-A4DB-4FFE-A6E9-E0BDF316C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0C06B9B6-A4DB-4FFE-A6E9-E0BDF316C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74FB84-E732-4A5C-97C2-D0399ACED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DA74FB84-E732-4A5C-97C2-D0399ACEDF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4D82E2-683F-4207-A546-069ED2378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dgm id="{6A4D82E2-683F-4207-A546-069ED2378F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DE59C3-E023-433F-BD0A-211377F18D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>
                                            <p:graphicEl>
                                              <a:dgm id="{AFDE59C3-E023-433F-BD0A-211377F18D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Application Software for Communication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55700"/>
            <a:ext cx="7848600" cy="562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Service Provider (ASP)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Third-party organization that manages and distributes software and services on the Web</a:t>
            </a:r>
          </a:p>
          <a:p>
            <a:r>
              <a:rPr lang="en-US" dirty="0" smtClean="0"/>
              <a:t>Allows companies to outsource information technology (IT) needs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Tools for 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257800" cy="5486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Online Help </a:t>
            </a:r>
            <a:r>
              <a:rPr lang="en-US" dirty="0" smtClean="0"/>
              <a:t>is the electronic equivalent of a user manual</a:t>
            </a:r>
          </a:p>
          <a:p>
            <a:r>
              <a:rPr lang="en-US" dirty="0" smtClean="0"/>
              <a:t>You can ask a question or access the Help topics in subject or alphabetical order</a:t>
            </a:r>
          </a:p>
          <a:p>
            <a:endParaRPr lang="en-US" dirty="0"/>
          </a:p>
        </p:txBody>
      </p:sp>
      <p:pic>
        <p:nvPicPr>
          <p:cNvPr id="4" name="Content Placeholder 8" descr="Fig3-45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143000"/>
            <a:ext cx="2538376" cy="532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Tools for 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Web-based Help provides updates and more comprehensive resources to respond to technical issues about software</a:t>
            </a:r>
          </a:p>
          <a:p>
            <a:r>
              <a:rPr lang="en-US" dirty="0" smtClean="0"/>
              <a:t>Some Web sites contain chat rooms where a user can talk directly with a technical support person</a:t>
            </a:r>
          </a:p>
        </p:txBody>
      </p:sp>
      <p:pic>
        <p:nvPicPr>
          <p:cNvPr id="5" name="Picture 4" descr="Fig3-45.gif"/>
          <p:cNvPicPr>
            <a:picLocks noChangeAspect="1"/>
          </p:cNvPicPr>
          <p:nvPr/>
        </p:nvPicPr>
        <p:blipFill>
          <a:blip r:embed="rId2" cstate="print"/>
          <a:srcRect l="31667" t="20894" b="6341"/>
          <a:stretch>
            <a:fillRect/>
          </a:stretch>
        </p:blipFill>
        <p:spPr>
          <a:xfrm>
            <a:off x="1447800" y="2514600"/>
            <a:ext cx="62484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Tools for 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Web-based training </a:t>
            </a:r>
            <a:r>
              <a:rPr lang="en-US" dirty="0" smtClean="0"/>
              <a:t>is a type of CBT that uses Internet technology and consists of application software on the Web</a:t>
            </a:r>
          </a:p>
        </p:txBody>
      </p:sp>
      <p:pic>
        <p:nvPicPr>
          <p:cNvPr id="6" name="Picture 58" descr="fig03_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667000"/>
            <a:ext cx="5294313" cy="397026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Tools for 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828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Distance learning (DL)</a:t>
            </a:r>
            <a:r>
              <a:rPr lang="en-US" dirty="0" smtClean="0"/>
              <a:t> is the delivery of education at one location while the learning takes place at other locations</a:t>
            </a:r>
            <a:endParaRPr lang="en-US" b="1" dirty="0" smtClean="0"/>
          </a:p>
        </p:txBody>
      </p:sp>
      <p:pic>
        <p:nvPicPr>
          <p:cNvPr id="5" name="Content Placeholder 10" descr="Fig3-4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3962400"/>
            <a:ext cx="525726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Business Software</a:t>
            </a:r>
          </a:p>
          <a:p>
            <a:pPr lvl="1"/>
            <a:r>
              <a:rPr lang="en-US" dirty="0" smtClean="0"/>
              <a:t>Project management, Accounting, Document Management</a:t>
            </a:r>
          </a:p>
          <a:p>
            <a:r>
              <a:rPr lang="en-US" dirty="0" smtClean="0"/>
              <a:t>Enterprise Computing Software</a:t>
            </a:r>
          </a:p>
          <a:p>
            <a:r>
              <a:rPr lang="en-US" dirty="0" smtClean="0"/>
              <a:t>Graphic File formats and Software</a:t>
            </a:r>
          </a:p>
          <a:p>
            <a:r>
              <a:rPr lang="en-US" dirty="0" smtClean="0"/>
              <a:t>Graphics and Multimedia Software</a:t>
            </a:r>
          </a:p>
          <a:p>
            <a:pPr lvl="1"/>
            <a:r>
              <a:rPr lang="en-US" dirty="0" smtClean="0"/>
              <a:t>CAD, DTP, Image Editing, Video and Audio Editing</a:t>
            </a:r>
          </a:p>
          <a:p>
            <a:pPr lvl="1"/>
            <a:r>
              <a:rPr lang="en-US" dirty="0" smtClean="0"/>
              <a:t>Multimedia Authoring and Web Authoring</a:t>
            </a:r>
          </a:p>
          <a:p>
            <a:r>
              <a:rPr lang="en-US" sz="3200" dirty="0" smtClean="0"/>
              <a:t>Software Home, Personal and Educational Use</a:t>
            </a:r>
          </a:p>
          <a:p>
            <a:r>
              <a:rPr lang="en-US" sz="3200" dirty="0" smtClean="0"/>
              <a:t>Web Application</a:t>
            </a:r>
          </a:p>
          <a:p>
            <a:r>
              <a:rPr lang="en-US" sz="3200" dirty="0" smtClean="0"/>
              <a:t>Communication Software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5730</TotalTime>
  <Words>2093</Words>
  <Application>Microsoft Office PowerPoint</Application>
  <PresentationFormat>On-screen Show (4:3)</PresentationFormat>
  <Paragraphs>296</Paragraphs>
  <Slides>46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Edge</vt:lpstr>
      <vt:lpstr>CSC 101 Introduction to Computing  Lecture 25 </vt:lpstr>
      <vt:lpstr>Last Lecture Summary I</vt:lpstr>
      <vt:lpstr>Last Lecture Summary II</vt:lpstr>
      <vt:lpstr>Objectives Overview</vt:lpstr>
      <vt:lpstr>Project Management Software</vt:lpstr>
      <vt:lpstr>Project Management Software</vt:lpstr>
      <vt:lpstr>Accounting Software</vt:lpstr>
      <vt:lpstr>Accounting Software</vt:lpstr>
      <vt:lpstr>Document Management Software</vt:lpstr>
      <vt:lpstr>Adobe Reader</vt:lpstr>
      <vt:lpstr>Document Management Software</vt:lpstr>
      <vt:lpstr>Enterprise Computing Software</vt:lpstr>
      <vt:lpstr>Graphics Software</vt:lpstr>
      <vt:lpstr>Graphic File Formats  Bitmap</vt:lpstr>
      <vt:lpstr>Vector Images</vt:lpstr>
      <vt:lpstr>File Formats and Compatibility</vt:lpstr>
      <vt:lpstr>Acquiring Images</vt:lpstr>
      <vt:lpstr>Acquiring Images</vt:lpstr>
      <vt:lpstr>Graphics and Multimedia Software</vt:lpstr>
      <vt:lpstr>Computer Aided Design (CAD)</vt:lpstr>
      <vt:lpstr>Desk Top Publishing (DTP) Software</vt:lpstr>
      <vt:lpstr>Image Editing Software</vt:lpstr>
      <vt:lpstr>Paint Program</vt:lpstr>
      <vt:lpstr>Professional Photo Editing Software</vt:lpstr>
      <vt:lpstr>Video and Audio Editing Software</vt:lpstr>
      <vt:lpstr>Multimedia Authoring Software</vt:lpstr>
      <vt:lpstr>Web Page Authoring Software</vt:lpstr>
      <vt:lpstr>Draw Programs</vt:lpstr>
      <vt:lpstr>3D Modeling Software</vt:lpstr>
      <vt:lpstr>Computer Generated Imaging (CGI)</vt:lpstr>
      <vt:lpstr>Multimedia Basics</vt:lpstr>
      <vt:lpstr>Software Home, Personal and Educational Use</vt:lpstr>
      <vt:lpstr>Software Home, Personal and Educational Use</vt:lpstr>
      <vt:lpstr>Software Home, Personal and Educational Use</vt:lpstr>
      <vt:lpstr>Software Home, Personal and Educational Use</vt:lpstr>
      <vt:lpstr>Popular Programs</vt:lpstr>
      <vt:lpstr>Web Application</vt:lpstr>
      <vt:lpstr>Web Application </vt:lpstr>
      <vt:lpstr>Application Software for Communication</vt:lpstr>
      <vt:lpstr>Application Software for Communication</vt:lpstr>
      <vt:lpstr>Application Service Provider (ASP)</vt:lpstr>
      <vt:lpstr>Learning Tools for Application Software</vt:lpstr>
      <vt:lpstr>Learning Tools for Application Software</vt:lpstr>
      <vt:lpstr>Learning Tools for Application Software</vt:lpstr>
      <vt:lpstr>Learning Tools for Application Software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442</cp:revision>
  <dcterms:created xsi:type="dcterms:W3CDTF">2004-10-06T00:41:44Z</dcterms:created>
  <dcterms:modified xsi:type="dcterms:W3CDTF">2012-06-21T15:31:02Z</dcterms:modified>
</cp:coreProperties>
</file>