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4"/>
  </p:notesMasterIdLst>
  <p:sldIdLst>
    <p:sldId id="306" r:id="rId2"/>
    <p:sldId id="599" r:id="rId3"/>
    <p:sldId id="600" r:id="rId4"/>
    <p:sldId id="601" r:id="rId5"/>
    <p:sldId id="602" r:id="rId6"/>
    <p:sldId id="603" r:id="rId7"/>
    <p:sldId id="631" r:id="rId8"/>
    <p:sldId id="632" r:id="rId9"/>
    <p:sldId id="633" r:id="rId10"/>
    <p:sldId id="635" r:id="rId11"/>
    <p:sldId id="637" r:id="rId12"/>
    <p:sldId id="638" r:id="rId13"/>
    <p:sldId id="639" r:id="rId14"/>
    <p:sldId id="640" r:id="rId15"/>
    <p:sldId id="641" r:id="rId16"/>
    <p:sldId id="579" r:id="rId17"/>
    <p:sldId id="580" r:id="rId18"/>
    <p:sldId id="642" r:id="rId19"/>
    <p:sldId id="606" r:id="rId20"/>
    <p:sldId id="607" r:id="rId21"/>
    <p:sldId id="608" r:id="rId22"/>
    <p:sldId id="609" r:id="rId23"/>
    <p:sldId id="610" r:id="rId24"/>
    <p:sldId id="612" r:id="rId25"/>
    <p:sldId id="613" r:id="rId26"/>
    <p:sldId id="616" r:id="rId27"/>
    <p:sldId id="584" r:id="rId28"/>
    <p:sldId id="585" r:id="rId29"/>
    <p:sldId id="586" r:id="rId30"/>
    <p:sldId id="617" r:id="rId31"/>
    <p:sldId id="587" r:id="rId32"/>
    <p:sldId id="614" r:id="rId33"/>
    <p:sldId id="615" r:id="rId34"/>
    <p:sldId id="618" r:id="rId35"/>
    <p:sldId id="643" r:id="rId36"/>
    <p:sldId id="619" r:id="rId37"/>
    <p:sldId id="621" r:id="rId38"/>
    <p:sldId id="622" r:id="rId39"/>
    <p:sldId id="624" r:id="rId40"/>
    <p:sldId id="625" r:id="rId41"/>
    <p:sldId id="626" r:id="rId42"/>
    <p:sldId id="627" r:id="rId43"/>
    <p:sldId id="592" r:id="rId44"/>
    <p:sldId id="594" r:id="rId45"/>
    <p:sldId id="595" r:id="rId46"/>
    <p:sldId id="596" r:id="rId47"/>
    <p:sldId id="628" r:id="rId48"/>
    <p:sldId id="629" r:id="rId49"/>
    <p:sldId id="597" r:id="rId50"/>
    <p:sldId id="598" r:id="rId51"/>
    <p:sldId id="630" r:id="rId52"/>
    <p:sldId id="576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6304" autoAdjust="0"/>
  </p:normalViewPr>
  <p:slideViewPr>
    <p:cSldViewPr>
      <p:cViewPr varScale="1">
        <p:scale>
          <a:sx n="65" d="100"/>
          <a:sy n="65" d="100"/>
        </p:scale>
        <p:origin x="-1458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77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022B54-68C2-4973-9A00-460029290542}">
      <dgm:prSet phldrT="[Text]"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four categories of application software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BC0F7C-C083-479E-822C-AA3F278D062A}" type="parTrans" cxnId="{A36A33C9-5EC3-4472-82B9-956D1373C0B4}">
      <dgm:prSet/>
      <dgm:spPr/>
      <dgm:t>
        <a:bodyPr/>
        <a:lstStyle/>
        <a:p>
          <a:endParaRPr lang="en-US"/>
        </a:p>
      </dgm:t>
    </dgm:pt>
    <dgm:pt modelId="{AEC43A17-FDDC-4261-BB01-B6005B7A4552}" type="sibTrans" cxnId="{A36A33C9-5EC3-4472-82B9-956D1373C0B4}">
      <dgm:prSet/>
      <dgm:spPr/>
      <dgm:t>
        <a:bodyPr/>
        <a:lstStyle/>
        <a:p>
          <a:endParaRPr lang="en-US"/>
        </a:p>
      </dgm:t>
    </dgm:pt>
    <dgm:pt modelId="{08A2C16B-1BE6-40AD-B76A-3988AF0EAC21}">
      <dgm:prSet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among the seven forms through which software is available</a:t>
          </a:r>
        </a:p>
      </dgm:t>
    </dgm:pt>
    <dgm:pt modelId="{D0B64BED-6574-43EE-895B-A804E5CF1C81}" type="parTrans" cxnId="{E0D83B29-6F9F-43F4-AA9C-57B211F14864}">
      <dgm:prSet/>
      <dgm:spPr/>
      <dgm:t>
        <a:bodyPr/>
        <a:lstStyle/>
        <a:p>
          <a:endParaRPr lang="en-US"/>
        </a:p>
      </dgm:t>
    </dgm:pt>
    <dgm:pt modelId="{541829D2-93B7-4129-AEE8-90F5B1CDF0C4}" type="sibTrans" cxnId="{E0D83B29-6F9F-43F4-AA9C-57B211F14864}">
      <dgm:prSet/>
      <dgm:spPr/>
      <dgm:t>
        <a:bodyPr/>
        <a:lstStyle/>
        <a:p>
          <a:endParaRPr lang="en-US"/>
        </a:p>
      </dgm:t>
    </dgm:pt>
    <dgm:pt modelId="{CAD78E88-55C4-4F09-BD12-548950C62DD8}">
      <dgm:prSet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Explain how the operating system and utility programs work with application software</a:t>
          </a:r>
        </a:p>
      </dgm:t>
    </dgm:pt>
    <dgm:pt modelId="{37F9CE30-63A5-4C84-A040-2B0360318898}" type="parTrans" cxnId="{BCBDC042-BB60-476F-AFC6-F93A891557DB}">
      <dgm:prSet/>
      <dgm:spPr/>
      <dgm:t>
        <a:bodyPr/>
        <a:lstStyle/>
        <a:p>
          <a:endParaRPr lang="en-US"/>
        </a:p>
      </dgm:t>
    </dgm:pt>
    <dgm:pt modelId="{CBA38CAA-D72D-4D50-9AE9-A07E3531B271}" type="sibTrans" cxnId="{BCBDC042-BB60-476F-AFC6-F93A891557DB}">
      <dgm:prSet/>
      <dgm:spPr/>
      <dgm:t>
        <a:bodyPr/>
        <a:lstStyle/>
        <a:p>
          <a:endParaRPr lang="en-US"/>
        </a:p>
      </dgm:t>
    </dgm:pt>
    <dgm:pt modelId="{6340B4FD-4716-4167-8CAC-128DB3A81B73}">
      <dgm:prSet/>
      <dgm:spPr>
        <a:xfrm>
          <a:off x="1519237" y="2462212"/>
          <a:ext cx="2762250" cy="1657349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characteristics of a user interface</a:t>
          </a:r>
        </a:p>
      </dgm:t>
    </dgm:pt>
    <dgm:pt modelId="{FDC4A2E9-44AB-4471-9BCE-B2B8C101EA88}" type="parTrans" cxnId="{A2760D25-C33A-4759-98F5-C9ED93958772}">
      <dgm:prSet/>
      <dgm:spPr/>
      <dgm:t>
        <a:bodyPr/>
        <a:lstStyle/>
        <a:p>
          <a:endParaRPr lang="en-US"/>
        </a:p>
      </dgm:t>
    </dgm:pt>
    <dgm:pt modelId="{E15888A1-47A0-4481-8E9A-9402F3587204}" type="sibTrans" cxnId="{A2760D25-C33A-4759-98F5-C9ED93958772}">
      <dgm:prSet/>
      <dgm:spPr/>
      <dgm:t>
        <a:bodyPr/>
        <a:lstStyle/>
        <a:p>
          <a:endParaRPr lang="en-US"/>
        </a:p>
      </dgm:t>
    </dgm:pt>
    <dgm:pt modelId="{EC5A341C-127E-4EEE-9057-274944E35871}">
      <dgm:prSet/>
      <dgm:spPr>
        <a:xfrm>
          <a:off x="4557712" y="2462212"/>
          <a:ext cx="2762250" cy="16573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business programs</a:t>
          </a:r>
        </a:p>
      </dgm:t>
    </dgm:pt>
    <dgm:pt modelId="{E32E6492-1B96-4C3C-A1A9-B5361C02E2C1}" type="parTrans" cxnId="{018D413F-7B38-4533-9891-2E01B11F9E61}">
      <dgm:prSet/>
      <dgm:spPr/>
      <dgm:t>
        <a:bodyPr/>
        <a:lstStyle/>
        <a:p>
          <a:endParaRPr lang="en-US"/>
        </a:p>
      </dgm:t>
    </dgm:pt>
    <dgm:pt modelId="{EDEF40EB-8847-4E36-B4CB-DF5749955901}" type="sibTrans" cxnId="{018D413F-7B38-4533-9891-2E01B11F9E61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CDCF3-D5B2-4556-A6FF-1FBA940E878F}" type="pres">
      <dgm:prSet presAssocID="{F9022B54-68C2-4973-9A00-460029290542}" presName="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066D3B-676A-41CA-98B3-C0905E22B6EF}" type="pres">
      <dgm:prSet presAssocID="{AEC43A17-FDDC-4261-BB01-B6005B7A4552}" presName="sibTrans" presStyleCnt="0"/>
      <dgm:spPr/>
    </dgm:pt>
    <dgm:pt modelId="{C33538E6-9EEE-4CD5-93C4-0C90FAE75F53}" type="pres">
      <dgm:prSet presAssocID="{08A2C16B-1BE6-40AD-B76A-3988AF0EAC21}" presName="node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807424D-90E9-44DB-89E5-8F2A99DEA94C}" type="pres">
      <dgm:prSet presAssocID="{541829D2-93B7-4129-AEE8-90F5B1CDF0C4}" presName="sibTrans" presStyleCnt="0"/>
      <dgm:spPr/>
    </dgm:pt>
    <dgm:pt modelId="{C7D849DB-545B-4766-BD66-2977F21C03AD}" type="pres">
      <dgm:prSet presAssocID="{CAD78E88-55C4-4F09-BD12-548950C62DD8}" presName="node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C74F130-4A97-4008-8851-DD3FAC7067EF}" type="pres">
      <dgm:prSet presAssocID="{CBA38CAA-D72D-4D50-9AE9-A07E3531B271}" presName="sibTrans" presStyleCnt="0"/>
      <dgm:spPr/>
    </dgm:pt>
    <dgm:pt modelId="{F8815899-F88D-41B3-A125-0FBCE1BE5F51}" type="pres">
      <dgm:prSet presAssocID="{6340B4FD-4716-4167-8CAC-128DB3A81B73}" presName="node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D050D28-A289-41A3-8D4E-5A3C1A661900}" type="pres">
      <dgm:prSet presAssocID="{E15888A1-47A0-4481-8E9A-9402F3587204}" presName="sibTrans" presStyleCnt="0"/>
      <dgm:spPr/>
    </dgm:pt>
    <dgm:pt modelId="{7DE15484-94EA-4392-8614-3BA695475D68}" type="pres">
      <dgm:prSet presAssocID="{EC5A341C-127E-4EEE-9057-274944E35871}" presName="node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9D4918E-4B57-49C0-810C-EF379E2614FA}" type="presOf" srcId="{6340B4FD-4716-4167-8CAC-128DB3A81B73}" destId="{F8815899-F88D-41B3-A125-0FBCE1BE5F51}" srcOrd="0" destOrd="0" presId="urn:microsoft.com/office/officeart/2005/8/layout/default"/>
    <dgm:cxn modelId="{3B068EE6-B04A-474F-AB04-A3F1EF45B490}" type="presOf" srcId="{CAD78E88-55C4-4F09-BD12-548950C62DD8}" destId="{C7D849DB-545B-4766-BD66-2977F21C03AD}" srcOrd="0" destOrd="0" presId="urn:microsoft.com/office/officeart/2005/8/layout/default"/>
    <dgm:cxn modelId="{A36A33C9-5EC3-4472-82B9-956D1373C0B4}" srcId="{3DE9E547-3C66-4E5D-9D07-0515EED2B913}" destId="{F9022B54-68C2-4973-9A00-460029290542}" srcOrd="0" destOrd="0" parTransId="{0EBC0F7C-C083-479E-822C-AA3F278D062A}" sibTransId="{AEC43A17-FDDC-4261-BB01-B6005B7A4552}"/>
    <dgm:cxn modelId="{5B241AA0-3D50-4447-A2DD-B7C783883A94}" type="presOf" srcId="{F9022B54-68C2-4973-9A00-460029290542}" destId="{E43CDCF3-D5B2-4556-A6FF-1FBA940E878F}" srcOrd="0" destOrd="0" presId="urn:microsoft.com/office/officeart/2005/8/layout/default"/>
    <dgm:cxn modelId="{BCBDC042-BB60-476F-AFC6-F93A891557DB}" srcId="{3DE9E547-3C66-4E5D-9D07-0515EED2B913}" destId="{CAD78E88-55C4-4F09-BD12-548950C62DD8}" srcOrd="2" destOrd="0" parTransId="{37F9CE30-63A5-4C84-A040-2B0360318898}" sibTransId="{CBA38CAA-D72D-4D50-9AE9-A07E3531B271}"/>
    <dgm:cxn modelId="{018D413F-7B38-4533-9891-2E01B11F9E61}" srcId="{3DE9E547-3C66-4E5D-9D07-0515EED2B913}" destId="{EC5A341C-127E-4EEE-9057-274944E35871}" srcOrd="4" destOrd="0" parTransId="{E32E6492-1B96-4C3C-A1A9-B5361C02E2C1}" sibTransId="{EDEF40EB-8847-4E36-B4CB-DF5749955901}"/>
    <dgm:cxn modelId="{A2760D25-C33A-4759-98F5-C9ED93958772}" srcId="{3DE9E547-3C66-4E5D-9D07-0515EED2B913}" destId="{6340B4FD-4716-4167-8CAC-128DB3A81B73}" srcOrd="3" destOrd="0" parTransId="{FDC4A2E9-44AB-4471-9BCE-B2B8C101EA88}" sibTransId="{E15888A1-47A0-4481-8E9A-9402F3587204}"/>
    <dgm:cxn modelId="{342C2F09-7D57-4788-A7A1-CE309E0A9E26}" type="presOf" srcId="{EC5A341C-127E-4EEE-9057-274944E35871}" destId="{7DE15484-94EA-4392-8614-3BA695475D68}" srcOrd="0" destOrd="0" presId="urn:microsoft.com/office/officeart/2005/8/layout/default"/>
    <dgm:cxn modelId="{32FD4B35-E910-4B41-A765-1FBA88E14B8C}" type="presOf" srcId="{3DE9E547-3C66-4E5D-9D07-0515EED2B913}" destId="{46A1C575-DE29-4021-A28C-E1E7FA78085E}" srcOrd="0" destOrd="0" presId="urn:microsoft.com/office/officeart/2005/8/layout/default"/>
    <dgm:cxn modelId="{2504A19D-3A5B-4E7E-B444-CE049A86C29F}" type="presOf" srcId="{08A2C16B-1BE6-40AD-B76A-3988AF0EAC21}" destId="{C33538E6-9EEE-4CD5-93C4-0C90FAE75F53}" srcOrd="0" destOrd="0" presId="urn:microsoft.com/office/officeart/2005/8/layout/default"/>
    <dgm:cxn modelId="{E0D83B29-6F9F-43F4-AA9C-57B211F14864}" srcId="{3DE9E547-3C66-4E5D-9D07-0515EED2B913}" destId="{08A2C16B-1BE6-40AD-B76A-3988AF0EAC21}" srcOrd="1" destOrd="0" parTransId="{D0B64BED-6574-43EE-895B-A804E5CF1C81}" sibTransId="{541829D2-93B7-4129-AEE8-90F5B1CDF0C4}"/>
    <dgm:cxn modelId="{C493DBAC-A413-40B6-B971-C440283BC5DF}" type="presParOf" srcId="{46A1C575-DE29-4021-A28C-E1E7FA78085E}" destId="{E43CDCF3-D5B2-4556-A6FF-1FBA940E878F}" srcOrd="0" destOrd="0" presId="urn:microsoft.com/office/officeart/2005/8/layout/default"/>
    <dgm:cxn modelId="{2969F5FF-5481-4471-85BD-5CE529DA9994}" type="presParOf" srcId="{46A1C575-DE29-4021-A28C-E1E7FA78085E}" destId="{54066D3B-676A-41CA-98B3-C0905E22B6EF}" srcOrd="1" destOrd="0" presId="urn:microsoft.com/office/officeart/2005/8/layout/default"/>
    <dgm:cxn modelId="{E14A60D1-DB68-4B45-A119-73EC3BEFE1CD}" type="presParOf" srcId="{46A1C575-DE29-4021-A28C-E1E7FA78085E}" destId="{C33538E6-9EEE-4CD5-93C4-0C90FAE75F53}" srcOrd="2" destOrd="0" presId="urn:microsoft.com/office/officeart/2005/8/layout/default"/>
    <dgm:cxn modelId="{F3CABED0-4D80-45C2-92F9-138DD653C996}" type="presParOf" srcId="{46A1C575-DE29-4021-A28C-E1E7FA78085E}" destId="{E807424D-90E9-44DB-89E5-8F2A99DEA94C}" srcOrd="3" destOrd="0" presId="urn:microsoft.com/office/officeart/2005/8/layout/default"/>
    <dgm:cxn modelId="{4033C6F2-1671-465B-A959-A3AE39FA42C4}" type="presParOf" srcId="{46A1C575-DE29-4021-A28C-E1E7FA78085E}" destId="{C7D849DB-545B-4766-BD66-2977F21C03AD}" srcOrd="4" destOrd="0" presId="urn:microsoft.com/office/officeart/2005/8/layout/default"/>
    <dgm:cxn modelId="{582EE17A-1026-47E0-8441-FD24948E2BD0}" type="presParOf" srcId="{46A1C575-DE29-4021-A28C-E1E7FA78085E}" destId="{9C74F130-4A97-4008-8851-DD3FAC7067EF}" srcOrd="5" destOrd="0" presId="urn:microsoft.com/office/officeart/2005/8/layout/default"/>
    <dgm:cxn modelId="{99CEA938-7407-42CA-8233-70BE510BE4C2}" type="presParOf" srcId="{46A1C575-DE29-4021-A28C-E1E7FA78085E}" destId="{F8815899-F88D-41B3-A125-0FBCE1BE5F51}" srcOrd="6" destOrd="0" presId="urn:microsoft.com/office/officeart/2005/8/layout/default"/>
    <dgm:cxn modelId="{637CE8FE-1482-4572-9257-C31E61B89B1D}" type="presParOf" srcId="{46A1C575-DE29-4021-A28C-E1E7FA78085E}" destId="{3D050D28-A289-41A3-8D4E-5A3C1A661900}" srcOrd="7" destOrd="0" presId="urn:microsoft.com/office/officeart/2005/8/layout/default"/>
    <dgm:cxn modelId="{52B7D092-E4FF-4E9C-9B93-2A152AA3D407}" type="presParOf" srcId="{46A1C575-DE29-4021-A28C-E1E7FA78085E}" destId="{7DE15484-94EA-4392-8614-3BA695475D68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D57C7A-6C45-47D8-B072-79985FDA98F6}" type="doc">
      <dgm:prSet loTypeId="urn:microsoft.com/office/officeart/2005/8/layout/vList2" loCatId="list" qsTypeId="urn:microsoft.com/office/officeart/2005/8/quickstyle/3d1" qsCatId="3D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6016ACC8-F114-4B27-BD6A-2DCDF49B5870}">
      <dgm:prSet/>
      <dgm:spPr>
        <a:xfrm>
          <a:off x="0" y="130740"/>
          <a:ext cx="8229600" cy="655200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make business activities more efficient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1C6EBBA-8AC0-4BC5-9F83-125C31996015}" type="parTrans" cxnId="{BD2CEDC7-8F85-42F2-A1B2-F10AE145AFA4}">
      <dgm:prSet/>
      <dgm:spPr/>
      <dgm:t>
        <a:bodyPr/>
        <a:lstStyle/>
        <a:p>
          <a:endParaRPr lang="en-US"/>
        </a:p>
      </dgm:t>
    </dgm:pt>
    <dgm:pt modelId="{A00A11AA-0A29-44E6-91B0-634C12305017}" type="sibTrans" cxnId="{BD2CEDC7-8F85-42F2-A1B2-F10AE145AFA4}">
      <dgm:prSet/>
      <dgm:spPr/>
      <dgm:t>
        <a:bodyPr/>
        <a:lstStyle/>
        <a:p>
          <a:endParaRPr lang="en-US"/>
        </a:p>
      </dgm:t>
    </dgm:pt>
    <dgm:pt modelId="{8D1F30E1-BF9F-4895-9575-47A13022928A}">
      <dgm:prSet/>
      <dgm:spPr>
        <a:xfrm>
          <a:off x="0" y="866580"/>
          <a:ext cx="8229600" cy="655200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assist with graphics and multimedia projects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4D19D79-1BC2-46DC-8362-BFB7CBBDF5B4}" type="parTrans" cxnId="{4444BC96-05ED-41FC-92E2-DA4696EBAB69}">
      <dgm:prSet/>
      <dgm:spPr/>
      <dgm:t>
        <a:bodyPr/>
        <a:lstStyle/>
        <a:p>
          <a:endParaRPr lang="en-US"/>
        </a:p>
      </dgm:t>
    </dgm:pt>
    <dgm:pt modelId="{83BDF268-C7C4-42EA-9CA2-4B3A8836C44C}" type="sibTrans" cxnId="{4444BC96-05ED-41FC-92E2-DA4696EBAB69}">
      <dgm:prSet/>
      <dgm:spPr/>
      <dgm:t>
        <a:bodyPr/>
        <a:lstStyle/>
        <a:p>
          <a:endParaRPr lang="en-US"/>
        </a:p>
      </dgm:t>
    </dgm:pt>
    <dgm:pt modelId="{359865E4-D5E6-4127-B54B-1CCC3A98C753}">
      <dgm:prSet/>
      <dgm:spPr>
        <a:xfrm>
          <a:off x="0" y="1602420"/>
          <a:ext cx="8229600" cy="655200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support home, personal, and educational tasks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76EA580-555F-4B9F-950F-99167744FA23}" type="parTrans" cxnId="{2183C99A-B90F-49D7-9E9E-542DED0E4F62}">
      <dgm:prSet/>
      <dgm:spPr/>
      <dgm:t>
        <a:bodyPr/>
        <a:lstStyle/>
        <a:p>
          <a:endParaRPr lang="en-US"/>
        </a:p>
      </dgm:t>
    </dgm:pt>
    <dgm:pt modelId="{40176EC3-4BE5-48BD-96EC-E14B91673022}" type="sibTrans" cxnId="{2183C99A-B90F-49D7-9E9E-542DED0E4F62}">
      <dgm:prSet/>
      <dgm:spPr/>
      <dgm:t>
        <a:bodyPr/>
        <a:lstStyle/>
        <a:p>
          <a:endParaRPr lang="en-US"/>
        </a:p>
      </dgm:t>
    </dgm:pt>
    <dgm:pt modelId="{C545EC81-3B11-442D-B8D4-35A4F4B4A101}">
      <dgm:prSet/>
      <dgm:spPr>
        <a:xfrm>
          <a:off x="0" y="2338260"/>
          <a:ext cx="8229600" cy="655200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facilitate communications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5214ADE-B2A5-4942-B997-BBFF3361905A}" type="parTrans" cxnId="{50A1CC1E-E51E-4149-9AAB-93D0AB2893B0}">
      <dgm:prSet/>
      <dgm:spPr/>
      <dgm:t>
        <a:bodyPr/>
        <a:lstStyle/>
        <a:p>
          <a:endParaRPr lang="en-US"/>
        </a:p>
      </dgm:t>
    </dgm:pt>
    <dgm:pt modelId="{4565C9FD-89C2-4BBD-97CB-BF518C93F95E}" type="sibTrans" cxnId="{50A1CC1E-E51E-4149-9AAB-93D0AB2893B0}">
      <dgm:prSet/>
      <dgm:spPr/>
      <dgm:t>
        <a:bodyPr/>
        <a:lstStyle/>
        <a:p>
          <a:endParaRPr lang="en-US"/>
        </a:p>
      </dgm:t>
    </dgm:pt>
    <dgm:pt modelId="{3CC404FA-84DB-4017-80E1-D0060CD7A65C}" type="pres">
      <dgm:prSet presAssocID="{91D57C7A-6C45-47D8-B072-79985FDA98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6AC4E3F-CB51-4D47-A4E0-A7726A3EABC6}" type="pres">
      <dgm:prSet presAssocID="{6016ACC8-F114-4B27-BD6A-2DCDF49B5870}" presName="parentText" presStyleLbl="node1" presStyleIdx="0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4B1E444-440B-4CB3-A031-E5A8153F201D}" type="pres">
      <dgm:prSet presAssocID="{A00A11AA-0A29-44E6-91B0-634C12305017}" presName="spacer" presStyleCnt="0"/>
      <dgm:spPr/>
    </dgm:pt>
    <dgm:pt modelId="{FBFDA53E-D9D7-40CB-9126-88A70CB77327}" type="pres">
      <dgm:prSet presAssocID="{8D1F30E1-BF9F-4895-9575-47A13022928A}" presName="parentText" presStyleLbl="node1" presStyleIdx="1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E7007B8-3CCC-4869-8E6B-FDBBEF19D15F}" type="pres">
      <dgm:prSet presAssocID="{83BDF268-C7C4-42EA-9CA2-4B3A8836C44C}" presName="spacer" presStyleCnt="0"/>
      <dgm:spPr/>
    </dgm:pt>
    <dgm:pt modelId="{E344CC3D-9DAE-48E9-BC83-6846A94F58A6}" type="pres">
      <dgm:prSet presAssocID="{359865E4-D5E6-4127-B54B-1CCC3A98C753}" presName="parentText" presStyleLbl="node1" presStyleIdx="2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7D5537E-EEB7-4521-9EBE-D96FC02075CA}" type="pres">
      <dgm:prSet presAssocID="{40176EC3-4BE5-48BD-96EC-E14B91673022}" presName="spacer" presStyleCnt="0"/>
      <dgm:spPr/>
    </dgm:pt>
    <dgm:pt modelId="{B68151E5-4FBD-4D0F-99E8-496DDB421FCC}" type="pres">
      <dgm:prSet presAssocID="{C545EC81-3B11-442D-B8D4-35A4F4B4A101}" presName="parentText" presStyleLbl="node1" presStyleIdx="3" presStyleCnt="4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BB90AFC1-9155-49B7-BDC5-DACE81B0FBE9}" type="presOf" srcId="{8D1F30E1-BF9F-4895-9575-47A13022928A}" destId="{FBFDA53E-D9D7-40CB-9126-88A70CB77327}" srcOrd="0" destOrd="0" presId="urn:microsoft.com/office/officeart/2005/8/layout/vList2"/>
    <dgm:cxn modelId="{E710A812-D3D5-437D-AD01-3CD853154501}" type="presOf" srcId="{359865E4-D5E6-4127-B54B-1CCC3A98C753}" destId="{E344CC3D-9DAE-48E9-BC83-6846A94F58A6}" srcOrd="0" destOrd="0" presId="urn:microsoft.com/office/officeart/2005/8/layout/vList2"/>
    <dgm:cxn modelId="{31CFECCF-79B4-44B6-BDAE-51A686722B32}" type="presOf" srcId="{C545EC81-3B11-442D-B8D4-35A4F4B4A101}" destId="{B68151E5-4FBD-4D0F-99E8-496DDB421FCC}" srcOrd="0" destOrd="0" presId="urn:microsoft.com/office/officeart/2005/8/layout/vList2"/>
    <dgm:cxn modelId="{4444BC96-05ED-41FC-92E2-DA4696EBAB69}" srcId="{91D57C7A-6C45-47D8-B072-79985FDA98F6}" destId="{8D1F30E1-BF9F-4895-9575-47A13022928A}" srcOrd="1" destOrd="0" parTransId="{94D19D79-1BC2-46DC-8362-BFB7CBBDF5B4}" sibTransId="{83BDF268-C7C4-42EA-9CA2-4B3A8836C44C}"/>
    <dgm:cxn modelId="{BD2CEDC7-8F85-42F2-A1B2-F10AE145AFA4}" srcId="{91D57C7A-6C45-47D8-B072-79985FDA98F6}" destId="{6016ACC8-F114-4B27-BD6A-2DCDF49B5870}" srcOrd="0" destOrd="0" parTransId="{21C6EBBA-8AC0-4BC5-9F83-125C31996015}" sibTransId="{A00A11AA-0A29-44E6-91B0-634C12305017}"/>
    <dgm:cxn modelId="{8AB46FCA-C3B7-4081-AAC0-FECA2A4639FF}" type="presOf" srcId="{6016ACC8-F114-4B27-BD6A-2DCDF49B5870}" destId="{E6AC4E3F-CB51-4D47-A4E0-A7726A3EABC6}" srcOrd="0" destOrd="0" presId="urn:microsoft.com/office/officeart/2005/8/layout/vList2"/>
    <dgm:cxn modelId="{50A1CC1E-E51E-4149-9AAB-93D0AB2893B0}" srcId="{91D57C7A-6C45-47D8-B072-79985FDA98F6}" destId="{C545EC81-3B11-442D-B8D4-35A4F4B4A101}" srcOrd="3" destOrd="0" parTransId="{45214ADE-B2A5-4942-B997-BBFF3361905A}" sibTransId="{4565C9FD-89C2-4BBD-97CB-BF518C93F95E}"/>
    <dgm:cxn modelId="{2183C99A-B90F-49D7-9E9E-542DED0E4F62}" srcId="{91D57C7A-6C45-47D8-B072-79985FDA98F6}" destId="{359865E4-D5E6-4127-B54B-1CCC3A98C753}" srcOrd="2" destOrd="0" parTransId="{D76EA580-555F-4B9F-950F-99167744FA23}" sibTransId="{40176EC3-4BE5-48BD-96EC-E14B91673022}"/>
    <dgm:cxn modelId="{0A9D82B3-3755-425A-87B6-16AF43916236}" type="presOf" srcId="{91D57C7A-6C45-47D8-B072-79985FDA98F6}" destId="{3CC404FA-84DB-4017-80E1-D0060CD7A65C}" srcOrd="0" destOrd="0" presId="urn:microsoft.com/office/officeart/2005/8/layout/vList2"/>
    <dgm:cxn modelId="{8839592C-A6DF-4A97-8C09-A01FB341872D}" type="presParOf" srcId="{3CC404FA-84DB-4017-80E1-D0060CD7A65C}" destId="{E6AC4E3F-CB51-4D47-A4E0-A7726A3EABC6}" srcOrd="0" destOrd="0" presId="urn:microsoft.com/office/officeart/2005/8/layout/vList2"/>
    <dgm:cxn modelId="{52270AF0-FBB3-4ED8-80EE-C883F4B21D4E}" type="presParOf" srcId="{3CC404FA-84DB-4017-80E1-D0060CD7A65C}" destId="{A4B1E444-440B-4CB3-A031-E5A8153F201D}" srcOrd="1" destOrd="0" presId="urn:microsoft.com/office/officeart/2005/8/layout/vList2"/>
    <dgm:cxn modelId="{783C215A-EA85-4467-ABC0-717A4ABD0057}" type="presParOf" srcId="{3CC404FA-84DB-4017-80E1-D0060CD7A65C}" destId="{FBFDA53E-D9D7-40CB-9126-88A70CB77327}" srcOrd="2" destOrd="0" presId="urn:microsoft.com/office/officeart/2005/8/layout/vList2"/>
    <dgm:cxn modelId="{6A9C74D8-3153-4055-90D4-9380A4556272}" type="presParOf" srcId="{3CC404FA-84DB-4017-80E1-D0060CD7A65C}" destId="{6E7007B8-3CCC-4869-8E6B-FDBBEF19D15F}" srcOrd="3" destOrd="0" presId="urn:microsoft.com/office/officeart/2005/8/layout/vList2"/>
    <dgm:cxn modelId="{17989B93-66BA-4D4A-9F66-7A30E023FF8B}" type="presParOf" srcId="{3CC404FA-84DB-4017-80E1-D0060CD7A65C}" destId="{E344CC3D-9DAE-48E9-BC83-6846A94F58A6}" srcOrd="4" destOrd="0" presId="urn:microsoft.com/office/officeart/2005/8/layout/vList2"/>
    <dgm:cxn modelId="{E18F1C14-AEA3-4E8A-A406-ADDC1C63AAA4}" type="presParOf" srcId="{3CC404FA-84DB-4017-80E1-D0060CD7A65C}" destId="{E7D5537E-EEB7-4521-9EBE-D96FC02075CA}" srcOrd="5" destOrd="0" presId="urn:microsoft.com/office/officeart/2005/8/layout/vList2"/>
    <dgm:cxn modelId="{0AD4F44B-D7A4-462C-9BE5-7A59D5EB81AB}" type="presParOf" srcId="{3CC404FA-84DB-4017-80E1-D0060CD7A65C}" destId="{B68151E5-4FBD-4D0F-99E8-496DDB421FCC}" srcOrd="6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84CCF17-3E49-4066-901F-D1DFFF378873}" type="doc">
      <dgm:prSet loTypeId="urn:microsoft.com/office/officeart/2005/8/layout/default" loCatId="list" qsTypeId="urn:microsoft.com/office/officeart/2005/8/quickstyle/simple3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8975B83D-49D4-48F1-A039-970AE9CBDF1C}">
      <dgm:prSet phldrT="[Text]"/>
      <dgm:spPr>
        <a:xfrm>
          <a:off x="1076325" y="1190"/>
          <a:ext cx="2018109" cy="1210865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Packaged software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729380E7-BB8D-4678-B68D-7149BADA1197}" type="parTrans" cxnId="{71A98F44-E785-42DD-958D-5AB3EB82EF66}">
      <dgm:prSet/>
      <dgm:spPr/>
      <dgm:t>
        <a:bodyPr/>
        <a:lstStyle/>
        <a:p>
          <a:endParaRPr lang="en-US"/>
        </a:p>
      </dgm:t>
    </dgm:pt>
    <dgm:pt modelId="{2DC6B894-7585-42D8-8D24-D4B38264D481}" type="sibTrans" cxnId="{71A98F44-E785-42DD-958D-5AB3EB82EF66}">
      <dgm:prSet/>
      <dgm:spPr/>
      <dgm:t>
        <a:bodyPr/>
        <a:lstStyle/>
        <a:p>
          <a:endParaRPr lang="en-US"/>
        </a:p>
      </dgm:t>
    </dgm:pt>
    <dgm:pt modelId="{BF91FB33-AEE4-4451-8B55-1DFEE5D573AA}">
      <dgm:prSet phldrT="[Text]"/>
      <dgm:spPr>
        <a:xfrm>
          <a:off x="3296245" y="1190"/>
          <a:ext cx="2018109" cy="1210865"/>
        </a:xfrm>
        <a:gradFill rotWithShape="0">
          <a:gsLst>
            <a:gs pos="0">
              <a:srgbClr val="8064A2">
                <a:shade val="80000"/>
                <a:hueOff val="-29426"/>
                <a:satOff val="-728"/>
                <a:lumOff val="4165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29426"/>
                <a:satOff val="-728"/>
                <a:lumOff val="4165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29426"/>
                <a:satOff val="-728"/>
                <a:lumOff val="4165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Custom software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9940852E-930D-4074-89F5-0DAA04DAE4A7}" type="parTrans" cxnId="{1081F1F5-8AEB-4BF6-9EFD-71A86E88EFF4}">
      <dgm:prSet/>
      <dgm:spPr/>
      <dgm:t>
        <a:bodyPr/>
        <a:lstStyle/>
        <a:p>
          <a:endParaRPr lang="en-US"/>
        </a:p>
      </dgm:t>
    </dgm:pt>
    <dgm:pt modelId="{77E9CECD-C299-4E10-8192-E26653DE5011}" type="sibTrans" cxnId="{1081F1F5-8AEB-4BF6-9EFD-71A86E88EFF4}">
      <dgm:prSet/>
      <dgm:spPr/>
      <dgm:t>
        <a:bodyPr/>
        <a:lstStyle/>
        <a:p>
          <a:endParaRPr lang="en-US"/>
        </a:p>
      </dgm:t>
    </dgm:pt>
    <dgm:pt modelId="{E7199574-0779-4BCC-89D1-93A67C9EB180}">
      <dgm:prSet phldrT="[Text]"/>
      <dgm:spPr>
        <a:xfrm>
          <a:off x="5516165" y="1190"/>
          <a:ext cx="2018109" cy="1210865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58853"/>
                <a:satOff val="-1455"/>
                <a:lumOff val="8329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Web application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CD0C7430-8C39-49B1-9746-5285AF7242F8}" type="parTrans" cxnId="{D603B4B3-9432-45C1-907C-C4214DE3938E}">
      <dgm:prSet/>
      <dgm:spPr/>
      <dgm:t>
        <a:bodyPr/>
        <a:lstStyle/>
        <a:p>
          <a:endParaRPr lang="en-US"/>
        </a:p>
      </dgm:t>
    </dgm:pt>
    <dgm:pt modelId="{131AF277-B751-4F08-9A7A-F7EFF8217877}" type="sibTrans" cxnId="{D603B4B3-9432-45C1-907C-C4214DE3938E}">
      <dgm:prSet/>
      <dgm:spPr/>
      <dgm:t>
        <a:bodyPr/>
        <a:lstStyle/>
        <a:p>
          <a:endParaRPr lang="en-US"/>
        </a:p>
      </dgm:t>
    </dgm:pt>
    <dgm:pt modelId="{36031257-49F5-44F8-8111-696459E3C86A}">
      <dgm:prSet phldrT="[Text]"/>
      <dgm:spPr>
        <a:xfrm>
          <a:off x="1076325" y="1413867"/>
          <a:ext cx="2018109" cy="1210865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88279"/>
                <a:satOff val="-2183"/>
                <a:lumOff val="12494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Open source software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25F4462A-3888-4AA6-BBE9-DDB5D1082D0D}" type="parTrans" cxnId="{AAFB0D63-924B-4457-88EC-733CC1211D83}">
      <dgm:prSet/>
      <dgm:spPr/>
      <dgm:t>
        <a:bodyPr/>
        <a:lstStyle/>
        <a:p>
          <a:endParaRPr lang="en-US"/>
        </a:p>
      </dgm:t>
    </dgm:pt>
    <dgm:pt modelId="{32B91430-B1C4-47F2-8699-FE271BD8ADCD}" type="sibTrans" cxnId="{AAFB0D63-924B-4457-88EC-733CC1211D83}">
      <dgm:prSet/>
      <dgm:spPr/>
      <dgm:t>
        <a:bodyPr/>
        <a:lstStyle/>
        <a:p>
          <a:endParaRPr lang="en-US"/>
        </a:p>
      </dgm:t>
    </dgm:pt>
    <dgm:pt modelId="{618B8782-2085-43D2-9430-5A2718568145}">
      <dgm:prSet phldrT="[Text]"/>
      <dgm:spPr>
        <a:xfrm>
          <a:off x="3296245" y="1413867"/>
          <a:ext cx="2018109" cy="1210865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17705"/>
                <a:satOff val="-2910"/>
                <a:lumOff val="16659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Shareware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B27419E5-A4B2-4209-AA6E-856CCFC451F0}" type="parTrans" cxnId="{2C5BD075-B3A8-4438-BA43-2A58A5E4651A}">
      <dgm:prSet/>
      <dgm:spPr/>
      <dgm:t>
        <a:bodyPr/>
        <a:lstStyle/>
        <a:p>
          <a:endParaRPr lang="en-US"/>
        </a:p>
      </dgm:t>
    </dgm:pt>
    <dgm:pt modelId="{71888DDA-0369-4EC0-B6AB-AC926ABCB8EA}" type="sibTrans" cxnId="{2C5BD075-B3A8-4438-BA43-2A58A5E4651A}">
      <dgm:prSet/>
      <dgm:spPr/>
      <dgm:t>
        <a:bodyPr/>
        <a:lstStyle/>
        <a:p>
          <a:endParaRPr lang="en-US"/>
        </a:p>
      </dgm:t>
    </dgm:pt>
    <dgm:pt modelId="{5BF4C20B-609C-4E56-8108-E747824C9A1F}">
      <dgm:prSet phldrT="[Text]"/>
      <dgm:spPr>
        <a:xfrm>
          <a:off x="5516165" y="1413867"/>
          <a:ext cx="2018109" cy="1210865"/>
        </a:xfrm>
        <a:gradFill rotWithShape="0">
          <a:gsLst>
            <a:gs pos="0">
              <a:srgbClr val="8064A2">
                <a:shade val="80000"/>
                <a:hueOff val="-147131"/>
                <a:satOff val="-3638"/>
                <a:lumOff val="20823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47131"/>
                <a:satOff val="-3638"/>
                <a:lumOff val="20823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47131"/>
                <a:satOff val="-3638"/>
                <a:lumOff val="20823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Freeware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88239DEE-CBD7-495E-BB04-358789E2D208}" type="parTrans" cxnId="{2CDAA638-22B7-4BE8-B71A-A9AED1290E85}">
      <dgm:prSet/>
      <dgm:spPr/>
      <dgm:t>
        <a:bodyPr/>
        <a:lstStyle/>
        <a:p>
          <a:endParaRPr lang="en-US"/>
        </a:p>
      </dgm:t>
    </dgm:pt>
    <dgm:pt modelId="{64F78002-16C4-43D1-A139-FB22F8563CE1}" type="sibTrans" cxnId="{2CDAA638-22B7-4BE8-B71A-A9AED1290E85}">
      <dgm:prSet/>
      <dgm:spPr/>
      <dgm:t>
        <a:bodyPr/>
        <a:lstStyle/>
        <a:p>
          <a:endParaRPr lang="en-US"/>
        </a:p>
      </dgm:t>
    </dgm:pt>
    <dgm:pt modelId="{7A5AA225-2DC9-403C-812B-C0542C8A76AD}">
      <dgm:prSet phldrT="[Text]"/>
      <dgm:spPr>
        <a:xfrm>
          <a:off x="3296245" y="2826543"/>
          <a:ext cx="2018109" cy="1210865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76558"/>
                <a:satOff val="-4365"/>
                <a:lumOff val="24988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Public-domain software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7C97B6F7-AD70-4CAA-8DED-2E558803BB7B}" type="parTrans" cxnId="{15760E72-6147-4C34-A64E-7252E90A0841}">
      <dgm:prSet/>
      <dgm:spPr/>
      <dgm:t>
        <a:bodyPr/>
        <a:lstStyle/>
        <a:p>
          <a:endParaRPr lang="en-US"/>
        </a:p>
      </dgm:t>
    </dgm:pt>
    <dgm:pt modelId="{FBBA10A8-DC43-4B13-845F-96ADA7A725DD}" type="sibTrans" cxnId="{15760E72-6147-4C34-A64E-7252E90A0841}">
      <dgm:prSet/>
      <dgm:spPr/>
      <dgm:t>
        <a:bodyPr/>
        <a:lstStyle/>
        <a:p>
          <a:endParaRPr lang="en-US"/>
        </a:p>
      </dgm:t>
    </dgm:pt>
    <dgm:pt modelId="{507D2954-8FC4-48CA-8619-B60CB145A0C7}" type="pres">
      <dgm:prSet presAssocID="{784CCF17-3E49-4066-901F-D1DFFF37887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A136DED-68A2-4DC5-8AC9-054F8C421829}" type="pres">
      <dgm:prSet presAssocID="{8975B83D-49D4-48F1-A039-970AE9CBDF1C}" presName="node" presStyleLbl="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D45C3E9-2AE2-4747-8163-3D5797544F52}" type="pres">
      <dgm:prSet presAssocID="{2DC6B894-7585-42D8-8D24-D4B38264D481}" presName="sibTrans" presStyleCnt="0"/>
      <dgm:spPr/>
    </dgm:pt>
    <dgm:pt modelId="{C71A7C77-138B-4EBC-B8D7-424CE74B8B02}" type="pres">
      <dgm:prSet presAssocID="{BF91FB33-AEE4-4451-8B55-1DFEE5D573AA}" presName="node" presStyleLbl="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E61C329-2C9E-4BA0-A490-4D126C60E3BB}" type="pres">
      <dgm:prSet presAssocID="{77E9CECD-C299-4E10-8192-E26653DE5011}" presName="sibTrans" presStyleCnt="0"/>
      <dgm:spPr/>
    </dgm:pt>
    <dgm:pt modelId="{F08B5EFB-A237-418B-9C16-67730CD40289}" type="pres">
      <dgm:prSet presAssocID="{E7199574-0779-4BCC-89D1-93A67C9EB180}" presName="node" presStyleLbl="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DB61750-9694-4FE4-AECC-68662DBE108A}" type="pres">
      <dgm:prSet presAssocID="{131AF277-B751-4F08-9A7A-F7EFF8217877}" presName="sibTrans" presStyleCnt="0"/>
      <dgm:spPr/>
    </dgm:pt>
    <dgm:pt modelId="{185E74F3-087C-48EC-B257-04790A65D5E4}" type="pres">
      <dgm:prSet presAssocID="{36031257-49F5-44F8-8111-696459E3C86A}" presName="node" presStyleLbl="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EC74BBC-A69C-43B9-A19E-A6517F96D7C3}" type="pres">
      <dgm:prSet presAssocID="{32B91430-B1C4-47F2-8699-FE271BD8ADCD}" presName="sibTrans" presStyleCnt="0"/>
      <dgm:spPr/>
    </dgm:pt>
    <dgm:pt modelId="{239FE0BB-1C63-4306-B8AC-F75540BA3DB3}" type="pres">
      <dgm:prSet presAssocID="{618B8782-2085-43D2-9430-5A2718568145}" presName="node" presStyleLbl="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32962DC-B657-4E35-9553-3E2BD9C52C22}" type="pres">
      <dgm:prSet presAssocID="{71888DDA-0369-4EC0-B6AB-AC926ABCB8EA}" presName="sibTrans" presStyleCnt="0"/>
      <dgm:spPr/>
    </dgm:pt>
    <dgm:pt modelId="{25FE43E1-F1E8-4447-A00A-4BEFA0312B49}" type="pres">
      <dgm:prSet presAssocID="{5BF4C20B-609C-4E56-8108-E747824C9A1F}" presName="node" presStyleLbl="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11D6977-4B27-4C80-AECB-081DE5F5D619}" type="pres">
      <dgm:prSet presAssocID="{64F78002-16C4-43D1-A139-FB22F8563CE1}" presName="sibTrans" presStyleCnt="0"/>
      <dgm:spPr/>
    </dgm:pt>
    <dgm:pt modelId="{81D8AC55-8F72-4C31-B230-7B081739B2CA}" type="pres">
      <dgm:prSet presAssocID="{7A5AA225-2DC9-403C-812B-C0542C8A76AD}" presName="node" presStyleLbl="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2CDAA638-22B7-4BE8-B71A-A9AED1290E85}" srcId="{784CCF17-3E49-4066-901F-D1DFFF378873}" destId="{5BF4C20B-609C-4E56-8108-E747824C9A1F}" srcOrd="5" destOrd="0" parTransId="{88239DEE-CBD7-495E-BB04-358789E2D208}" sibTransId="{64F78002-16C4-43D1-A139-FB22F8563CE1}"/>
    <dgm:cxn modelId="{FD9BA80C-B317-472D-909C-AFAEBF842864}" type="presOf" srcId="{618B8782-2085-43D2-9430-5A2718568145}" destId="{239FE0BB-1C63-4306-B8AC-F75540BA3DB3}" srcOrd="0" destOrd="0" presId="urn:microsoft.com/office/officeart/2005/8/layout/default"/>
    <dgm:cxn modelId="{93EF375B-BB62-4E1F-9834-04025BE34885}" type="presOf" srcId="{BF91FB33-AEE4-4451-8B55-1DFEE5D573AA}" destId="{C71A7C77-138B-4EBC-B8D7-424CE74B8B02}" srcOrd="0" destOrd="0" presId="urn:microsoft.com/office/officeart/2005/8/layout/default"/>
    <dgm:cxn modelId="{1081F1F5-8AEB-4BF6-9EFD-71A86E88EFF4}" srcId="{784CCF17-3E49-4066-901F-D1DFFF378873}" destId="{BF91FB33-AEE4-4451-8B55-1DFEE5D573AA}" srcOrd="1" destOrd="0" parTransId="{9940852E-930D-4074-89F5-0DAA04DAE4A7}" sibTransId="{77E9CECD-C299-4E10-8192-E26653DE5011}"/>
    <dgm:cxn modelId="{71A98F44-E785-42DD-958D-5AB3EB82EF66}" srcId="{784CCF17-3E49-4066-901F-D1DFFF378873}" destId="{8975B83D-49D4-48F1-A039-970AE9CBDF1C}" srcOrd="0" destOrd="0" parTransId="{729380E7-BB8D-4678-B68D-7149BADA1197}" sibTransId="{2DC6B894-7585-42D8-8D24-D4B38264D481}"/>
    <dgm:cxn modelId="{FD1D8134-48B3-4FDE-98B6-B846AD0A3DD0}" type="presOf" srcId="{E7199574-0779-4BCC-89D1-93A67C9EB180}" destId="{F08B5EFB-A237-418B-9C16-67730CD40289}" srcOrd="0" destOrd="0" presId="urn:microsoft.com/office/officeart/2005/8/layout/default"/>
    <dgm:cxn modelId="{E9950B05-2780-4ABD-9D9B-7770D0B3AABD}" type="presOf" srcId="{36031257-49F5-44F8-8111-696459E3C86A}" destId="{185E74F3-087C-48EC-B257-04790A65D5E4}" srcOrd="0" destOrd="0" presId="urn:microsoft.com/office/officeart/2005/8/layout/default"/>
    <dgm:cxn modelId="{2C5BD075-B3A8-4438-BA43-2A58A5E4651A}" srcId="{784CCF17-3E49-4066-901F-D1DFFF378873}" destId="{618B8782-2085-43D2-9430-5A2718568145}" srcOrd="4" destOrd="0" parTransId="{B27419E5-A4B2-4209-AA6E-856CCFC451F0}" sibTransId="{71888DDA-0369-4EC0-B6AB-AC926ABCB8EA}"/>
    <dgm:cxn modelId="{15760E72-6147-4C34-A64E-7252E90A0841}" srcId="{784CCF17-3E49-4066-901F-D1DFFF378873}" destId="{7A5AA225-2DC9-403C-812B-C0542C8A76AD}" srcOrd="6" destOrd="0" parTransId="{7C97B6F7-AD70-4CAA-8DED-2E558803BB7B}" sibTransId="{FBBA10A8-DC43-4B13-845F-96ADA7A725DD}"/>
    <dgm:cxn modelId="{D603B4B3-9432-45C1-907C-C4214DE3938E}" srcId="{784CCF17-3E49-4066-901F-D1DFFF378873}" destId="{E7199574-0779-4BCC-89D1-93A67C9EB180}" srcOrd="2" destOrd="0" parTransId="{CD0C7430-8C39-49B1-9746-5285AF7242F8}" sibTransId="{131AF277-B751-4F08-9A7A-F7EFF8217877}"/>
    <dgm:cxn modelId="{3E7ADD20-83CD-4D2B-924A-8246D01B8534}" type="presOf" srcId="{8975B83D-49D4-48F1-A039-970AE9CBDF1C}" destId="{EA136DED-68A2-4DC5-8AC9-054F8C421829}" srcOrd="0" destOrd="0" presId="urn:microsoft.com/office/officeart/2005/8/layout/default"/>
    <dgm:cxn modelId="{AAFB0D63-924B-4457-88EC-733CC1211D83}" srcId="{784CCF17-3E49-4066-901F-D1DFFF378873}" destId="{36031257-49F5-44F8-8111-696459E3C86A}" srcOrd="3" destOrd="0" parTransId="{25F4462A-3888-4AA6-BBE9-DDB5D1082D0D}" sibTransId="{32B91430-B1C4-47F2-8699-FE271BD8ADCD}"/>
    <dgm:cxn modelId="{B813E3B6-AA6A-4B56-95D5-0DB7828EB63D}" type="presOf" srcId="{784CCF17-3E49-4066-901F-D1DFFF378873}" destId="{507D2954-8FC4-48CA-8619-B60CB145A0C7}" srcOrd="0" destOrd="0" presId="urn:microsoft.com/office/officeart/2005/8/layout/default"/>
    <dgm:cxn modelId="{AB6DB38F-A1A8-40F1-90FF-6250591E7069}" type="presOf" srcId="{5BF4C20B-609C-4E56-8108-E747824C9A1F}" destId="{25FE43E1-F1E8-4447-A00A-4BEFA0312B49}" srcOrd="0" destOrd="0" presId="urn:microsoft.com/office/officeart/2005/8/layout/default"/>
    <dgm:cxn modelId="{5D599A9E-B364-460A-8A05-9765CC3E9E07}" type="presOf" srcId="{7A5AA225-2DC9-403C-812B-C0542C8A76AD}" destId="{81D8AC55-8F72-4C31-B230-7B081739B2CA}" srcOrd="0" destOrd="0" presId="urn:microsoft.com/office/officeart/2005/8/layout/default"/>
    <dgm:cxn modelId="{A778102B-E825-460A-8EEF-00250652B10D}" type="presParOf" srcId="{507D2954-8FC4-48CA-8619-B60CB145A0C7}" destId="{EA136DED-68A2-4DC5-8AC9-054F8C421829}" srcOrd="0" destOrd="0" presId="urn:microsoft.com/office/officeart/2005/8/layout/default"/>
    <dgm:cxn modelId="{654B0A49-2CE0-4A9D-BC43-61C0B2FB5517}" type="presParOf" srcId="{507D2954-8FC4-48CA-8619-B60CB145A0C7}" destId="{8D45C3E9-2AE2-4747-8163-3D5797544F52}" srcOrd="1" destOrd="0" presId="urn:microsoft.com/office/officeart/2005/8/layout/default"/>
    <dgm:cxn modelId="{66B2B56A-A760-4F2A-9242-080E38DBE51E}" type="presParOf" srcId="{507D2954-8FC4-48CA-8619-B60CB145A0C7}" destId="{C71A7C77-138B-4EBC-B8D7-424CE74B8B02}" srcOrd="2" destOrd="0" presId="urn:microsoft.com/office/officeart/2005/8/layout/default"/>
    <dgm:cxn modelId="{8F9F5132-2B88-4DA1-94C0-E6AF71B2C797}" type="presParOf" srcId="{507D2954-8FC4-48CA-8619-B60CB145A0C7}" destId="{FE61C329-2C9E-4BA0-A490-4D126C60E3BB}" srcOrd="3" destOrd="0" presId="urn:microsoft.com/office/officeart/2005/8/layout/default"/>
    <dgm:cxn modelId="{56C94BE1-9D85-4D09-8A2B-1C7EE71B1F30}" type="presParOf" srcId="{507D2954-8FC4-48CA-8619-B60CB145A0C7}" destId="{F08B5EFB-A237-418B-9C16-67730CD40289}" srcOrd="4" destOrd="0" presId="urn:microsoft.com/office/officeart/2005/8/layout/default"/>
    <dgm:cxn modelId="{28AA64BD-8D8F-4632-9A16-B9D7E25A1AB6}" type="presParOf" srcId="{507D2954-8FC4-48CA-8619-B60CB145A0C7}" destId="{9DB61750-9694-4FE4-AECC-68662DBE108A}" srcOrd="5" destOrd="0" presId="urn:microsoft.com/office/officeart/2005/8/layout/default"/>
    <dgm:cxn modelId="{0DA6CF3D-D4A2-492A-8D4B-D6DFD954CE30}" type="presParOf" srcId="{507D2954-8FC4-48CA-8619-B60CB145A0C7}" destId="{185E74F3-087C-48EC-B257-04790A65D5E4}" srcOrd="6" destOrd="0" presId="urn:microsoft.com/office/officeart/2005/8/layout/default"/>
    <dgm:cxn modelId="{5B8E3F8A-5605-4B91-A15D-1993980A292D}" type="presParOf" srcId="{507D2954-8FC4-48CA-8619-B60CB145A0C7}" destId="{7EC74BBC-A69C-43B9-A19E-A6517F96D7C3}" srcOrd="7" destOrd="0" presId="urn:microsoft.com/office/officeart/2005/8/layout/default"/>
    <dgm:cxn modelId="{319FAB34-4B48-4560-82EC-5FDF7A83A237}" type="presParOf" srcId="{507D2954-8FC4-48CA-8619-B60CB145A0C7}" destId="{239FE0BB-1C63-4306-B8AC-F75540BA3DB3}" srcOrd="8" destOrd="0" presId="urn:microsoft.com/office/officeart/2005/8/layout/default"/>
    <dgm:cxn modelId="{A8877395-E5A2-4557-8772-54DFD9CEE7D7}" type="presParOf" srcId="{507D2954-8FC4-48CA-8619-B60CB145A0C7}" destId="{232962DC-B657-4E35-9553-3E2BD9C52C22}" srcOrd="9" destOrd="0" presId="urn:microsoft.com/office/officeart/2005/8/layout/default"/>
    <dgm:cxn modelId="{6C75D0FC-3245-4243-A712-82E9F9FBFD1C}" type="presParOf" srcId="{507D2954-8FC4-48CA-8619-B60CB145A0C7}" destId="{25FE43E1-F1E8-4447-A00A-4BEFA0312B49}" srcOrd="10" destOrd="0" presId="urn:microsoft.com/office/officeart/2005/8/layout/default"/>
    <dgm:cxn modelId="{5A023E32-42EA-4FB5-A3D9-1D8A2E504193}" type="presParOf" srcId="{507D2954-8FC4-48CA-8619-B60CB145A0C7}" destId="{011D6977-4B27-4C80-AECB-081DE5F5D619}" srcOrd="11" destOrd="0" presId="urn:microsoft.com/office/officeart/2005/8/layout/default"/>
    <dgm:cxn modelId="{9558A782-FAFF-445D-A3F5-1965291749AA}" type="presParOf" srcId="{507D2954-8FC4-48CA-8619-B60CB145A0C7}" destId="{81D8AC55-8F72-4C31-B230-7B081739B2CA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DC23F37-B2A5-4489-8B09-4A615CC3EBEF}" type="doc">
      <dgm:prSet loTypeId="urn:microsoft.com/office/officeart/2005/8/layout/default" loCatId="list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2CE8107F-1857-48EC-B5AF-DBD89F55ED47}">
      <dgm:prSet/>
      <dgm:spPr>
        <a:xfrm>
          <a:off x="573274" y="1711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Word Processing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C431DFF-16FC-48DC-81EF-B144A1D2ADA2}" type="parTrans" cxnId="{987C92A2-C845-409F-BC5C-CC9600F0CFEF}">
      <dgm:prSet/>
      <dgm:spPr/>
      <dgm:t>
        <a:bodyPr/>
        <a:lstStyle/>
        <a:p>
          <a:endParaRPr lang="en-US"/>
        </a:p>
      </dgm:t>
    </dgm:pt>
    <dgm:pt modelId="{897175FE-1E8C-4FCA-B9D5-AA5374509BF5}" type="sibTrans" cxnId="{987C92A2-C845-409F-BC5C-CC9600F0CFEF}">
      <dgm:prSet/>
      <dgm:spPr/>
      <dgm:t>
        <a:bodyPr/>
        <a:lstStyle/>
        <a:p>
          <a:endParaRPr lang="en-US"/>
        </a:p>
      </dgm:t>
    </dgm:pt>
    <dgm:pt modelId="{7FC7A0BE-8359-42BF-A7D6-F09B602622A4}">
      <dgm:prSet/>
      <dgm:spPr>
        <a:xfrm>
          <a:off x="2541162" y="1711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3636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3636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3636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Spreadsheet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3E1C93-56AC-473D-9F06-1C0C5758E024}" type="parTrans" cxnId="{BB643947-914F-4DE4-95B5-ADF071D88C03}">
      <dgm:prSet/>
      <dgm:spPr/>
      <dgm:t>
        <a:bodyPr/>
        <a:lstStyle/>
        <a:p>
          <a:endParaRPr lang="en-US"/>
        </a:p>
      </dgm:t>
    </dgm:pt>
    <dgm:pt modelId="{56FDB5C0-AECE-4780-9A59-800903F7FE19}" type="sibTrans" cxnId="{BB643947-914F-4DE4-95B5-ADF071D88C03}">
      <dgm:prSet/>
      <dgm:spPr/>
      <dgm:t>
        <a:bodyPr/>
        <a:lstStyle/>
        <a:p>
          <a:endParaRPr lang="en-US"/>
        </a:p>
      </dgm:t>
    </dgm:pt>
    <dgm:pt modelId="{CA475B6C-91E6-4F17-8A95-EBD833F1A27B}">
      <dgm:prSet/>
      <dgm:spPr>
        <a:xfrm>
          <a:off x="4509049" y="1711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7273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7273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7273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68EEA81-C7F5-451E-BC1D-55DE7E6C290E}" type="parTrans" cxnId="{2480002C-E54A-4DE7-99A7-86580565369A}">
      <dgm:prSet/>
      <dgm:spPr/>
      <dgm:t>
        <a:bodyPr/>
        <a:lstStyle/>
        <a:p>
          <a:endParaRPr lang="en-US"/>
        </a:p>
      </dgm:t>
    </dgm:pt>
    <dgm:pt modelId="{FB784393-7263-4F55-807E-E10CC83A0FBC}" type="sibTrans" cxnId="{2480002C-E54A-4DE7-99A7-86580565369A}">
      <dgm:prSet/>
      <dgm:spPr/>
      <dgm:t>
        <a:bodyPr/>
        <a:lstStyle/>
        <a:p>
          <a:endParaRPr lang="en-US"/>
        </a:p>
      </dgm:t>
    </dgm:pt>
    <dgm:pt modelId="{41E958C7-BCE0-4F56-ADB4-7CC31520CD36}">
      <dgm:prSet/>
      <dgm:spPr>
        <a:xfrm>
          <a:off x="6476936" y="1711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0909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0909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0909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Presentation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717407D-82E5-4E85-87B5-31EA06CF7A2D}" type="parTrans" cxnId="{06A1407D-F764-4159-A065-D86B93A491AF}">
      <dgm:prSet/>
      <dgm:spPr/>
      <dgm:t>
        <a:bodyPr/>
        <a:lstStyle/>
        <a:p>
          <a:endParaRPr lang="en-US"/>
        </a:p>
      </dgm:t>
    </dgm:pt>
    <dgm:pt modelId="{1BF32037-1CC1-4111-9D2E-95192D5E96E4}" type="sibTrans" cxnId="{06A1407D-F764-4159-A065-D86B93A491AF}">
      <dgm:prSet/>
      <dgm:spPr/>
      <dgm:t>
        <a:bodyPr/>
        <a:lstStyle/>
        <a:p>
          <a:endParaRPr lang="en-US"/>
        </a:p>
      </dgm:t>
    </dgm:pt>
    <dgm:pt modelId="{F345E7EE-E1F8-44A4-9F84-5E7CCF2A20EF}">
      <dgm:prSet/>
      <dgm:spPr>
        <a:xfrm>
          <a:off x="573274" y="1254003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4545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4545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4545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Note taking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BFD1A03-AE03-496F-B1D7-BFC8F1661FF0}" type="parTrans" cxnId="{1D6ECCC0-BA84-4371-8F3E-0FCDB92D1616}">
      <dgm:prSet/>
      <dgm:spPr/>
      <dgm:t>
        <a:bodyPr/>
        <a:lstStyle/>
        <a:p>
          <a:endParaRPr lang="en-US"/>
        </a:p>
      </dgm:t>
    </dgm:pt>
    <dgm:pt modelId="{C9741DC4-E844-4BCD-A9D9-E9315D5F331A}" type="sibTrans" cxnId="{1D6ECCC0-BA84-4371-8F3E-0FCDB92D1616}">
      <dgm:prSet/>
      <dgm:spPr/>
      <dgm:t>
        <a:bodyPr/>
        <a:lstStyle/>
        <a:p>
          <a:endParaRPr lang="en-US"/>
        </a:p>
      </dgm:t>
    </dgm:pt>
    <dgm:pt modelId="{52E4FBF4-0120-4D5D-B30A-BA042CC55B88}">
      <dgm:prSet/>
      <dgm:spPr>
        <a:xfrm>
          <a:off x="2541162" y="1254003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8182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8182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8182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Personal information manager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C1A3896-C52E-47E5-850C-E4D355763C12}" type="parTrans" cxnId="{AE323C8A-126F-4BC4-BFA9-36DD8D48B7B2}">
      <dgm:prSet/>
      <dgm:spPr/>
      <dgm:t>
        <a:bodyPr/>
        <a:lstStyle/>
        <a:p>
          <a:endParaRPr lang="en-US"/>
        </a:p>
      </dgm:t>
    </dgm:pt>
    <dgm:pt modelId="{27D600CF-2703-4F50-8E78-2B7E9CCEAC08}" type="sibTrans" cxnId="{AE323C8A-126F-4BC4-BFA9-36DD8D48B7B2}">
      <dgm:prSet/>
      <dgm:spPr/>
      <dgm:t>
        <a:bodyPr/>
        <a:lstStyle/>
        <a:p>
          <a:endParaRPr lang="en-US"/>
        </a:p>
      </dgm:t>
    </dgm:pt>
    <dgm:pt modelId="{02FE7BC6-36B0-46EA-A3DA-33EAC14E7913}">
      <dgm:prSet/>
      <dgm:spPr>
        <a:xfrm>
          <a:off x="4509049" y="1254003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1818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1818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1818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Business software for phones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2785538-49BA-4566-AFDB-D9BDE53CE54A}" type="parTrans" cxnId="{C07DF2C9-8565-4EE8-9DD9-2E90F1284DDA}">
      <dgm:prSet/>
      <dgm:spPr/>
      <dgm:t>
        <a:bodyPr/>
        <a:lstStyle/>
        <a:p>
          <a:endParaRPr lang="en-US"/>
        </a:p>
      </dgm:t>
    </dgm:pt>
    <dgm:pt modelId="{F7357E66-8FBF-4082-8A01-C8E6FF69081E}" type="sibTrans" cxnId="{C07DF2C9-8565-4EE8-9DD9-2E90F1284DDA}">
      <dgm:prSet/>
      <dgm:spPr/>
      <dgm:t>
        <a:bodyPr/>
        <a:lstStyle/>
        <a:p>
          <a:endParaRPr lang="en-US"/>
        </a:p>
      </dgm:t>
    </dgm:pt>
    <dgm:pt modelId="{E4C23DE3-EDBD-4DF2-8562-55450495215D}">
      <dgm:prSet/>
      <dgm:spPr>
        <a:xfrm>
          <a:off x="6476936" y="1254003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5455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5455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5455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Business software suites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948A2A9-1CD7-468C-A598-85A7754ADD38}" type="parTrans" cxnId="{C9C71E4D-DFD2-463C-98F1-3C478351BD18}">
      <dgm:prSet/>
      <dgm:spPr/>
      <dgm:t>
        <a:bodyPr/>
        <a:lstStyle/>
        <a:p>
          <a:endParaRPr lang="en-US"/>
        </a:p>
      </dgm:t>
    </dgm:pt>
    <dgm:pt modelId="{6CEE38AF-2FF8-4203-BA3F-C6FBC0AE5841}" type="sibTrans" cxnId="{C9C71E4D-DFD2-463C-98F1-3C478351BD18}">
      <dgm:prSet/>
      <dgm:spPr/>
      <dgm:t>
        <a:bodyPr/>
        <a:lstStyle/>
        <a:p>
          <a:endParaRPr lang="en-US"/>
        </a:p>
      </dgm:t>
    </dgm:pt>
    <dgm:pt modelId="{B6AFED10-0988-4C44-949B-8BEBC96D3EAA}">
      <dgm:prSet/>
      <dgm:spPr>
        <a:xfrm>
          <a:off x="573274" y="2506295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9091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9091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9091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management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12FD301-0933-48EF-AF50-D3A5D747DE27}" type="parTrans" cxnId="{DFA10035-8A4D-4DF0-BC82-73CDF2AC7565}">
      <dgm:prSet/>
      <dgm:spPr/>
      <dgm:t>
        <a:bodyPr/>
        <a:lstStyle/>
        <a:p>
          <a:endParaRPr lang="en-US"/>
        </a:p>
      </dgm:t>
    </dgm:pt>
    <dgm:pt modelId="{EEDB10F6-58BE-4E45-B628-82D65FFC3701}" type="sibTrans" cxnId="{DFA10035-8A4D-4DF0-BC82-73CDF2AC7565}">
      <dgm:prSet/>
      <dgm:spPr/>
      <dgm:t>
        <a:bodyPr/>
        <a:lstStyle/>
        <a:p>
          <a:endParaRPr lang="en-US"/>
        </a:p>
      </dgm:t>
    </dgm:pt>
    <dgm:pt modelId="{2FE77C21-06C3-4CF6-A8B5-CFFC86F4FEE8}">
      <dgm:prSet/>
      <dgm:spPr>
        <a:xfrm>
          <a:off x="2541162" y="2506295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32727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32727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32727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B5A81B7-ACD7-47AB-A875-932E9CE83784}" type="parTrans" cxnId="{EE2EB69B-8B80-4FE0-BB62-BE0515A49FEC}">
      <dgm:prSet/>
      <dgm:spPr/>
      <dgm:t>
        <a:bodyPr/>
        <a:lstStyle/>
        <a:p>
          <a:endParaRPr lang="en-US"/>
        </a:p>
      </dgm:t>
    </dgm:pt>
    <dgm:pt modelId="{17B87219-6A7D-44C9-BC67-1D6A2A2D285E}" type="sibTrans" cxnId="{EE2EB69B-8B80-4FE0-BB62-BE0515A49FEC}">
      <dgm:prSet/>
      <dgm:spPr/>
      <dgm:t>
        <a:bodyPr/>
        <a:lstStyle/>
        <a:p>
          <a:endParaRPr lang="en-US"/>
        </a:p>
      </dgm:t>
    </dgm:pt>
    <dgm:pt modelId="{D2DCAC13-CA65-4BC0-8CDB-8E0F3D547F6E}">
      <dgm:prSet/>
      <dgm:spPr>
        <a:xfrm>
          <a:off x="4509049" y="2506295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36364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36364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36364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Document management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8FD0A45-67A3-401F-BE92-7CD507BE2E70}" type="parTrans" cxnId="{7C82A798-171A-4625-95CE-CF077270CF69}">
      <dgm:prSet/>
      <dgm:spPr/>
      <dgm:t>
        <a:bodyPr/>
        <a:lstStyle/>
        <a:p>
          <a:endParaRPr lang="en-US"/>
        </a:p>
      </dgm:t>
    </dgm:pt>
    <dgm:pt modelId="{828CEC70-AACD-4735-B4B4-06511E138BCF}" type="sibTrans" cxnId="{7C82A798-171A-4625-95CE-CF077270CF69}">
      <dgm:prSet/>
      <dgm:spPr/>
      <dgm:t>
        <a:bodyPr/>
        <a:lstStyle/>
        <a:p>
          <a:endParaRPr lang="en-US"/>
        </a:p>
      </dgm:t>
    </dgm:pt>
    <dgm:pt modelId="{046920F5-AB0E-4C3A-86BD-2AACFEF5D77C}">
      <dgm:prSet/>
      <dgm:spPr>
        <a:xfrm>
          <a:off x="6476936" y="2506295"/>
          <a:ext cx="1788988" cy="1073393"/>
        </a:xfr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Enterprise computing software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8F946A5-FF40-4A37-AD52-1EB47B22BDEC}" type="parTrans" cxnId="{96F057E3-7FEB-40DB-9411-2C6C8B0AD228}">
      <dgm:prSet/>
      <dgm:spPr/>
      <dgm:t>
        <a:bodyPr/>
        <a:lstStyle/>
        <a:p>
          <a:endParaRPr lang="en-US"/>
        </a:p>
      </dgm:t>
    </dgm:pt>
    <dgm:pt modelId="{368D2C08-D3E5-439A-9F86-3D59C09F7A9D}" type="sibTrans" cxnId="{96F057E3-7FEB-40DB-9411-2C6C8B0AD228}">
      <dgm:prSet/>
      <dgm:spPr/>
      <dgm:t>
        <a:bodyPr/>
        <a:lstStyle/>
        <a:p>
          <a:endParaRPr lang="en-US"/>
        </a:p>
      </dgm:t>
    </dgm:pt>
    <dgm:pt modelId="{4052ED2E-9580-45D7-B122-A57B35441D7D}" type="pres">
      <dgm:prSet presAssocID="{1DC23F37-B2A5-4489-8B09-4A615CC3EBE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E670CF-AD80-450F-A49F-19665A8B4840}" type="pres">
      <dgm:prSet presAssocID="{2CE8107F-1857-48EC-B5AF-DBD89F55ED47}" presName="node" presStyleLbl="node1" presStyleIdx="0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C3EBA82-4CC5-49FB-968A-16A8E1965FD7}" type="pres">
      <dgm:prSet presAssocID="{897175FE-1E8C-4FCA-B9D5-AA5374509BF5}" presName="sibTrans" presStyleCnt="0"/>
      <dgm:spPr/>
    </dgm:pt>
    <dgm:pt modelId="{4102BA6B-7DAB-4DE9-9EF5-0B27523F3F40}" type="pres">
      <dgm:prSet presAssocID="{7FC7A0BE-8359-42BF-A7D6-F09B602622A4}" presName="node" presStyleLbl="node1" presStyleIdx="1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8AB140A-6FCB-46C2-978B-9C624DF820DF}" type="pres">
      <dgm:prSet presAssocID="{56FDB5C0-AECE-4780-9A59-800903F7FE19}" presName="sibTrans" presStyleCnt="0"/>
      <dgm:spPr/>
    </dgm:pt>
    <dgm:pt modelId="{595F1D06-F922-4323-9756-285EF6679EA4}" type="pres">
      <dgm:prSet presAssocID="{CA475B6C-91E6-4F17-8A95-EBD833F1A27B}" presName="node" presStyleLbl="node1" presStyleIdx="2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8716E58-111A-4470-B6B3-F7E678CEBF46}" type="pres">
      <dgm:prSet presAssocID="{FB784393-7263-4F55-807E-E10CC83A0FBC}" presName="sibTrans" presStyleCnt="0"/>
      <dgm:spPr/>
    </dgm:pt>
    <dgm:pt modelId="{39F6FAA0-C4CE-4FFA-ACE4-DD9C0D18A76A}" type="pres">
      <dgm:prSet presAssocID="{41E958C7-BCE0-4F56-ADB4-7CC31520CD36}" presName="node" presStyleLbl="node1" presStyleIdx="3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F523C3F-B8C0-45E3-8319-102D16BDFBCF}" type="pres">
      <dgm:prSet presAssocID="{1BF32037-1CC1-4111-9D2E-95192D5E96E4}" presName="sibTrans" presStyleCnt="0"/>
      <dgm:spPr/>
    </dgm:pt>
    <dgm:pt modelId="{6F4799E1-78C2-427E-9623-7E8CB7B24B80}" type="pres">
      <dgm:prSet presAssocID="{F345E7EE-E1F8-44A4-9F84-5E7CCF2A20EF}" presName="node" presStyleLbl="node1" presStyleIdx="4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8A31AA5-4306-44C4-B398-C43FB9F509CB}" type="pres">
      <dgm:prSet presAssocID="{C9741DC4-E844-4BCD-A9D9-E9315D5F331A}" presName="sibTrans" presStyleCnt="0"/>
      <dgm:spPr/>
    </dgm:pt>
    <dgm:pt modelId="{D8ED64D0-1EC7-479D-B308-07403749F43B}" type="pres">
      <dgm:prSet presAssocID="{52E4FBF4-0120-4D5D-B30A-BA042CC55B88}" presName="node" presStyleLbl="node1" presStyleIdx="5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5C3FD28-E1A2-48C7-BED8-9BA573ED7814}" type="pres">
      <dgm:prSet presAssocID="{27D600CF-2703-4F50-8E78-2B7E9CCEAC08}" presName="sibTrans" presStyleCnt="0"/>
      <dgm:spPr/>
    </dgm:pt>
    <dgm:pt modelId="{0C4004CD-6421-4BD8-A04C-EEAEBF3E5384}" type="pres">
      <dgm:prSet presAssocID="{02FE7BC6-36B0-46EA-A3DA-33EAC14E7913}" presName="node" presStyleLbl="node1" presStyleIdx="6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36A68C8-290D-49BE-BF34-7E681B74FBF8}" type="pres">
      <dgm:prSet presAssocID="{F7357E66-8FBF-4082-8A01-C8E6FF69081E}" presName="sibTrans" presStyleCnt="0"/>
      <dgm:spPr/>
    </dgm:pt>
    <dgm:pt modelId="{B970106F-5F97-4884-8FF5-097BDF5265EC}" type="pres">
      <dgm:prSet presAssocID="{E4C23DE3-EDBD-4DF2-8562-55450495215D}" presName="node" presStyleLbl="node1" presStyleIdx="7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C620159-8C16-4A1C-AB6B-673E242EB1EA}" type="pres">
      <dgm:prSet presAssocID="{6CEE38AF-2FF8-4203-BA3F-C6FBC0AE5841}" presName="sibTrans" presStyleCnt="0"/>
      <dgm:spPr/>
    </dgm:pt>
    <dgm:pt modelId="{3BBED60B-982D-42E3-B689-62A1EF8AF65E}" type="pres">
      <dgm:prSet presAssocID="{B6AFED10-0988-4C44-949B-8BEBC96D3EAA}" presName="node" presStyleLbl="node1" presStyleIdx="8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6FC6CE3-C261-4D3C-BDA7-1B1EF14E5503}" type="pres">
      <dgm:prSet presAssocID="{EEDB10F6-58BE-4E45-B628-82D65FFC3701}" presName="sibTrans" presStyleCnt="0"/>
      <dgm:spPr/>
    </dgm:pt>
    <dgm:pt modelId="{9F80FEED-61F7-4115-B587-AF024FEA42E5}" type="pres">
      <dgm:prSet presAssocID="{2FE77C21-06C3-4CF6-A8B5-CFFC86F4FEE8}" presName="node" presStyleLbl="node1" presStyleIdx="9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BE51D6F-92F9-4299-8C9F-2E8DBA210F85}" type="pres">
      <dgm:prSet presAssocID="{17B87219-6A7D-44C9-BC67-1D6A2A2D285E}" presName="sibTrans" presStyleCnt="0"/>
      <dgm:spPr/>
    </dgm:pt>
    <dgm:pt modelId="{184E7D33-037D-4A46-B74C-FC23741DCFDC}" type="pres">
      <dgm:prSet presAssocID="{D2DCAC13-CA65-4BC0-8CDB-8E0F3D547F6E}" presName="node" presStyleLbl="node1" presStyleIdx="10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A8F2025-1585-4CE3-898B-86931B1B17DD}" type="pres">
      <dgm:prSet presAssocID="{828CEC70-AACD-4735-B4B4-06511E138BCF}" presName="sibTrans" presStyleCnt="0"/>
      <dgm:spPr/>
    </dgm:pt>
    <dgm:pt modelId="{A83DC96D-9912-4349-A95F-913F3BFEC9A4}" type="pres">
      <dgm:prSet presAssocID="{046920F5-AB0E-4C3A-86BD-2AACFEF5D77C}" presName="node" presStyleLbl="node1" presStyleIdx="11" presStyleCnt="1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A49AA317-D20F-45C5-9410-DAEB4E50C818}" type="presOf" srcId="{046920F5-AB0E-4C3A-86BD-2AACFEF5D77C}" destId="{A83DC96D-9912-4349-A95F-913F3BFEC9A4}" srcOrd="0" destOrd="0" presId="urn:microsoft.com/office/officeart/2005/8/layout/default"/>
    <dgm:cxn modelId="{4E6DD1AC-562B-4DD1-A9C6-FA54D10CDD88}" type="presOf" srcId="{F345E7EE-E1F8-44A4-9F84-5E7CCF2A20EF}" destId="{6F4799E1-78C2-427E-9623-7E8CB7B24B80}" srcOrd="0" destOrd="0" presId="urn:microsoft.com/office/officeart/2005/8/layout/default"/>
    <dgm:cxn modelId="{987C92A2-C845-409F-BC5C-CC9600F0CFEF}" srcId="{1DC23F37-B2A5-4489-8B09-4A615CC3EBEF}" destId="{2CE8107F-1857-48EC-B5AF-DBD89F55ED47}" srcOrd="0" destOrd="0" parTransId="{4C431DFF-16FC-48DC-81EF-B144A1D2ADA2}" sibTransId="{897175FE-1E8C-4FCA-B9D5-AA5374509BF5}"/>
    <dgm:cxn modelId="{7C82A798-171A-4625-95CE-CF077270CF69}" srcId="{1DC23F37-B2A5-4489-8B09-4A615CC3EBEF}" destId="{D2DCAC13-CA65-4BC0-8CDB-8E0F3D547F6E}" srcOrd="10" destOrd="0" parTransId="{18FD0A45-67A3-401F-BE92-7CD507BE2E70}" sibTransId="{828CEC70-AACD-4735-B4B4-06511E138BCF}"/>
    <dgm:cxn modelId="{283D8F8E-33E0-4982-8D32-78C1F95D2845}" type="presOf" srcId="{41E958C7-BCE0-4F56-ADB4-7CC31520CD36}" destId="{39F6FAA0-C4CE-4FFA-ACE4-DD9C0D18A76A}" srcOrd="0" destOrd="0" presId="urn:microsoft.com/office/officeart/2005/8/layout/default"/>
    <dgm:cxn modelId="{1D6ECCC0-BA84-4371-8F3E-0FCDB92D1616}" srcId="{1DC23F37-B2A5-4489-8B09-4A615CC3EBEF}" destId="{F345E7EE-E1F8-44A4-9F84-5E7CCF2A20EF}" srcOrd="4" destOrd="0" parTransId="{0BFD1A03-AE03-496F-B1D7-BFC8F1661FF0}" sibTransId="{C9741DC4-E844-4BCD-A9D9-E9315D5F331A}"/>
    <dgm:cxn modelId="{EE2EB69B-8B80-4FE0-BB62-BE0515A49FEC}" srcId="{1DC23F37-B2A5-4489-8B09-4A615CC3EBEF}" destId="{2FE77C21-06C3-4CF6-A8B5-CFFC86F4FEE8}" srcOrd="9" destOrd="0" parTransId="{7B5A81B7-ACD7-47AB-A875-932E9CE83784}" sibTransId="{17B87219-6A7D-44C9-BC67-1D6A2A2D285E}"/>
    <dgm:cxn modelId="{BB643947-914F-4DE4-95B5-ADF071D88C03}" srcId="{1DC23F37-B2A5-4489-8B09-4A615CC3EBEF}" destId="{7FC7A0BE-8359-42BF-A7D6-F09B602622A4}" srcOrd="1" destOrd="0" parTransId="{FF3E1C93-56AC-473D-9F06-1C0C5758E024}" sibTransId="{56FDB5C0-AECE-4780-9A59-800903F7FE19}"/>
    <dgm:cxn modelId="{96F057E3-7FEB-40DB-9411-2C6C8B0AD228}" srcId="{1DC23F37-B2A5-4489-8B09-4A615CC3EBEF}" destId="{046920F5-AB0E-4C3A-86BD-2AACFEF5D77C}" srcOrd="11" destOrd="0" parTransId="{E8F946A5-FF40-4A37-AD52-1EB47B22BDEC}" sibTransId="{368D2C08-D3E5-439A-9F86-3D59C09F7A9D}"/>
    <dgm:cxn modelId="{DA61A649-BA28-4333-96F9-CA2722A9A7BF}" type="presOf" srcId="{1DC23F37-B2A5-4489-8B09-4A615CC3EBEF}" destId="{4052ED2E-9580-45D7-B122-A57B35441D7D}" srcOrd="0" destOrd="0" presId="urn:microsoft.com/office/officeart/2005/8/layout/default"/>
    <dgm:cxn modelId="{A39785B0-0AD8-4A4F-8294-F3B3D7DBB416}" type="presOf" srcId="{02FE7BC6-36B0-46EA-A3DA-33EAC14E7913}" destId="{0C4004CD-6421-4BD8-A04C-EEAEBF3E5384}" srcOrd="0" destOrd="0" presId="urn:microsoft.com/office/officeart/2005/8/layout/default"/>
    <dgm:cxn modelId="{8BFC94C8-73BC-4AE8-A211-B3EFEEB68498}" type="presOf" srcId="{7FC7A0BE-8359-42BF-A7D6-F09B602622A4}" destId="{4102BA6B-7DAB-4DE9-9EF5-0B27523F3F40}" srcOrd="0" destOrd="0" presId="urn:microsoft.com/office/officeart/2005/8/layout/default"/>
    <dgm:cxn modelId="{D9E2CD7F-62B7-4C8C-8068-75C663F4FD7D}" type="presOf" srcId="{2FE77C21-06C3-4CF6-A8B5-CFFC86F4FEE8}" destId="{9F80FEED-61F7-4115-B587-AF024FEA42E5}" srcOrd="0" destOrd="0" presId="urn:microsoft.com/office/officeart/2005/8/layout/default"/>
    <dgm:cxn modelId="{B175A043-C846-4A36-9A3F-5CDC796ECA7A}" type="presOf" srcId="{E4C23DE3-EDBD-4DF2-8562-55450495215D}" destId="{B970106F-5F97-4884-8FF5-097BDF5265EC}" srcOrd="0" destOrd="0" presId="urn:microsoft.com/office/officeart/2005/8/layout/default"/>
    <dgm:cxn modelId="{198CD25A-6516-4DFE-BA33-3712BFD0573E}" type="presOf" srcId="{52E4FBF4-0120-4D5D-B30A-BA042CC55B88}" destId="{D8ED64D0-1EC7-479D-B308-07403749F43B}" srcOrd="0" destOrd="0" presId="urn:microsoft.com/office/officeart/2005/8/layout/default"/>
    <dgm:cxn modelId="{DFA10035-8A4D-4DF0-BC82-73CDF2AC7565}" srcId="{1DC23F37-B2A5-4489-8B09-4A615CC3EBEF}" destId="{B6AFED10-0988-4C44-949B-8BEBC96D3EAA}" srcOrd="8" destOrd="0" parTransId="{412FD301-0933-48EF-AF50-D3A5D747DE27}" sibTransId="{EEDB10F6-58BE-4E45-B628-82D65FFC3701}"/>
    <dgm:cxn modelId="{C07DF2C9-8565-4EE8-9DD9-2E90F1284DDA}" srcId="{1DC23F37-B2A5-4489-8B09-4A615CC3EBEF}" destId="{02FE7BC6-36B0-46EA-A3DA-33EAC14E7913}" srcOrd="6" destOrd="0" parTransId="{82785538-49BA-4566-AFDB-D9BDE53CE54A}" sibTransId="{F7357E66-8FBF-4082-8A01-C8E6FF69081E}"/>
    <dgm:cxn modelId="{404C75AE-9460-439F-BD00-53B587EFB24B}" type="presOf" srcId="{2CE8107F-1857-48EC-B5AF-DBD89F55ED47}" destId="{5EE670CF-AD80-450F-A49F-19665A8B4840}" srcOrd="0" destOrd="0" presId="urn:microsoft.com/office/officeart/2005/8/layout/default"/>
    <dgm:cxn modelId="{C9C71E4D-DFD2-463C-98F1-3C478351BD18}" srcId="{1DC23F37-B2A5-4489-8B09-4A615CC3EBEF}" destId="{E4C23DE3-EDBD-4DF2-8562-55450495215D}" srcOrd="7" destOrd="0" parTransId="{0948A2A9-1CD7-468C-A598-85A7754ADD38}" sibTransId="{6CEE38AF-2FF8-4203-BA3F-C6FBC0AE5841}"/>
    <dgm:cxn modelId="{83AB60FD-D65C-4248-AF92-0F848C11F341}" type="presOf" srcId="{D2DCAC13-CA65-4BC0-8CDB-8E0F3D547F6E}" destId="{184E7D33-037D-4A46-B74C-FC23741DCFDC}" srcOrd="0" destOrd="0" presId="urn:microsoft.com/office/officeart/2005/8/layout/default"/>
    <dgm:cxn modelId="{1C2C9A68-CDDB-4551-B0FF-1FDF1F6D8613}" type="presOf" srcId="{B6AFED10-0988-4C44-949B-8BEBC96D3EAA}" destId="{3BBED60B-982D-42E3-B689-62A1EF8AF65E}" srcOrd="0" destOrd="0" presId="urn:microsoft.com/office/officeart/2005/8/layout/default"/>
    <dgm:cxn modelId="{AE323C8A-126F-4BC4-BFA9-36DD8D48B7B2}" srcId="{1DC23F37-B2A5-4489-8B09-4A615CC3EBEF}" destId="{52E4FBF4-0120-4D5D-B30A-BA042CC55B88}" srcOrd="5" destOrd="0" parTransId="{1C1A3896-C52E-47E5-850C-E4D355763C12}" sibTransId="{27D600CF-2703-4F50-8E78-2B7E9CCEAC08}"/>
    <dgm:cxn modelId="{2480002C-E54A-4DE7-99A7-86580565369A}" srcId="{1DC23F37-B2A5-4489-8B09-4A615CC3EBEF}" destId="{CA475B6C-91E6-4F17-8A95-EBD833F1A27B}" srcOrd="2" destOrd="0" parTransId="{968EEA81-C7F5-451E-BC1D-55DE7E6C290E}" sibTransId="{FB784393-7263-4F55-807E-E10CC83A0FBC}"/>
    <dgm:cxn modelId="{06A1407D-F764-4159-A065-D86B93A491AF}" srcId="{1DC23F37-B2A5-4489-8B09-4A615CC3EBEF}" destId="{41E958C7-BCE0-4F56-ADB4-7CC31520CD36}" srcOrd="3" destOrd="0" parTransId="{5717407D-82E5-4E85-87B5-31EA06CF7A2D}" sibTransId="{1BF32037-1CC1-4111-9D2E-95192D5E96E4}"/>
    <dgm:cxn modelId="{C69B8135-24F0-4B6F-98D7-C6C8F38F1D3E}" type="presOf" srcId="{CA475B6C-91E6-4F17-8A95-EBD833F1A27B}" destId="{595F1D06-F922-4323-9756-285EF6679EA4}" srcOrd="0" destOrd="0" presId="urn:microsoft.com/office/officeart/2005/8/layout/default"/>
    <dgm:cxn modelId="{DB489937-6927-461B-9BC0-B805D6425956}" type="presParOf" srcId="{4052ED2E-9580-45D7-B122-A57B35441D7D}" destId="{5EE670CF-AD80-450F-A49F-19665A8B4840}" srcOrd="0" destOrd="0" presId="urn:microsoft.com/office/officeart/2005/8/layout/default"/>
    <dgm:cxn modelId="{ABA65DB0-C62F-45B8-9671-BB5FD5F46B9E}" type="presParOf" srcId="{4052ED2E-9580-45D7-B122-A57B35441D7D}" destId="{FC3EBA82-4CC5-49FB-968A-16A8E1965FD7}" srcOrd="1" destOrd="0" presId="urn:microsoft.com/office/officeart/2005/8/layout/default"/>
    <dgm:cxn modelId="{1AAF5B5D-C35B-450E-B545-BFEA6E69D28F}" type="presParOf" srcId="{4052ED2E-9580-45D7-B122-A57B35441D7D}" destId="{4102BA6B-7DAB-4DE9-9EF5-0B27523F3F40}" srcOrd="2" destOrd="0" presId="urn:microsoft.com/office/officeart/2005/8/layout/default"/>
    <dgm:cxn modelId="{3D5236F6-45B7-495B-9A04-5FC48F8D3B4C}" type="presParOf" srcId="{4052ED2E-9580-45D7-B122-A57B35441D7D}" destId="{D8AB140A-6FCB-46C2-978B-9C624DF820DF}" srcOrd="3" destOrd="0" presId="urn:microsoft.com/office/officeart/2005/8/layout/default"/>
    <dgm:cxn modelId="{5537EE33-4118-42C5-AB2C-CC41D22FA59B}" type="presParOf" srcId="{4052ED2E-9580-45D7-B122-A57B35441D7D}" destId="{595F1D06-F922-4323-9756-285EF6679EA4}" srcOrd="4" destOrd="0" presId="urn:microsoft.com/office/officeart/2005/8/layout/default"/>
    <dgm:cxn modelId="{E3B68927-E8E0-4090-8A81-A00C036C6A15}" type="presParOf" srcId="{4052ED2E-9580-45D7-B122-A57B35441D7D}" destId="{98716E58-111A-4470-B6B3-F7E678CEBF46}" srcOrd="5" destOrd="0" presId="urn:microsoft.com/office/officeart/2005/8/layout/default"/>
    <dgm:cxn modelId="{37546A7B-E954-4E70-B388-44EEE4E1E816}" type="presParOf" srcId="{4052ED2E-9580-45D7-B122-A57B35441D7D}" destId="{39F6FAA0-C4CE-4FFA-ACE4-DD9C0D18A76A}" srcOrd="6" destOrd="0" presId="urn:microsoft.com/office/officeart/2005/8/layout/default"/>
    <dgm:cxn modelId="{8490A0BA-2016-40CF-B135-3C8727588439}" type="presParOf" srcId="{4052ED2E-9580-45D7-B122-A57B35441D7D}" destId="{0F523C3F-B8C0-45E3-8319-102D16BDFBCF}" srcOrd="7" destOrd="0" presId="urn:microsoft.com/office/officeart/2005/8/layout/default"/>
    <dgm:cxn modelId="{B5C679FC-18DD-4B54-BD2C-7DD6E59C8E78}" type="presParOf" srcId="{4052ED2E-9580-45D7-B122-A57B35441D7D}" destId="{6F4799E1-78C2-427E-9623-7E8CB7B24B80}" srcOrd="8" destOrd="0" presId="urn:microsoft.com/office/officeart/2005/8/layout/default"/>
    <dgm:cxn modelId="{C29B9805-6F33-4892-88AC-7D1A07B4076F}" type="presParOf" srcId="{4052ED2E-9580-45D7-B122-A57B35441D7D}" destId="{28A31AA5-4306-44C4-B398-C43FB9F509CB}" srcOrd="9" destOrd="0" presId="urn:microsoft.com/office/officeart/2005/8/layout/default"/>
    <dgm:cxn modelId="{43791896-7035-4270-A4AB-A8C59B375CB1}" type="presParOf" srcId="{4052ED2E-9580-45D7-B122-A57B35441D7D}" destId="{D8ED64D0-1EC7-479D-B308-07403749F43B}" srcOrd="10" destOrd="0" presId="urn:microsoft.com/office/officeart/2005/8/layout/default"/>
    <dgm:cxn modelId="{A8724C83-51D3-4520-B2AF-9C00F4248BE2}" type="presParOf" srcId="{4052ED2E-9580-45D7-B122-A57B35441D7D}" destId="{E5C3FD28-E1A2-48C7-BED8-9BA573ED7814}" srcOrd="11" destOrd="0" presId="urn:microsoft.com/office/officeart/2005/8/layout/default"/>
    <dgm:cxn modelId="{A985BD9C-4A06-4C21-A88E-1007C863C3CE}" type="presParOf" srcId="{4052ED2E-9580-45D7-B122-A57B35441D7D}" destId="{0C4004CD-6421-4BD8-A04C-EEAEBF3E5384}" srcOrd="12" destOrd="0" presId="urn:microsoft.com/office/officeart/2005/8/layout/default"/>
    <dgm:cxn modelId="{C4797D29-6FFB-496D-9F19-2141B7CED869}" type="presParOf" srcId="{4052ED2E-9580-45D7-B122-A57B35441D7D}" destId="{A36A68C8-290D-49BE-BF34-7E681B74FBF8}" srcOrd="13" destOrd="0" presId="urn:microsoft.com/office/officeart/2005/8/layout/default"/>
    <dgm:cxn modelId="{F51A1ECD-91BF-4ABA-8A14-8AA613BFD99F}" type="presParOf" srcId="{4052ED2E-9580-45D7-B122-A57B35441D7D}" destId="{B970106F-5F97-4884-8FF5-097BDF5265EC}" srcOrd="14" destOrd="0" presId="urn:microsoft.com/office/officeart/2005/8/layout/default"/>
    <dgm:cxn modelId="{C6FE5A2A-2A73-4377-B084-256C9A3BD8B6}" type="presParOf" srcId="{4052ED2E-9580-45D7-B122-A57B35441D7D}" destId="{0C620159-8C16-4A1C-AB6B-673E242EB1EA}" srcOrd="15" destOrd="0" presId="urn:microsoft.com/office/officeart/2005/8/layout/default"/>
    <dgm:cxn modelId="{C697E93F-31FA-445D-8D39-0B13C6E33E8C}" type="presParOf" srcId="{4052ED2E-9580-45D7-B122-A57B35441D7D}" destId="{3BBED60B-982D-42E3-B689-62A1EF8AF65E}" srcOrd="16" destOrd="0" presId="urn:microsoft.com/office/officeart/2005/8/layout/default"/>
    <dgm:cxn modelId="{CEA7408F-42A0-48A1-8A1C-63E5290F09B7}" type="presParOf" srcId="{4052ED2E-9580-45D7-B122-A57B35441D7D}" destId="{56FC6CE3-C261-4D3C-BDA7-1B1EF14E5503}" srcOrd="17" destOrd="0" presId="urn:microsoft.com/office/officeart/2005/8/layout/default"/>
    <dgm:cxn modelId="{9D2AF8EF-7BF6-4E0D-B7FC-019E17FC4C01}" type="presParOf" srcId="{4052ED2E-9580-45D7-B122-A57B35441D7D}" destId="{9F80FEED-61F7-4115-B587-AF024FEA42E5}" srcOrd="18" destOrd="0" presId="urn:microsoft.com/office/officeart/2005/8/layout/default"/>
    <dgm:cxn modelId="{2DFB1D38-A8FC-4F1C-A77F-1B378365FA90}" type="presParOf" srcId="{4052ED2E-9580-45D7-B122-A57B35441D7D}" destId="{8BE51D6F-92F9-4299-8C9F-2E8DBA210F85}" srcOrd="19" destOrd="0" presId="urn:microsoft.com/office/officeart/2005/8/layout/default"/>
    <dgm:cxn modelId="{A8B5E3C7-28F7-40D1-8892-329D4D35C40B}" type="presParOf" srcId="{4052ED2E-9580-45D7-B122-A57B35441D7D}" destId="{184E7D33-037D-4A46-B74C-FC23741DCFDC}" srcOrd="20" destOrd="0" presId="urn:microsoft.com/office/officeart/2005/8/layout/default"/>
    <dgm:cxn modelId="{C63DF91D-EABF-4B6B-9E30-27DAE066FB92}" type="presParOf" srcId="{4052ED2E-9580-45D7-B122-A57B35441D7D}" destId="{9A8F2025-1585-4CE3-898B-86931B1B17DD}" srcOrd="21" destOrd="0" presId="urn:microsoft.com/office/officeart/2005/8/layout/default"/>
    <dgm:cxn modelId="{CADD30F5-9BDE-4B27-AA6F-B02F56392838}" type="presParOf" srcId="{4052ED2E-9580-45D7-B122-A57B35441D7D}" destId="{A83DC96D-9912-4349-A95F-913F3BFEC9A4}" srcOrd="2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231FB9-B93D-4C7F-BAEB-CDD4FCF10482}" type="doc">
      <dgm:prSet loTypeId="urn:microsoft.com/office/officeart/2005/8/layout/hProcess4" loCatId="process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2A0C7AE-8F1A-4175-9C87-8CB492F1B2BC}">
      <dgm:prSet phldrT="[Text]"/>
      <dgm:spPr>
        <a:xfrm>
          <a:off x="532410" y="2594848"/>
          <a:ext cx="2123063" cy="844272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Create 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document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185B89C-D6A8-45C4-9DB3-DA5D768AB882}" type="parTrans" cxnId="{68818A4B-B71F-4A3C-923C-599D19F117BC}">
      <dgm:prSet/>
      <dgm:spPr/>
      <dgm:t>
        <a:bodyPr/>
        <a:lstStyle/>
        <a:p>
          <a:endParaRPr lang="en-US"/>
        </a:p>
      </dgm:t>
    </dgm:pt>
    <dgm:pt modelId="{915CE68F-E7D8-4AE5-A27E-E2CC17C8F45B}" type="sibTrans" cxnId="{68818A4B-B71F-4A3C-923C-599D19F117BC}">
      <dgm:prSet/>
      <dgm:spPr>
        <a:xfrm>
          <a:off x="1331315" y="1471044"/>
          <a:ext cx="2700722" cy="2700722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9803DF47-0516-4AFB-BA56-28712C88F476}">
      <dgm:prSet phldrT="[Text]"/>
      <dgm:spPr>
        <a:xfrm>
          <a:off x="1644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Enter text and numbers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BAE133F-7A65-4F32-9626-5B97559856C6}" type="parTrans" cxnId="{61DA0AF3-A7C9-477A-8265-B49400F59ED5}">
      <dgm:prSet/>
      <dgm:spPr/>
      <dgm:t>
        <a:bodyPr/>
        <a:lstStyle/>
        <a:p>
          <a:endParaRPr lang="en-US"/>
        </a:p>
      </dgm:t>
    </dgm:pt>
    <dgm:pt modelId="{BB9017EF-C41D-4796-962D-394F60938E89}" type="sibTrans" cxnId="{61DA0AF3-A7C9-477A-8265-B49400F59ED5}">
      <dgm:prSet/>
      <dgm:spPr/>
      <dgm:t>
        <a:bodyPr/>
        <a:lstStyle/>
        <a:p>
          <a:endParaRPr lang="en-US"/>
        </a:p>
      </dgm:t>
    </dgm:pt>
    <dgm:pt modelId="{285264D0-BA70-4479-821B-5AAD0F51635B}">
      <dgm:prSet phldrT="[Text]"/>
      <dgm:spPr>
        <a:xfrm>
          <a:off x="3623451" y="624879"/>
          <a:ext cx="2123063" cy="844272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Edit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a document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F74A28F-1F86-416D-8AED-CC7E37A53757}" type="parTrans" cxnId="{5271B9E9-7FC7-42E4-88D5-35E60B1CB749}">
      <dgm:prSet/>
      <dgm:spPr/>
      <dgm:t>
        <a:bodyPr/>
        <a:lstStyle/>
        <a:p>
          <a:endParaRPr lang="en-US"/>
        </a:p>
      </dgm:t>
    </dgm:pt>
    <dgm:pt modelId="{22A6DE91-BB7F-4AB3-BF59-1D8EE7B9719D}" type="sibTrans" cxnId="{5271B9E9-7FC7-42E4-88D5-35E60B1CB749}">
      <dgm:prSet/>
      <dgm:spPr>
        <a:xfrm>
          <a:off x="4402453" y="-185007"/>
          <a:ext cx="3005912" cy="3005912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785F7021-AA3F-4409-BF6B-2DE54527ABE1}">
      <dgm:prSet phldrT="[Text]"/>
      <dgm:spPr>
        <a:xfrm>
          <a:off x="3092685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Make changes to existing content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6B426E8-5156-4AC7-9F58-142F9F504B1C}" type="parTrans" cxnId="{9C3FF9CB-2B07-4ED9-9215-497D16DB9C46}">
      <dgm:prSet/>
      <dgm:spPr/>
      <dgm:t>
        <a:bodyPr/>
        <a:lstStyle/>
        <a:p>
          <a:endParaRPr lang="en-US"/>
        </a:p>
      </dgm:t>
    </dgm:pt>
    <dgm:pt modelId="{1BA92F93-D03D-472E-BB55-DF948BA15F46}" type="sibTrans" cxnId="{9C3FF9CB-2B07-4ED9-9215-497D16DB9C46}">
      <dgm:prSet/>
      <dgm:spPr/>
      <dgm:t>
        <a:bodyPr/>
        <a:lstStyle/>
        <a:p>
          <a:endParaRPr lang="en-US"/>
        </a:p>
      </dgm:t>
    </dgm:pt>
    <dgm:pt modelId="{40C95A57-0645-4180-8BE6-2E76B1182B32}">
      <dgm:prSet phldrT="[Text]"/>
      <dgm:spPr>
        <a:xfrm>
          <a:off x="6714492" y="2594848"/>
          <a:ext cx="2123063" cy="844272"/>
        </a:xfr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Format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a document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D07F15F-7C58-4B20-B888-955CF00688B4}" type="parTrans" cxnId="{3609E2E3-8F41-4FC2-8627-123BECE2C377}">
      <dgm:prSet/>
      <dgm:spPr/>
      <dgm:t>
        <a:bodyPr/>
        <a:lstStyle/>
        <a:p>
          <a:endParaRPr lang="en-US"/>
        </a:p>
      </dgm:t>
    </dgm:pt>
    <dgm:pt modelId="{851368FD-EE8B-42E1-9ADE-300364D35D94}" type="sibTrans" cxnId="{3609E2E3-8F41-4FC2-8627-123BECE2C377}">
      <dgm:prSet/>
      <dgm:spPr/>
      <dgm:t>
        <a:bodyPr/>
        <a:lstStyle/>
        <a:p>
          <a:endParaRPr lang="en-US"/>
        </a:p>
      </dgm:t>
    </dgm:pt>
    <dgm:pt modelId="{A59371B7-145C-4E78-AF8C-0E79FF854689}">
      <dgm:prSet phldrT="[Text]"/>
      <dgm:spPr>
        <a:xfrm>
          <a:off x="6183726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Change appearance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EDA7695-4B51-4F20-9985-2D79EADD8560}" type="parTrans" cxnId="{BD17B1DF-9DB3-4110-A719-30063EFC00BB}">
      <dgm:prSet/>
      <dgm:spPr/>
      <dgm:t>
        <a:bodyPr/>
        <a:lstStyle/>
        <a:p>
          <a:endParaRPr lang="en-US"/>
        </a:p>
      </dgm:t>
    </dgm:pt>
    <dgm:pt modelId="{858B1358-371D-4423-923E-7E83B1573A62}" type="sibTrans" cxnId="{BD17B1DF-9DB3-4110-A719-30063EFC00BB}">
      <dgm:prSet/>
      <dgm:spPr/>
      <dgm:t>
        <a:bodyPr/>
        <a:lstStyle/>
        <a:p>
          <a:endParaRPr lang="en-US"/>
        </a:p>
      </dgm:t>
    </dgm:pt>
    <dgm:pt modelId="{A57983D7-EEA3-4390-8403-A4E42C366ECE}">
      <dgm:prSet phldrT="[Text]"/>
      <dgm:spPr>
        <a:xfrm>
          <a:off x="1644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Insert images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AE90DB1-FF23-4C4B-90E0-6763289590C2}" type="parTrans" cxnId="{8F473D45-F62B-4CC3-8A9D-84C4B45CF9EB}">
      <dgm:prSet/>
      <dgm:spPr/>
      <dgm:t>
        <a:bodyPr/>
        <a:lstStyle/>
        <a:p>
          <a:endParaRPr lang="en-US"/>
        </a:p>
      </dgm:t>
    </dgm:pt>
    <dgm:pt modelId="{2655EB27-87DF-4BB6-997D-DC48B3943EC0}" type="sibTrans" cxnId="{8F473D45-F62B-4CC3-8A9D-84C4B45CF9EB}">
      <dgm:prSet/>
      <dgm:spPr/>
      <dgm:t>
        <a:bodyPr/>
        <a:lstStyle/>
        <a:p>
          <a:endParaRPr lang="en-US"/>
        </a:p>
      </dgm:t>
    </dgm:pt>
    <dgm:pt modelId="{9F3E4C0B-9A7F-45C2-8679-EA80F38D4270}">
      <dgm:prSet phldrT="[Text]"/>
      <dgm:spPr>
        <a:xfrm>
          <a:off x="1644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Perform other tasks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18318EB-0CB9-44D1-95BF-09B6EAB43C6F}" type="parTrans" cxnId="{6040E1E8-2B6A-4F4D-96D9-861F5F6FC0FC}">
      <dgm:prSet/>
      <dgm:spPr/>
      <dgm:t>
        <a:bodyPr/>
        <a:lstStyle/>
        <a:p>
          <a:endParaRPr lang="en-US"/>
        </a:p>
      </dgm:t>
    </dgm:pt>
    <dgm:pt modelId="{FE0A60FC-4E86-40E0-B92B-216BA5800DBC}" type="sibTrans" cxnId="{6040E1E8-2B6A-4F4D-96D9-861F5F6FC0FC}">
      <dgm:prSet/>
      <dgm:spPr/>
      <dgm:t>
        <a:bodyPr/>
        <a:lstStyle/>
        <a:p>
          <a:endParaRPr lang="en-US"/>
        </a:p>
      </dgm:t>
    </dgm:pt>
    <dgm:pt modelId="{347C9391-F25D-494F-B4B4-655EB44538C5}">
      <dgm:prSet phldrT="[Text]"/>
      <dgm:spPr>
        <a:xfrm>
          <a:off x="3092685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Inserting, deleting, cutting, copying, and pasting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D87B2AF-C223-4B6E-BEEE-EB69C5D5744B}" type="parTrans" cxnId="{9D0C384D-CE08-45E5-8140-0B3AD686443C}">
      <dgm:prSet/>
      <dgm:spPr/>
      <dgm:t>
        <a:bodyPr/>
        <a:lstStyle/>
        <a:p>
          <a:endParaRPr lang="en-US"/>
        </a:p>
      </dgm:t>
    </dgm:pt>
    <dgm:pt modelId="{B9DCDCEB-BA2F-462F-9A9B-679D42AB1B59}" type="sibTrans" cxnId="{9D0C384D-CE08-45E5-8140-0B3AD686443C}">
      <dgm:prSet/>
      <dgm:spPr/>
      <dgm:t>
        <a:bodyPr/>
        <a:lstStyle/>
        <a:p>
          <a:endParaRPr lang="en-US"/>
        </a:p>
      </dgm:t>
    </dgm:pt>
    <dgm:pt modelId="{BB9A78A5-CC8B-48F4-874F-F4268F504C3D}">
      <dgm:prSet phldrT="[Text]"/>
      <dgm:spPr>
        <a:xfrm>
          <a:off x="6183726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Font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3D168FA4-1F5B-4B89-AB37-92FCEB0D047C}" type="parTrans" cxnId="{FB558FC2-A776-4546-8583-F2D13279EB2E}">
      <dgm:prSet/>
      <dgm:spPr/>
      <dgm:t>
        <a:bodyPr/>
        <a:lstStyle/>
        <a:p>
          <a:endParaRPr lang="en-US"/>
        </a:p>
      </dgm:t>
    </dgm:pt>
    <dgm:pt modelId="{5EA62769-C1E1-4F08-B5FF-062F50FC7AC2}" type="sibTrans" cxnId="{FB558FC2-A776-4546-8583-F2D13279EB2E}">
      <dgm:prSet/>
      <dgm:spPr/>
      <dgm:t>
        <a:bodyPr/>
        <a:lstStyle/>
        <a:p>
          <a:endParaRPr lang="en-US"/>
        </a:p>
      </dgm:t>
    </dgm:pt>
    <dgm:pt modelId="{5BC185E7-4E3B-48AC-ACED-A390F119B585}">
      <dgm:prSet phldrT="[Text]"/>
      <dgm:spPr>
        <a:xfrm>
          <a:off x="6183726" y="1047015"/>
          <a:ext cx="2388446" cy="196996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Font size</a:t>
          </a:r>
          <a:endParaRPr lang="en-US" b="1" dirty="0">
            <a:solidFill>
              <a:srgbClr val="67588E"/>
            </a:solidFill>
            <a:latin typeface="Calibri"/>
            <a:ea typeface="+mn-ea"/>
            <a:cs typeface="+mn-cs"/>
          </a:endParaRPr>
        </a:p>
      </dgm:t>
    </dgm:pt>
    <dgm:pt modelId="{298D3E8C-34C2-41F3-9F4C-97A5C01E4115}" type="parTrans" cxnId="{FC4C46E1-427A-4715-93E8-C8F96FEE51DE}">
      <dgm:prSet/>
      <dgm:spPr/>
      <dgm:t>
        <a:bodyPr/>
        <a:lstStyle/>
        <a:p>
          <a:endParaRPr lang="en-US"/>
        </a:p>
      </dgm:t>
    </dgm:pt>
    <dgm:pt modelId="{040D36E0-9A75-4B97-B274-FD28BBFFB909}" type="sibTrans" cxnId="{FC4C46E1-427A-4715-93E8-C8F96FEE51DE}">
      <dgm:prSet/>
      <dgm:spPr/>
      <dgm:t>
        <a:bodyPr/>
        <a:lstStyle/>
        <a:p>
          <a:endParaRPr lang="en-US"/>
        </a:p>
      </dgm:t>
    </dgm:pt>
    <dgm:pt modelId="{A1A328C3-ECAD-4DE9-846E-05227D90C85B}" type="pres">
      <dgm:prSet presAssocID="{F6231FB9-B93D-4C7F-BAEB-CDD4FCF1048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FD6904-D9A9-43A2-9EF3-F46A093D6559}" type="pres">
      <dgm:prSet presAssocID="{F6231FB9-B93D-4C7F-BAEB-CDD4FCF10482}" presName="tSp" presStyleCnt="0"/>
      <dgm:spPr/>
    </dgm:pt>
    <dgm:pt modelId="{2F9DCB2A-B7BD-4AB4-9405-6207126A2FAD}" type="pres">
      <dgm:prSet presAssocID="{F6231FB9-B93D-4C7F-BAEB-CDD4FCF10482}" presName="bSp" presStyleCnt="0"/>
      <dgm:spPr/>
    </dgm:pt>
    <dgm:pt modelId="{3CCCAEEE-22DB-4755-A2B1-205387BADBDA}" type="pres">
      <dgm:prSet presAssocID="{F6231FB9-B93D-4C7F-BAEB-CDD4FCF10482}" presName="process" presStyleCnt="0"/>
      <dgm:spPr/>
    </dgm:pt>
    <dgm:pt modelId="{40E3E709-FCDC-4110-87BC-DE3196F34A27}" type="pres">
      <dgm:prSet presAssocID="{12A0C7AE-8F1A-4175-9C87-8CB492F1B2BC}" presName="composite1" presStyleCnt="0"/>
      <dgm:spPr/>
    </dgm:pt>
    <dgm:pt modelId="{019F917F-D8F3-4380-B0BF-F2011C336EBF}" type="pres">
      <dgm:prSet presAssocID="{12A0C7AE-8F1A-4175-9C87-8CB492F1B2BC}" presName="dummyNode1" presStyleLbl="node1" presStyleIdx="0" presStyleCnt="3"/>
      <dgm:spPr/>
    </dgm:pt>
    <dgm:pt modelId="{1183C1CC-DF47-45BB-AED8-9F6EE878758B}" type="pres">
      <dgm:prSet presAssocID="{12A0C7AE-8F1A-4175-9C87-8CB492F1B2BC}" presName="childNode1" presStyleLbl="bgAcc1" presStyleIdx="0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492721F-47FB-4E31-A9CA-C08E0B9E0BDE}" type="pres">
      <dgm:prSet presAssocID="{12A0C7AE-8F1A-4175-9C87-8CB492F1B2BC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60DC55-B921-4FC0-80C6-9D347831BFA2}" type="pres">
      <dgm:prSet presAssocID="{12A0C7AE-8F1A-4175-9C87-8CB492F1B2BC}" presName="parentNode1" presStyleLbl="node1" presStyleIdx="0" presStyleCnt="3">
        <dgm:presLayoutVars>
          <dgm:chMax val="1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36C07C0-10AD-411B-B987-B0477A31C14D}" type="pres">
      <dgm:prSet presAssocID="{12A0C7AE-8F1A-4175-9C87-8CB492F1B2BC}" presName="connSite1" presStyleCnt="0"/>
      <dgm:spPr/>
    </dgm:pt>
    <dgm:pt modelId="{8243287E-C9A8-4705-9F97-4A6FEBAC7379}" type="pres">
      <dgm:prSet presAssocID="{915CE68F-E7D8-4AE5-A27E-E2CC17C8F45B}" presName="Name9" presStyleLbl="sibTrans2D1" presStyleIdx="0" presStyleCnt="2"/>
      <dgm:spPr>
        <a:prstGeom prst="leftCircularArrow">
          <a:avLst>
            <a:gd name="adj1" fmla="val 3400"/>
            <a:gd name="adj2" fmla="val 420809"/>
            <a:gd name="adj3" fmla="val 2196319"/>
            <a:gd name="adj4" fmla="val 9024489"/>
            <a:gd name="adj5" fmla="val 3966"/>
          </a:avLst>
        </a:prstGeom>
      </dgm:spPr>
      <dgm:t>
        <a:bodyPr/>
        <a:lstStyle/>
        <a:p>
          <a:endParaRPr lang="en-US"/>
        </a:p>
      </dgm:t>
    </dgm:pt>
    <dgm:pt modelId="{CEC87A1A-CB09-4C8A-81AE-61E136895AA7}" type="pres">
      <dgm:prSet presAssocID="{285264D0-BA70-4479-821B-5AAD0F51635B}" presName="composite2" presStyleCnt="0"/>
      <dgm:spPr/>
    </dgm:pt>
    <dgm:pt modelId="{8B8AC17E-7F57-4295-BD37-30C6F015FACA}" type="pres">
      <dgm:prSet presAssocID="{285264D0-BA70-4479-821B-5AAD0F51635B}" presName="dummyNode2" presStyleLbl="node1" presStyleIdx="0" presStyleCnt="3"/>
      <dgm:spPr/>
    </dgm:pt>
    <dgm:pt modelId="{69A47480-36EE-48B8-831D-BD50F7192436}" type="pres">
      <dgm:prSet presAssocID="{285264D0-BA70-4479-821B-5AAD0F51635B}" presName="childNode2" presStyleLbl="bgAcc1" presStyleIdx="1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FEFF52C-8478-4115-8485-5B68E004F30F}" type="pres">
      <dgm:prSet presAssocID="{285264D0-BA70-4479-821B-5AAD0F51635B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4D3815-7BEA-40A7-94E1-0A0BF1724D7A}" type="pres">
      <dgm:prSet presAssocID="{285264D0-BA70-4479-821B-5AAD0F51635B}" presName="parentNode2" presStyleLbl="node1" presStyleIdx="1" presStyleCnt="3">
        <dgm:presLayoutVars>
          <dgm:chMax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88E3E8E-DE24-4191-8664-835A307ED04D}" type="pres">
      <dgm:prSet presAssocID="{285264D0-BA70-4479-821B-5AAD0F51635B}" presName="connSite2" presStyleCnt="0"/>
      <dgm:spPr/>
    </dgm:pt>
    <dgm:pt modelId="{77C02592-DFFB-4E0A-9CF0-8DFC93EB7408}" type="pres">
      <dgm:prSet presAssocID="{22A6DE91-BB7F-4AB3-BF59-1D8EE7B9719D}" presName="Name18" presStyleLbl="sibTrans2D1" presStyleIdx="1" presStyleCnt="2"/>
      <dgm:spPr>
        <a:prstGeom prst="circularArrow">
          <a:avLst>
            <a:gd name="adj1" fmla="val 3054"/>
            <a:gd name="adj2" fmla="val 375008"/>
            <a:gd name="adj3" fmla="val 19449482"/>
            <a:gd name="adj4" fmla="val 12575511"/>
            <a:gd name="adj5" fmla="val 3564"/>
          </a:avLst>
        </a:prstGeom>
      </dgm:spPr>
      <dgm:t>
        <a:bodyPr/>
        <a:lstStyle/>
        <a:p>
          <a:endParaRPr lang="en-US"/>
        </a:p>
      </dgm:t>
    </dgm:pt>
    <dgm:pt modelId="{47537325-2137-452D-8702-6C268FB6F77A}" type="pres">
      <dgm:prSet presAssocID="{40C95A57-0645-4180-8BE6-2E76B1182B32}" presName="composite1" presStyleCnt="0"/>
      <dgm:spPr/>
    </dgm:pt>
    <dgm:pt modelId="{B718AC9B-DEDE-40BE-96AA-6F985F8007B5}" type="pres">
      <dgm:prSet presAssocID="{40C95A57-0645-4180-8BE6-2E76B1182B32}" presName="dummyNode1" presStyleLbl="node1" presStyleIdx="1" presStyleCnt="3"/>
      <dgm:spPr/>
    </dgm:pt>
    <dgm:pt modelId="{4E878BEE-A6AC-400A-9587-DF56C68F2954}" type="pres">
      <dgm:prSet presAssocID="{40C95A57-0645-4180-8BE6-2E76B1182B32}" presName="childNode1" presStyleLbl="bgAcc1" presStyleIdx="2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AC6704C9-DE4B-4673-B4F2-C9ABA1E19522}" type="pres">
      <dgm:prSet presAssocID="{40C95A57-0645-4180-8BE6-2E76B1182B3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8C6998-4FF7-47E2-96BD-DF8CC456C747}" type="pres">
      <dgm:prSet presAssocID="{40C95A57-0645-4180-8BE6-2E76B1182B32}" presName="parentNode1" presStyleLbl="node1" presStyleIdx="2" presStyleCnt="3">
        <dgm:presLayoutVars>
          <dgm:chMax val="1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53C5DB3E-7A16-433D-8731-5B268DB8BD18}" type="pres">
      <dgm:prSet presAssocID="{40C95A57-0645-4180-8BE6-2E76B1182B32}" presName="connSite1" presStyleCnt="0"/>
      <dgm:spPr/>
    </dgm:pt>
  </dgm:ptLst>
  <dgm:cxnLst>
    <dgm:cxn modelId="{EFED3608-CF73-463C-82E8-DBB56D36782E}" type="presOf" srcId="{40C95A57-0645-4180-8BE6-2E76B1182B32}" destId="{1E8C6998-4FF7-47E2-96BD-DF8CC456C747}" srcOrd="0" destOrd="0" presId="urn:microsoft.com/office/officeart/2005/8/layout/hProcess4"/>
    <dgm:cxn modelId="{61DA0AF3-A7C9-477A-8265-B49400F59ED5}" srcId="{12A0C7AE-8F1A-4175-9C87-8CB492F1B2BC}" destId="{9803DF47-0516-4AFB-BA56-28712C88F476}" srcOrd="0" destOrd="0" parTransId="{0BAE133F-7A65-4F32-9626-5B97559856C6}" sibTransId="{BB9017EF-C41D-4796-962D-394F60938E89}"/>
    <dgm:cxn modelId="{8F473D45-F62B-4CC3-8A9D-84C4B45CF9EB}" srcId="{12A0C7AE-8F1A-4175-9C87-8CB492F1B2BC}" destId="{A57983D7-EEA3-4390-8403-A4E42C366ECE}" srcOrd="1" destOrd="0" parTransId="{2AE90DB1-FF23-4C4B-90E0-6763289590C2}" sibTransId="{2655EB27-87DF-4BB6-997D-DC48B3943EC0}"/>
    <dgm:cxn modelId="{6040E1E8-2B6A-4F4D-96D9-861F5F6FC0FC}" srcId="{12A0C7AE-8F1A-4175-9C87-8CB492F1B2BC}" destId="{9F3E4C0B-9A7F-45C2-8679-EA80F38D4270}" srcOrd="2" destOrd="0" parTransId="{718318EB-0CB9-44D1-95BF-09B6EAB43C6F}" sibTransId="{FE0A60FC-4E86-40E0-B92B-216BA5800DBC}"/>
    <dgm:cxn modelId="{6A49DC63-E30B-421A-A220-459B7A9E3016}" type="presOf" srcId="{A59371B7-145C-4E78-AF8C-0E79FF854689}" destId="{AC6704C9-DE4B-4673-B4F2-C9ABA1E19522}" srcOrd="1" destOrd="0" presId="urn:microsoft.com/office/officeart/2005/8/layout/hProcess4"/>
    <dgm:cxn modelId="{E1D1ABA1-36C1-430D-BBFF-1676069621AF}" type="presOf" srcId="{9F3E4C0B-9A7F-45C2-8679-EA80F38D4270}" destId="{1183C1CC-DF47-45BB-AED8-9F6EE878758B}" srcOrd="0" destOrd="2" presId="urn:microsoft.com/office/officeart/2005/8/layout/hProcess4"/>
    <dgm:cxn modelId="{8C3A17EF-6FD2-4A40-8AA1-21248B3E2118}" type="presOf" srcId="{BB9A78A5-CC8B-48F4-874F-F4268F504C3D}" destId="{AC6704C9-DE4B-4673-B4F2-C9ABA1E19522}" srcOrd="1" destOrd="1" presId="urn:microsoft.com/office/officeart/2005/8/layout/hProcess4"/>
    <dgm:cxn modelId="{E93DE77C-C59E-4EEF-BAC6-118710D52E3C}" type="presOf" srcId="{347C9391-F25D-494F-B4B4-655EB44538C5}" destId="{1FEFF52C-8478-4115-8485-5B68E004F30F}" srcOrd="1" destOrd="1" presId="urn:microsoft.com/office/officeart/2005/8/layout/hProcess4"/>
    <dgm:cxn modelId="{71DF9F18-B279-40B2-9A9E-58470CB9D731}" type="presOf" srcId="{A57983D7-EEA3-4390-8403-A4E42C366ECE}" destId="{6492721F-47FB-4E31-A9CA-C08E0B9E0BDE}" srcOrd="1" destOrd="1" presId="urn:microsoft.com/office/officeart/2005/8/layout/hProcess4"/>
    <dgm:cxn modelId="{FC4C46E1-427A-4715-93E8-C8F96FEE51DE}" srcId="{A59371B7-145C-4E78-AF8C-0E79FF854689}" destId="{5BC185E7-4E3B-48AC-ACED-A390F119B585}" srcOrd="1" destOrd="0" parTransId="{298D3E8C-34C2-41F3-9F4C-97A5C01E4115}" sibTransId="{040D36E0-9A75-4B97-B274-FD28BBFFB909}"/>
    <dgm:cxn modelId="{BA380737-643E-40A2-A5A6-D9E2A04B584C}" type="presOf" srcId="{A59371B7-145C-4E78-AF8C-0E79FF854689}" destId="{4E878BEE-A6AC-400A-9587-DF56C68F2954}" srcOrd="0" destOrd="0" presId="urn:microsoft.com/office/officeart/2005/8/layout/hProcess4"/>
    <dgm:cxn modelId="{7F24958E-39D9-4296-95F7-8688234CC363}" type="presOf" srcId="{9803DF47-0516-4AFB-BA56-28712C88F476}" destId="{6492721F-47FB-4E31-A9CA-C08E0B9E0BDE}" srcOrd="1" destOrd="0" presId="urn:microsoft.com/office/officeart/2005/8/layout/hProcess4"/>
    <dgm:cxn modelId="{68818A4B-B71F-4A3C-923C-599D19F117BC}" srcId="{F6231FB9-B93D-4C7F-BAEB-CDD4FCF10482}" destId="{12A0C7AE-8F1A-4175-9C87-8CB492F1B2BC}" srcOrd="0" destOrd="0" parTransId="{F185B89C-D6A8-45C4-9DB3-DA5D768AB882}" sibTransId="{915CE68F-E7D8-4AE5-A27E-E2CC17C8F45B}"/>
    <dgm:cxn modelId="{E7AF8D79-18F5-4063-B26C-5F2F2D0156C1}" type="presOf" srcId="{785F7021-AA3F-4409-BF6B-2DE54527ABE1}" destId="{1FEFF52C-8478-4115-8485-5B68E004F30F}" srcOrd="1" destOrd="0" presId="urn:microsoft.com/office/officeart/2005/8/layout/hProcess4"/>
    <dgm:cxn modelId="{B9ABD0A7-23EA-4866-BFF1-B8E3F1B77AB0}" type="presOf" srcId="{9803DF47-0516-4AFB-BA56-28712C88F476}" destId="{1183C1CC-DF47-45BB-AED8-9F6EE878758B}" srcOrd="0" destOrd="0" presId="urn:microsoft.com/office/officeart/2005/8/layout/hProcess4"/>
    <dgm:cxn modelId="{5271B9E9-7FC7-42E4-88D5-35E60B1CB749}" srcId="{F6231FB9-B93D-4C7F-BAEB-CDD4FCF10482}" destId="{285264D0-BA70-4479-821B-5AAD0F51635B}" srcOrd="1" destOrd="0" parTransId="{DF74A28F-1F86-416D-8AED-CC7E37A53757}" sibTransId="{22A6DE91-BB7F-4AB3-BF59-1D8EE7B9719D}"/>
    <dgm:cxn modelId="{2B6C1436-CCCB-4AA3-8532-EE4E693058E0}" type="presOf" srcId="{5BC185E7-4E3B-48AC-ACED-A390F119B585}" destId="{4E878BEE-A6AC-400A-9587-DF56C68F2954}" srcOrd="0" destOrd="2" presId="urn:microsoft.com/office/officeart/2005/8/layout/hProcess4"/>
    <dgm:cxn modelId="{7B30E855-2DAD-4847-8F58-672E69C43300}" type="presOf" srcId="{BB9A78A5-CC8B-48F4-874F-F4268F504C3D}" destId="{4E878BEE-A6AC-400A-9587-DF56C68F2954}" srcOrd="0" destOrd="1" presId="urn:microsoft.com/office/officeart/2005/8/layout/hProcess4"/>
    <dgm:cxn modelId="{9C3FF9CB-2B07-4ED9-9215-497D16DB9C46}" srcId="{285264D0-BA70-4479-821B-5AAD0F51635B}" destId="{785F7021-AA3F-4409-BF6B-2DE54527ABE1}" srcOrd="0" destOrd="0" parTransId="{E6B426E8-5156-4AC7-9F58-142F9F504B1C}" sibTransId="{1BA92F93-D03D-472E-BB55-DF948BA15F46}"/>
    <dgm:cxn modelId="{3609E2E3-8F41-4FC2-8627-123BECE2C377}" srcId="{F6231FB9-B93D-4C7F-BAEB-CDD4FCF10482}" destId="{40C95A57-0645-4180-8BE6-2E76B1182B32}" srcOrd="2" destOrd="0" parTransId="{7D07F15F-7C58-4B20-B888-955CF00688B4}" sibTransId="{851368FD-EE8B-42E1-9ADE-300364D35D94}"/>
    <dgm:cxn modelId="{8CC15845-DAA2-48A7-A90C-6B7E1DE75352}" type="presOf" srcId="{9F3E4C0B-9A7F-45C2-8679-EA80F38D4270}" destId="{6492721F-47FB-4E31-A9CA-C08E0B9E0BDE}" srcOrd="1" destOrd="2" presId="urn:microsoft.com/office/officeart/2005/8/layout/hProcess4"/>
    <dgm:cxn modelId="{B94975F9-882A-4E0A-A8F4-FAA3E0B2E76C}" type="presOf" srcId="{22A6DE91-BB7F-4AB3-BF59-1D8EE7B9719D}" destId="{77C02592-DFFB-4E0A-9CF0-8DFC93EB7408}" srcOrd="0" destOrd="0" presId="urn:microsoft.com/office/officeart/2005/8/layout/hProcess4"/>
    <dgm:cxn modelId="{B8732883-8DE3-4A09-9653-8CA7575AAC11}" type="presOf" srcId="{5BC185E7-4E3B-48AC-ACED-A390F119B585}" destId="{AC6704C9-DE4B-4673-B4F2-C9ABA1E19522}" srcOrd="1" destOrd="2" presId="urn:microsoft.com/office/officeart/2005/8/layout/hProcess4"/>
    <dgm:cxn modelId="{AADB242F-70D6-42FC-ADA3-A029E6F22DDF}" type="presOf" srcId="{915CE68F-E7D8-4AE5-A27E-E2CC17C8F45B}" destId="{8243287E-C9A8-4705-9F97-4A6FEBAC7379}" srcOrd="0" destOrd="0" presId="urn:microsoft.com/office/officeart/2005/8/layout/hProcess4"/>
    <dgm:cxn modelId="{FC3C9994-2A79-4FDE-BECA-F7E642DF223E}" type="presOf" srcId="{12A0C7AE-8F1A-4175-9C87-8CB492F1B2BC}" destId="{1560DC55-B921-4FC0-80C6-9D347831BFA2}" srcOrd="0" destOrd="0" presId="urn:microsoft.com/office/officeart/2005/8/layout/hProcess4"/>
    <dgm:cxn modelId="{9D0C384D-CE08-45E5-8140-0B3AD686443C}" srcId="{285264D0-BA70-4479-821B-5AAD0F51635B}" destId="{347C9391-F25D-494F-B4B4-655EB44538C5}" srcOrd="1" destOrd="0" parTransId="{0D87B2AF-C223-4B6E-BEEE-EB69C5D5744B}" sibTransId="{B9DCDCEB-BA2F-462F-9A9B-679D42AB1B59}"/>
    <dgm:cxn modelId="{43B2059A-F6F7-483A-B95B-DA971CE8B7F5}" type="presOf" srcId="{785F7021-AA3F-4409-BF6B-2DE54527ABE1}" destId="{69A47480-36EE-48B8-831D-BD50F7192436}" srcOrd="0" destOrd="0" presId="urn:microsoft.com/office/officeart/2005/8/layout/hProcess4"/>
    <dgm:cxn modelId="{BD17B1DF-9DB3-4110-A719-30063EFC00BB}" srcId="{40C95A57-0645-4180-8BE6-2E76B1182B32}" destId="{A59371B7-145C-4E78-AF8C-0E79FF854689}" srcOrd="0" destOrd="0" parTransId="{8EDA7695-4B51-4F20-9985-2D79EADD8560}" sibTransId="{858B1358-371D-4423-923E-7E83B1573A62}"/>
    <dgm:cxn modelId="{683A0374-4354-4795-9EB6-08813B50B9C8}" type="presOf" srcId="{285264D0-BA70-4479-821B-5AAD0F51635B}" destId="{EF4D3815-7BEA-40A7-94E1-0A0BF1724D7A}" srcOrd="0" destOrd="0" presId="urn:microsoft.com/office/officeart/2005/8/layout/hProcess4"/>
    <dgm:cxn modelId="{2CF96306-0A02-4B66-A328-4CEA2CB815E2}" type="presOf" srcId="{347C9391-F25D-494F-B4B4-655EB44538C5}" destId="{69A47480-36EE-48B8-831D-BD50F7192436}" srcOrd="0" destOrd="1" presId="urn:microsoft.com/office/officeart/2005/8/layout/hProcess4"/>
    <dgm:cxn modelId="{FB558FC2-A776-4546-8583-F2D13279EB2E}" srcId="{A59371B7-145C-4E78-AF8C-0E79FF854689}" destId="{BB9A78A5-CC8B-48F4-874F-F4268F504C3D}" srcOrd="0" destOrd="0" parTransId="{3D168FA4-1F5B-4B89-AB37-92FCEB0D047C}" sibTransId="{5EA62769-C1E1-4F08-B5FF-062F50FC7AC2}"/>
    <dgm:cxn modelId="{DA106BE6-1591-477D-9A35-D15A904E2508}" type="presOf" srcId="{A57983D7-EEA3-4390-8403-A4E42C366ECE}" destId="{1183C1CC-DF47-45BB-AED8-9F6EE878758B}" srcOrd="0" destOrd="1" presId="urn:microsoft.com/office/officeart/2005/8/layout/hProcess4"/>
    <dgm:cxn modelId="{B40D357B-DA54-4291-B8D7-777BC7191FDA}" type="presOf" srcId="{F6231FB9-B93D-4C7F-BAEB-CDD4FCF10482}" destId="{A1A328C3-ECAD-4DE9-846E-05227D90C85B}" srcOrd="0" destOrd="0" presId="urn:microsoft.com/office/officeart/2005/8/layout/hProcess4"/>
    <dgm:cxn modelId="{6C497949-9915-431D-86C7-14D5FE2C030D}" type="presParOf" srcId="{A1A328C3-ECAD-4DE9-846E-05227D90C85B}" destId="{16FD6904-D9A9-43A2-9EF3-F46A093D6559}" srcOrd="0" destOrd="0" presId="urn:microsoft.com/office/officeart/2005/8/layout/hProcess4"/>
    <dgm:cxn modelId="{81FB8262-87A4-4BC4-AB46-A1F70BF877CE}" type="presParOf" srcId="{A1A328C3-ECAD-4DE9-846E-05227D90C85B}" destId="{2F9DCB2A-B7BD-4AB4-9405-6207126A2FAD}" srcOrd="1" destOrd="0" presId="urn:microsoft.com/office/officeart/2005/8/layout/hProcess4"/>
    <dgm:cxn modelId="{FD0E35A6-677F-4195-8B11-CA882B1BA629}" type="presParOf" srcId="{A1A328C3-ECAD-4DE9-846E-05227D90C85B}" destId="{3CCCAEEE-22DB-4755-A2B1-205387BADBDA}" srcOrd="2" destOrd="0" presId="urn:microsoft.com/office/officeart/2005/8/layout/hProcess4"/>
    <dgm:cxn modelId="{FB595ECF-D7F6-4D38-AFA7-D6FA837D25C2}" type="presParOf" srcId="{3CCCAEEE-22DB-4755-A2B1-205387BADBDA}" destId="{40E3E709-FCDC-4110-87BC-DE3196F34A27}" srcOrd="0" destOrd="0" presId="urn:microsoft.com/office/officeart/2005/8/layout/hProcess4"/>
    <dgm:cxn modelId="{B9869EDA-445E-4811-BC2B-7586D7861D67}" type="presParOf" srcId="{40E3E709-FCDC-4110-87BC-DE3196F34A27}" destId="{019F917F-D8F3-4380-B0BF-F2011C336EBF}" srcOrd="0" destOrd="0" presId="urn:microsoft.com/office/officeart/2005/8/layout/hProcess4"/>
    <dgm:cxn modelId="{DFFE84C8-5768-46DA-8851-0C44F4A42373}" type="presParOf" srcId="{40E3E709-FCDC-4110-87BC-DE3196F34A27}" destId="{1183C1CC-DF47-45BB-AED8-9F6EE878758B}" srcOrd="1" destOrd="0" presId="urn:microsoft.com/office/officeart/2005/8/layout/hProcess4"/>
    <dgm:cxn modelId="{B823FB56-414E-46D4-960D-3B65C945AEE2}" type="presParOf" srcId="{40E3E709-FCDC-4110-87BC-DE3196F34A27}" destId="{6492721F-47FB-4E31-A9CA-C08E0B9E0BDE}" srcOrd="2" destOrd="0" presId="urn:microsoft.com/office/officeart/2005/8/layout/hProcess4"/>
    <dgm:cxn modelId="{37EB185B-515C-4C7C-95B8-CAC23F983348}" type="presParOf" srcId="{40E3E709-FCDC-4110-87BC-DE3196F34A27}" destId="{1560DC55-B921-4FC0-80C6-9D347831BFA2}" srcOrd="3" destOrd="0" presId="urn:microsoft.com/office/officeart/2005/8/layout/hProcess4"/>
    <dgm:cxn modelId="{C381A346-71CD-463E-9B17-59067A31EFB1}" type="presParOf" srcId="{40E3E709-FCDC-4110-87BC-DE3196F34A27}" destId="{F36C07C0-10AD-411B-B987-B0477A31C14D}" srcOrd="4" destOrd="0" presId="urn:microsoft.com/office/officeart/2005/8/layout/hProcess4"/>
    <dgm:cxn modelId="{6B84158A-09A7-45DD-B4F4-A2EB0AFAF7D0}" type="presParOf" srcId="{3CCCAEEE-22DB-4755-A2B1-205387BADBDA}" destId="{8243287E-C9A8-4705-9F97-4A6FEBAC7379}" srcOrd="1" destOrd="0" presId="urn:microsoft.com/office/officeart/2005/8/layout/hProcess4"/>
    <dgm:cxn modelId="{42C2060D-EC13-474F-861E-1446EEE4058A}" type="presParOf" srcId="{3CCCAEEE-22DB-4755-A2B1-205387BADBDA}" destId="{CEC87A1A-CB09-4C8A-81AE-61E136895AA7}" srcOrd="2" destOrd="0" presId="urn:microsoft.com/office/officeart/2005/8/layout/hProcess4"/>
    <dgm:cxn modelId="{E82841BA-3002-4CC5-836A-8B3134789A48}" type="presParOf" srcId="{CEC87A1A-CB09-4C8A-81AE-61E136895AA7}" destId="{8B8AC17E-7F57-4295-BD37-30C6F015FACA}" srcOrd="0" destOrd="0" presId="urn:microsoft.com/office/officeart/2005/8/layout/hProcess4"/>
    <dgm:cxn modelId="{7C486691-79BA-4C71-A407-12970AB8637B}" type="presParOf" srcId="{CEC87A1A-CB09-4C8A-81AE-61E136895AA7}" destId="{69A47480-36EE-48B8-831D-BD50F7192436}" srcOrd="1" destOrd="0" presId="urn:microsoft.com/office/officeart/2005/8/layout/hProcess4"/>
    <dgm:cxn modelId="{383F0A6E-4497-49C2-8EAD-3F96DD48AAC0}" type="presParOf" srcId="{CEC87A1A-CB09-4C8A-81AE-61E136895AA7}" destId="{1FEFF52C-8478-4115-8485-5B68E004F30F}" srcOrd="2" destOrd="0" presId="urn:microsoft.com/office/officeart/2005/8/layout/hProcess4"/>
    <dgm:cxn modelId="{3BEC5AEC-0FF0-408D-87C3-CDC047FA15DD}" type="presParOf" srcId="{CEC87A1A-CB09-4C8A-81AE-61E136895AA7}" destId="{EF4D3815-7BEA-40A7-94E1-0A0BF1724D7A}" srcOrd="3" destOrd="0" presId="urn:microsoft.com/office/officeart/2005/8/layout/hProcess4"/>
    <dgm:cxn modelId="{1A6624BB-DF2D-409E-9AE5-1658E0F076C2}" type="presParOf" srcId="{CEC87A1A-CB09-4C8A-81AE-61E136895AA7}" destId="{588E3E8E-DE24-4191-8664-835A307ED04D}" srcOrd="4" destOrd="0" presId="urn:microsoft.com/office/officeart/2005/8/layout/hProcess4"/>
    <dgm:cxn modelId="{AA071CAA-D16C-42E7-A3F5-C1BB4535A57F}" type="presParOf" srcId="{3CCCAEEE-22DB-4755-A2B1-205387BADBDA}" destId="{77C02592-DFFB-4E0A-9CF0-8DFC93EB7408}" srcOrd="3" destOrd="0" presId="urn:microsoft.com/office/officeart/2005/8/layout/hProcess4"/>
    <dgm:cxn modelId="{1729D37C-F888-4806-BBCA-0F8C9A8493F8}" type="presParOf" srcId="{3CCCAEEE-22DB-4755-A2B1-205387BADBDA}" destId="{47537325-2137-452D-8702-6C268FB6F77A}" srcOrd="4" destOrd="0" presId="urn:microsoft.com/office/officeart/2005/8/layout/hProcess4"/>
    <dgm:cxn modelId="{4C7CC70A-C9F4-46AE-902C-62FD51DFEE48}" type="presParOf" srcId="{47537325-2137-452D-8702-6C268FB6F77A}" destId="{B718AC9B-DEDE-40BE-96AA-6F985F8007B5}" srcOrd="0" destOrd="0" presId="urn:microsoft.com/office/officeart/2005/8/layout/hProcess4"/>
    <dgm:cxn modelId="{349E9C9D-E7D0-4E0D-816F-F079A4F175BA}" type="presParOf" srcId="{47537325-2137-452D-8702-6C268FB6F77A}" destId="{4E878BEE-A6AC-400A-9587-DF56C68F2954}" srcOrd="1" destOrd="0" presId="urn:microsoft.com/office/officeart/2005/8/layout/hProcess4"/>
    <dgm:cxn modelId="{71B6B2C1-F8E6-4C25-A42F-C9226E2CDE44}" type="presParOf" srcId="{47537325-2137-452D-8702-6C268FB6F77A}" destId="{AC6704C9-DE4B-4673-B4F2-C9ABA1E19522}" srcOrd="2" destOrd="0" presId="urn:microsoft.com/office/officeart/2005/8/layout/hProcess4"/>
    <dgm:cxn modelId="{61040C2E-A732-4929-A1AA-36BB74C1B98A}" type="presParOf" srcId="{47537325-2137-452D-8702-6C268FB6F77A}" destId="{1E8C6998-4FF7-47E2-96BD-DF8CC456C747}" srcOrd="3" destOrd="0" presId="urn:microsoft.com/office/officeart/2005/8/layout/hProcess4"/>
    <dgm:cxn modelId="{A2579434-F390-4AEC-989E-C98DFB85BDD4}" type="presParOf" srcId="{47537325-2137-452D-8702-6C268FB6F77A}" destId="{53C5DB3E-7A16-433D-8731-5B268DB8BD18}" srcOrd="4" destOrd="0" presId="urn:microsoft.com/office/officeart/2005/8/layout/h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14BA47-0577-424B-B36E-783F6299511F}" type="doc">
      <dgm:prSet loTypeId="urn:microsoft.com/office/officeart/2005/8/layout/default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6918913-F7B6-4C67-9144-F57789CB68C8}">
      <dgm:prSet/>
      <dgm:spPr>
        <a:xfrm>
          <a:off x="2552" y="19177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AutoCorrect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0B8C527-86C4-4262-80ED-2B37034944F6}" type="parTrans" cxnId="{3194C74B-EB18-468F-8371-6E419DE314D2}">
      <dgm:prSet/>
      <dgm:spPr/>
      <dgm:t>
        <a:bodyPr/>
        <a:lstStyle/>
        <a:p>
          <a:endParaRPr lang="en-US"/>
        </a:p>
      </dgm:t>
    </dgm:pt>
    <dgm:pt modelId="{4CF3D28C-114D-452B-8C95-A58DE9E378A6}" type="sibTrans" cxnId="{3194C74B-EB18-468F-8371-6E419DE314D2}">
      <dgm:prSet/>
      <dgm:spPr/>
      <dgm:t>
        <a:bodyPr/>
        <a:lstStyle/>
        <a:p>
          <a:endParaRPr lang="en-US"/>
        </a:p>
      </dgm:t>
    </dgm:pt>
    <dgm:pt modelId="{870A308B-2C5D-476C-BA6B-EF3C1F502362}">
      <dgm:prSet/>
      <dgm:spPr>
        <a:xfrm>
          <a:off x="1522690" y="19177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AutoFormat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0782F8D-7161-4F32-B7FD-E6BB379174E4}" type="parTrans" cxnId="{6B3F4574-578B-4432-962B-B975B8ADCA1B}">
      <dgm:prSet/>
      <dgm:spPr/>
      <dgm:t>
        <a:bodyPr/>
        <a:lstStyle/>
        <a:p>
          <a:endParaRPr lang="en-US"/>
        </a:p>
      </dgm:t>
    </dgm:pt>
    <dgm:pt modelId="{A8CEEEFD-1D58-48D8-8D16-27283408BDB2}" type="sibTrans" cxnId="{6B3F4574-578B-4432-962B-B975B8ADCA1B}">
      <dgm:prSet/>
      <dgm:spPr/>
      <dgm:t>
        <a:bodyPr/>
        <a:lstStyle/>
        <a:p>
          <a:endParaRPr lang="en-US"/>
        </a:p>
      </dgm:t>
    </dgm:pt>
    <dgm:pt modelId="{6491F022-95C8-494A-AB3B-A8520411EF04}">
      <dgm:prSet/>
      <dgm:spPr>
        <a:xfrm>
          <a:off x="3042828" y="19177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Collaboration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AAC2922-15AA-431B-89CB-48EB5C00547D}" type="parTrans" cxnId="{D43F56E7-E3B0-435A-A90B-95FFDF318607}">
      <dgm:prSet/>
      <dgm:spPr/>
      <dgm:t>
        <a:bodyPr/>
        <a:lstStyle/>
        <a:p>
          <a:endParaRPr lang="en-US"/>
        </a:p>
      </dgm:t>
    </dgm:pt>
    <dgm:pt modelId="{0E212D76-6336-4555-B55E-3340EBB24B92}" type="sibTrans" cxnId="{D43F56E7-E3B0-435A-A90B-95FFDF318607}">
      <dgm:prSet/>
      <dgm:spPr/>
      <dgm:t>
        <a:bodyPr/>
        <a:lstStyle/>
        <a:p>
          <a:endParaRPr lang="en-US"/>
        </a:p>
      </dgm:t>
    </dgm:pt>
    <dgm:pt modelId="{80309D68-D7D0-4F21-91A4-080951761D7B}">
      <dgm:prSet/>
      <dgm:spPr>
        <a:xfrm>
          <a:off x="4562966" y="19177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Columns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FB68F4A-BBCA-4A06-BFC7-7837252B6622}" type="parTrans" cxnId="{83DEA882-1EF9-4A59-ABE9-6DF230547CB0}">
      <dgm:prSet/>
      <dgm:spPr/>
      <dgm:t>
        <a:bodyPr/>
        <a:lstStyle/>
        <a:p>
          <a:endParaRPr lang="en-US"/>
        </a:p>
      </dgm:t>
    </dgm:pt>
    <dgm:pt modelId="{9F24C5C6-B12C-4D76-A30F-00194316A85F}" type="sibTrans" cxnId="{83DEA882-1EF9-4A59-ABE9-6DF230547CB0}">
      <dgm:prSet/>
      <dgm:spPr/>
      <dgm:t>
        <a:bodyPr/>
        <a:lstStyle/>
        <a:p>
          <a:endParaRPr lang="en-US"/>
        </a:p>
      </dgm:t>
    </dgm:pt>
    <dgm:pt modelId="{E0645658-0718-4CB0-A883-47D174780ED5}">
      <dgm:prSet/>
      <dgm:spPr>
        <a:xfrm>
          <a:off x="6083104" y="19177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Grammar Checker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CFD9C2D4-8F2D-4CC4-A50B-C308D16F110A}" type="parTrans" cxnId="{6003EBAC-E7DE-4C7A-A72C-59E08BFFD278}">
      <dgm:prSet/>
      <dgm:spPr/>
      <dgm:t>
        <a:bodyPr/>
        <a:lstStyle/>
        <a:p>
          <a:endParaRPr lang="en-US"/>
        </a:p>
      </dgm:t>
    </dgm:pt>
    <dgm:pt modelId="{356EA4B7-2A3D-490E-BE56-E8D1EAA97CB4}" type="sibTrans" cxnId="{6003EBAC-E7DE-4C7A-A72C-59E08BFFD278}">
      <dgm:prSet/>
      <dgm:spPr/>
      <dgm:t>
        <a:bodyPr/>
        <a:lstStyle/>
        <a:p>
          <a:endParaRPr lang="en-US"/>
        </a:p>
      </dgm:t>
    </dgm:pt>
    <dgm:pt modelId="{924158F0-4B02-438A-AB27-6693F5F4619E}">
      <dgm:prSet/>
      <dgm:spPr>
        <a:xfrm>
          <a:off x="2552" y="115913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Ink Input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BF3C86E-1CB4-43C0-A59D-9DC338AA0F4D}" type="parTrans" cxnId="{EE9135D0-B448-4B2C-B7C4-6C9F36BA7B3F}">
      <dgm:prSet/>
      <dgm:spPr/>
      <dgm:t>
        <a:bodyPr/>
        <a:lstStyle/>
        <a:p>
          <a:endParaRPr lang="en-US"/>
        </a:p>
      </dgm:t>
    </dgm:pt>
    <dgm:pt modelId="{D5B5C26A-ED67-4AA1-8EC3-5CBC493A1870}" type="sibTrans" cxnId="{EE9135D0-B448-4B2C-B7C4-6C9F36BA7B3F}">
      <dgm:prSet/>
      <dgm:spPr/>
      <dgm:t>
        <a:bodyPr/>
        <a:lstStyle/>
        <a:p>
          <a:endParaRPr lang="en-US"/>
        </a:p>
      </dgm:t>
    </dgm:pt>
    <dgm:pt modelId="{D64E370A-9ABF-46F6-9D62-A3A44C76092A}">
      <dgm:prSet/>
      <dgm:spPr>
        <a:xfrm>
          <a:off x="1522690" y="115913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Macros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4037B1B-8CEF-44BE-B8FD-C4A23C311A26}" type="parTrans" cxnId="{0FDE3688-3640-4AA0-BB8D-56C6718C59E1}">
      <dgm:prSet/>
      <dgm:spPr/>
      <dgm:t>
        <a:bodyPr/>
        <a:lstStyle/>
        <a:p>
          <a:endParaRPr lang="en-US"/>
        </a:p>
      </dgm:t>
    </dgm:pt>
    <dgm:pt modelId="{DEEABF7D-A178-4837-85B7-217F775B6957}" type="sibTrans" cxnId="{0FDE3688-3640-4AA0-BB8D-56C6718C59E1}">
      <dgm:prSet/>
      <dgm:spPr/>
      <dgm:t>
        <a:bodyPr/>
        <a:lstStyle/>
        <a:p>
          <a:endParaRPr lang="en-US"/>
        </a:p>
      </dgm:t>
    </dgm:pt>
    <dgm:pt modelId="{A471EA05-2020-4EDE-84C9-5738DA970192}">
      <dgm:prSet/>
      <dgm:spPr>
        <a:xfrm>
          <a:off x="3042828" y="115913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Mail Merge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DC9327C-D588-439B-94EC-C2DC9898CD99}" type="parTrans" cxnId="{A53D7CB5-E4B7-426C-8F90-50270FFE33E6}">
      <dgm:prSet/>
      <dgm:spPr/>
      <dgm:t>
        <a:bodyPr/>
        <a:lstStyle/>
        <a:p>
          <a:endParaRPr lang="en-US"/>
        </a:p>
      </dgm:t>
    </dgm:pt>
    <dgm:pt modelId="{6A3ED962-18A6-4080-910B-22710F979577}" type="sibTrans" cxnId="{A53D7CB5-E4B7-426C-8F90-50270FFE33E6}">
      <dgm:prSet/>
      <dgm:spPr/>
      <dgm:t>
        <a:bodyPr/>
        <a:lstStyle/>
        <a:p>
          <a:endParaRPr lang="en-US"/>
        </a:p>
      </dgm:t>
    </dgm:pt>
    <dgm:pt modelId="{AB85CF54-F7E5-4934-80F0-8FF8F87B74EF}">
      <dgm:prSet/>
      <dgm:spPr>
        <a:xfrm>
          <a:off x="4562966" y="115913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Reading Layout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9B3D666-C884-4D4F-8026-A8FF253883B3}" type="parTrans" cxnId="{43811060-1E0D-49F1-A0DB-80926D0756B9}">
      <dgm:prSet/>
      <dgm:spPr/>
      <dgm:t>
        <a:bodyPr/>
        <a:lstStyle/>
        <a:p>
          <a:endParaRPr lang="en-US"/>
        </a:p>
      </dgm:t>
    </dgm:pt>
    <dgm:pt modelId="{717566E9-AC35-47ED-BBC1-44ABFD2BE291}" type="sibTrans" cxnId="{43811060-1E0D-49F1-A0DB-80926D0756B9}">
      <dgm:prSet/>
      <dgm:spPr/>
      <dgm:t>
        <a:bodyPr/>
        <a:lstStyle/>
        <a:p>
          <a:endParaRPr lang="en-US"/>
        </a:p>
      </dgm:t>
    </dgm:pt>
    <dgm:pt modelId="{1F738B56-E8A0-4BAD-B240-D57E196569D3}">
      <dgm:prSet/>
      <dgm:spPr>
        <a:xfrm>
          <a:off x="6083104" y="1159136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Research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38FEF76-FE6C-4C49-8BE2-DEB20971A11E}" type="parTrans" cxnId="{C6C7F472-5DD9-4DF0-9C87-430A6343B170}">
      <dgm:prSet/>
      <dgm:spPr/>
      <dgm:t>
        <a:bodyPr/>
        <a:lstStyle/>
        <a:p>
          <a:endParaRPr lang="en-US"/>
        </a:p>
      </dgm:t>
    </dgm:pt>
    <dgm:pt modelId="{C371D8D7-2688-412C-AF34-19D6776A7513}" type="sibTrans" cxnId="{C6C7F472-5DD9-4DF0-9C87-430A6343B170}">
      <dgm:prSet/>
      <dgm:spPr/>
      <dgm:t>
        <a:bodyPr/>
        <a:lstStyle/>
        <a:p>
          <a:endParaRPr lang="en-US"/>
        </a:p>
      </dgm:t>
    </dgm:pt>
    <dgm:pt modelId="{DC208A8B-AE62-4119-9D03-D638597B6728}">
      <dgm:prSet/>
      <dgm:spPr>
        <a:xfrm>
          <a:off x="2552" y="212649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Search and Replace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4D655F0-639F-49B4-88BD-8A1F4DFEDC2F}" type="parTrans" cxnId="{65DEB7A1-8C20-4EC2-BB24-15C73215F0A9}">
      <dgm:prSet/>
      <dgm:spPr/>
      <dgm:t>
        <a:bodyPr/>
        <a:lstStyle/>
        <a:p>
          <a:endParaRPr lang="en-US"/>
        </a:p>
      </dgm:t>
    </dgm:pt>
    <dgm:pt modelId="{4D12D19A-2493-4401-B090-54B08F3F0183}" type="sibTrans" cxnId="{65DEB7A1-8C20-4EC2-BB24-15C73215F0A9}">
      <dgm:prSet/>
      <dgm:spPr/>
      <dgm:t>
        <a:bodyPr/>
        <a:lstStyle/>
        <a:p>
          <a:endParaRPr lang="en-US"/>
        </a:p>
      </dgm:t>
    </dgm:pt>
    <dgm:pt modelId="{66AE3EB5-D77F-4FB9-8DC9-BA02589A9E5E}">
      <dgm:prSet/>
      <dgm:spPr>
        <a:xfrm>
          <a:off x="1522690" y="212649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Smart Tags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7E4F865-E0BC-4285-ABDA-73884EF479C0}" type="parTrans" cxnId="{DB73186A-72E2-4D5F-BAFE-0479EC22D2F9}">
      <dgm:prSet/>
      <dgm:spPr/>
      <dgm:t>
        <a:bodyPr/>
        <a:lstStyle/>
        <a:p>
          <a:endParaRPr lang="en-US"/>
        </a:p>
      </dgm:t>
    </dgm:pt>
    <dgm:pt modelId="{B231DD26-3CE4-4CE5-BB14-0B2813952DDE}" type="sibTrans" cxnId="{DB73186A-72E2-4D5F-BAFE-0479EC22D2F9}">
      <dgm:prSet/>
      <dgm:spPr/>
      <dgm:t>
        <a:bodyPr/>
        <a:lstStyle/>
        <a:p>
          <a:endParaRPr lang="en-US"/>
        </a:p>
      </dgm:t>
    </dgm:pt>
    <dgm:pt modelId="{83E7B10E-9E24-4C00-8CDC-E0A52CAEF705}">
      <dgm:prSet/>
      <dgm:spPr>
        <a:xfrm>
          <a:off x="3042828" y="212649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E120968-B040-4AA1-B2A2-3BE0E26AD64E}" type="parTrans" cxnId="{049EE370-0D7D-4B69-AB14-5DDA268C33B9}">
      <dgm:prSet/>
      <dgm:spPr/>
      <dgm:t>
        <a:bodyPr/>
        <a:lstStyle/>
        <a:p>
          <a:endParaRPr lang="en-US"/>
        </a:p>
      </dgm:t>
    </dgm:pt>
    <dgm:pt modelId="{D77B242C-B5DC-43DD-8291-70782E0C67CC}" type="sibTrans" cxnId="{049EE370-0D7D-4B69-AB14-5DDA268C33B9}">
      <dgm:prSet/>
      <dgm:spPr/>
      <dgm:t>
        <a:bodyPr/>
        <a:lstStyle/>
        <a:p>
          <a:endParaRPr lang="en-US"/>
        </a:p>
      </dgm:t>
    </dgm:pt>
    <dgm:pt modelId="{0D5EEA22-0C65-4572-B261-8D454037E8AB}">
      <dgm:prSet/>
      <dgm:spPr>
        <a:xfrm>
          <a:off x="4562966" y="212649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Templates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4CED0F7-D1E7-4388-9C6D-FD91F5A3C776}" type="parTrans" cxnId="{8FFC5A68-9195-43BF-9194-74C89026799C}">
      <dgm:prSet/>
      <dgm:spPr/>
      <dgm:t>
        <a:bodyPr/>
        <a:lstStyle/>
        <a:p>
          <a:endParaRPr lang="en-US"/>
        </a:p>
      </dgm:t>
    </dgm:pt>
    <dgm:pt modelId="{7522D0EB-1AA4-4F3D-A9EB-DDE61D57AFCE}" type="sibTrans" cxnId="{8FFC5A68-9195-43BF-9194-74C89026799C}">
      <dgm:prSet/>
      <dgm:spPr/>
      <dgm:t>
        <a:bodyPr/>
        <a:lstStyle/>
        <a:p>
          <a:endParaRPr lang="en-US"/>
        </a:p>
      </dgm:t>
    </dgm:pt>
    <dgm:pt modelId="{EA99E124-33A2-4DF6-9A29-100D0EF72CEE}">
      <dgm:prSet/>
      <dgm:spPr>
        <a:xfrm>
          <a:off x="6083104" y="212649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Thesaurus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14F5C7B-E1CB-4AB6-8CA4-8A7C1E7EB57D}" type="parTrans" cxnId="{7A03D3ED-83B5-4F3E-A4FA-995466D06595}">
      <dgm:prSet/>
      <dgm:spPr/>
      <dgm:t>
        <a:bodyPr/>
        <a:lstStyle/>
        <a:p>
          <a:endParaRPr lang="en-US"/>
        </a:p>
      </dgm:t>
    </dgm:pt>
    <dgm:pt modelId="{A31127CA-591F-495A-B024-6EF8FD556C24}" type="sibTrans" cxnId="{7A03D3ED-83B5-4F3E-A4FA-995466D06595}">
      <dgm:prSet/>
      <dgm:spPr/>
      <dgm:t>
        <a:bodyPr/>
        <a:lstStyle/>
        <a:p>
          <a:endParaRPr lang="en-US"/>
        </a:p>
      </dgm:t>
    </dgm:pt>
    <dgm:pt modelId="{BDDA10DC-0CD6-4E9F-BFD6-E40F0436111B}">
      <dgm:prSet/>
      <dgm:spPr>
        <a:xfrm>
          <a:off x="1522690" y="309385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Tracking Changes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D5C2475-8474-4DF1-B13F-5E89941E0A4B}" type="parTrans" cxnId="{B1457C0A-E93C-474E-85C5-390777F7481E}">
      <dgm:prSet/>
      <dgm:spPr/>
      <dgm:t>
        <a:bodyPr/>
        <a:lstStyle/>
        <a:p>
          <a:endParaRPr lang="en-US"/>
        </a:p>
      </dgm:t>
    </dgm:pt>
    <dgm:pt modelId="{581B14C4-4F88-4B6A-AE51-9DA8497185B4}" type="sibTrans" cxnId="{B1457C0A-E93C-474E-85C5-390777F7481E}">
      <dgm:prSet/>
      <dgm:spPr/>
      <dgm:t>
        <a:bodyPr/>
        <a:lstStyle/>
        <a:p>
          <a:endParaRPr lang="en-US"/>
        </a:p>
      </dgm:t>
    </dgm:pt>
    <dgm:pt modelId="{A564521F-E61A-4E0E-817F-E371C10D3D5D}">
      <dgm:prSet/>
      <dgm:spPr>
        <a:xfrm>
          <a:off x="3042828" y="309385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Voice Recognition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7E3702B-C003-4F60-8FCB-0F19D1DC68F2}" type="parTrans" cxnId="{DBDBD95A-8628-47F1-BB36-EE54F1182521}">
      <dgm:prSet/>
      <dgm:spPr/>
      <dgm:t>
        <a:bodyPr/>
        <a:lstStyle/>
        <a:p>
          <a:endParaRPr lang="en-US"/>
        </a:p>
      </dgm:t>
    </dgm:pt>
    <dgm:pt modelId="{880F02C2-BFA3-42C6-8AB2-36349843B96A}" type="sibTrans" cxnId="{DBDBD95A-8628-47F1-BB36-EE54F1182521}">
      <dgm:prSet/>
      <dgm:spPr/>
      <dgm:t>
        <a:bodyPr/>
        <a:lstStyle/>
        <a:p>
          <a:endParaRPr lang="en-US"/>
        </a:p>
      </dgm:t>
    </dgm:pt>
    <dgm:pt modelId="{17115BF7-8A75-436F-A32A-25B3045A850E}">
      <dgm:prSet/>
      <dgm:spPr>
        <a:xfrm>
          <a:off x="4562966" y="3093857"/>
          <a:ext cx="1381943" cy="8291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Web Page Development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1DA0626-CA71-49F5-BD3C-752E0C930A67}" type="parTrans" cxnId="{7F71A119-5CA4-402A-AA4B-FC83394B92AF}">
      <dgm:prSet/>
      <dgm:spPr/>
      <dgm:t>
        <a:bodyPr/>
        <a:lstStyle/>
        <a:p>
          <a:endParaRPr lang="en-US"/>
        </a:p>
      </dgm:t>
    </dgm:pt>
    <dgm:pt modelId="{C0C0033D-974D-4C98-8BCC-9AD3F9EEF19A}" type="sibTrans" cxnId="{7F71A119-5CA4-402A-AA4B-FC83394B92AF}">
      <dgm:prSet/>
      <dgm:spPr/>
      <dgm:t>
        <a:bodyPr/>
        <a:lstStyle/>
        <a:p>
          <a:endParaRPr lang="en-US"/>
        </a:p>
      </dgm:t>
    </dgm:pt>
    <dgm:pt modelId="{7A6791C0-0B94-40B0-818F-328F23B843BE}" type="pres">
      <dgm:prSet presAssocID="{F714BA47-0577-424B-B36E-783F6299511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3056E6-3CA8-4AD8-B0BA-44CC333F12B4}" type="pres">
      <dgm:prSet presAssocID="{E6918913-F7B6-4C67-9144-F57789CB68C8}" presName="node" presStyleLbl="node1" presStyleIdx="0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5294D14-709E-4720-946D-2B4D78BDA138}" type="pres">
      <dgm:prSet presAssocID="{4CF3D28C-114D-452B-8C95-A58DE9E378A6}" presName="sibTrans" presStyleCnt="0"/>
      <dgm:spPr/>
    </dgm:pt>
    <dgm:pt modelId="{A25D6C2E-194A-4AF5-8E71-689790049A71}" type="pres">
      <dgm:prSet presAssocID="{870A308B-2C5D-476C-BA6B-EF3C1F502362}" presName="node" presStyleLbl="node1" presStyleIdx="1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DE7A60E-3118-458D-9FD6-FF20C0AA782C}" type="pres">
      <dgm:prSet presAssocID="{A8CEEEFD-1D58-48D8-8D16-27283408BDB2}" presName="sibTrans" presStyleCnt="0"/>
      <dgm:spPr/>
    </dgm:pt>
    <dgm:pt modelId="{9E866C2D-3B7F-461B-873A-B2165E127A9F}" type="pres">
      <dgm:prSet presAssocID="{6491F022-95C8-494A-AB3B-A8520411EF04}" presName="node" presStyleLbl="node1" presStyleIdx="2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275FF1B-4AF2-4E64-AABD-5E313E1C91D7}" type="pres">
      <dgm:prSet presAssocID="{0E212D76-6336-4555-B55E-3340EBB24B92}" presName="sibTrans" presStyleCnt="0"/>
      <dgm:spPr/>
    </dgm:pt>
    <dgm:pt modelId="{ECB1B874-BC97-426B-B25F-2F62A4F4B2B9}" type="pres">
      <dgm:prSet presAssocID="{80309D68-D7D0-4F21-91A4-080951761D7B}" presName="node" presStyleLbl="node1" presStyleIdx="3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AF4BE50-A0F0-431D-82D4-0A6A87A762C8}" type="pres">
      <dgm:prSet presAssocID="{9F24C5C6-B12C-4D76-A30F-00194316A85F}" presName="sibTrans" presStyleCnt="0"/>
      <dgm:spPr/>
    </dgm:pt>
    <dgm:pt modelId="{B3CB4A3F-CF44-4FB8-BDEF-3E9E89FCEF45}" type="pres">
      <dgm:prSet presAssocID="{E0645658-0718-4CB0-A883-47D174780ED5}" presName="node" presStyleLbl="node1" presStyleIdx="4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8CB8D78-48F7-45E9-933F-4A6F1F41D7F2}" type="pres">
      <dgm:prSet presAssocID="{356EA4B7-2A3D-490E-BE56-E8D1EAA97CB4}" presName="sibTrans" presStyleCnt="0"/>
      <dgm:spPr/>
    </dgm:pt>
    <dgm:pt modelId="{76C8B63B-1B0D-4A43-9F89-9E6E0ABA8854}" type="pres">
      <dgm:prSet presAssocID="{924158F0-4B02-438A-AB27-6693F5F4619E}" presName="node" presStyleLbl="node1" presStyleIdx="5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A3D19DC-D6BF-4B68-8C3D-FF4BDE2E9801}" type="pres">
      <dgm:prSet presAssocID="{D5B5C26A-ED67-4AA1-8EC3-5CBC493A1870}" presName="sibTrans" presStyleCnt="0"/>
      <dgm:spPr/>
    </dgm:pt>
    <dgm:pt modelId="{6F91E37F-E78A-4CAB-8FC9-45DDFE3962FF}" type="pres">
      <dgm:prSet presAssocID="{D64E370A-9ABF-46F6-9D62-A3A44C76092A}" presName="node" presStyleLbl="node1" presStyleIdx="6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85BAD25-E5B9-4B57-B7B2-3984C49E7B69}" type="pres">
      <dgm:prSet presAssocID="{DEEABF7D-A178-4837-85B7-217F775B6957}" presName="sibTrans" presStyleCnt="0"/>
      <dgm:spPr/>
    </dgm:pt>
    <dgm:pt modelId="{F9B73ABA-2536-4AF8-97C7-E8C13572F7C2}" type="pres">
      <dgm:prSet presAssocID="{A471EA05-2020-4EDE-84C9-5738DA970192}" presName="node" presStyleLbl="node1" presStyleIdx="7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4EB74E4-1D68-4DD5-AEC2-821FE4DF8286}" type="pres">
      <dgm:prSet presAssocID="{6A3ED962-18A6-4080-910B-22710F979577}" presName="sibTrans" presStyleCnt="0"/>
      <dgm:spPr/>
    </dgm:pt>
    <dgm:pt modelId="{3FCB87B1-C748-4B58-8BCB-FA62551784F1}" type="pres">
      <dgm:prSet presAssocID="{AB85CF54-F7E5-4934-80F0-8FF8F87B74EF}" presName="node" presStyleLbl="node1" presStyleIdx="8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7908F74-2B60-4F78-A40D-2B9E4B6A2A89}" type="pres">
      <dgm:prSet presAssocID="{717566E9-AC35-47ED-BBC1-44ABFD2BE291}" presName="sibTrans" presStyleCnt="0"/>
      <dgm:spPr/>
    </dgm:pt>
    <dgm:pt modelId="{73919AD3-189C-47EA-B5DC-5DCAA64FC74C}" type="pres">
      <dgm:prSet presAssocID="{1F738B56-E8A0-4BAD-B240-D57E196569D3}" presName="node" presStyleLbl="node1" presStyleIdx="9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E739C70-D19C-462C-9844-131047C5795E}" type="pres">
      <dgm:prSet presAssocID="{C371D8D7-2688-412C-AF34-19D6776A7513}" presName="sibTrans" presStyleCnt="0"/>
      <dgm:spPr/>
    </dgm:pt>
    <dgm:pt modelId="{762BB5CF-B1F6-42E7-84A9-259DE43E4431}" type="pres">
      <dgm:prSet presAssocID="{DC208A8B-AE62-4119-9D03-D638597B6728}" presName="node" presStyleLbl="node1" presStyleIdx="10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B6CDA66-B3C3-413B-B007-5A29ACBC29C0}" type="pres">
      <dgm:prSet presAssocID="{4D12D19A-2493-4401-B090-54B08F3F0183}" presName="sibTrans" presStyleCnt="0"/>
      <dgm:spPr/>
    </dgm:pt>
    <dgm:pt modelId="{DF101BB2-1E96-4DEC-B363-3B4479B28E7C}" type="pres">
      <dgm:prSet presAssocID="{66AE3EB5-D77F-4FB9-8DC9-BA02589A9E5E}" presName="node" presStyleLbl="node1" presStyleIdx="11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E43F46D-4193-48CE-AA82-FBD8DF1549F8}" type="pres">
      <dgm:prSet presAssocID="{B231DD26-3CE4-4CE5-BB14-0B2813952DDE}" presName="sibTrans" presStyleCnt="0"/>
      <dgm:spPr/>
    </dgm:pt>
    <dgm:pt modelId="{DBB2A9D4-23A3-4E5D-8766-53AB71239A91}" type="pres">
      <dgm:prSet presAssocID="{83E7B10E-9E24-4C00-8CDC-E0A52CAEF705}" presName="node" presStyleLbl="node1" presStyleIdx="12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6A689E3-4C1B-4745-B35E-DDE00454975F}" type="pres">
      <dgm:prSet presAssocID="{D77B242C-B5DC-43DD-8291-70782E0C67CC}" presName="sibTrans" presStyleCnt="0"/>
      <dgm:spPr/>
    </dgm:pt>
    <dgm:pt modelId="{CBA8EA92-B2E2-4E58-8250-3C22542722DC}" type="pres">
      <dgm:prSet presAssocID="{0D5EEA22-0C65-4572-B261-8D454037E8AB}" presName="node" presStyleLbl="node1" presStyleIdx="13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33A7E26-0E0C-4C55-9546-03D29771C7F3}" type="pres">
      <dgm:prSet presAssocID="{7522D0EB-1AA4-4F3D-A9EB-DDE61D57AFCE}" presName="sibTrans" presStyleCnt="0"/>
      <dgm:spPr/>
    </dgm:pt>
    <dgm:pt modelId="{B5213E07-16AD-4FDD-A8C7-E543258B53C2}" type="pres">
      <dgm:prSet presAssocID="{EA99E124-33A2-4DF6-9A29-100D0EF72CEE}" presName="node" presStyleLbl="node1" presStyleIdx="14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B75E977-37E3-4B11-A864-6FBCDF3C0A55}" type="pres">
      <dgm:prSet presAssocID="{A31127CA-591F-495A-B024-6EF8FD556C24}" presName="sibTrans" presStyleCnt="0"/>
      <dgm:spPr/>
    </dgm:pt>
    <dgm:pt modelId="{824B1024-C61F-42BD-8E10-3BECD2965AD6}" type="pres">
      <dgm:prSet presAssocID="{BDDA10DC-0CD6-4E9F-BFD6-E40F0436111B}" presName="node" presStyleLbl="node1" presStyleIdx="15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CDDDFBB-1692-4777-9866-6C6C1C66F884}" type="pres">
      <dgm:prSet presAssocID="{581B14C4-4F88-4B6A-AE51-9DA8497185B4}" presName="sibTrans" presStyleCnt="0"/>
      <dgm:spPr/>
    </dgm:pt>
    <dgm:pt modelId="{1F2F42C5-A9BA-4CA0-9E1E-0BF7BE9E9685}" type="pres">
      <dgm:prSet presAssocID="{A564521F-E61A-4E0E-817F-E371C10D3D5D}" presName="node" presStyleLbl="node1" presStyleIdx="16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9A40851-FA82-4BF1-82B8-B8D70A97C6BF}" type="pres">
      <dgm:prSet presAssocID="{880F02C2-BFA3-42C6-8AB2-36349843B96A}" presName="sibTrans" presStyleCnt="0"/>
      <dgm:spPr/>
    </dgm:pt>
    <dgm:pt modelId="{3AE2EE11-310E-4821-8E31-EB7AB07D4C4D}" type="pres">
      <dgm:prSet presAssocID="{17115BF7-8A75-436F-A32A-25B3045A850E}" presName="node" presStyleLbl="node1" presStyleIdx="17" presStyleCnt="18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C3908982-FB4D-4625-A3F1-D3703130FE69}" type="presOf" srcId="{AB85CF54-F7E5-4934-80F0-8FF8F87B74EF}" destId="{3FCB87B1-C748-4B58-8BCB-FA62551784F1}" srcOrd="0" destOrd="0" presId="urn:microsoft.com/office/officeart/2005/8/layout/default"/>
    <dgm:cxn modelId="{096E5FFC-2A19-403A-BD45-89290D9E4625}" type="presOf" srcId="{83E7B10E-9E24-4C00-8CDC-E0A52CAEF705}" destId="{DBB2A9D4-23A3-4E5D-8766-53AB71239A91}" srcOrd="0" destOrd="0" presId="urn:microsoft.com/office/officeart/2005/8/layout/default"/>
    <dgm:cxn modelId="{B99BA05A-160B-4FF5-93E7-EB903C56C9F4}" type="presOf" srcId="{1F738B56-E8A0-4BAD-B240-D57E196569D3}" destId="{73919AD3-189C-47EA-B5DC-5DCAA64FC74C}" srcOrd="0" destOrd="0" presId="urn:microsoft.com/office/officeart/2005/8/layout/default"/>
    <dgm:cxn modelId="{876761F2-ADDE-4867-A351-1D091CADDDC7}" type="presOf" srcId="{17115BF7-8A75-436F-A32A-25B3045A850E}" destId="{3AE2EE11-310E-4821-8E31-EB7AB07D4C4D}" srcOrd="0" destOrd="0" presId="urn:microsoft.com/office/officeart/2005/8/layout/default"/>
    <dgm:cxn modelId="{8FFC5A68-9195-43BF-9194-74C89026799C}" srcId="{F714BA47-0577-424B-B36E-783F6299511F}" destId="{0D5EEA22-0C65-4572-B261-8D454037E8AB}" srcOrd="13" destOrd="0" parTransId="{24CED0F7-D1E7-4388-9C6D-FD91F5A3C776}" sibTransId="{7522D0EB-1AA4-4F3D-A9EB-DDE61D57AFCE}"/>
    <dgm:cxn modelId="{FF4375A2-3D3E-4746-B6A2-A1DD31679685}" type="presOf" srcId="{E0645658-0718-4CB0-A883-47D174780ED5}" destId="{B3CB4A3F-CF44-4FB8-BDEF-3E9E89FCEF45}" srcOrd="0" destOrd="0" presId="urn:microsoft.com/office/officeart/2005/8/layout/default"/>
    <dgm:cxn modelId="{872737D1-C792-478A-B431-41B64B0A31EB}" type="presOf" srcId="{D64E370A-9ABF-46F6-9D62-A3A44C76092A}" destId="{6F91E37F-E78A-4CAB-8FC9-45DDFE3962FF}" srcOrd="0" destOrd="0" presId="urn:microsoft.com/office/officeart/2005/8/layout/default"/>
    <dgm:cxn modelId="{876A3865-98C1-4847-AED4-F5681843CECD}" type="presOf" srcId="{66AE3EB5-D77F-4FB9-8DC9-BA02589A9E5E}" destId="{DF101BB2-1E96-4DEC-B363-3B4479B28E7C}" srcOrd="0" destOrd="0" presId="urn:microsoft.com/office/officeart/2005/8/layout/default"/>
    <dgm:cxn modelId="{47B12909-A56A-4714-8B75-80A0325C23E8}" type="presOf" srcId="{BDDA10DC-0CD6-4E9F-BFD6-E40F0436111B}" destId="{824B1024-C61F-42BD-8E10-3BECD2965AD6}" srcOrd="0" destOrd="0" presId="urn:microsoft.com/office/officeart/2005/8/layout/default"/>
    <dgm:cxn modelId="{DBDBD95A-8628-47F1-BB36-EE54F1182521}" srcId="{F714BA47-0577-424B-B36E-783F6299511F}" destId="{A564521F-E61A-4E0E-817F-E371C10D3D5D}" srcOrd="16" destOrd="0" parTransId="{27E3702B-C003-4F60-8FCB-0F19D1DC68F2}" sibTransId="{880F02C2-BFA3-42C6-8AB2-36349843B96A}"/>
    <dgm:cxn modelId="{83DEA882-1EF9-4A59-ABE9-6DF230547CB0}" srcId="{F714BA47-0577-424B-B36E-783F6299511F}" destId="{80309D68-D7D0-4F21-91A4-080951761D7B}" srcOrd="3" destOrd="0" parTransId="{FFB68F4A-BBCA-4A06-BFC7-7837252B6622}" sibTransId="{9F24C5C6-B12C-4D76-A30F-00194316A85F}"/>
    <dgm:cxn modelId="{049EE370-0D7D-4B69-AB14-5DDA268C33B9}" srcId="{F714BA47-0577-424B-B36E-783F6299511F}" destId="{83E7B10E-9E24-4C00-8CDC-E0A52CAEF705}" srcOrd="12" destOrd="0" parTransId="{9E120968-B040-4AA1-B2A2-3BE0E26AD64E}" sibTransId="{D77B242C-B5DC-43DD-8291-70782E0C67CC}"/>
    <dgm:cxn modelId="{8DEA29FD-772D-41A3-99CC-3B1F38E25065}" type="presOf" srcId="{924158F0-4B02-438A-AB27-6693F5F4619E}" destId="{76C8B63B-1B0D-4A43-9F89-9E6E0ABA8854}" srcOrd="0" destOrd="0" presId="urn:microsoft.com/office/officeart/2005/8/layout/default"/>
    <dgm:cxn modelId="{C6C7F472-5DD9-4DF0-9C87-430A6343B170}" srcId="{F714BA47-0577-424B-B36E-783F6299511F}" destId="{1F738B56-E8A0-4BAD-B240-D57E196569D3}" srcOrd="9" destOrd="0" parTransId="{438FEF76-FE6C-4C49-8BE2-DEB20971A11E}" sibTransId="{C371D8D7-2688-412C-AF34-19D6776A7513}"/>
    <dgm:cxn modelId="{6003EBAC-E7DE-4C7A-A72C-59E08BFFD278}" srcId="{F714BA47-0577-424B-B36E-783F6299511F}" destId="{E0645658-0718-4CB0-A883-47D174780ED5}" srcOrd="4" destOrd="0" parTransId="{CFD9C2D4-8F2D-4CC4-A50B-C308D16F110A}" sibTransId="{356EA4B7-2A3D-490E-BE56-E8D1EAA97CB4}"/>
    <dgm:cxn modelId="{D9FF8B0E-A723-42BD-AD2B-AF4A2CD01539}" type="presOf" srcId="{E6918913-F7B6-4C67-9144-F57789CB68C8}" destId="{653056E6-3CA8-4AD8-B0BA-44CC333F12B4}" srcOrd="0" destOrd="0" presId="urn:microsoft.com/office/officeart/2005/8/layout/default"/>
    <dgm:cxn modelId="{3194C74B-EB18-468F-8371-6E419DE314D2}" srcId="{F714BA47-0577-424B-B36E-783F6299511F}" destId="{E6918913-F7B6-4C67-9144-F57789CB68C8}" srcOrd="0" destOrd="0" parTransId="{E0B8C527-86C4-4262-80ED-2B37034944F6}" sibTransId="{4CF3D28C-114D-452B-8C95-A58DE9E378A6}"/>
    <dgm:cxn modelId="{0FDE3688-3640-4AA0-BB8D-56C6718C59E1}" srcId="{F714BA47-0577-424B-B36E-783F6299511F}" destId="{D64E370A-9ABF-46F6-9D62-A3A44C76092A}" srcOrd="6" destOrd="0" parTransId="{24037B1B-8CEF-44BE-B8FD-C4A23C311A26}" sibTransId="{DEEABF7D-A178-4837-85B7-217F775B6957}"/>
    <dgm:cxn modelId="{08BEDCE3-609C-4284-B5AB-C291C4E48A0D}" type="presOf" srcId="{DC208A8B-AE62-4119-9D03-D638597B6728}" destId="{762BB5CF-B1F6-42E7-84A9-259DE43E4431}" srcOrd="0" destOrd="0" presId="urn:microsoft.com/office/officeart/2005/8/layout/default"/>
    <dgm:cxn modelId="{02808DA8-6F03-4764-B2A2-2C810331E397}" type="presOf" srcId="{EA99E124-33A2-4DF6-9A29-100D0EF72CEE}" destId="{B5213E07-16AD-4FDD-A8C7-E543258B53C2}" srcOrd="0" destOrd="0" presId="urn:microsoft.com/office/officeart/2005/8/layout/default"/>
    <dgm:cxn modelId="{65DEB7A1-8C20-4EC2-BB24-15C73215F0A9}" srcId="{F714BA47-0577-424B-B36E-783F6299511F}" destId="{DC208A8B-AE62-4119-9D03-D638597B6728}" srcOrd="10" destOrd="0" parTransId="{04D655F0-639F-49B4-88BD-8A1F4DFEDC2F}" sibTransId="{4D12D19A-2493-4401-B090-54B08F3F0183}"/>
    <dgm:cxn modelId="{A53D7CB5-E4B7-426C-8F90-50270FFE33E6}" srcId="{F714BA47-0577-424B-B36E-783F6299511F}" destId="{A471EA05-2020-4EDE-84C9-5738DA970192}" srcOrd="7" destOrd="0" parTransId="{3DC9327C-D588-439B-94EC-C2DC9898CD99}" sibTransId="{6A3ED962-18A6-4080-910B-22710F979577}"/>
    <dgm:cxn modelId="{ED2B0EDC-4C24-412C-B56A-1B3608F811F3}" type="presOf" srcId="{0D5EEA22-0C65-4572-B261-8D454037E8AB}" destId="{CBA8EA92-B2E2-4E58-8250-3C22542722DC}" srcOrd="0" destOrd="0" presId="urn:microsoft.com/office/officeart/2005/8/layout/default"/>
    <dgm:cxn modelId="{43811060-1E0D-49F1-A0DB-80926D0756B9}" srcId="{F714BA47-0577-424B-B36E-783F6299511F}" destId="{AB85CF54-F7E5-4934-80F0-8FF8F87B74EF}" srcOrd="8" destOrd="0" parTransId="{39B3D666-C884-4D4F-8026-A8FF253883B3}" sibTransId="{717566E9-AC35-47ED-BBC1-44ABFD2BE291}"/>
    <dgm:cxn modelId="{48ED9BFB-4499-4A87-B192-770C40F8E999}" type="presOf" srcId="{80309D68-D7D0-4F21-91A4-080951761D7B}" destId="{ECB1B874-BC97-426B-B25F-2F62A4F4B2B9}" srcOrd="0" destOrd="0" presId="urn:microsoft.com/office/officeart/2005/8/layout/default"/>
    <dgm:cxn modelId="{EE9135D0-B448-4B2C-B7C4-6C9F36BA7B3F}" srcId="{F714BA47-0577-424B-B36E-783F6299511F}" destId="{924158F0-4B02-438A-AB27-6693F5F4619E}" srcOrd="5" destOrd="0" parTransId="{0BF3C86E-1CB4-43C0-A59D-9DC338AA0F4D}" sibTransId="{D5B5C26A-ED67-4AA1-8EC3-5CBC493A1870}"/>
    <dgm:cxn modelId="{DB73186A-72E2-4D5F-BAFE-0479EC22D2F9}" srcId="{F714BA47-0577-424B-B36E-783F6299511F}" destId="{66AE3EB5-D77F-4FB9-8DC9-BA02589A9E5E}" srcOrd="11" destOrd="0" parTransId="{07E4F865-E0BC-4285-ABDA-73884EF479C0}" sibTransId="{B231DD26-3CE4-4CE5-BB14-0B2813952DDE}"/>
    <dgm:cxn modelId="{7A03D3ED-83B5-4F3E-A4FA-995466D06595}" srcId="{F714BA47-0577-424B-B36E-783F6299511F}" destId="{EA99E124-33A2-4DF6-9A29-100D0EF72CEE}" srcOrd="14" destOrd="0" parTransId="{114F5C7B-E1CB-4AB6-8CA4-8A7C1E7EB57D}" sibTransId="{A31127CA-591F-495A-B024-6EF8FD556C24}"/>
    <dgm:cxn modelId="{854A93E5-50F1-441E-8675-0FC39A3F5BDD}" type="presOf" srcId="{A564521F-E61A-4E0E-817F-E371C10D3D5D}" destId="{1F2F42C5-A9BA-4CA0-9E1E-0BF7BE9E9685}" srcOrd="0" destOrd="0" presId="urn:microsoft.com/office/officeart/2005/8/layout/default"/>
    <dgm:cxn modelId="{50A0E8A7-5E33-4EA7-810D-61CE6039CBF1}" type="presOf" srcId="{F714BA47-0577-424B-B36E-783F6299511F}" destId="{7A6791C0-0B94-40B0-818F-328F23B843BE}" srcOrd="0" destOrd="0" presId="urn:microsoft.com/office/officeart/2005/8/layout/default"/>
    <dgm:cxn modelId="{B1457C0A-E93C-474E-85C5-390777F7481E}" srcId="{F714BA47-0577-424B-B36E-783F6299511F}" destId="{BDDA10DC-0CD6-4E9F-BFD6-E40F0436111B}" srcOrd="15" destOrd="0" parTransId="{5D5C2475-8474-4DF1-B13F-5E89941E0A4B}" sibTransId="{581B14C4-4F88-4B6A-AE51-9DA8497185B4}"/>
    <dgm:cxn modelId="{7F71A119-5CA4-402A-AA4B-FC83394B92AF}" srcId="{F714BA47-0577-424B-B36E-783F6299511F}" destId="{17115BF7-8A75-436F-A32A-25B3045A850E}" srcOrd="17" destOrd="0" parTransId="{E1DA0626-CA71-49F5-BD3C-752E0C930A67}" sibTransId="{C0C0033D-974D-4C98-8BCC-9AD3F9EEF19A}"/>
    <dgm:cxn modelId="{95F17998-446D-4E58-9B8C-E278067F4D8B}" type="presOf" srcId="{A471EA05-2020-4EDE-84C9-5738DA970192}" destId="{F9B73ABA-2536-4AF8-97C7-E8C13572F7C2}" srcOrd="0" destOrd="0" presId="urn:microsoft.com/office/officeart/2005/8/layout/default"/>
    <dgm:cxn modelId="{08847DF3-60D0-4EF9-B67A-CFB5CFA1099C}" type="presOf" srcId="{6491F022-95C8-494A-AB3B-A8520411EF04}" destId="{9E866C2D-3B7F-461B-873A-B2165E127A9F}" srcOrd="0" destOrd="0" presId="urn:microsoft.com/office/officeart/2005/8/layout/default"/>
    <dgm:cxn modelId="{F6F730B3-592D-4265-95AA-007ED0379901}" type="presOf" srcId="{870A308B-2C5D-476C-BA6B-EF3C1F502362}" destId="{A25D6C2E-194A-4AF5-8E71-689790049A71}" srcOrd="0" destOrd="0" presId="urn:microsoft.com/office/officeart/2005/8/layout/default"/>
    <dgm:cxn modelId="{D43F56E7-E3B0-435A-A90B-95FFDF318607}" srcId="{F714BA47-0577-424B-B36E-783F6299511F}" destId="{6491F022-95C8-494A-AB3B-A8520411EF04}" srcOrd="2" destOrd="0" parTransId="{5AAC2922-15AA-431B-89CB-48EB5C00547D}" sibTransId="{0E212D76-6336-4555-B55E-3340EBB24B92}"/>
    <dgm:cxn modelId="{6B3F4574-578B-4432-962B-B975B8ADCA1B}" srcId="{F714BA47-0577-424B-B36E-783F6299511F}" destId="{870A308B-2C5D-476C-BA6B-EF3C1F502362}" srcOrd="1" destOrd="0" parTransId="{D0782F8D-7161-4F32-B7FD-E6BB379174E4}" sibTransId="{A8CEEEFD-1D58-48D8-8D16-27283408BDB2}"/>
    <dgm:cxn modelId="{1631440D-5724-4631-91C7-8B2FF73442A7}" type="presParOf" srcId="{7A6791C0-0B94-40B0-818F-328F23B843BE}" destId="{653056E6-3CA8-4AD8-B0BA-44CC333F12B4}" srcOrd="0" destOrd="0" presId="urn:microsoft.com/office/officeart/2005/8/layout/default"/>
    <dgm:cxn modelId="{6DC60DF3-2AC7-4C62-B51D-4B72480AAD58}" type="presParOf" srcId="{7A6791C0-0B94-40B0-818F-328F23B843BE}" destId="{55294D14-709E-4720-946D-2B4D78BDA138}" srcOrd="1" destOrd="0" presId="urn:microsoft.com/office/officeart/2005/8/layout/default"/>
    <dgm:cxn modelId="{9E116BF3-3D2D-4153-BC48-6319C4E853CF}" type="presParOf" srcId="{7A6791C0-0B94-40B0-818F-328F23B843BE}" destId="{A25D6C2E-194A-4AF5-8E71-689790049A71}" srcOrd="2" destOrd="0" presId="urn:microsoft.com/office/officeart/2005/8/layout/default"/>
    <dgm:cxn modelId="{BF355798-AB88-44C1-8DFA-F88C5AFF2F48}" type="presParOf" srcId="{7A6791C0-0B94-40B0-818F-328F23B843BE}" destId="{3DE7A60E-3118-458D-9FD6-FF20C0AA782C}" srcOrd="3" destOrd="0" presId="urn:microsoft.com/office/officeart/2005/8/layout/default"/>
    <dgm:cxn modelId="{76895AFB-5F6C-4E13-85A4-9A540F740B63}" type="presParOf" srcId="{7A6791C0-0B94-40B0-818F-328F23B843BE}" destId="{9E866C2D-3B7F-461B-873A-B2165E127A9F}" srcOrd="4" destOrd="0" presId="urn:microsoft.com/office/officeart/2005/8/layout/default"/>
    <dgm:cxn modelId="{966E636C-7DAA-4FF9-B23F-6AC39B242406}" type="presParOf" srcId="{7A6791C0-0B94-40B0-818F-328F23B843BE}" destId="{F275FF1B-4AF2-4E64-AABD-5E313E1C91D7}" srcOrd="5" destOrd="0" presId="urn:microsoft.com/office/officeart/2005/8/layout/default"/>
    <dgm:cxn modelId="{81B054DD-3418-4C10-80C1-1AF9316D7AA1}" type="presParOf" srcId="{7A6791C0-0B94-40B0-818F-328F23B843BE}" destId="{ECB1B874-BC97-426B-B25F-2F62A4F4B2B9}" srcOrd="6" destOrd="0" presId="urn:microsoft.com/office/officeart/2005/8/layout/default"/>
    <dgm:cxn modelId="{6AE9D115-52F7-477A-BED7-1343D9334B63}" type="presParOf" srcId="{7A6791C0-0B94-40B0-818F-328F23B843BE}" destId="{7AF4BE50-A0F0-431D-82D4-0A6A87A762C8}" srcOrd="7" destOrd="0" presId="urn:microsoft.com/office/officeart/2005/8/layout/default"/>
    <dgm:cxn modelId="{DB338571-265A-4CF9-9B75-90C234708913}" type="presParOf" srcId="{7A6791C0-0B94-40B0-818F-328F23B843BE}" destId="{B3CB4A3F-CF44-4FB8-BDEF-3E9E89FCEF45}" srcOrd="8" destOrd="0" presId="urn:microsoft.com/office/officeart/2005/8/layout/default"/>
    <dgm:cxn modelId="{FFE2B485-C67D-4DB0-A5E2-A6FF969DCE75}" type="presParOf" srcId="{7A6791C0-0B94-40B0-818F-328F23B843BE}" destId="{D8CB8D78-48F7-45E9-933F-4A6F1F41D7F2}" srcOrd="9" destOrd="0" presId="urn:microsoft.com/office/officeart/2005/8/layout/default"/>
    <dgm:cxn modelId="{F11266AE-4E57-4CA2-8F1A-4E4760D1D765}" type="presParOf" srcId="{7A6791C0-0B94-40B0-818F-328F23B843BE}" destId="{76C8B63B-1B0D-4A43-9F89-9E6E0ABA8854}" srcOrd="10" destOrd="0" presId="urn:microsoft.com/office/officeart/2005/8/layout/default"/>
    <dgm:cxn modelId="{C11F00E7-A29E-405B-9539-69524ED5093C}" type="presParOf" srcId="{7A6791C0-0B94-40B0-818F-328F23B843BE}" destId="{BA3D19DC-D6BF-4B68-8C3D-FF4BDE2E9801}" srcOrd="11" destOrd="0" presId="urn:microsoft.com/office/officeart/2005/8/layout/default"/>
    <dgm:cxn modelId="{F9AC8C02-4A7A-4655-874C-B4F8AFEA6E92}" type="presParOf" srcId="{7A6791C0-0B94-40B0-818F-328F23B843BE}" destId="{6F91E37F-E78A-4CAB-8FC9-45DDFE3962FF}" srcOrd="12" destOrd="0" presId="urn:microsoft.com/office/officeart/2005/8/layout/default"/>
    <dgm:cxn modelId="{51C1AF36-60CD-4CB0-ABAE-1E6CED2900DE}" type="presParOf" srcId="{7A6791C0-0B94-40B0-818F-328F23B843BE}" destId="{D85BAD25-E5B9-4B57-B7B2-3984C49E7B69}" srcOrd="13" destOrd="0" presId="urn:microsoft.com/office/officeart/2005/8/layout/default"/>
    <dgm:cxn modelId="{D45E52E5-44E6-4E81-B93F-8FEBF64AE909}" type="presParOf" srcId="{7A6791C0-0B94-40B0-818F-328F23B843BE}" destId="{F9B73ABA-2536-4AF8-97C7-E8C13572F7C2}" srcOrd="14" destOrd="0" presId="urn:microsoft.com/office/officeart/2005/8/layout/default"/>
    <dgm:cxn modelId="{0550DF78-3ECB-4637-AEBF-3E137F0179B5}" type="presParOf" srcId="{7A6791C0-0B94-40B0-818F-328F23B843BE}" destId="{44EB74E4-1D68-4DD5-AEC2-821FE4DF8286}" srcOrd="15" destOrd="0" presId="urn:microsoft.com/office/officeart/2005/8/layout/default"/>
    <dgm:cxn modelId="{970D5A96-6EAB-441A-8804-9518552E8A2F}" type="presParOf" srcId="{7A6791C0-0B94-40B0-818F-328F23B843BE}" destId="{3FCB87B1-C748-4B58-8BCB-FA62551784F1}" srcOrd="16" destOrd="0" presId="urn:microsoft.com/office/officeart/2005/8/layout/default"/>
    <dgm:cxn modelId="{A7E351F1-D351-420E-89C7-352272FADB7C}" type="presParOf" srcId="{7A6791C0-0B94-40B0-818F-328F23B843BE}" destId="{D7908F74-2B60-4F78-A40D-2B9E4B6A2A89}" srcOrd="17" destOrd="0" presId="urn:microsoft.com/office/officeart/2005/8/layout/default"/>
    <dgm:cxn modelId="{1C050CF1-89E3-4A6B-993E-AF5F81D08C06}" type="presParOf" srcId="{7A6791C0-0B94-40B0-818F-328F23B843BE}" destId="{73919AD3-189C-47EA-B5DC-5DCAA64FC74C}" srcOrd="18" destOrd="0" presId="urn:microsoft.com/office/officeart/2005/8/layout/default"/>
    <dgm:cxn modelId="{40D12F1F-AE7D-43C6-BF39-7424DB1EED92}" type="presParOf" srcId="{7A6791C0-0B94-40B0-818F-328F23B843BE}" destId="{CE739C70-D19C-462C-9844-131047C5795E}" srcOrd="19" destOrd="0" presId="urn:microsoft.com/office/officeart/2005/8/layout/default"/>
    <dgm:cxn modelId="{4FA93172-4E8E-4135-85B6-4A84B1BEAD7E}" type="presParOf" srcId="{7A6791C0-0B94-40B0-818F-328F23B843BE}" destId="{762BB5CF-B1F6-42E7-84A9-259DE43E4431}" srcOrd="20" destOrd="0" presId="urn:microsoft.com/office/officeart/2005/8/layout/default"/>
    <dgm:cxn modelId="{E3A04B20-D54B-4537-B947-F06C9C4711B4}" type="presParOf" srcId="{7A6791C0-0B94-40B0-818F-328F23B843BE}" destId="{CB6CDA66-B3C3-413B-B007-5A29ACBC29C0}" srcOrd="21" destOrd="0" presId="urn:microsoft.com/office/officeart/2005/8/layout/default"/>
    <dgm:cxn modelId="{4773550F-69F7-40FC-A0B4-1409857186B5}" type="presParOf" srcId="{7A6791C0-0B94-40B0-818F-328F23B843BE}" destId="{DF101BB2-1E96-4DEC-B363-3B4479B28E7C}" srcOrd="22" destOrd="0" presId="urn:microsoft.com/office/officeart/2005/8/layout/default"/>
    <dgm:cxn modelId="{C82DECCB-E95F-4E79-A96F-7FD312BB844A}" type="presParOf" srcId="{7A6791C0-0B94-40B0-818F-328F23B843BE}" destId="{8E43F46D-4193-48CE-AA82-FBD8DF1549F8}" srcOrd="23" destOrd="0" presId="urn:microsoft.com/office/officeart/2005/8/layout/default"/>
    <dgm:cxn modelId="{D9669C6E-8168-4B87-A399-BE5B50A1E5A6}" type="presParOf" srcId="{7A6791C0-0B94-40B0-818F-328F23B843BE}" destId="{DBB2A9D4-23A3-4E5D-8766-53AB71239A91}" srcOrd="24" destOrd="0" presId="urn:microsoft.com/office/officeart/2005/8/layout/default"/>
    <dgm:cxn modelId="{6DCD1F80-D65C-43A7-B11B-5C6B1988BE36}" type="presParOf" srcId="{7A6791C0-0B94-40B0-818F-328F23B843BE}" destId="{66A689E3-4C1B-4745-B35E-DDE00454975F}" srcOrd="25" destOrd="0" presId="urn:microsoft.com/office/officeart/2005/8/layout/default"/>
    <dgm:cxn modelId="{41BBA0E3-E767-4E56-8818-639DB384A71F}" type="presParOf" srcId="{7A6791C0-0B94-40B0-818F-328F23B843BE}" destId="{CBA8EA92-B2E2-4E58-8250-3C22542722DC}" srcOrd="26" destOrd="0" presId="urn:microsoft.com/office/officeart/2005/8/layout/default"/>
    <dgm:cxn modelId="{7DB0348D-8AEC-48BF-A427-58693974FE33}" type="presParOf" srcId="{7A6791C0-0B94-40B0-818F-328F23B843BE}" destId="{933A7E26-0E0C-4C55-9546-03D29771C7F3}" srcOrd="27" destOrd="0" presId="urn:microsoft.com/office/officeart/2005/8/layout/default"/>
    <dgm:cxn modelId="{50DCF9CD-B24D-4EFD-9FBA-4E46B390CE68}" type="presParOf" srcId="{7A6791C0-0B94-40B0-818F-328F23B843BE}" destId="{B5213E07-16AD-4FDD-A8C7-E543258B53C2}" srcOrd="28" destOrd="0" presId="urn:microsoft.com/office/officeart/2005/8/layout/default"/>
    <dgm:cxn modelId="{8822660B-E3B4-4535-97C4-BFC23269363C}" type="presParOf" srcId="{7A6791C0-0B94-40B0-818F-328F23B843BE}" destId="{DB75E977-37E3-4B11-A864-6FBCDF3C0A55}" srcOrd="29" destOrd="0" presId="urn:microsoft.com/office/officeart/2005/8/layout/default"/>
    <dgm:cxn modelId="{8B1EACFF-BE9C-4E8B-A3FF-9F15086ACC21}" type="presParOf" srcId="{7A6791C0-0B94-40B0-818F-328F23B843BE}" destId="{824B1024-C61F-42BD-8E10-3BECD2965AD6}" srcOrd="30" destOrd="0" presId="urn:microsoft.com/office/officeart/2005/8/layout/default"/>
    <dgm:cxn modelId="{BCA4CE13-CFE2-48C4-A16F-2D64D4B0BC64}" type="presParOf" srcId="{7A6791C0-0B94-40B0-818F-328F23B843BE}" destId="{0CDDDFBB-1692-4777-9866-6C6C1C66F884}" srcOrd="31" destOrd="0" presId="urn:microsoft.com/office/officeart/2005/8/layout/default"/>
    <dgm:cxn modelId="{49B32F4E-C04E-4F54-B9A3-E8F3123F3528}" type="presParOf" srcId="{7A6791C0-0B94-40B0-818F-328F23B843BE}" destId="{1F2F42C5-A9BA-4CA0-9E1E-0BF7BE9E9685}" srcOrd="32" destOrd="0" presId="urn:microsoft.com/office/officeart/2005/8/layout/default"/>
    <dgm:cxn modelId="{5D424D87-D21D-405B-856A-AAFE6C1F02C6}" type="presParOf" srcId="{7A6791C0-0B94-40B0-818F-328F23B843BE}" destId="{79A40851-FA82-4BF1-82B8-B8D70A97C6BF}" srcOrd="33" destOrd="0" presId="urn:microsoft.com/office/officeart/2005/8/layout/default"/>
    <dgm:cxn modelId="{1598D30F-5249-4F5E-8F64-7A046A28C32F}" type="presParOf" srcId="{7A6791C0-0B94-40B0-818F-328F23B843BE}" destId="{3AE2EE11-310E-4821-8E31-EB7AB07D4C4D}" srcOrd="3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D14E22D-8996-4BC4-9E73-8E771C41217F}" type="doc">
      <dgm:prSet loTypeId="urn:microsoft.com/office/officeart/2005/8/layout/default" loCatId="list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C0C1DA-E999-4760-988E-5AA043ECF76A}">
      <dgm:prSet phldrT="[Text]"/>
      <dgm:spPr>
        <a:xfrm>
          <a:off x="113295" y="1927"/>
          <a:ext cx="1325016" cy="79501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FV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3B941E0-BFF1-41CD-B2D1-0F5017F6CEF9}" type="parTrans" cxnId="{87E4C92C-B19C-4662-92E1-4482556245D7}">
      <dgm:prSet/>
      <dgm:spPr/>
      <dgm:t>
        <a:bodyPr/>
        <a:lstStyle/>
        <a:p>
          <a:endParaRPr lang="en-US"/>
        </a:p>
      </dgm:t>
    </dgm:pt>
    <dgm:pt modelId="{80AEE44F-EC30-417C-9963-E3E312C8ED08}" type="sibTrans" cxnId="{87E4C92C-B19C-4662-92E1-4482556245D7}">
      <dgm:prSet/>
      <dgm:spPr/>
      <dgm:t>
        <a:bodyPr/>
        <a:lstStyle/>
        <a:p>
          <a:endParaRPr lang="en-US"/>
        </a:p>
      </dgm:t>
    </dgm:pt>
    <dgm:pt modelId="{BCFB03D7-3715-4199-A0D9-E494326C3730}">
      <dgm:prSet phldrT="[Text]"/>
      <dgm:spPr>
        <a:xfrm>
          <a:off x="1570813" y="1927"/>
          <a:ext cx="1325016" cy="795010"/>
        </a:xfrm>
        <a:gradFill rotWithShape="0">
          <a:gsLst>
            <a:gs pos="0">
              <a:srgbClr val="8064A2">
                <a:shade val="80000"/>
                <a:hueOff val="-8828"/>
                <a:satOff val="-218"/>
                <a:lumOff val="124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8"/>
                <a:satOff val="-218"/>
                <a:lumOff val="124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8"/>
                <a:satOff val="-218"/>
                <a:lumOff val="124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NPV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E3EFA6A-CD1A-4A94-B19E-AFC92CD77CE8}" type="parTrans" cxnId="{398D489F-1F29-49AB-A275-332EF5AAB817}">
      <dgm:prSet/>
      <dgm:spPr/>
      <dgm:t>
        <a:bodyPr/>
        <a:lstStyle/>
        <a:p>
          <a:endParaRPr lang="en-US"/>
        </a:p>
      </dgm:t>
    </dgm:pt>
    <dgm:pt modelId="{0A74C8AE-0165-4445-B471-EE0AB706A16C}" type="sibTrans" cxnId="{398D489F-1F29-49AB-A275-332EF5AAB817}">
      <dgm:prSet/>
      <dgm:spPr/>
      <dgm:t>
        <a:bodyPr/>
        <a:lstStyle/>
        <a:p>
          <a:endParaRPr lang="en-US"/>
        </a:p>
      </dgm:t>
    </dgm:pt>
    <dgm:pt modelId="{501B9BAB-B5C6-48C3-BDE6-9CAC1518E9DD}">
      <dgm:prSet phldrT="[Text]"/>
      <dgm:spPr>
        <a:xfrm>
          <a:off x="3028332" y="1927"/>
          <a:ext cx="1325016" cy="795010"/>
        </a:xfrm>
        <a:gradFill rotWithShape="0">
          <a:gsLst>
            <a:gs pos="0">
              <a:srgbClr val="8064A2">
                <a:shade val="80000"/>
                <a:hueOff val="-17656"/>
                <a:satOff val="-437"/>
                <a:lumOff val="249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6"/>
                <a:satOff val="-437"/>
                <a:lumOff val="249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6"/>
                <a:satOff val="-437"/>
                <a:lumOff val="249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PMT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21234FB-47CC-49BE-A244-C4ED481A0072}" type="parTrans" cxnId="{632F6EA0-3F81-4C2F-B769-A5A3A63F86AF}">
      <dgm:prSet/>
      <dgm:spPr/>
      <dgm:t>
        <a:bodyPr/>
        <a:lstStyle/>
        <a:p>
          <a:endParaRPr lang="en-US"/>
        </a:p>
      </dgm:t>
    </dgm:pt>
    <dgm:pt modelId="{CF1FA063-C1F6-4017-8E56-C125A0898A88}" type="sibTrans" cxnId="{632F6EA0-3F81-4C2F-B769-A5A3A63F86AF}">
      <dgm:prSet/>
      <dgm:spPr/>
      <dgm:t>
        <a:bodyPr/>
        <a:lstStyle/>
        <a:p>
          <a:endParaRPr lang="en-US"/>
        </a:p>
      </dgm:t>
    </dgm:pt>
    <dgm:pt modelId="{86CAF8F6-1B29-414D-A4F6-6E97685AD61D}">
      <dgm:prSet phldrT="[Text]"/>
      <dgm:spPr>
        <a:xfrm>
          <a:off x="4485850" y="1927"/>
          <a:ext cx="1325016" cy="795010"/>
        </a:xfrm>
        <a:gradFill rotWithShape="0">
          <a:gsLst>
            <a:gs pos="0">
              <a:srgbClr val="8064A2">
                <a:shade val="80000"/>
                <a:hueOff val="-26484"/>
                <a:satOff val="-655"/>
                <a:lumOff val="374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6484"/>
                <a:satOff val="-655"/>
                <a:lumOff val="374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6484"/>
                <a:satOff val="-655"/>
                <a:lumOff val="374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PV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9E035EA-D641-4EFD-9126-3C1CAA6DB42E}" type="parTrans" cxnId="{81FA443D-78C8-4B3F-B448-0698E847C107}">
      <dgm:prSet/>
      <dgm:spPr/>
      <dgm:t>
        <a:bodyPr/>
        <a:lstStyle/>
        <a:p>
          <a:endParaRPr lang="en-US"/>
        </a:p>
      </dgm:t>
    </dgm:pt>
    <dgm:pt modelId="{85D8B869-0717-4704-8082-2DAEA3C340E9}" type="sibTrans" cxnId="{81FA443D-78C8-4B3F-B448-0698E847C107}">
      <dgm:prSet/>
      <dgm:spPr/>
      <dgm:t>
        <a:bodyPr/>
        <a:lstStyle/>
        <a:p>
          <a:endParaRPr lang="en-US"/>
        </a:p>
      </dgm:t>
    </dgm:pt>
    <dgm:pt modelId="{F3759893-8380-406D-9726-B8B6D6D51B57}">
      <dgm:prSet phldrT="[Text]"/>
      <dgm:spPr>
        <a:xfrm>
          <a:off x="5943369" y="1927"/>
          <a:ext cx="1325016" cy="795010"/>
        </a:xfr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RATE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3D39B5A-57A0-4379-B088-D382242BAA5A}" type="parTrans" cxnId="{646A3592-5F5A-400B-B650-9FB881DB5702}">
      <dgm:prSet/>
      <dgm:spPr/>
      <dgm:t>
        <a:bodyPr/>
        <a:lstStyle/>
        <a:p>
          <a:endParaRPr lang="en-US"/>
        </a:p>
      </dgm:t>
    </dgm:pt>
    <dgm:pt modelId="{C204B764-8E07-40FC-80EA-9D95A14854EA}" type="sibTrans" cxnId="{646A3592-5F5A-400B-B650-9FB881DB5702}">
      <dgm:prSet/>
      <dgm:spPr/>
      <dgm:t>
        <a:bodyPr/>
        <a:lstStyle/>
        <a:p>
          <a:endParaRPr lang="en-US"/>
        </a:p>
      </dgm:t>
    </dgm:pt>
    <dgm:pt modelId="{36DA922A-7937-4B70-92F9-AA1683FC035F}">
      <dgm:prSet phldrT="[Text]"/>
      <dgm:spPr>
        <a:xfrm>
          <a:off x="7400887" y="1927"/>
          <a:ext cx="1325016" cy="795010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5F223BA-5303-4365-94DB-26C0A98EB9D0}" type="parTrans" cxnId="{E13A838D-287F-4310-9DA7-EBE285BC3376}">
      <dgm:prSet/>
      <dgm:spPr/>
      <dgm:t>
        <a:bodyPr/>
        <a:lstStyle/>
        <a:p>
          <a:endParaRPr lang="en-US"/>
        </a:p>
      </dgm:t>
    </dgm:pt>
    <dgm:pt modelId="{6166552D-2192-4F46-A10C-F8B8D32CFF78}" type="sibTrans" cxnId="{E13A838D-287F-4310-9DA7-EBE285BC3376}">
      <dgm:prSet/>
      <dgm:spPr/>
      <dgm:t>
        <a:bodyPr/>
        <a:lstStyle/>
        <a:p>
          <a:endParaRPr lang="en-US"/>
        </a:p>
      </dgm:t>
    </dgm:pt>
    <dgm:pt modelId="{B76F6019-8674-465D-9EA5-668DF197397C}">
      <dgm:prSet phldrT="[Text]"/>
      <dgm:spPr>
        <a:xfrm>
          <a:off x="113295" y="929439"/>
          <a:ext cx="1325016" cy="795010"/>
        </a:xfrm>
        <a:gradFill rotWithShape="0">
          <a:gsLst>
            <a:gs pos="0">
              <a:srgbClr val="8064A2">
                <a:shade val="80000"/>
                <a:hueOff val="-52967"/>
                <a:satOff val="-1310"/>
                <a:lumOff val="749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2967"/>
                <a:satOff val="-1310"/>
                <a:lumOff val="749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2967"/>
                <a:satOff val="-1310"/>
                <a:lumOff val="749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NOW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55B2127-B4A8-4921-9367-133346EF438F}" type="parTrans" cxnId="{DBF6E113-1090-408E-957C-E2235FF880B0}">
      <dgm:prSet/>
      <dgm:spPr/>
      <dgm:t>
        <a:bodyPr/>
        <a:lstStyle/>
        <a:p>
          <a:endParaRPr lang="en-US"/>
        </a:p>
      </dgm:t>
    </dgm:pt>
    <dgm:pt modelId="{5818661D-A597-4C8F-8BEB-830232399109}" type="sibTrans" cxnId="{DBF6E113-1090-408E-957C-E2235FF880B0}">
      <dgm:prSet/>
      <dgm:spPr/>
      <dgm:t>
        <a:bodyPr/>
        <a:lstStyle/>
        <a:p>
          <a:endParaRPr lang="en-US"/>
        </a:p>
      </dgm:t>
    </dgm:pt>
    <dgm:pt modelId="{110C56F3-D657-4A18-9922-D65AF50166C8}">
      <dgm:prSet phldrT="[Text]"/>
      <dgm:spPr>
        <a:xfrm>
          <a:off x="1570813" y="929439"/>
          <a:ext cx="1325016" cy="795010"/>
        </a:xfrm>
        <a:gradFill rotWithShape="0">
          <a:gsLst>
            <a:gs pos="0">
              <a:srgbClr val="8064A2">
                <a:shade val="80000"/>
                <a:hueOff val="-61795"/>
                <a:satOff val="-1528"/>
                <a:lumOff val="874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61795"/>
                <a:satOff val="-1528"/>
                <a:lumOff val="874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61795"/>
                <a:satOff val="-1528"/>
                <a:lumOff val="874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AFAE7E1-7291-4125-B0ED-1AD3988FDFC6}" type="parTrans" cxnId="{6D5AABEB-F50F-4981-A2F9-64E306E391EA}">
      <dgm:prSet/>
      <dgm:spPr/>
      <dgm:t>
        <a:bodyPr/>
        <a:lstStyle/>
        <a:p>
          <a:endParaRPr lang="en-US"/>
        </a:p>
      </dgm:t>
    </dgm:pt>
    <dgm:pt modelId="{B1582F6D-4A89-4998-814A-C7DD69277DF5}" type="sibTrans" cxnId="{6D5AABEB-F50F-4981-A2F9-64E306E391EA}">
      <dgm:prSet/>
      <dgm:spPr/>
      <dgm:t>
        <a:bodyPr/>
        <a:lstStyle/>
        <a:p>
          <a:endParaRPr lang="en-US"/>
        </a:p>
      </dgm:t>
    </dgm:pt>
    <dgm:pt modelId="{3E0205D5-9383-4368-8391-599A79E0B7FC}">
      <dgm:prSet phldrT="[Text]"/>
      <dgm:spPr>
        <a:xfrm>
          <a:off x="3047995" y="914397"/>
          <a:ext cx="1325016" cy="795010"/>
        </a:xfr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A3BA6AC-F625-46D2-9EEC-9518DB4B24A7}" type="parTrans" cxnId="{4E400D26-129E-4A4F-9B10-15DB13CB264F}">
      <dgm:prSet/>
      <dgm:spPr/>
      <dgm:t>
        <a:bodyPr/>
        <a:lstStyle/>
        <a:p>
          <a:endParaRPr lang="en-US"/>
        </a:p>
      </dgm:t>
    </dgm:pt>
    <dgm:pt modelId="{B0EACB6A-0222-4CC0-BBCB-6116EE3BC63A}" type="sibTrans" cxnId="{4E400D26-129E-4A4F-9B10-15DB13CB264F}">
      <dgm:prSet/>
      <dgm:spPr/>
      <dgm:t>
        <a:bodyPr/>
        <a:lstStyle/>
        <a:p>
          <a:endParaRPr lang="en-US"/>
        </a:p>
      </dgm:t>
    </dgm:pt>
    <dgm:pt modelId="{7B76936F-DB7A-4786-B8DC-EFC3C9372AB8}">
      <dgm:prSet phldrT="[Text]"/>
      <dgm:spPr>
        <a:xfrm>
          <a:off x="4485850" y="929439"/>
          <a:ext cx="1325016" cy="795010"/>
        </a:xfrm>
        <a:gradFill rotWithShape="0">
          <a:gsLst>
            <a:gs pos="0">
              <a:srgbClr val="8064A2">
                <a:shade val="80000"/>
                <a:hueOff val="-79451"/>
                <a:satOff val="-1964"/>
                <a:lumOff val="1124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9451"/>
                <a:satOff val="-1964"/>
                <a:lumOff val="1124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9451"/>
                <a:satOff val="-1964"/>
                <a:lumOff val="112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FCBD7A0-C3DD-43E3-810C-88AEE54BFCC0}" type="parTrans" cxnId="{64C4E95A-E17A-4E6A-B7DA-D6C8D802BB0E}">
      <dgm:prSet/>
      <dgm:spPr/>
      <dgm:t>
        <a:bodyPr/>
        <a:lstStyle/>
        <a:p>
          <a:endParaRPr lang="en-US"/>
        </a:p>
      </dgm:t>
    </dgm:pt>
    <dgm:pt modelId="{2280EC53-5254-48E0-AD43-1B1BD2107C40}" type="sibTrans" cxnId="{64C4E95A-E17A-4E6A-B7DA-D6C8D802BB0E}">
      <dgm:prSet/>
      <dgm:spPr/>
      <dgm:t>
        <a:bodyPr/>
        <a:lstStyle/>
        <a:p>
          <a:endParaRPr lang="en-US"/>
        </a:p>
      </dgm:t>
    </dgm:pt>
    <dgm:pt modelId="{45D9FD13-A479-4278-B6F2-583A2ED87B34}">
      <dgm:prSet phldrT="[Text]"/>
      <dgm:spPr>
        <a:xfrm>
          <a:off x="5943369" y="929439"/>
          <a:ext cx="1325016" cy="795010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ED1827-F27D-453A-B486-EE9DD7C01E5D}" type="parTrans" cxnId="{0F1E98D2-0279-4DB0-A7AC-5DE438D9C11A}">
      <dgm:prSet/>
      <dgm:spPr/>
      <dgm:t>
        <a:bodyPr/>
        <a:lstStyle/>
        <a:p>
          <a:endParaRPr lang="en-US"/>
        </a:p>
      </dgm:t>
    </dgm:pt>
    <dgm:pt modelId="{C197BDF9-4016-41F4-A5FD-0565BB2E345D}" type="sibTrans" cxnId="{0F1E98D2-0279-4DB0-A7AC-5DE438D9C11A}">
      <dgm:prSet/>
      <dgm:spPr/>
      <dgm:t>
        <a:bodyPr/>
        <a:lstStyle/>
        <a:p>
          <a:endParaRPr lang="en-US"/>
        </a:p>
      </dgm:t>
    </dgm:pt>
    <dgm:pt modelId="{497037F7-F317-4D08-8E1C-D6720D18A2B4}">
      <dgm:prSet phldrT="[Text]"/>
      <dgm:spPr>
        <a:xfrm>
          <a:off x="7400887" y="929439"/>
          <a:ext cx="1325016" cy="795010"/>
        </a:xfrm>
        <a:gradFill rotWithShape="0">
          <a:gsLst>
            <a:gs pos="0">
              <a:srgbClr val="8064A2">
                <a:shade val="80000"/>
                <a:hueOff val="-97107"/>
                <a:satOff val="-2401"/>
                <a:lumOff val="1374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97107"/>
                <a:satOff val="-2401"/>
                <a:lumOff val="1374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97107"/>
                <a:satOff val="-2401"/>
                <a:lumOff val="1374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LOG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9B1E2E5-E91A-4FBE-ABC5-18AFA17D5A7A}" type="parTrans" cxnId="{B34A4943-9BE5-460C-AD87-30DA04F27966}">
      <dgm:prSet/>
      <dgm:spPr/>
      <dgm:t>
        <a:bodyPr/>
        <a:lstStyle/>
        <a:p>
          <a:endParaRPr lang="en-US"/>
        </a:p>
      </dgm:t>
    </dgm:pt>
    <dgm:pt modelId="{154A10E1-7EE7-4EC0-B476-552C9D6C791C}" type="sibTrans" cxnId="{B34A4943-9BE5-460C-AD87-30DA04F27966}">
      <dgm:prSet/>
      <dgm:spPr/>
      <dgm:t>
        <a:bodyPr/>
        <a:lstStyle/>
        <a:p>
          <a:endParaRPr lang="en-US"/>
        </a:p>
      </dgm:t>
    </dgm:pt>
    <dgm:pt modelId="{B46403E2-D65F-41E5-9AFD-1864AB938ED5}">
      <dgm:prSet phldrT="[Text]"/>
      <dgm:spPr>
        <a:xfrm>
          <a:off x="113295" y="1856950"/>
          <a:ext cx="1325016" cy="795010"/>
        </a:xfrm>
        <a:gradFill rotWithShape="0">
          <a:gsLst>
            <a:gs pos="0">
              <a:srgbClr val="8064A2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ROUND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2276678-F351-47E1-827D-40CEEECFA9DC}" type="parTrans" cxnId="{D06C7A80-E98A-40E7-9395-FDE6897946AC}">
      <dgm:prSet/>
      <dgm:spPr/>
      <dgm:t>
        <a:bodyPr/>
        <a:lstStyle/>
        <a:p>
          <a:endParaRPr lang="en-US"/>
        </a:p>
      </dgm:t>
    </dgm:pt>
    <dgm:pt modelId="{5561014F-DA39-432D-9FBC-ECB35944A56B}" type="sibTrans" cxnId="{D06C7A80-E98A-40E7-9395-FDE6897946AC}">
      <dgm:prSet/>
      <dgm:spPr/>
      <dgm:t>
        <a:bodyPr/>
        <a:lstStyle/>
        <a:p>
          <a:endParaRPr lang="en-US"/>
        </a:p>
      </dgm:t>
    </dgm:pt>
    <dgm:pt modelId="{59B7BCA1-48DB-4984-BE6B-FB79D75EB5A0}">
      <dgm:prSet phldrT="[Text]"/>
      <dgm:spPr>
        <a:xfrm>
          <a:off x="1570813" y="1856950"/>
          <a:ext cx="1325016" cy="795010"/>
        </a:xfrm>
        <a:gradFill rotWithShape="0">
          <a:gsLst>
            <a:gs pos="0">
              <a:srgbClr val="8064A2">
                <a:shade val="80000"/>
                <a:hueOff val="-114762"/>
                <a:satOff val="-2837"/>
                <a:lumOff val="1624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4762"/>
                <a:satOff val="-2837"/>
                <a:lumOff val="1624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4762"/>
                <a:satOff val="-2837"/>
                <a:lumOff val="1624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SQRT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019EEAE-2C4C-4F2F-8FE6-38825D715DDA}" type="parTrans" cxnId="{6E422991-EAC0-4046-9C02-51368F9405D8}">
      <dgm:prSet/>
      <dgm:spPr/>
      <dgm:t>
        <a:bodyPr/>
        <a:lstStyle/>
        <a:p>
          <a:endParaRPr lang="en-US"/>
        </a:p>
      </dgm:t>
    </dgm:pt>
    <dgm:pt modelId="{74F679A1-CB37-40C5-BCC0-DFFE646208DE}" type="sibTrans" cxnId="{6E422991-EAC0-4046-9C02-51368F9405D8}">
      <dgm:prSet/>
      <dgm:spPr/>
      <dgm:t>
        <a:bodyPr/>
        <a:lstStyle/>
        <a:p>
          <a:endParaRPr lang="en-US"/>
        </a:p>
      </dgm:t>
    </dgm:pt>
    <dgm:pt modelId="{FCFD12ED-3F3A-4C47-9644-166569E37E8E}">
      <dgm:prSet phldrT="[Text]"/>
      <dgm:spPr>
        <a:xfrm>
          <a:off x="3028332" y="1856950"/>
          <a:ext cx="1325016" cy="795010"/>
        </a:xfrm>
        <a:gradFill rotWithShape="0">
          <a:gsLst>
            <a:gs pos="0">
              <a:srgbClr val="8064A2">
                <a:shade val="80000"/>
                <a:hueOff val="-123590"/>
                <a:satOff val="-3056"/>
                <a:lumOff val="1749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23590"/>
                <a:satOff val="-3056"/>
                <a:lumOff val="1749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23590"/>
                <a:satOff val="-3056"/>
                <a:lumOff val="1749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77A64E9-2C53-4F1F-B632-3EC95D601510}" type="parTrans" cxnId="{1AF2E6BD-2E58-4DC8-9BCB-A5B2835D603B}">
      <dgm:prSet/>
      <dgm:spPr/>
      <dgm:t>
        <a:bodyPr/>
        <a:lstStyle/>
        <a:p>
          <a:endParaRPr lang="en-US"/>
        </a:p>
      </dgm:t>
    </dgm:pt>
    <dgm:pt modelId="{39FB4DFD-3F79-441B-83E3-569BB98860BD}" type="sibTrans" cxnId="{1AF2E6BD-2E58-4DC8-9BCB-A5B2835D603B}">
      <dgm:prSet/>
      <dgm:spPr/>
      <dgm:t>
        <a:bodyPr/>
        <a:lstStyle/>
        <a:p>
          <a:endParaRPr lang="en-US"/>
        </a:p>
      </dgm:t>
    </dgm:pt>
    <dgm:pt modelId="{F24102F7-3D28-4035-862E-FC4E834EE4F9}">
      <dgm:prSet phldrT="[Text]"/>
      <dgm:spPr>
        <a:xfrm>
          <a:off x="4485850" y="1856950"/>
          <a:ext cx="1325016" cy="795010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AVERAGE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86AFCC5-042C-4DCF-9563-0EBC52449081}" type="parTrans" cxnId="{0EC33948-3745-45B7-9CFB-A1020A3A5382}">
      <dgm:prSet/>
      <dgm:spPr/>
      <dgm:t>
        <a:bodyPr/>
        <a:lstStyle/>
        <a:p>
          <a:endParaRPr lang="en-US"/>
        </a:p>
      </dgm:t>
    </dgm:pt>
    <dgm:pt modelId="{D16A7FDB-5899-439F-B53B-D53B70119D75}" type="sibTrans" cxnId="{0EC33948-3745-45B7-9CFB-A1020A3A5382}">
      <dgm:prSet/>
      <dgm:spPr/>
      <dgm:t>
        <a:bodyPr/>
        <a:lstStyle/>
        <a:p>
          <a:endParaRPr lang="en-US"/>
        </a:p>
      </dgm:t>
    </dgm:pt>
    <dgm:pt modelId="{E930C500-15A2-44E5-A41F-995B4353D730}">
      <dgm:prSet phldrT="[Text]"/>
      <dgm:spPr>
        <a:xfrm>
          <a:off x="5943369" y="1856950"/>
          <a:ext cx="1325016" cy="795010"/>
        </a:xfrm>
        <a:gradFill rotWithShape="0">
          <a:gsLst>
            <a:gs pos="0">
              <a:srgbClr val="8064A2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A2DBDA4-E970-44F7-925E-78A9ED373D0D}" type="parTrans" cxnId="{82880EA8-E8CD-4E6D-9029-4194161AE142}">
      <dgm:prSet/>
      <dgm:spPr/>
      <dgm:t>
        <a:bodyPr/>
        <a:lstStyle/>
        <a:p>
          <a:endParaRPr lang="en-US"/>
        </a:p>
      </dgm:t>
    </dgm:pt>
    <dgm:pt modelId="{4F34B3C2-D483-4201-8296-CA4E276B5099}" type="sibTrans" cxnId="{82880EA8-E8CD-4E6D-9029-4194161AE142}">
      <dgm:prSet/>
      <dgm:spPr/>
      <dgm:t>
        <a:bodyPr/>
        <a:lstStyle/>
        <a:p>
          <a:endParaRPr lang="en-US"/>
        </a:p>
      </dgm:t>
    </dgm:pt>
    <dgm:pt modelId="{385FBFE0-F513-41D1-9B3E-9BECCAFCAA8B}">
      <dgm:prSet phldrT="[Text]"/>
      <dgm:spPr>
        <a:xfrm>
          <a:off x="7400887" y="1856950"/>
          <a:ext cx="1325016" cy="795010"/>
        </a:xfrm>
        <a:gradFill rotWithShape="0">
          <a:gsLst>
            <a:gs pos="0">
              <a:srgbClr val="8064A2">
                <a:shade val="80000"/>
                <a:hueOff val="-150074"/>
                <a:satOff val="-3710"/>
                <a:lumOff val="2124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0074"/>
                <a:satOff val="-3710"/>
                <a:lumOff val="2124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0074"/>
                <a:satOff val="-3710"/>
                <a:lumOff val="2124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MAX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4D12B17-8BB8-41D0-B1E8-C6DEE3F61826}" type="parTrans" cxnId="{88A27E50-F2E6-4FDF-9615-F6E50582C242}">
      <dgm:prSet/>
      <dgm:spPr/>
      <dgm:t>
        <a:bodyPr/>
        <a:lstStyle/>
        <a:p>
          <a:endParaRPr lang="en-US"/>
        </a:p>
      </dgm:t>
    </dgm:pt>
    <dgm:pt modelId="{078077F4-9A94-485C-84E3-AD7C67D2CF2B}" type="sibTrans" cxnId="{88A27E50-F2E6-4FDF-9615-F6E50582C242}">
      <dgm:prSet/>
      <dgm:spPr/>
      <dgm:t>
        <a:bodyPr/>
        <a:lstStyle/>
        <a:p>
          <a:endParaRPr lang="en-US"/>
        </a:p>
      </dgm:t>
    </dgm:pt>
    <dgm:pt modelId="{BE3C4916-49B7-410A-B73A-C519C63C7CD2}">
      <dgm:prSet phldrT="[Text]"/>
      <dgm:spPr>
        <a:xfrm>
          <a:off x="2299573" y="2784462"/>
          <a:ext cx="1325016" cy="795010"/>
        </a:xfrm>
        <a:gradFill rotWithShape="0">
          <a:gsLst>
            <a:gs pos="0">
              <a:srgbClr val="8064A2">
                <a:shade val="80000"/>
                <a:hueOff val="-158902"/>
                <a:satOff val="-3929"/>
                <a:lumOff val="2248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8902"/>
                <a:satOff val="-3929"/>
                <a:lumOff val="2248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8902"/>
                <a:satOff val="-3929"/>
                <a:lumOff val="2248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25745AD-088D-4402-88F7-FB846C723838}" type="parTrans" cxnId="{565CBA57-7FD5-4CEB-BAA1-E584A9EC87C4}">
      <dgm:prSet/>
      <dgm:spPr/>
      <dgm:t>
        <a:bodyPr/>
        <a:lstStyle/>
        <a:p>
          <a:endParaRPr lang="en-US"/>
        </a:p>
      </dgm:t>
    </dgm:pt>
    <dgm:pt modelId="{9142E159-96DB-452E-91CF-9E8FB8E43715}" type="sibTrans" cxnId="{565CBA57-7FD5-4CEB-BAA1-E584A9EC87C4}">
      <dgm:prSet/>
      <dgm:spPr/>
      <dgm:t>
        <a:bodyPr/>
        <a:lstStyle/>
        <a:p>
          <a:endParaRPr lang="en-US"/>
        </a:p>
      </dgm:t>
    </dgm:pt>
    <dgm:pt modelId="{2507FA3F-08F4-4D9A-9202-A87F7F58A6A4}">
      <dgm:prSet phldrT="[Text]"/>
      <dgm:spPr>
        <a:xfrm>
          <a:off x="3757091" y="2784462"/>
          <a:ext cx="1325016" cy="795010"/>
        </a:xfrm>
        <a:gradFill rotWithShape="0">
          <a:gsLst>
            <a:gs pos="0">
              <a:srgbClr val="8064A2">
                <a:shade val="80000"/>
                <a:hueOff val="-167730"/>
                <a:satOff val="-4147"/>
                <a:lumOff val="2373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67730"/>
                <a:satOff val="-4147"/>
                <a:lumOff val="2373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67730"/>
                <a:satOff val="-4147"/>
                <a:lumOff val="2373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STDEV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0A90B47-120B-46DB-82C6-CDB08AEDB6D9}" type="parTrans" cxnId="{17E00A7E-CADE-4240-9FE2-AD2344DA5A5E}">
      <dgm:prSet/>
      <dgm:spPr/>
      <dgm:t>
        <a:bodyPr/>
        <a:lstStyle/>
        <a:p>
          <a:endParaRPr lang="en-US"/>
        </a:p>
      </dgm:t>
    </dgm:pt>
    <dgm:pt modelId="{6F2B04E7-6F4F-446A-BE2A-4B7BCFFB0184}" type="sibTrans" cxnId="{17E00A7E-CADE-4240-9FE2-AD2344DA5A5E}">
      <dgm:prSet/>
      <dgm:spPr/>
      <dgm:t>
        <a:bodyPr/>
        <a:lstStyle/>
        <a:p>
          <a:endParaRPr lang="en-US"/>
        </a:p>
      </dgm:t>
    </dgm:pt>
    <dgm:pt modelId="{4637A45A-D163-4833-915C-6B7DAA36C761}">
      <dgm:prSet phldrT="[Text]"/>
      <dgm:spPr>
        <a:xfrm>
          <a:off x="5214610" y="2784462"/>
          <a:ext cx="1325016" cy="79501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IF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02A0AE2-245A-4A90-8F7E-091C47EC3EDE}" type="parTrans" cxnId="{4CCCF2B0-7975-4E2A-9491-E249A1FEC7C1}">
      <dgm:prSet/>
      <dgm:spPr/>
      <dgm:t>
        <a:bodyPr/>
        <a:lstStyle/>
        <a:p>
          <a:endParaRPr lang="en-US"/>
        </a:p>
      </dgm:t>
    </dgm:pt>
    <dgm:pt modelId="{8D4BA13D-C88C-4BB8-B5BB-A16CBFCFDE07}" type="sibTrans" cxnId="{4CCCF2B0-7975-4E2A-9491-E249A1FEC7C1}">
      <dgm:prSet/>
      <dgm:spPr/>
      <dgm:t>
        <a:bodyPr/>
        <a:lstStyle/>
        <a:p>
          <a:endParaRPr lang="en-US"/>
        </a:p>
      </dgm:t>
    </dgm:pt>
    <dgm:pt modelId="{A03BB37B-2F6B-4926-979C-677741E0C155}" type="pres">
      <dgm:prSet presAssocID="{9D14E22D-8996-4BC4-9E73-8E771C41217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70DEA6-CC45-426C-8AD1-11D89E1D2587}" type="pres">
      <dgm:prSet presAssocID="{F9C0C1DA-E999-4760-988E-5AA043ECF76A}" presName="node" presStyleLbl="node1" presStyleIdx="0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9041C16-D4F3-4C47-8AE9-67DDB420C407}" type="pres">
      <dgm:prSet presAssocID="{80AEE44F-EC30-417C-9963-E3E312C8ED08}" presName="sibTrans" presStyleCnt="0"/>
      <dgm:spPr/>
    </dgm:pt>
    <dgm:pt modelId="{1B944A0F-8E8D-4FEC-9801-8617EF859BF9}" type="pres">
      <dgm:prSet presAssocID="{BCFB03D7-3715-4199-A0D9-E494326C3730}" presName="node" presStyleLbl="node1" presStyleIdx="1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35E6E4F-CA3C-4923-831C-8C2F1B63F629}" type="pres">
      <dgm:prSet presAssocID="{0A74C8AE-0165-4445-B471-EE0AB706A16C}" presName="sibTrans" presStyleCnt="0"/>
      <dgm:spPr/>
    </dgm:pt>
    <dgm:pt modelId="{0934662E-61FD-4BA0-9A90-0F86A64521AD}" type="pres">
      <dgm:prSet presAssocID="{501B9BAB-B5C6-48C3-BDE6-9CAC1518E9DD}" presName="node" presStyleLbl="node1" presStyleIdx="2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0C911DE-DE46-448B-84CF-DC06EDC46263}" type="pres">
      <dgm:prSet presAssocID="{CF1FA063-C1F6-4017-8E56-C125A0898A88}" presName="sibTrans" presStyleCnt="0"/>
      <dgm:spPr/>
    </dgm:pt>
    <dgm:pt modelId="{F369C7C4-C3DD-4836-AC2A-8CFB8CCC8685}" type="pres">
      <dgm:prSet presAssocID="{86CAF8F6-1B29-414D-A4F6-6E97685AD61D}" presName="node" presStyleLbl="node1" presStyleIdx="3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37285A2-AE8A-4A23-99F4-1895E4E8AD06}" type="pres">
      <dgm:prSet presAssocID="{85D8B869-0717-4704-8082-2DAEA3C340E9}" presName="sibTrans" presStyleCnt="0"/>
      <dgm:spPr/>
    </dgm:pt>
    <dgm:pt modelId="{15D3E6B8-A787-4C89-8B24-9BB2119E3B97}" type="pres">
      <dgm:prSet presAssocID="{F3759893-8380-406D-9726-B8B6D6D51B57}" presName="node" presStyleLbl="node1" presStyleIdx="4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C5C4D92-98FF-4B75-9F25-E164091DFEC6}" type="pres">
      <dgm:prSet presAssocID="{C204B764-8E07-40FC-80EA-9D95A14854EA}" presName="sibTrans" presStyleCnt="0"/>
      <dgm:spPr/>
    </dgm:pt>
    <dgm:pt modelId="{281BA436-8BD5-4EB0-8C15-8C671DBE12B8}" type="pres">
      <dgm:prSet presAssocID="{36DA922A-7937-4B70-92F9-AA1683FC035F}" presName="node" presStyleLbl="node1" presStyleIdx="5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540DC6C-7639-41AE-A48F-225782EA6608}" type="pres">
      <dgm:prSet presAssocID="{6166552D-2192-4F46-A10C-F8B8D32CFF78}" presName="sibTrans" presStyleCnt="0"/>
      <dgm:spPr/>
    </dgm:pt>
    <dgm:pt modelId="{6C0D9E89-E532-474A-A58B-C5AE9F6C7491}" type="pres">
      <dgm:prSet presAssocID="{B76F6019-8674-465D-9EA5-668DF197397C}" presName="node" presStyleLbl="node1" presStyleIdx="6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614127D-D2B9-44A1-9D3E-9F93E6DEF03E}" type="pres">
      <dgm:prSet presAssocID="{5818661D-A597-4C8F-8BEB-830232399109}" presName="sibTrans" presStyleCnt="0"/>
      <dgm:spPr/>
    </dgm:pt>
    <dgm:pt modelId="{0A092F3D-1847-43AB-A5AF-7C4603D24C37}" type="pres">
      <dgm:prSet presAssocID="{110C56F3-D657-4A18-9922-D65AF50166C8}" presName="node" presStyleLbl="node1" presStyleIdx="7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6756ECA-7A07-4058-BB8F-2ED9FE0CE2FD}" type="pres">
      <dgm:prSet presAssocID="{B1582F6D-4A89-4998-814A-C7DD69277DF5}" presName="sibTrans" presStyleCnt="0"/>
      <dgm:spPr/>
    </dgm:pt>
    <dgm:pt modelId="{28A39771-483B-49D5-82B3-6F61DC80EFF1}" type="pres">
      <dgm:prSet presAssocID="{3E0205D5-9383-4368-8391-599A79E0B7FC}" presName="node" presStyleLbl="node1" presStyleIdx="8" presStyleCnt="21" custLinFactNeighborX="1484" custLinFactNeighborY="-189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15A4DEA-779F-4795-8B0B-6FBBA2D9233C}" type="pres">
      <dgm:prSet presAssocID="{B0EACB6A-0222-4CC0-BBCB-6116EE3BC63A}" presName="sibTrans" presStyleCnt="0"/>
      <dgm:spPr/>
    </dgm:pt>
    <dgm:pt modelId="{2807E3A3-E7F8-4578-A23A-D43FE368F03A}" type="pres">
      <dgm:prSet presAssocID="{7B76936F-DB7A-4786-B8DC-EFC3C9372AB8}" presName="node" presStyleLbl="node1" presStyleIdx="9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88B223E8-EF68-4900-A26E-D319A4603092}" type="pres">
      <dgm:prSet presAssocID="{2280EC53-5254-48E0-AD43-1B1BD2107C40}" presName="sibTrans" presStyleCnt="0"/>
      <dgm:spPr/>
    </dgm:pt>
    <dgm:pt modelId="{1FB78CB1-9689-4D72-ACC5-6B03EE7B4471}" type="pres">
      <dgm:prSet presAssocID="{45D9FD13-A479-4278-B6F2-583A2ED87B34}" presName="node" presStyleLbl="node1" presStyleIdx="10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750874A-D95F-4C4C-A051-4206F80C6BE5}" type="pres">
      <dgm:prSet presAssocID="{C197BDF9-4016-41F4-A5FD-0565BB2E345D}" presName="sibTrans" presStyleCnt="0"/>
      <dgm:spPr/>
    </dgm:pt>
    <dgm:pt modelId="{9881D087-C86F-47B6-8F76-122E08AFA111}" type="pres">
      <dgm:prSet presAssocID="{497037F7-F317-4D08-8E1C-D6720D18A2B4}" presName="node" presStyleLbl="node1" presStyleIdx="11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DA0315F-B675-4B5D-B695-A5C9C276B59D}" type="pres">
      <dgm:prSet presAssocID="{154A10E1-7EE7-4EC0-B476-552C9D6C791C}" presName="sibTrans" presStyleCnt="0"/>
      <dgm:spPr/>
    </dgm:pt>
    <dgm:pt modelId="{6B3A5633-AB45-40C4-A6A7-DE1F7C3019EC}" type="pres">
      <dgm:prSet presAssocID="{B46403E2-D65F-41E5-9AFD-1864AB938ED5}" presName="node" presStyleLbl="node1" presStyleIdx="12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C9F2811-DE09-42D3-9047-478E59CC315A}" type="pres">
      <dgm:prSet presAssocID="{5561014F-DA39-432D-9FBC-ECB35944A56B}" presName="sibTrans" presStyleCnt="0"/>
      <dgm:spPr/>
    </dgm:pt>
    <dgm:pt modelId="{55F143D2-BAA8-421B-835D-7B537FFD90B3}" type="pres">
      <dgm:prSet presAssocID="{59B7BCA1-48DB-4984-BE6B-FB79D75EB5A0}" presName="node" presStyleLbl="node1" presStyleIdx="13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B3918EC-6F0A-4467-ADF6-3095B30F7D00}" type="pres">
      <dgm:prSet presAssocID="{74F679A1-CB37-40C5-BCC0-DFFE646208DE}" presName="sibTrans" presStyleCnt="0"/>
      <dgm:spPr/>
    </dgm:pt>
    <dgm:pt modelId="{7039733A-CB48-4673-980A-46D4986838A5}" type="pres">
      <dgm:prSet presAssocID="{FCFD12ED-3F3A-4C47-9644-166569E37E8E}" presName="node" presStyleLbl="node1" presStyleIdx="14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EB8042C-F1A8-4A1B-9106-C399A7EF3690}" type="pres">
      <dgm:prSet presAssocID="{39FB4DFD-3F79-441B-83E3-569BB98860BD}" presName="sibTrans" presStyleCnt="0"/>
      <dgm:spPr/>
    </dgm:pt>
    <dgm:pt modelId="{C692A852-6B59-486A-B34D-1DBA64703F82}" type="pres">
      <dgm:prSet presAssocID="{F24102F7-3D28-4035-862E-FC4E834EE4F9}" presName="node" presStyleLbl="node1" presStyleIdx="15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D57B473-125E-4968-B729-333C2375CF8F}" type="pres">
      <dgm:prSet presAssocID="{D16A7FDB-5899-439F-B53B-D53B70119D75}" presName="sibTrans" presStyleCnt="0"/>
      <dgm:spPr/>
    </dgm:pt>
    <dgm:pt modelId="{AA22749A-811E-4EFB-91D5-D7CDA178A808}" type="pres">
      <dgm:prSet presAssocID="{E930C500-15A2-44E5-A41F-995B4353D730}" presName="node" presStyleLbl="node1" presStyleIdx="16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0213BF2-9BD5-43F0-A39D-63C4C7FEE6E1}" type="pres">
      <dgm:prSet presAssocID="{4F34B3C2-D483-4201-8296-CA4E276B5099}" presName="sibTrans" presStyleCnt="0"/>
      <dgm:spPr/>
    </dgm:pt>
    <dgm:pt modelId="{ACD80E66-CCC5-4FCE-900C-AC4B162B350B}" type="pres">
      <dgm:prSet presAssocID="{385FBFE0-F513-41D1-9B3E-9BECCAFCAA8B}" presName="node" presStyleLbl="node1" presStyleIdx="17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57E4744-03F8-4758-8D27-1AEF2118BE71}" type="pres">
      <dgm:prSet presAssocID="{078077F4-9A94-485C-84E3-AD7C67D2CF2B}" presName="sibTrans" presStyleCnt="0"/>
      <dgm:spPr/>
    </dgm:pt>
    <dgm:pt modelId="{BFE4F1F9-8435-47C5-A7F5-08D7028AFDB9}" type="pres">
      <dgm:prSet presAssocID="{BE3C4916-49B7-410A-B73A-C519C63C7CD2}" presName="node" presStyleLbl="node1" presStyleIdx="18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8B94331-0F26-4519-9DAC-93778EFDB8C6}" type="pres">
      <dgm:prSet presAssocID="{9142E159-96DB-452E-91CF-9E8FB8E43715}" presName="sibTrans" presStyleCnt="0"/>
      <dgm:spPr/>
    </dgm:pt>
    <dgm:pt modelId="{3396BD1B-6431-41F1-8731-8BA96D5A8723}" type="pres">
      <dgm:prSet presAssocID="{2507FA3F-08F4-4D9A-9202-A87F7F58A6A4}" presName="node" presStyleLbl="node1" presStyleIdx="19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E65D389-09EC-48D8-9E23-C661A27E0C21}" type="pres">
      <dgm:prSet presAssocID="{6F2B04E7-6F4F-446A-BE2A-4B7BCFFB0184}" presName="sibTrans" presStyleCnt="0"/>
      <dgm:spPr/>
    </dgm:pt>
    <dgm:pt modelId="{396093EB-1479-4B6C-8338-E0D9502A1D22}" type="pres">
      <dgm:prSet presAssocID="{4637A45A-D163-4833-915C-6B7DAA36C761}" presName="node" presStyleLbl="node1" presStyleIdx="20" presStyleCnt="2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565CBA57-7FD5-4CEB-BAA1-E584A9EC87C4}" srcId="{9D14E22D-8996-4BC4-9E73-8E771C41217F}" destId="{BE3C4916-49B7-410A-B73A-C519C63C7CD2}" srcOrd="18" destOrd="0" parTransId="{B25745AD-088D-4402-88F7-FB846C723838}" sibTransId="{9142E159-96DB-452E-91CF-9E8FB8E43715}"/>
    <dgm:cxn modelId="{6852ADA8-2C97-41DF-9F70-1AA97379D697}" type="presOf" srcId="{110C56F3-D657-4A18-9922-D65AF50166C8}" destId="{0A092F3D-1847-43AB-A5AF-7C4603D24C37}" srcOrd="0" destOrd="0" presId="urn:microsoft.com/office/officeart/2005/8/layout/default"/>
    <dgm:cxn modelId="{6D5AABEB-F50F-4981-A2F9-64E306E391EA}" srcId="{9D14E22D-8996-4BC4-9E73-8E771C41217F}" destId="{110C56F3-D657-4A18-9922-D65AF50166C8}" srcOrd="7" destOrd="0" parTransId="{BAFAE7E1-7291-4125-B0ED-1AD3988FDFC6}" sibTransId="{B1582F6D-4A89-4998-814A-C7DD69277DF5}"/>
    <dgm:cxn modelId="{FDEF4158-21C9-412A-ABF3-1ECA322903F3}" type="presOf" srcId="{F9C0C1DA-E999-4760-988E-5AA043ECF76A}" destId="{5470DEA6-CC45-426C-8AD1-11D89E1D2587}" srcOrd="0" destOrd="0" presId="urn:microsoft.com/office/officeart/2005/8/layout/default"/>
    <dgm:cxn modelId="{64C4E95A-E17A-4E6A-B7DA-D6C8D802BB0E}" srcId="{9D14E22D-8996-4BC4-9E73-8E771C41217F}" destId="{7B76936F-DB7A-4786-B8DC-EFC3C9372AB8}" srcOrd="9" destOrd="0" parTransId="{3FCBD7A0-C3DD-43E3-810C-88AEE54BFCC0}" sibTransId="{2280EC53-5254-48E0-AD43-1B1BD2107C40}"/>
    <dgm:cxn modelId="{48CAF4F7-E6F4-44D4-9065-606942691777}" type="presOf" srcId="{B46403E2-D65F-41E5-9AFD-1864AB938ED5}" destId="{6B3A5633-AB45-40C4-A6A7-DE1F7C3019EC}" srcOrd="0" destOrd="0" presId="urn:microsoft.com/office/officeart/2005/8/layout/default"/>
    <dgm:cxn modelId="{508E73DC-0C17-4A1B-9D8B-561A486CD9AC}" type="presOf" srcId="{E930C500-15A2-44E5-A41F-995B4353D730}" destId="{AA22749A-811E-4EFB-91D5-D7CDA178A808}" srcOrd="0" destOrd="0" presId="urn:microsoft.com/office/officeart/2005/8/layout/default"/>
    <dgm:cxn modelId="{4CCCF2B0-7975-4E2A-9491-E249A1FEC7C1}" srcId="{9D14E22D-8996-4BC4-9E73-8E771C41217F}" destId="{4637A45A-D163-4833-915C-6B7DAA36C761}" srcOrd="20" destOrd="0" parTransId="{E02A0AE2-245A-4A90-8F7E-091C47EC3EDE}" sibTransId="{8D4BA13D-C88C-4BB8-B5BB-A16CBFCFDE07}"/>
    <dgm:cxn modelId="{23434D85-1D2E-47B5-8C09-ED8618D85CCB}" type="presOf" srcId="{45D9FD13-A479-4278-B6F2-583A2ED87B34}" destId="{1FB78CB1-9689-4D72-ACC5-6B03EE7B4471}" srcOrd="0" destOrd="0" presId="urn:microsoft.com/office/officeart/2005/8/layout/default"/>
    <dgm:cxn modelId="{58CDC581-DF4E-4017-93CC-FACFD976D75C}" type="presOf" srcId="{385FBFE0-F513-41D1-9B3E-9BECCAFCAA8B}" destId="{ACD80E66-CCC5-4FCE-900C-AC4B162B350B}" srcOrd="0" destOrd="0" presId="urn:microsoft.com/office/officeart/2005/8/layout/default"/>
    <dgm:cxn modelId="{0EC33948-3745-45B7-9CFB-A1020A3A5382}" srcId="{9D14E22D-8996-4BC4-9E73-8E771C41217F}" destId="{F24102F7-3D28-4035-862E-FC4E834EE4F9}" srcOrd="15" destOrd="0" parTransId="{586AFCC5-042C-4DCF-9563-0EBC52449081}" sibTransId="{D16A7FDB-5899-439F-B53B-D53B70119D75}"/>
    <dgm:cxn modelId="{4E400D26-129E-4A4F-9B10-15DB13CB264F}" srcId="{9D14E22D-8996-4BC4-9E73-8E771C41217F}" destId="{3E0205D5-9383-4368-8391-599A79E0B7FC}" srcOrd="8" destOrd="0" parTransId="{FA3BA6AC-F625-46D2-9EEC-9518DB4B24A7}" sibTransId="{B0EACB6A-0222-4CC0-BBCB-6116EE3BC63A}"/>
    <dgm:cxn modelId="{DEFF25C0-B8CF-4B7C-81B3-6662721C8E01}" type="presOf" srcId="{2507FA3F-08F4-4D9A-9202-A87F7F58A6A4}" destId="{3396BD1B-6431-41F1-8731-8BA96D5A8723}" srcOrd="0" destOrd="0" presId="urn:microsoft.com/office/officeart/2005/8/layout/default"/>
    <dgm:cxn modelId="{646A3592-5F5A-400B-B650-9FB881DB5702}" srcId="{9D14E22D-8996-4BC4-9E73-8E771C41217F}" destId="{F3759893-8380-406D-9726-B8B6D6D51B57}" srcOrd="4" destOrd="0" parTransId="{C3D39B5A-57A0-4379-B088-D382242BAA5A}" sibTransId="{C204B764-8E07-40FC-80EA-9D95A14854EA}"/>
    <dgm:cxn modelId="{19F5B933-9F06-44A9-AC80-2F1E8BC819A1}" type="presOf" srcId="{B76F6019-8674-465D-9EA5-668DF197397C}" destId="{6C0D9E89-E532-474A-A58B-C5AE9F6C7491}" srcOrd="0" destOrd="0" presId="urn:microsoft.com/office/officeart/2005/8/layout/default"/>
    <dgm:cxn modelId="{FBD54726-CDDE-4C70-A25D-813579C61AE4}" type="presOf" srcId="{BE3C4916-49B7-410A-B73A-C519C63C7CD2}" destId="{BFE4F1F9-8435-47C5-A7F5-08D7028AFDB9}" srcOrd="0" destOrd="0" presId="urn:microsoft.com/office/officeart/2005/8/layout/default"/>
    <dgm:cxn modelId="{E13A838D-287F-4310-9DA7-EBE285BC3376}" srcId="{9D14E22D-8996-4BC4-9E73-8E771C41217F}" destId="{36DA922A-7937-4B70-92F9-AA1683FC035F}" srcOrd="5" destOrd="0" parTransId="{75F223BA-5303-4365-94DB-26C0A98EB9D0}" sibTransId="{6166552D-2192-4F46-A10C-F8B8D32CFF78}"/>
    <dgm:cxn modelId="{88A27E50-F2E6-4FDF-9615-F6E50582C242}" srcId="{9D14E22D-8996-4BC4-9E73-8E771C41217F}" destId="{385FBFE0-F513-41D1-9B3E-9BECCAFCAA8B}" srcOrd="17" destOrd="0" parTransId="{64D12B17-8BB8-41D0-B1E8-C6DEE3F61826}" sibTransId="{078077F4-9A94-485C-84E3-AD7C67D2CF2B}"/>
    <dgm:cxn modelId="{A4FFC860-7803-4C0C-8EF7-0467D312E773}" type="presOf" srcId="{497037F7-F317-4D08-8E1C-D6720D18A2B4}" destId="{9881D087-C86F-47B6-8F76-122E08AFA111}" srcOrd="0" destOrd="0" presId="urn:microsoft.com/office/officeart/2005/8/layout/default"/>
    <dgm:cxn modelId="{17E00A7E-CADE-4240-9FE2-AD2344DA5A5E}" srcId="{9D14E22D-8996-4BC4-9E73-8E771C41217F}" destId="{2507FA3F-08F4-4D9A-9202-A87F7F58A6A4}" srcOrd="19" destOrd="0" parTransId="{80A90B47-120B-46DB-82C6-CDB08AEDB6D9}" sibTransId="{6F2B04E7-6F4F-446A-BE2A-4B7BCFFB0184}"/>
    <dgm:cxn modelId="{398D489F-1F29-49AB-A275-332EF5AAB817}" srcId="{9D14E22D-8996-4BC4-9E73-8E771C41217F}" destId="{BCFB03D7-3715-4199-A0D9-E494326C3730}" srcOrd="1" destOrd="0" parTransId="{AE3EFA6A-CD1A-4A94-B19E-AFC92CD77CE8}" sibTransId="{0A74C8AE-0165-4445-B471-EE0AB706A16C}"/>
    <dgm:cxn modelId="{C1071097-5BBE-4042-A439-2C0E9BCF35BA}" type="presOf" srcId="{86CAF8F6-1B29-414D-A4F6-6E97685AD61D}" destId="{F369C7C4-C3DD-4836-AC2A-8CFB8CCC8685}" srcOrd="0" destOrd="0" presId="urn:microsoft.com/office/officeart/2005/8/layout/default"/>
    <dgm:cxn modelId="{4D9D1C03-8F91-4131-A42F-82BF4E108D35}" type="presOf" srcId="{4637A45A-D163-4833-915C-6B7DAA36C761}" destId="{396093EB-1479-4B6C-8338-E0D9502A1D22}" srcOrd="0" destOrd="0" presId="urn:microsoft.com/office/officeart/2005/8/layout/default"/>
    <dgm:cxn modelId="{D06C7A80-E98A-40E7-9395-FDE6897946AC}" srcId="{9D14E22D-8996-4BC4-9E73-8E771C41217F}" destId="{B46403E2-D65F-41E5-9AFD-1864AB938ED5}" srcOrd="12" destOrd="0" parTransId="{E2276678-F351-47E1-827D-40CEEECFA9DC}" sibTransId="{5561014F-DA39-432D-9FBC-ECB35944A56B}"/>
    <dgm:cxn modelId="{AF58CBD5-4A7B-4F2F-B04B-48713AAA140F}" type="presOf" srcId="{FCFD12ED-3F3A-4C47-9644-166569E37E8E}" destId="{7039733A-CB48-4673-980A-46D4986838A5}" srcOrd="0" destOrd="0" presId="urn:microsoft.com/office/officeart/2005/8/layout/default"/>
    <dgm:cxn modelId="{0F1E98D2-0279-4DB0-A7AC-5DE438D9C11A}" srcId="{9D14E22D-8996-4BC4-9E73-8E771C41217F}" destId="{45D9FD13-A479-4278-B6F2-583A2ED87B34}" srcOrd="10" destOrd="0" parTransId="{0EED1827-F27D-453A-B486-EE9DD7C01E5D}" sibTransId="{C197BDF9-4016-41F4-A5FD-0565BB2E345D}"/>
    <dgm:cxn modelId="{F077C5EF-6358-4113-A5F3-CEE07AFBEBC4}" type="presOf" srcId="{9D14E22D-8996-4BC4-9E73-8E771C41217F}" destId="{A03BB37B-2F6B-4926-979C-677741E0C155}" srcOrd="0" destOrd="0" presId="urn:microsoft.com/office/officeart/2005/8/layout/default"/>
    <dgm:cxn modelId="{DBF6E113-1090-408E-957C-E2235FF880B0}" srcId="{9D14E22D-8996-4BC4-9E73-8E771C41217F}" destId="{B76F6019-8674-465D-9EA5-668DF197397C}" srcOrd="6" destOrd="0" parTransId="{A55B2127-B4A8-4921-9367-133346EF438F}" sibTransId="{5818661D-A597-4C8F-8BEB-830232399109}"/>
    <dgm:cxn modelId="{81FA443D-78C8-4B3F-B448-0698E847C107}" srcId="{9D14E22D-8996-4BC4-9E73-8E771C41217F}" destId="{86CAF8F6-1B29-414D-A4F6-6E97685AD61D}" srcOrd="3" destOrd="0" parTransId="{99E035EA-D641-4EFD-9126-3C1CAA6DB42E}" sibTransId="{85D8B869-0717-4704-8082-2DAEA3C340E9}"/>
    <dgm:cxn modelId="{3248B328-AE95-4B1A-AD57-D90BA9B02DA8}" type="presOf" srcId="{501B9BAB-B5C6-48C3-BDE6-9CAC1518E9DD}" destId="{0934662E-61FD-4BA0-9A90-0F86A64521AD}" srcOrd="0" destOrd="0" presId="urn:microsoft.com/office/officeart/2005/8/layout/default"/>
    <dgm:cxn modelId="{632F6EA0-3F81-4C2F-B769-A5A3A63F86AF}" srcId="{9D14E22D-8996-4BC4-9E73-8E771C41217F}" destId="{501B9BAB-B5C6-48C3-BDE6-9CAC1518E9DD}" srcOrd="2" destOrd="0" parTransId="{321234FB-47CC-49BE-A244-C4ED481A0072}" sibTransId="{CF1FA063-C1F6-4017-8E56-C125A0898A88}"/>
    <dgm:cxn modelId="{37965DD4-742A-463A-BEFF-EE65CD3D700E}" type="presOf" srcId="{BCFB03D7-3715-4199-A0D9-E494326C3730}" destId="{1B944A0F-8E8D-4FEC-9801-8617EF859BF9}" srcOrd="0" destOrd="0" presId="urn:microsoft.com/office/officeart/2005/8/layout/default"/>
    <dgm:cxn modelId="{6E422991-EAC0-4046-9C02-51368F9405D8}" srcId="{9D14E22D-8996-4BC4-9E73-8E771C41217F}" destId="{59B7BCA1-48DB-4984-BE6B-FB79D75EB5A0}" srcOrd="13" destOrd="0" parTransId="{9019EEAE-2C4C-4F2F-8FE6-38825D715DDA}" sibTransId="{74F679A1-CB37-40C5-BCC0-DFFE646208DE}"/>
    <dgm:cxn modelId="{E0B25D8A-4C68-4C94-9A98-AE190D88B305}" type="presOf" srcId="{36DA922A-7937-4B70-92F9-AA1683FC035F}" destId="{281BA436-8BD5-4EB0-8C15-8C671DBE12B8}" srcOrd="0" destOrd="0" presId="urn:microsoft.com/office/officeart/2005/8/layout/default"/>
    <dgm:cxn modelId="{C24B756B-A443-474A-A2D5-C4D747E977FD}" type="presOf" srcId="{F24102F7-3D28-4035-862E-FC4E834EE4F9}" destId="{C692A852-6B59-486A-B34D-1DBA64703F82}" srcOrd="0" destOrd="0" presId="urn:microsoft.com/office/officeart/2005/8/layout/default"/>
    <dgm:cxn modelId="{B34A4943-9BE5-460C-AD87-30DA04F27966}" srcId="{9D14E22D-8996-4BC4-9E73-8E771C41217F}" destId="{497037F7-F317-4D08-8E1C-D6720D18A2B4}" srcOrd="11" destOrd="0" parTransId="{49B1E2E5-E91A-4FBE-ABC5-18AFA17D5A7A}" sibTransId="{154A10E1-7EE7-4EC0-B476-552C9D6C791C}"/>
    <dgm:cxn modelId="{87E4C92C-B19C-4662-92E1-4482556245D7}" srcId="{9D14E22D-8996-4BC4-9E73-8E771C41217F}" destId="{F9C0C1DA-E999-4760-988E-5AA043ECF76A}" srcOrd="0" destOrd="0" parTransId="{53B941E0-BFF1-41CD-B2D1-0F5017F6CEF9}" sibTransId="{80AEE44F-EC30-417C-9963-E3E312C8ED08}"/>
    <dgm:cxn modelId="{B677F8D4-6026-4E24-B85C-83D7CAA13A84}" type="presOf" srcId="{F3759893-8380-406D-9726-B8B6D6D51B57}" destId="{15D3E6B8-A787-4C89-8B24-9BB2119E3B97}" srcOrd="0" destOrd="0" presId="urn:microsoft.com/office/officeart/2005/8/layout/default"/>
    <dgm:cxn modelId="{82880EA8-E8CD-4E6D-9029-4194161AE142}" srcId="{9D14E22D-8996-4BC4-9E73-8E771C41217F}" destId="{E930C500-15A2-44E5-A41F-995B4353D730}" srcOrd="16" destOrd="0" parTransId="{4A2DBDA4-E970-44F7-925E-78A9ED373D0D}" sibTransId="{4F34B3C2-D483-4201-8296-CA4E276B5099}"/>
    <dgm:cxn modelId="{B89A3102-612D-49F6-89AB-436A7486C616}" type="presOf" srcId="{7B76936F-DB7A-4786-B8DC-EFC3C9372AB8}" destId="{2807E3A3-E7F8-4578-A23A-D43FE368F03A}" srcOrd="0" destOrd="0" presId="urn:microsoft.com/office/officeart/2005/8/layout/default"/>
    <dgm:cxn modelId="{984087E8-41EB-404C-A6C1-66AD43629F7C}" type="presOf" srcId="{3E0205D5-9383-4368-8391-599A79E0B7FC}" destId="{28A39771-483B-49D5-82B3-6F61DC80EFF1}" srcOrd="0" destOrd="0" presId="urn:microsoft.com/office/officeart/2005/8/layout/default"/>
    <dgm:cxn modelId="{1AF2E6BD-2E58-4DC8-9BCB-A5B2835D603B}" srcId="{9D14E22D-8996-4BC4-9E73-8E771C41217F}" destId="{FCFD12ED-3F3A-4C47-9644-166569E37E8E}" srcOrd="14" destOrd="0" parTransId="{C77A64E9-2C53-4F1F-B632-3EC95D601510}" sibTransId="{39FB4DFD-3F79-441B-83E3-569BB98860BD}"/>
    <dgm:cxn modelId="{8E89E19E-7533-4C70-9969-77FA84174C29}" type="presOf" srcId="{59B7BCA1-48DB-4984-BE6B-FB79D75EB5A0}" destId="{55F143D2-BAA8-421B-835D-7B537FFD90B3}" srcOrd="0" destOrd="0" presId="urn:microsoft.com/office/officeart/2005/8/layout/default"/>
    <dgm:cxn modelId="{FAF186CF-2EEC-4B64-A893-2F841C0590B7}" type="presParOf" srcId="{A03BB37B-2F6B-4926-979C-677741E0C155}" destId="{5470DEA6-CC45-426C-8AD1-11D89E1D2587}" srcOrd="0" destOrd="0" presId="urn:microsoft.com/office/officeart/2005/8/layout/default"/>
    <dgm:cxn modelId="{0012BD80-C092-4BC2-AB43-37037BCDCBD4}" type="presParOf" srcId="{A03BB37B-2F6B-4926-979C-677741E0C155}" destId="{99041C16-D4F3-4C47-8AE9-67DDB420C407}" srcOrd="1" destOrd="0" presId="urn:microsoft.com/office/officeart/2005/8/layout/default"/>
    <dgm:cxn modelId="{288D16BA-BFBA-403C-BAD5-B15C976CABBD}" type="presParOf" srcId="{A03BB37B-2F6B-4926-979C-677741E0C155}" destId="{1B944A0F-8E8D-4FEC-9801-8617EF859BF9}" srcOrd="2" destOrd="0" presId="urn:microsoft.com/office/officeart/2005/8/layout/default"/>
    <dgm:cxn modelId="{B8BB42A2-0F1F-4C71-8D57-1B5BB22E398E}" type="presParOf" srcId="{A03BB37B-2F6B-4926-979C-677741E0C155}" destId="{E35E6E4F-CA3C-4923-831C-8C2F1B63F629}" srcOrd="3" destOrd="0" presId="urn:microsoft.com/office/officeart/2005/8/layout/default"/>
    <dgm:cxn modelId="{87681E07-296E-40AB-95BD-53B454527D61}" type="presParOf" srcId="{A03BB37B-2F6B-4926-979C-677741E0C155}" destId="{0934662E-61FD-4BA0-9A90-0F86A64521AD}" srcOrd="4" destOrd="0" presId="urn:microsoft.com/office/officeart/2005/8/layout/default"/>
    <dgm:cxn modelId="{7F66A674-B317-45E6-9472-31CF70A94ABB}" type="presParOf" srcId="{A03BB37B-2F6B-4926-979C-677741E0C155}" destId="{60C911DE-DE46-448B-84CF-DC06EDC46263}" srcOrd="5" destOrd="0" presId="urn:microsoft.com/office/officeart/2005/8/layout/default"/>
    <dgm:cxn modelId="{7BC3ED8A-9AE0-44A3-BA41-FD40595B4BCA}" type="presParOf" srcId="{A03BB37B-2F6B-4926-979C-677741E0C155}" destId="{F369C7C4-C3DD-4836-AC2A-8CFB8CCC8685}" srcOrd="6" destOrd="0" presId="urn:microsoft.com/office/officeart/2005/8/layout/default"/>
    <dgm:cxn modelId="{F7010FFC-ED0D-4D8C-838D-CC24571554B6}" type="presParOf" srcId="{A03BB37B-2F6B-4926-979C-677741E0C155}" destId="{037285A2-AE8A-4A23-99F4-1895E4E8AD06}" srcOrd="7" destOrd="0" presId="urn:microsoft.com/office/officeart/2005/8/layout/default"/>
    <dgm:cxn modelId="{BB247B1A-41C1-468A-B17A-8927365F9232}" type="presParOf" srcId="{A03BB37B-2F6B-4926-979C-677741E0C155}" destId="{15D3E6B8-A787-4C89-8B24-9BB2119E3B97}" srcOrd="8" destOrd="0" presId="urn:microsoft.com/office/officeart/2005/8/layout/default"/>
    <dgm:cxn modelId="{9754DDF5-634F-4F62-8EDE-05E617FBCFA7}" type="presParOf" srcId="{A03BB37B-2F6B-4926-979C-677741E0C155}" destId="{EC5C4D92-98FF-4B75-9F25-E164091DFEC6}" srcOrd="9" destOrd="0" presId="urn:microsoft.com/office/officeart/2005/8/layout/default"/>
    <dgm:cxn modelId="{AB925F92-A299-4F71-9FCE-9A743C7D7AE9}" type="presParOf" srcId="{A03BB37B-2F6B-4926-979C-677741E0C155}" destId="{281BA436-8BD5-4EB0-8C15-8C671DBE12B8}" srcOrd="10" destOrd="0" presId="urn:microsoft.com/office/officeart/2005/8/layout/default"/>
    <dgm:cxn modelId="{EC0A8D36-0BA9-4DD6-BDC4-E20FE78C96F4}" type="presParOf" srcId="{A03BB37B-2F6B-4926-979C-677741E0C155}" destId="{6540DC6C-7639-41AE-A48F-225782EA6608}" srcOrd="11" destOrd="0" presId="urn:microsoft.com/office/officeart/2005/8/layout/default"/>
    <dgm:cxn modelId="{84486E1D-2626-4639-AC51-1D6A1F078DED}" type="presParOf" srcId="{A03BB37B-2F6B-4926-979C-677741E0C155}" destId="{6C0D9E89-E532-474A-A58B-C5AE9F6C7491}" srcOrd="12" destOrd="0" presId="urn:microsoft.com/office/officeart/2005/8/layout/default"/>
    <dgm:cxn modelId="{DCEE9A4C-4948-4588-8843-DB5EB95AD0D9}" type="presParOf" srcId="{A03BB37B-2F6B-4926-979C-677741E0C155}" destId="{4614127D-D2B9-44A1-9D3E-9F93E6DEF03E}" srcOrd="13" destOrd="0" presId="urn:microsoft.com/office/officeart/2005/8/layout/default"/>
    <dgm:cxn modelId="{4C7D48E0-6BBD-403B-83F3-2CA9837033E2}" type="presParOf" srcId="{A03BB37B-2F6B-4926-979C-677741E0C155}" destId="{0A092F3D-1847-43AB-A5AF-7C4603D24C37}" srcOrd="14" destOrd="0" presId="urn:microsoft.com/office/officeart/2005/8/layout/default"/>
    <dgm:cxn modelId="{5AA177FF-2BC9-4B80-A561-1EA85760A4FE}" type="presParOf" srcId="{A03BB37B-2F6B-4926-979C-677741E0C155}" destId="{16756ECA-7A07-4058-BB8F-2ED9FE0CE2FD}" srcOrd="15" destOrd="0" presId="urn:microsoft.com/office/officeart/2005/8/layout/default"/>
    <dgm:cxn modelId="{33A7DBFB-B526-47E6-9DB0-333AB0814BAC}" type="presParOf" srcId="{A03BB37B-2F6B-4926-979C-677741E0C155}" destId="{28A39771-483B-49D5-82B3-6F61DC80EFF1}" srcOrd="16" destOrd="0" presId="urn:microsoft.com/office/officeart/2005/8/layout/default"/>
    <dgm:cxn modelId="{1035B45B-A4A7-4BE9-A9ED-F9405284013D}" type="presParOf" srcId="{A03BB37B-2F6B-4926-979C-677741E0C155}" destId="{615A4DEA-779F-4795-8B0B-6FBBA2D9233C}" srcOrd="17" destOrd="0" presId="urn:microsoft.com/office/officeart/2005/8/layout/default"/>
    <dgm:cxn modelId="{54D867BC-A1A6-43DE-B75F-BC88782F86B1}" type="presParOf" srcId="{A03BB37B-2F6B-4926-979C-677741E0C155}" destId="{2807E3A3-E7F8-4578-A23A-D43FE368F03A}" srcOrd="18" destOrd="0" presId="urn:microsoft.com/office/officeart/2005/8/layout/default"/>
    <dgm:cxn modelId="{9C5C1148-87D7-43AC-A751-E2D1B05D6202}" type="presParOf" srcId="{A03BB37B-2F6B-4926-979C-677741E0C155}" destId="{88B223E8-EF68-4900-A26E-D319A4603092}" srcOrd="19" destOrd="0" presId="urn:microsoft.com/office/officeart/2005/8/layout/default"/>
    <dgm:cxn modelId="{0D4DC4D4-E4E6-4722-9055-9CE30F6943B5}" type="presParOf" srcId="{A03BB37B-2F6B-4926-979C-677741E0C155}" destId="{1FB78CB1-9689-4D72-ACC5-6B03EE7B4471}" srcOrd="20" destOrd="0" presId="urn:microsoft.com/office/officeart/2005/8/layout/default"/>
    <dgm:cxn modelId="{817C8E1C-5CE7-4111-A4B4-E894F33C4A5D}" type="presParOf" srcId="{A03BB37B-2F6B-4926-979C-677741E0C155}" destId="{B750874A-D95F-4C4C-A051-4206F80C6BE5}" srcOrd="21" destOrd="0" presId="urn:microsoft.com/office/officeart/2005/8/layout/default"/>
    <dgm:cxn modelId="{94C271D6-F55A-4A91-B522-5D7110513125}" type="presParOf" srcId="{A03BB37B-2F6B-4926-979C-677741E0C155}" destId="{9881D087-C86F-47B6-8F76-122E08AFA111}" srcOrd="22" destOrd="0" presId="urn:microsoft.com/office/officeart/2005/8/layout/default"/>
    <dgm:cxn modelId="{E292E82D-4E9A-4FE7-A168-FB95F513247E}" type="presParOf" srcId="{A03BB37B-2F6B-4926-979C-677741E0C155}" destId="{2DA0315F-B675-4B5D-B695-A5C9C276B59D}" srcOrd="23" destOrd="0" presId="urn:microsoft.com/office/officeart/2005/8/layout/default"/>
    <dgm:cxn modelId="{5A2CC950-6B8B-4885-A002-AA028C86FF5A}" type="presParOf" srcId="{A03BB37B-2F6B-4926-979C-677741E0C155}" destId="{6B3A5633-AB45-40C4-A6A7-DE1F7C3019EC}" srcOrd="24" destOrd="0" presId="urn:microsoft.com/office/officeart/2005/8/layout/default"/>
    <dgm:cxn modelId="{CF82532B-5EA1-4D17-8E9A-87AEC550FA77}" type="presParOf" srcId="{A03BB37B-2F6B-4926-979C-677741E0C155}" destId="{AC9F2811-DE09-42D3-9047-478E59CC315A}" srcOrd="25" destOrd="0" presId="urn:microsoft.com/office/officeart/2005/8/layout/default"/>
    <dgm:cxn modelId="{43A74718-1F41-4B05-ADC9-DC864A5F5BB2}" type="presParOf" srcId="{A03BB37B-2F6B-4926-979C-677741E0C155}" destId="{55F143D2-BAA8-421B-835D-7B537FFD90B3}" srcOrd="26" destOrd="0" presId="urn:microsoft.com/office/officeart/2005/8/layout/default"/>
    <dgm:cxn modelId="{C2A8B1E8-4100-461F-8A10-983A91360555}" type="presParOf" srcId="{A03BB37B-2F6B-4926-979C-677741E0C155}" destId="{4B3918EC-6F0A-4467-ADF6-3095B30F7D00}" srcOrd="27" destOrd="0" presId="urn:microsoft.com/office/officeart/2005/8/layout/default"/>
    <dgm:cxn modelId="{CBBDEB5D-632B-48B7-9080-B99F57433843}" type="presParOf" srcId="{A03BB37B-2F6B-4926-979C-677741E0C155}" destId="{7039733A-CB48-4673-980A-46D4986838A5}" srcOrd="28" destOrd="0" presId="urn:microsoft.com/office/officeart/2005/8/layout/default"/>
    <dgm:cxn modelId="{3D53CACF-BAB6-4FED-97D7-32F307DA0380}" type="presParOf" srcId="{A03BB37B-2F6B-4926-979C-677741E0C155}" destId="{AEB8042C-F1A8-4A1B-9106-C399A7EF3690}" srcOrd="29" destOrd="0" presId="urn:microsoft.com/office/officeart/2005/8/layout/default"/>
    <dgm:cxn modelId="{CF44EBFA-CE33-42A2-B2E2-D2B9E036D512}" type="presParOf" srcId="{A03BB37B-2F6B-4926-979C-677741E0C155}" destId="{C692A852-6B59-486A-B34D-1DBA64703F82}" srcOrd="30" destOrd="0" presId="urn:microsoft.com/office/officeart/2005/8/layout/default"/>
    <dgm:cxn modelId="{6CBB56BE-6250-4219-9465-00BA5989D64A}" type="presParOf" srcId="{A03BB37B-2F6B-4926-979C-677741E0C155}" destId="{DD57B473-125E-4968-B729-333C2375CF8F}" srcOrd="31" destOrd="0" presId="urn:microsoft.com/office/officeart/2005/8/layout/default"/>
    <dgm:cxn modelId="{D8BA9771-9477-4B28-8D27-320E8E054936}" type="presParOf" srcId="{A03BB37B-2F6B-4926-979C-677741E0C155}" destId="{AA22749A-811E-4EFB-91D5-D7CDA178A808}" srcOrd="32" destOrd="0" presId="urn:microsoft.com/office/officeart/2005/8/layout/default"/>
    <dgm:cxn modelId="{7B02FF60-74AC-449F-9E40-F9A5CB6DF368}" type="presParOf" srcId="{A03BB37B-2F6B-4926-979C-677741E0C155}" destId="{30213BF2-9BD5-43F0-A39D-63C4C7FEE6E1}" srcOrd="33" destOrd="0" presId="urn:microsoft.com/office/officeart/2005/8/layout/default"/>
    <dgm:cxn modelId="{F3618D58-5303-4157-8F83-8BD36CBEE385}" type="presParOf" srcId="{A03BB37B-2F6B-4926-979C-677741E0C155}" destId="{ACD80E66-CCC5-4FCE-900C-AC4B162B350B}" srcOrd="34" destOrd="0" presId="urn:microsoft.com/office/officeart/2005/8/layout/default"/>
    <dgm:cxn modelId="{85A188C4-2025-4B0B-AAFA-D3EF7EB62905}" type="presParOf" srcId="{A03BB37B-2F6B-4926-979C-677741E0C155}" destId="{957E4744-03F8-4758-8D27-1AEF2118BE71}" srcOrd="35" destOrd="0" presId="urn:microsoft.com/office/officeart/2005/8/layout/default"/>
    <dgm:cxn modelId="{D78AAC86-3D40-497E-8029-2219DB7365AF}" type="presParOf" srcId="{A03BB37B-2F6B-4926-979C-677741E0C155}" destId="{BFE4F1F9-8435-47C5-A7F5-08D7028AFDB9}" srcOrd="36" destOrd="0" presId="urn:microsoft.com/office/officeart/2005/8/layout/default"/>
    <dgm:cxn modelId="{7C143505-2D7F-4C50-BF8D-E9820FF7D065}" type="presParOf" srcId="{A03BB37B-2F6B-4926-979C-677741E0C155}" destId="{B8B94331-0F26-4519-9DAC-93778EFDB8C6}" srcOrd="37" destOrd="0" presId="urn:microsoft.com/office/officeart/2005/8/layout/default"/>
    <dgm:cxn modelId="{10092C43-EA08-4C41-A5EB-350FF8BA981C}" type="presParOf" srcId="{A03BB37B-2F6B-4926-979C-677741E0C155}" destId="{3396BD1B-6431-41F1-8731-8BA96D5A8723}" srcOrd="38" destOrd="0" presId="urn:microsoft.com/office/officeart/2005/8/layout/default"/>
    <dgm:cxn modelId="{C34E753E-4B28-40EE-AD1A-8FA0E5366FA6}" type="presParOf" srcId="{A03BB37B-2F6B-4926-979C-677741E0C155}" destId="{BE65D389-09EC-48D8-9E23-C661A27E0C21}" srcOrd="39" destOrd="0" presId="urn:microsoft.com/office/officeart/2005/8/layout/default"/>
    <dgm:cxn modelId="{C37164B8-EB25-4ABB-A0D7-94CF5D6975D2}" type="presParOf" srcId="{A03BB37B-2F6B-4926-979C-677741E0C155}" destId="{396093EB-1479-4B6C-8338-E0D9502A1D22}" srcOrd="4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A7A2F39-9BE1-4CE0-AD3A-266AEB8FD390}" type="doc">
      <dgm:prSet loTypeId="urn:microsoft.com/office/officeart/2005/8/layout/default" loCatId="list" qsTypeId="urn:microsoft.com/office/officeart/2005/8/quickstyle/3d2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5B76FDF5-C738-4E6B-99D0-99479AA3AE78}">
      <dgm:prSet phldrT="[Text]"/>
      <dgm:spPr>
        <a:xfrm>
          <a:off x="0" y="330199"/>
          <a:ext cx="1904999" cy="114300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Appointment calendar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5C07513-2C45-44DA-9139-2E34C61390A0}" type="parTrans" cxnId="{32E4A814-6EC0-4EFD-8D95-D14F361F75C0}">
      <dgm:prSet/>
      <dgm:spPr/>
      <dgm:t>
        <a:bodyPr/>
        <a:lstStyle/>
        <a:p>
          <a:endParaRPr lang="en-US"/>
        </a:p>
      </dgm:t>
    </dgm:pt>
    <dgm:pt modelId="{47E9445A-F25F-4C5F-B6A7-67C2C89CF73E}" type="sibTrans" cxnId="{32E4A814-6EC0-4EFD-8D95-D14F361F75C0}">
      <dgm:prSet/>
      <dgm:spPr/>
      <dgm:t>
        <a:bodyPr/>
        <a:lstStyle/>
        <a:p>
          <a:endParaRPr lang="en-US"/>
        </a:p>
      </dgm:t>
    </dgm:pt>
    <dgm:pt modelId="{03D5219C-FB98-43FB-94B3-555A8D73214B}">
      <dgm:prSet phldrT="[Text]"/>
      <dgm:spPr>
        <a:xfrm>
          <a:off x="2095500" y="330199"/>
          <a:ext cx="1904999" cy="1143000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Address book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0F10B2-ED14-47DB-ABC5-191592C197B6}" type="parTrans" cxnId="{2DEFD56D-70E9-4CE8-A400-27FC6324C35E}">
      <dgm:prSet/>
      <dgm:spPr/>
      <dgm:t>
        <a:bodyPr/>
        <a:lstStyle/>
        <a:p>
          <a:endParaRPr lang="en-US"/>
        </a:p>
      </dgm:t>
    </dgm:pt>
    <dgm:pt modelId="{AB9E2A14-2F18-4EF5-B457-F63782550BB8}" type="sibTrans" cxnId="{2DEFD56D-70E9-4CE8-A400-27FC6324C35E}">
      <dgm:prSet/>
      <dgm:spPr/>
      <dgm:t>
        <a:bodyPr/>
        <a:lstStyle/>
        <a:p>
          <a:endParaRPr lang="en-US"/>
        </a:p>
      </dgm:t>
    </dgm:pt>
    <dgm:pt modelId="{C88A835C-FC48-4E06-8AEC-9A0009F84285}">
      <dgm:prSet phldrT="[Text]"/>
      <dgm:spPr>
        <a:xfrm>
          <a:off x="4191000" y="330199"/>
          <a:ext cx="1904999" cy="114300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Notepad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6306A00-2D04-488B-9B95-13EC48F0DEA7}" type="parTrans" cxnId="{B48CD6E4-0F42-4710-9946-D2F61C3BE637}">
      <dgm:prSet/>
      <dgm:spPr/>
      <dgm:t>
        <a:bodyPr/>
        <a:lstStyle/>
        <a:p>
          <a:endParaRPr lang="en-US"/>
        </a:p>
      </dgm:t>
    </dgm:pt>
    <dgm:pt modelId="{404D3824-7BE6-45DB-B351-E39765EB7967}" type="sibTrans" cxnId="{B48CD6E4-0F42-4710-9946-D2F61C3BE637}">
      <dgm:prSet/>
      <dgm:spPr/>
      <dgm:t>
        <a:bodyPr/>
        <a:lstStyle/>
        <a:p>
          <a:endParaRPr lang="en-US"/>
        </a:p>
      </dgm:t>
    </dgm:pt>
    <dgm:pt modelId="{57197A6D-3E36-4F15-B0EB-6A815FB2FBFA}" type="pres">
      <dgm:prSet presAssocID="{0A7A2F39-9BE1-4CE0-AD3A-266AEB8FD3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4CE17A3-73FB-4AEC-B174-34722523C514}" type="pres">
      <dgm:prSet presAssocID="{5B76FDF5-C738-4E6B-99D0-99479AA3AE78}" presName="node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1515CBD-1889-4AE5-AFF3-DF54EA0A5D60}" type="pres">
      <dgm:prSet presAssocID="{47E9445A-F25F-4C5F-B6A7-67C2C89CF73E}" presName="sibTrans" presStyleCnt="0"/>
      <dgm:spPr/>
    </dgm:pt>
    <dgm:pt modelId="{4CB2DF3B-3AD8-4F00-9E39-FF5B30AEF59A}" type="pres">
      <dgm:prSet presAssocID="{03D5219C-FB98-43FB-94B3-555A8D73214B}" presName="node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8FFA23C-C70C-40A3-8E44-A5AF898CFB75}" type="pres">
      <dgm:prSet presAssocID="{AB9E2A14-2F18-4EF5-B457-F63782550BB8}" presName="sibTrans" presStyleCnt="0"/>
      <dgm:spPr/>
    </dgm:pt>
    <dgm:pt modelId="{087C5DB1-A246-4D79-AD0D-CDF97AFE8B30}" type="pres">
      <dgm:prSet presAssocID="{C88A835C-FC48-4E06-8AEC-9A0009F84285}" presName="node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1E5C8F0E-EB1A-4E59-95F2-55006316F7D2}" type="presOf" srcId="{5B76FDF5-C738-4E6B-99D0-99479AA3AE78}" destId="{A4CE17A3-73FB-4AEC-B174-34722523C514}" srcOrd="0" destOrd="0" presId="urn:microsoft.com/office/officeart/2005/8/layout/default"/>
    <dgm:cxn modelId="{4F4BA10A-EFBB-4366-AE87-86C42FDA9B1C}" type="presOf" srcId="{0A7A2F39-9BE1-4CE0-AD3A-266AEB8FD390}" destId="{57197A6D-3E36-4F15-B0EB-6A815FB2FBFA}" srcOrd="0" destOrd="0" presId="urn:microsoft.com/office/officeart/2005/8/layout/default"/>
    <dgm:cxn modelId="{80B1CCAD-7239-4166-9060-64523C25BDF2}" type="presOf" srcId="{03D5219C-FB98-43FB-94B3-555A8D73214B}" destId="{4CB2DF3B-3AD8-4F00-9E39-FF5B30AEF59A}" srcOrd="0" destOrd="0" presId="urn:microsoft.com/office/officeart/2005/8/layout/default"/>
    <dgm:cxn modelId="{32E4A814-6EC0-4EFD-8D95-D14F361F75C0}" srcId="{0A7A2F39-9BE1-4CE0-AD3A-266AEB8FD390}" destId="{5B76FDF5-C738-4E6B-99D0-99479AA3AE78}" srcOrd="0" destOrd="0" parTransId="{A5C07513-2C45-44DA-9139-2E34C61390A0}" sibTransId="{47E9445A-F25F-4C5F-B6A7-67C2C89CF73E}"/>
    <dgm:cxn modelId="{E768E125-295E-4894-AD26-F69C5E86BCD5}" type="presOf" srcId="{C88A835C-FC48-4E06-8AEC-9A0009F84285}" destId="{087C5DB1-A246-4D79-AD0D-CDF97AFE8B30}" srcOrd="0" destOrd="0" presId="urn:microsoft.com/office/officeart/2005/8/layout/default"/>
    <dgm:cxn modelId="{2DEFD56D-70E9-4CE8-A400-27FC6324C35E}" srcId="{0A7A2F39-9BE1-4CE0-AD3A-266AEB8FD390}" destId="{03D5219C-FB98-43FB-94B3-555A8D73214B}" srcOrd="1" destOrd="0" parTransId="{FF0F10B2-ED14-47DB-ABC5-191592C197B6}" sibTransId="{AB9E2A14-2F18-4EF5-B457-F63782550BB8}"/>
    <dgm:cxn modelId="{B48CD6E4-0F42-4710-9946-D2F61C3BE637}" srcId="{0A7A2F39-9BE1-4CE0-AD3A-266AEB8FD390}" destId="{C88A835C-FC48-4E06-8AEC-9A0009F84285}" srcOrd="2" destOrd="0" parTransId="{E6306A00-2D04-488B-9B95-13EC48F0DEA7}" sibTransId="{404D3824-7BE6-45DB-B351-E39765EB7967}"/>
    <dgm:cxn modelId="{7442DEEA-170D-4EA1-9B37-169C4A2F30DA}" type="presParOf" srcId="{57197A6D-3E36-4F15-B0EB-6A815FB2FBFA}" destId="{A4CE17A3-73FB-4AEC-B174-34722523C514}" srcOrd="0" destOrd="0" presId="urn:microsoft.com/office/officeart/2005/8/layout/default"/>
    <dgm:cxn modelId="{D69C1ED6-D810-4F47-9FC0-39B2F12839F9}" type="presParOf" srcId="{57197A6D-3E36-4F15-B0EB-6A815FB2FBFA}" destId="{51515CBD-1889-4AE5-AFF3-DF54EA0A5D60}" srcOrd="1" destOrd="0" presId="urn:microsoft.com/office/officeart/2005/8/layout/default"/>
    <dgm:cxn modelId="{FF3A970A-9F7B-4E68-8CA1-0928503646D4}" type="presParOf" srcId="{57197A6D-3E36-4F15-B0EB-6A815FB2FBFA}" destId="{4CB2DF3B-3AD8-4F00-9E39-FF5B30AEF59A}" srcOrd="2" destOrd="0" presId="urn:microsoft.com/office/officeart/2005/8/layout/default"/>
    <dgm:cxn modelId="{0EB7FFA4-DE58-4235-A9DE-4F7D5BC8A721}" type="presParOf" srcId="{57197A6D-3E36-4F15-B0EB-6A815FB2FBFA}" destId="{48FFA23C-C70C-40A3-8E44-A5AF898CFB75}" srcOrd="3" destOrd="0" presId="urn:microsoft.com/office/officeart/2005/8/layout/default"/>
    <dgm:cxn modelId="{8CDB22CA-410E-4A1F-B31C-9DF6A66A1B87}" type="presParOf" srcId="{57197A6D-3E36-4F15-B0EB-6A815FB2FBFA}" destId="{087C5DB1-A246-4D79-AD0D-CDF97AFE8B30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CDCF3-D5B2-4556-A6FF-1FBA940E878F}">
      <dsp:nvSpPr>
        <dsp:cNvPr id="0" name=""/>
        <dsp:cNvSpPr/>
      </dsp:nvSpPr>
      <dsp:spPr>
        <a:xfrm>
          <a:off x="0" y="7191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four categories of application software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719137"/>
        <a:ext cx="2762250" cy="1657349"/>
      </dsp:txXfrm>
    </dsp:sp>
    <dsp:sp modelId="{C33538E6-9EEE-4CD5-93C4-0C90FAE75F53}">
      <dsp:nvSpPr>
        <dsp:cNvPr id="0" name=""/>
        <dsp:cNvSpPr/>
      </dsp:nvSpPr>
      <dsp:spPr>
        <a:xfrm>
          <a:off x="3038474" y="7191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among the seven forms through which software is available</a:t>
          </a:r>
        </a:p>
      </dsp:txBody>
      <dsp:txXfrm>
        <a:off x="3038474" y="719137"/>
        <a:ext cx="2762250" cy="1657349"/>
      </dsp:txXfrm>
    </dsp:sp>
    <dsp:sp modelId="{C7D849DB-545B-4766-BD66-2977F21C03AD}">
      <dsp:nvSpPr>
        <dsp:cNvPr id="0" name=""/>
        <dsp:cNvSpPr/>
      </dsp:nvSpPr>
      <dsp:spPr>
        <a:xfrm>
          <a:off x="6076950" y="7191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Explain how the operating system and utility programs work with application software</a:t>
          </a:r>
        </a:p>
      </dsp:txBody>
      <dsp:txXfrm>
        <a:off x="6076950" y="719137"/>
        <a:ext cx="2762250" cy="1657349"/>
      </dsp:txXfrm>
    </dsp:sp>
    <dsp:sp modelId="{F8815899-F88D-41B3-A125-0FBCE1BE5F51}">
      <dsp:nvSpPr>
        <dsp:cNvPr id="0" name=""/>
        <dsp:cNvSpPr/>
      </dsp:nvSpPr>
      <dsp:spPr>
        <a:xfrm>
          <a:off x="1519237" y="26527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characteristics of a user interface</a:t>
          </a:r>
        </a:p>
      </dsp:txBody>
      <dsp:txXfrm>
        <a:off x="1519237" y="2652712"/>
        <a:ext cx="2762250" cy="1657349"/>
      </dsp:txXfrm>
    </dsp:sp>
    <dsp:sp modelId="{7DE15484-94EA-4392-8614-3BA695475D68}">
      <dsp:nvSpPr>
        <dsp:cNvPr id="0" name=""/>
        <dsp:cNvSpPr/>
      </dsp:nvSpPr>
      <dsp:spPr>
        <a:xfrm>
          <a:off x="4557712" y="26527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the key features of widely used business programs</a:t>
          </a:r>
        </a:p>
      </dsp:txBody>
      <dsp:txXfrm>
        <a:off x="4557712" y="2652712"/>
        <a:ext cx="2762250" cy="16573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AC4E3F-CB51-4D47-A4E0-A7726A3EABC6}">
      <dsp:nvSpPr>
        <dsp:cNvPr id="0" name=""/>
        <dsp:cNvSpPr/>
      </dsp:nvSpPr>
      <dsp:spPr>
        <a:xfrm>
          <a:off x="0" y="45689"/>
          <a:ext cx="8229600" cy="695565"/>
        </a:xfrm>
        <a:prstGeom prst="round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make business activities more efficient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45689"/>
        <a:ext cx="8229600" cy="695565"/>
      </dsp:txXfrm>
    </dsp:sp>
    <dsp:sp modelId="{FBFDA53E-D9D7-40CB-9126-88A70CB77327}">
      <dsp:nvSpPr>
        <dsp:cNvPr id="0" name=""/>
        <dsp:cNvSpPr/>
      </dsp:nvSpPr>
      <dsp:spPr>
        <a:xfrm>
          <a:off x="0" y="824774"/>
          <a:ext cx="8229600" cy="695565"/>
        </a:xfrm>
        <a:prstGeom prst="round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assist with graphics and multimedia projects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824774"/>
        <a:ext cx="8229600" cy="695565"/>
      </dsp:txXfrm>
    </dsp:sp>
    <dsp:sp modelId="{E344CC3D-9DAE-48E9-BC83-6846A94F58A6}">
      <dsp:nvSpPr>
        <dsp:cNvPr id="0" name=""/>
        <dsp:cNvSpPr/>
      </dsp:nvSpPr>
      <dsp:spPr>
        <a:xfrm>
          <a:off x="0" y="1603859"/>
          <a:ext cx="8229600" cy="695565"/>
        </a:xfrm>
        <a:prstGeom prst="round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support home, personal, and educational tasks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603859"/>
        <a:ext cx="8229600" cy="695565"/>
      </dsp:txXfrm>
    </dsp:sp>
    <dsp:sp modelId="{B68151E5-4FBD-4D0F-99E8-496DDB421FCC}">
      <dsp:nvSpPr>
        <dsp:cNvPr id="0" name=""/>
        <dsp:cNvSpPr/>
      </dsp:nvSpPr>
      <dsp:spPr>
        <a:xfrm>
          <a:off x="0" y="2382945"/>
          <a:ext cx="8229600" cy="695565"/>
        </a:xfrm>
        <a:prstGeom prst="round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To facilitate communications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382945"/>
        <a:ext cx="8229600" cy="69556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136DED-68A2-4DC5-8AC9-054F8C421829}">
      <dsp:nvSpPr>
        <dsp:cNvPr id="0" name=""/>
        <dsp:cNvSpPr/>
      </dsp:nvSpPr>
      <dsp:spPr>
        <a:xfrm>
          <a:off x="1076325" y="1190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Packaged software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1076325" y="1190"/>
        <a:ext cx="2018109" cy="1210865"/>
      </dsp:txXfrm>
    </dsp:sp>
    <dsp:sp modelId="{C71A7C77-138B-4EBC-B8D7-424CE74B8B02}">
      <dsp:nvSpPr>
        <dsp:cNvPr id="0" name=""/>
        <dsp:cNvSpPr/>
      </dsp:nvSpPr>
      <dsp:spPr>
        <a:xfrm>
          <a:off x="3296245" y="1190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29426"/>
                <a:satOff val="-728"/>
                <a:lumOff val="4165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29426"/>
                <a:satOff val="-728"/>
                <a:lumOff val="4165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29426"/>
                <a:satOff val="-728"/>
                <a:lumOff val="4165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Custom software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3296245" y="1190"/>
        <a:ext cx="2018109" cy="1210865"/>
      </dsp:txXfrm>
    </dsp:sp>
    <dsp:sp modelId="{F08B5EFB-A237-418B-9C16-67730CD40289}">
      <dsp:nvSpPr>
        <dsp:cNvPr id="0" name=""/>
        <dsp:cNvSpPr/>
      </dsp:nvSpPr>
      <dsp:spPr>
        <a:xfrm>
          <a:off x="5516165" y="1190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58853"/>
                <a:satOff val="-1455"/>
                <a:lumOff val="8329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Web application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5516165" y="1190"/>
        <a:ext cx="2018109" cy="1210865"/>
      </dsp:txXfrm>
    </dsp:sp>
    <dsp:sp modelId="{185E74F3-087C-48EC-B257-04790A65D5E4}">
      <dsp:nvSpPr>
        <dsp:cNvPr id="0" name=""/>
        <dsp:cNvSpPr/>
      </dsp:nvSpPr>
      <dsp:spPr>
        <a:xfrm>
          <a:off x="1076325" y="1413867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88279"/>
                <a:satOff val="-2183"/>
                <a:lumOff val="12494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Open source software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1076325" y="1413867"/>
        <a:ext cx="2018109" cy="1210865"/>
      </dsp:txXfrm>
    </dsp:sp>
    <dsp:sp modelId="{239FE0BB-1C63-4306-B8AC-F75540BA3DB3}">
      <dsp:nvSpPr>
        <dsp:cNvPr id="0" name=""/>
        <dsp:cNvSpPr/>
      </dsp:nvSpPr>
      <dsp:spPr>
        <a:xfrm>
          <a:off x="3296245" y="1413867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17705"/>
                <a:satOff val="-2910"/>
                <a:lumOff val="16659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Shareware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3296245" y="1413867"/>
        <a:ext cx="2018109" cy="1210865"/>
      </dsp:txXfrm>
    </dsp:sp>
    <dsp:sp modelId="{25FE43E1-F1E8-4447-A00A-4BEFA0312B49}">
      <dsp:nvSpPr>
        <dsp:cNvPr id="0" name=""/>
        <dsp:cNvSpPr/>
      </dsp:nvSpPr>
      <dsp:spPr>
        <a:xfrm>
          <a:off x="5516165" y="1413867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47131"/>
                <a:satOff val="-3638"/>
                <a:lumOff val="20823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47131"/>
                <a:satOff val="-3638"/>
                <a:lumOff val="20823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47131"/>
                <a:satOff val="-3638"/>
                <a:lumOff val="20823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Freeware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5516165" y="1413867"/>
        <a:ext cx="2018109" cy="1210865"/>
      </dsp:txXfrm>
    </dsp:sp>
    <dsp:sp modelId="{81D8AC55-8F72-4C31-B230-7B081739B2CA}">
      <dsp:nvSpPr>
        <dsp:cNvPr id="0" name=""/>
        <dsp:cNvSpPr/>
      </dsp:nvSpPr>
      <dsp:spPr>
        <a:xfrm>
          <a:off x="3296245" y="2826543"/>
          <a:ext cx="2018109" cy="1210865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tint val="50000"/>
                <a:satMod val="300000"/>
              </a:srgbClr>
            </a:gs>
            <a:gs pos="35000">
              <a:srgbClr val="8064A2">
                <a:shade val="80000"/>
                <a:hueOff val="-176558"/>
                <a:satOff val="-4365"/>
                <a:lumOff val="24988"/>
                <a:alphaOff val="0"/>
                <a:tint val="37000"/>
                <a:satMod val="30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Public-domain software</a:t>
          </a:r>
          <a:endParaRPr lang="en-US" sz="24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3296245" y="2826543"/>
        <a:ext cx="2018109" cy="121086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EE670CF-AD80-450F-A49F-19665A8B4840}">
      <dsp:nvSpPr>
        <dsp:cNvPr id="0" name=""/>
        <dsp:cNvSpPr/>
      </dsp:nvSpPr>
      <dsp:spPr>
        <a:xfrm>
          <a:off x="573274" y="1711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Word Processing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3274" y="1711"/>
        <a:ext cx="1788988" cy="1073393"/>
      </dsp:txXfrm>
    </dsp:sp>
    <dsp:sp modelId="{4102BA6B-7DAB-4DE9-9EF5-0B27523F3F40}">
      <dsp:nvSpPr>
        <dsp:cNvPr id="0" name=""/>
        <dsp:cNvSpPr/>
      </dsp:nvSpPr>
      <dsp:spPr>
        <a:xfrm>
          <a:off x="2541162" y="1711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3636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3636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3636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Spreadsheet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41162" y="1711"/>
        <a:ext cx="1788988" cy="1073393"/>
      </dsp:txXfrm>
    </dsp:sp>
    <dsp:sp modelId="{595F1D06-F922-4323-9756-285EF6679EA4}">
      <dsp:nvSpPr>
        <dsp:cNvPr id="0" name=""/>
        <dsp:cNvSpPr/>
      </dsp:nvSpPr>
      <dsp:spPr>
        <a:xfrm>
          <a:off x="4509049" y="1711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7273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7273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7273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09049" y="1711"/>
        <a:ext cx="1788988" cy="1073393"/>
      </dsp:txXfrm>
    </dsp:sp>
    <dsp:sp modelId="{39F6FAA0-C4CE-4FFA-ACE4-DD9C0D18A76A}">
      <dsp:nvSpPr>
        <dsp:cNvPr id="0" name=""/>
        <dsp:cNvSpPr/>
      </dsp:nvSpPr>
      <dsp:spPr>
        <a:xfrm>
          <a:off x="6476936" y="1711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0909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0909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0909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Presentation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76936" y="1711"/>
        <a:ext cx="1788988" cy="1073393"/>
      </dsp:txXfrm>
    </dsp:sp>
    <dsp:sp modelId="{6F4799E1-78C2-427E-9623-7E8CB7B24B80}">
      <dsp:nvSpPr>
        <dsp:cNvPr id="0" name=""/>
        <dsp:cNvSpPr/>
      </dsp:nvSpPr>
      <dsp:spPr>
        <a:xfrm>
          <a:off x="573274" y="1254003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4545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4545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4545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Note taking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3274" y="1254003"/>
        <a:ext cx="1788988" cy="1073393"/>
      </dsp:txXfrm>
    </dsp:sp>
    <dsp:sp modelId="{D8ED64D0-1EC7-479D-B308-07403749F43B}">
      <dsp:nvSpPr>
        <dsp:cNvPr id="0" name=""/>
        <dsp:cNvSpPr/>
      </dsp:nvSpPr>
      <dsp:spPr>
        <a:xfrm>
          <a:off x="2541162" y="1254003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18182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18182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18182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Personal information manager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41162" y="1254003"/>
        <a:ext cx="1788988" cy="1073393"/>
      </dsp:txXfrm>
    </dsp:sp>
    <dsp:sp modelId="{0C4004CD-6421-4BD8-A04C-EEAEBF3E5384}">
      <dsp:nvSpPr>
        <dsp:cNvPr id="0" name=""/>
        <dsp:cNvSpPr/>
      </dsp:nvSpPr>
      <dsp:spPr>
        <a:xfrm>
          <a:off x="4509049" y="1254003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1818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1818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1818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Business software for phones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09049" y="1254003"/>
        <a:ext cx="1788988" cy="1073393"/>
      </dsp:txXfrm>
    </dsp:sp>
    <dsp:sp modelId="{B970106F-5F97-4884-8FF5-097BDF5265EC}">
      <dsp:nvSpPr>
        <dsp:cNvPr id="0" name=""/>
        <dsp:cNvSpPr/>
      </dsp:nvSpPr>
      <dsp:spPr>
        <a:xfrm>
          <a:off x="6476936" y="1254003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5455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5455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5455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Business software suites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76936" y="1254003"/>
        <a:ext cx="1788988" cy="1073393"/>
      </dsp:txXfrm>
    </dsp:sp>
    <dsp:sp modelId="{3BBED60B-982D-42E3-B689-62A1EF8AF65E}">
      <dsp:nvSpPr>
        <dsp:cNvPr id="0" name=""/>
        <dsp:cNvSpPr/>
      </dsp:nvSpPr>
      <dsp:spPr>
        <a:xfrm>
          <a:off x="573274" y="2506295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29091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29091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29091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management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3274" y="2506295"/>
        <a:ext cx="1788988" cy="1073393"/>
      </dsp:txXfrm>
    </dsp:sp>
    <dsp:sp modelId="{9F80FEED-61F7-4115-B587-AF024FEA42E5}">
      <dsp:nvSpPr>
        <dsp:cNvPr id="0" name=""/>
        <dsp:cNvSpPr/>
      </dsp:nvSpPr>
      <dsp:spPr>
        <a:xfrm>
          <a:off x="2541162" y="2506295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32727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32727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32727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Accounting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41162" y="2506295"/>
        <a:ext cx="1788988" cy="1073393"/>
      </dsp:txXfrm>
    </dsp:sp>
    <dsp:sp modelId="{184E7D33-037D-4A46-B74C-FC23741DCFDC}">
      <dsp:nvSpPr>
        <dsp:cNvPr id="0" name=""/>
        <dsp:cNvSpPr/>
      </dsp:nvSpPr>
      <dsp:spPr>
        <a:xfrm>
          <a:off x="4509049" y="2506295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36364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36364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36364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Document management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09049" y="2506295"/>
        <a:ext cx="1788988" cy="1073393"/>
      </dsp:txXfrm>
    </dsp:sp>
    <dsp:sp modelId="{A83DC96D-9912-4349-A95F-913F3BFEC9A4}">
      <dsp:nvSpPr>
        <dsp:cNvPr id="0" name=""/>
        <dsp:cNvSpPr/>
      </dsp:nvSpPr>
      <dsp:spPr>
        <a:xfrm>
          <a:off x="6476936" y="2506295"/>
          <a:ext cx="1788988" cy="1073393"/>
        </a:xfrm>
        <a:prstGeom prst="rect">
          <a:avLst/>
        </a:prstGeom>
        <a:gradFill rotWithShape="0">
          <a:gsLst>
            <a:gs pos="0">
              <a:srgbClr val="8064A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rgbClr>
            </a:gs>
            <a:gs pos="80000">
              <a:srgbClr val="8064A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rgbClr>
            </a:gs>
            <a:gs pos="100000">
              <a:srgbClr val="8064A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Enterprise computing software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476936" y="2506295"/>
        <a:ext cx="1788988" cy="107339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183C1CC-DF47-45BB-AED8-9F6EE878758B}">
      <dsp:nvSpPr>
        <dsp:cNvPr id="0" name=""/>
        <dsp:cNvSpPr/>
      </dsp:nvSpPr>
      <dsp:spPr>
        <a:xfrm>
          <a:off x="1644" y="1047015"/>
          <a:ext cx="2388446" cy="196996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Enter text and numbers</a:t>
          </a:r>
          <a:endParaRPr lang="en-US" sz="19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Insert images</a:t>
          </a:r>
          <a:endParaRPr lang="en-US" sz="19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Perform other tasks</a:t>
          </a:r>
          <a:endParaRPr lang="en-US" sz="19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644" y="1047015"/>
        <a:ext cx="2388446" cy="1547832"/>
      </dsp:txXfrm>
    </dsp:sp>
    <dsp:sp modelId="{8243287E-C9A8-4705-9F97-4A6FEBAC7379}">
      <dsp:nvSpPr>
        <dsp:cNvPr id="0" name=""/>
        <dsp:cNvSpPr/>
      </dsp:nvSpPr>
      <dsp:spPr>
        <a:xfrm>
          <a:off x="1331315" y="1471044"/>
          <a:ext cx="2700722" cy="2700722"/>
        </a:xfrm>
        <a:prstGeom prst="leftCircularArrow">
          <a:avLst>
            <a:gd name="adj1" fmla="val 3400"/>
            <a:gd name="adj2" fmla="val 420809"/>
            <a:gd name="adj3" fmla="val 2196319"/>
            <a:gd name="adj4" fmla="val 9024489"/>
            <a:gd name="adj5" fmla="val 3966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60DC55-B921-4FC0-80C6-9D347831BFA2}">
      <dsp:nvSpPr>
        <dsp:cNvPr id="0" name=""/>
        <dsp:cNvSpPr/>
      </dsp:nvSpPr>
      <dsp:spPr>
        <a:xfrm>
          <a:off x="532410" y="2594848"/>
          <a:ext cx="2123063" cy="844272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Create </a:t>
          </a:r>
          <a:r>
            <a:rPr lang="en-US" sz="26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document</a:t>
          </a:r>
          <a:endParaRPr lang="en-US" sz="26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32410" y="2594848"/>
        <a:ext cx="2123063" cy="844272"/>
      </dsp:txXfrm>
    </dsp:sp>
    <dsp:sp modelId="{69A47480-36EE-48B8-831D-BD50F7192436}">
      <dsp:nvSpPr>
        <dsp:cNvPr id="0" name=""/>
        <dsp:cNvSpPr/>
      </dsp:nvSpPr>
      <dsp:spPr>
        <a:xfrm>
          <a:off x="3092685" y="1047015"/>
          <a:ext cx="2388446" cy="196996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Make changes to existing content</a:t>
          </a:r>
          <a:endParaRPr lang="en-US" sz="19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Inserting, deleting, cutting, copying, and pasting</a:t>
          </a:r>
          <a:endParaRPr lang="en-US" sz="19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092685" y="1469151"/>
        <a:ext cx="2388446" cy="1547832"/>
      </dsp:txXfrm>
    </dsp:sp>
    <dsp:sp modelId="{77C02592-DFFB-4E0A-9CF0-8DFC93EB7408}">
      <dsp:nvSpPr>
        <dsp:cNvPr id="0" name=""/>
        <dsp:cNvSpPr/>
      </dsp:nvSpPr>
      <dsp:spPr>
        <a:xfrm>
          <a:off x="4402453" y="-185007"/>
          <a:ext cx="3005912" cy="3005912"/>
        </a:xfrm>
        <a:prstGeom prst="circularArrow">
          <a:avLst>
            <a:gd name="adj1" fmla="val 3054"/>
            <a:gd name="adj2" fmla="val 375008"/>
            <a:gd name="adj3" fmla="val 19449482"/>
            <a:gd name="adj4" fmla="val 12575511"/>
            <a:gd name="adj5" fmla="val 3564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4D3815-7BEA-40A7-94E1-0A0BF1724D7A}">
      <dsp:nvSpPr>
        <dsp:cNvPr id="0" name=""/>
        <dsp:cNvSpPr/>
      </dsp:nvSpPr>
      <dsp:spPr>
        <a:xfrm>
          <a:off x="3623451" y="624879"/>
          <a:ext cx="2123063" cy="844272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Edit</a:t>
          </a:r>
          <a:r>
            <a:rPr lang="en-US" sz="26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a document</a:t>
          </a:r>
          <a:endParaRPr lang="en-US" sz="26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623451" y="624879"/>
        <a:ext cx="2123063" cy="844272"/>
      </dsp:txXfrm>
    </dsp:sp>
    <dsp:sp modelId="{4E878BEE-A6AC-400A-9587-DF56C68F2954}">
      <dsp:nvSpPr>
        <dsp:cNvPr id="0" name=""/>
        <dsp:cNvSpPr/>
      </dsp:nvSpPr>
      <dsp:spPr>
        <a:xfrm>
          <a:off x="6183726" y="1047015"/>
          <a:ext cx="2388446" cy="1969968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Change appearance</a:t>
          </a:r>
          <a:endParaRPr lang="en-US" sz="19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Font</a:t>
          </a:r>
          <a:endParaRPr lang="en-US" sz="19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  <a:p>
          <a:pPr marL="342900" lvl="2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900" b="1" kern="1200" dirty="0" smtClean="0">
              <a:solidFill>
                <a:srgbClr val="67588E"/>
              </a:solidFill>
              <a:latin typeface="Calibri"/>
              <a:ea typeface="+mn-ea"/>
              <a:cs typeface="+mn-cs"/>
            </a:rPr>
            <a:t>Font size</a:t>
          </a:r>
          <a:endParaRPr lang="en-US" sz="1900" b="1" kern="1200" dirty="0">
            <a:solidFill>
              <a:srgbClr val="67588E"/>
            </a:solidFill>
            <a:latin typeface="Calibri"/>
            <a:ea typeface="+mn-ea"/>
            <a:cs typeface="+mn-cs"/>
          </a:endParaRPr>
        </a:p>
      </dsp:txBody>
      <dsp:txXfrm>
        <a:off x="6183726" y="1047015"/>
        <a:ext cx="2388446" cy="1547832"/>
      </dsp:txXfrm>
    </dsp:sp>
    <dsp:sp modelId="{1E8C6998-4FF7-47E2-96BD-DF8CC456C747}">
      <dsp:nvSpPr>
        <dsp:cNvPr id="0" name=""/>
        <dsp:cNvSpPr/>
      </dsp:nvSpPr>
      <dsp:spPr>
        <a:xfrm>
          <a:off x="6714492" y="2594848"/>
          <a:ext cx="2123063" cy="844272"/>
        </a:xfrm>
        <a:prstGeom prst="roundRect">
          <a:avLst>
            <a:gd name="adj" fmla="val 10000"/>
          </a:avLst>
        </a:prstGeom>
        <a:solidFill>
          <a:srgbClr val="8064A2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33020" rIns="4953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Format</a:t>
          </a:r>
          <a:r>
            <a:rPr lang="en-US" sz="26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a document</a:t>
          </a:r>
          <a:endParaRPr lang="en-US" sz="26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714492" y="2594848"/>
        <a:ext cx="2123063" cy="844272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3056E6-3CA8-4AD8-B0BA-44CC333F12B4}">
      <dsp:nvSpPr>
        <dsp:cNvPr id="0" name=""/>
        <dsp:cNvSpPr/>
      </dsp:nvSpPr>
      <dsp:spPr>
        <a:xfrm>
          <a:off x="2943" y="58621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AutoCorrect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43" y="58621"/>
        <a:ext cx="1593465" cy="956079"/>
      </dsp:txXfrm>
    </dsp:sp>
    <dsp:sp modelId="{A25D6C2E-194A-4AF5-8E71-689790049A71}">
      <dsp:nvSpPr>
        <dsp:cNvPr id="0" name=""/>
        <dsp:cNvSpPr/>
      </dsp:nvSpPr>
      <dsp:spPr>
        <a:xfrm>
          <a:off x="1755755" y="58621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AutoFormat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755755" y="58621"/>
        <a:ext cx="1593465" cy="956079"/>
      </dsp:txXfrm>
    </dsp:sp>
    <dsp:sp modelId="{9E866C2D-3B7F-461B-873A-B2165E127A9F}">
      <dsp:nvSpPr>
        <dsp:cNvPr id="0" name=""/>
        <dsp:cNvSpPr/>
      </dsp:nvSpPr>
      <dsp:spPr>
        <a:xfrm>
          <a:off x="3508567" y="58621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Collaboration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508567" y="58621"/>
        <a:ext cx="1593465" cy="956079"/>
      </dsp:txXfrm>
    </dsp:sp>
    <dsp:sp modelId="{ECB1B874-BC97-426B-B25F-2F62A4F4B2B9}">
      <dsp:nvSpPr>
        <dsp:cNvPr id="0" name=""/>
        <dsp:cNvSpPr/>
      </dsp:nvSpPr>
      <dsp:spPr>
        <a:xfrm>
          <a:off x="5261379" y="58621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Columns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261379" y="58621"/>
        <a:ext cx="1593465" cy="956079"/>
      </dsp:txXfrm>
    </dsp:sp>
    <dsp:sp modelId="{B3CB4A3F-CF44-4FB8-BDEF-3E9E89FCEF45}">
      <dsp:nvSpPr>
        <dsp:cNvPr id="0" name=""/>
        <dsp:cNvSpPr/>
      </dsp:nvSpPr>
      <dsp:spPr>
        <a:xfrm>
          <a:off x="7014191" y="58621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Grammar Checker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014191" y="58621"/>
        <a:ext cx="1593465" cy="956079"/>
      </dsp:txXfrm>
    </dsp:sp>
    <dsp:sp modelId="{76C8B63B-1B0D-4A43-9F89-9E6E0ABA8854}">
      <dsp:nvSpPr>
        <dsp:cNvPr id="0" name=""/>
        <dsp:cNvSpPr/>
      </dsp:nvSpPr>
      <dsp:spPr>
        <a:xfrm>
          <a:off x="2943" y="1174047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Ink Input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43" y="1174047"/>
        <a:ext cx="1593465" cy="956079"/>
      </dsp:txXfrm>
    </dsp:sp>
    <dsp:sp modelId="{6F91E37F-E78A-4CAB-8FC9-45DDFE3962FF}">
      <dsp:nvSpPr>
        <dsp:cNvPr id="0" name=""/>
        <dsp:cNvSpPr/>
      </dsp:nvSpPr>
      <dsp:spPr>
        <a:xfrm>
          <a:off x="1755755" y="1174047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Macros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755755" y="1174047"/>
        <a:ext cx="1593465" cy="956079"/>
      </dsp:txXfrm>
    </dsp:sp>
    <dsp:sp modelId="{F9B73ABA-2536-4AF8-97C7-E8C13572F7C2}">
      <dsp:nvSpPr>
        <dsp:cNvPr id="0" name=""/>
        <dsp:cNvSpPr/>
      </dsp:nvSpPr>
      <dsp:spPr>
        <a:xfrm>
          <a:off x="3508567" y="1174047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Mail Merge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508567" y="1174047"/>
        <a:ext cx="1593465" cy="956079"/>
      </dsp:txXfrm>
    </dsp:sp>
    <dsp:sp modelId="{3FCB87B1-C748-4B58-8BCB-FA62551784F1}">
      <dsp:nvSpPr>
        <dsp:cNvPr id="0" name=""/>
        <dsp:cNvSpPr/>
      </dsp:nvSpPr>
      <dsp:spPr>
        <a:xfrm>
          <a:off x="5261379" y="1174047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Reading Layout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261379" y="1174047"/>
        <a:ext cx="1593465" cy="956079"/>
      </dsp:txXfrm>
    </dsp:sp>
    <dsp:sp modelId="{73919AD3-189C-47EA-B5DC-5DCAA64FC74C}">
      <dsp:nvSpPr>
        <dsp:cNvPr id="0" name=""/>
        <dsp:cNvSpPr/>
      </dsp:nvSpPr>
      <dsp:spPr>
        <a:xfrm>
          <a:off x="7014191" y="1174047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Research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014191" y="1174047"/>
        <a:ext cx="1593465" cy="956079"/>
      </dsp:txXfrm>
    </dsp:sp>
    <dsp:sp modelId="{762BB5CF-B1F6-42E7-84A9-259DE43E4431}">
      <dsp:nvSpPr>
        <dsp:cNvPr id="0" name=""/>
        <dsp:cNvSpPr/>
      </dsp:nvSpPr>
      <dsp:spPr>
        <a:xfrm>
          <a:off x="2943" y="2289473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Search and Replace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43" y="2289473"/>
        <a:ext cx="1593465" cy="956079"/>
      </dsp:txXfrm>
    </dsp:sp>
    <dsp:sp modelId="{DF101BB2-1E96-4DEC-B363-3B4479B28E7C}">
      <dsp:nvSpPr>
        <dsp:cNvPr id="0" name=""/>
        <dsp:cNvSpPr/>
      </dsp:nvSpPr>
      <dsp:spPr>
        <a:xfrm>
          <a:off x="1755755" y="2289473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Smart Tags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755755" y="2289473"/>
        <a:ext cx="1593465" cy="956079"/>
      </dsp:txXfrm>
    </dsp:sp>
    <dsp:sp modelId="{DBB2A9D4-23A3-4E5D-8766-53AB71239A91}">
      <dsp:nvSpPr>
        <dsp:cNvPr id="0" name=""/>
        <dsp:cNvSpPr/>
      </dsp:nvSpPr>
      <dsp:spPr>
        <a:xfrm>
          <a:off x="3508567" y="2289473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Tables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508567" y="2289473"/>
        <a:ext cx="1593465" cy="956079"/>
      </dsp:txXfrm>
    </dsp:sp>
    <dsp:sp modelId="{CBA8EA92-B2E2-4E58-8250-3C22542722DC}">
      <dsp:nvSpPr>
        <dsp:cNvPr id="0" name=""/>
        <dsp:cNvSpPr/>
      </dsp:nvSpPr>
      <dsp:spPr>
        <a:xfrm>
          <a:off x="5261379" y="2289473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Templates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261379" y="2289473"/>
        <a:ext cx="1593465" cy="956079"/>
      </dsp:txXfrm>
    </dsp:sp>
    <dsp:sp modelId="{B5213E07-16AD-4FDD-A8C7-E543258B53C2}">
      <dsp:nvSpPr>
        <dsp:cNvPr id="0" name=""/>
        <dsp:cNvSpPr/>
      </dsp:nvSpPr>
      <dsp:spPr>
        <a:xfrm>
          <a:off x="7014191" y="2289473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Thesaurus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014191" y="2289473"/>
        <a:ext cx="1593465" cy="956079"/>
      </dsp:txXfrm>
    </dsp:sp>
    <dsp:sp modelId="{824B1024-C61F-42BD-8E10-3BECD2965AD6}">
      <dsp:nvSpPr>
        <dsp:cNvPr id="0" name=""/>
        <dsp:cNvSpPr/>
      </dsp:nvSpPr>
      <dsp:spPr>
        <a:xfrm>
          <a:off x="1755755" y="3404899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Tracking Changes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1755755" y="3404899"/>
        <a:ext cx="1593465" cy="956079"/>
      </dsp:txXfrm>
    </dsp:sp>
    <dsp:sp modelId="{1F2F42C5-A9BA-4CA0-9E1E-0BF7BE9E9685}">
      <dsp:nvSpPr>
        <dsp:cNvPr id="0" name=""/>
        <dsp:cNvSpPr/>
      </dsp:nvSpPr>
      <dsp:spPr>
        <a:xfrm>
          <a:off x="3508567" y="3404899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Voice Recognition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508567" y="3404899"/>
        <a:ext cx="1593465" cy="956079"/>
      </dsp:txXfrm>
    </dsp:sp>
    <dsp:sp modelId="{3AE2EE11-310E-4821-8E31-EB7AB07D4C4D}">
      <dsp:nvSpPr>
        <dsp:cNvPr id="0" name=""/>
        <dsp:cNvSpPr/>
      </dsp:nvSpPr>
      <dsp:spPr>
        <a:xfrm>
          <a:off x="5261379" y="3404899"/>
          <a:ext cx="1593465" cy="956079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Web Page Development</a:t>
          </a:r>
          <a:endParaRPr lang="en-US" sz="20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261379" y="3404899"/>
        <a:ext cx="1593465" cy="95607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470DEA6-CC45-426C-8AD1-11D89E1D2587}">
      <dsp:nvSpPr>
        <dsp:cNvPr id="0" name=""/>
        <dsp:cNvSpPr/>
      </dsp:nvSpPr>
      <dsp:spPr>
        <a:xfrm>
          <a:off x="113295" y="192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FV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3295" y="1927"/>
        <a:ext cx="1325016" cy="795010"/>
      </dsp:txXfrm>
    </dsp:sp>
    <dsp:sp modelId="{1B944A0F-8E8D-4FEC-9801-8617EF859BF9}">
      <dsp:nvSpPr>
        <dsp:cNvPr id="0" name=""/>
        <dsp:cNvSpPr/>
      </dsp:nvSpPr>
      <dsp:spPr>
        <a:xfrm>
          <a:off x="1570813" y="192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8"/>
                <a:satOff val="-218"/>
                <a:lumOff val="124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8"/>
                <a:satOff val="-218"/>
                <a:lumOff val="124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8"/>
                <a:satOff val="-218"/>
                <a:lumOff val="124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NPV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70813" y="1927"/>
        <a:ext cx="1325016" cy="795010"/>
      </dsp:txXfrm>
    </dsp:sp>
    <dsp:sp modelId="{0934662E-61FD-4BA0-9A90-0F86A64521AD}">
      <dsp:nvSpPr>
        <dsp:cNvPr id="0" name=""/>
        <dsp:cNvSpPr/>
      </dsp:nvSpPr>
      <dsp:spPr>
        <a:xfrm>
          <a:off x="3028332" y="192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6"/>
                <a:satOff val="-437"/>
                <a:lumOff val="249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6"/>
                <a:satOff val="-437"/>
                <a:lumOff val="249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6"/>
                <a:satOff val="-437"/>
                <a:lumOff val="249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PMT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28332" y="1927"/>
        <a:ext cx="1325016" cy="795010"/>
      </dsp:txXfrm>
    </dsp:sp>
    <dsp:sp modelId="{F369C7C4-C3DD-4836-AC2A-8CFB8CCC8685}">
      <dsp:nvSpPr>
        <dsp:cNvPr id="0" name=""/>
        <dsp:cNvSpPr/>
      </dsp:nvSpPr>
      <dsp:spPr>
        <a:xfrm>
          <a:off x="4485850" y="192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26484"/>
                <a:satOff val="-655"/>
                <a:lumOff val="374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6484"/>
                <a:satOff val="-655"/>
                <a:lumOff val="374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6484"/>
                <a:satOff val="-655"/>
                <a:lumOff val="374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PV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5850" y="1927"/>
        <a:ext cx="1325016" cy="795010"/>
      </dsp:txXfrm>
    </dsp:sp>
    <dsp:sp modelId="{15D3E6B8-A787-4C89-8B24-9BB2119E3B97}">
      <dsp:nvSpPr>
        <dsp:cNvPr id="0" name=""/>
        <dsp:cNvSpPr/>
      </dsp:nvSpPr>
      <dsp:spPr>
        <a:xfrm>
          <a:off x="5943369" y="192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RATE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43369" y="1927"/>
        <a:ext cx="1325016" cy="795010"/>
      </dsp:txXfrm>
    </dsp:sp>
    <dsp:sp modelId="{281BA436-8BD5-4EB0-8C15-8C671DBE12B8}">
      <dsp:nvSpPr>
        <dsp:cNvPr id="0" name=""/>
        <dsp:cNvSpPr/>
      </dsp:nvSpPr>
      <dsp:spPr>
        <a:xfrm>
          <a:off x="7400887" y="192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400887" y="1927"/>
        <a:ext cx="1325016" cy="795010"/>
      </dsp:txXfrm>
    </dsp:sp>
    <dsp:sp modelId="{6C0D9E89-E532-474A-A58B-C5AE9F6C7491}">
      <dsp:nvSpPr>
        <dsp:cNvPr id="0" name=""/>
        <dsp:cNvSpPr/>
      </dsp:nvSpPr>
      <dsp:spPr>
        <a:xfrm>
          <a:off x="113295" y="929439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2967"/>
                <a:satOff val="-1310"/>
                <a:lumOff val="749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2967"/>
                <a:satOff val="-1310"/>
                <a:lumOff val="749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2967"/>
                <a:satOff val="-1310"/>
                <a:lumOff val="749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NOW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3295" y="929439"/>
        <a:ext cx="1325016" cy="795010"/>
      </dsp:txXfrm>
    </dsp:sp>
    <dsp:sp modelId="{0A092F3D-1847-43AB-A5AF-7C4603D24C37}">
      <dsp:nvSpPr>
        <dsp:cNvPr id="0" name=""/>
        <dsp:cNvSpPr/>
      </dsp:nvSpPr>
      <dsp:spPr>
        <a:xfrm>
          <a:off x="1570813" y="929439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61795"/>
                <a:satOff val="-1528"/>
                <a:lumOff val="874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61795"/>
                <a:satOff val="-1528"/>
                <a:lumOff val="874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61795"/>
                <a:satOff val="-1528"/>
                <a:lumOff val="874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70813" y="929439"/>
        <a:ext cx="1325016" cy="795010"/>
      </dsp:txXfrm>
    </dsp:sp>
    <dsp:sp modelId="{28A39771-483B-49D5-82B3-6F61DC80EFF1}">
      <dsp:nvSpPr>
        <dsp:cNvPr id="0" name=""/>
        <dsp:cNvSpPr/>
      </dsp:nvSpPr>
      <dsp:spPr>
        <a:xfrm>
          <a:off x="3047995" y="914397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ABS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47995" y="914397"/>
        <a:ext cx="1325016" cy="795010"/>
      </dsp:txXfrm>
    </dsp:sp>
    <dsp:sp modelId="{2807E3A3-E7F8-4578-A23A-D43FE368F03A}">
      <dsp:nvSpPr>
        <dsp:cNvPr id="0" name=""/>
        <dsp:cNvSpPr/>
      </dsp:nvSpPr>
      <dsp:spPr>
        <a:xfrm>
          <a:off x="4485850" y="929439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79451"/>
                <a:satOff val="-1964"/>
                <a:lumOff val="1124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9451"/>
                <a:satOff val="-1964"/>
                <a:lumOff val="1124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9451"/>
                <a:satOff val="-1964"/>
                <a:lumOff val="112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5850" y="929439"/>
        <a:ext cx="1325016" cy="795010"/>
      </dsp:txXfrm>
    </dsp:sp>
    <dsp:sp modelId="{1FB78CB1-9689-4D72-ACC5-6B03EE7B4471}">
      <dsp:nvSpPr>
        <dsp:cNvPr id="0" name=""/>
        <dsp:cNvSpPr/>
      </dsp:nvSpPr>
      <dsp:spPr>
        <a:xfrm>
          <a:off x="5943369" y="929439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LN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43369" y="929439"/>
        <a:ext cx="1325016" cy="795010"/>
      </dsp:txXfrm>
    </dsp:sp>
    <dsp:sp modelId="{9881D087-C86F-47B6-8F76-122E08AFA111}">
      <dsp:nvSpPr>
        <dsp:cNvPr id="0" name=""/>
        <dsp:cNvSpPr/>
      </dsp:nvSpPr>
      <dsp:spPr>
        <a:xfrm>
          <a:off x="7400887" y="929439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97107"/>
                <a:satOff val="-2401"/>
                <a:lumOff val="1374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97107"/>
                <a:satOff val="-2401"/>
                <a:lumOff val="1374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97107"/>
                <a:satOff val="-2401"/>
                <a:lumOff val="1374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LOG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400887" y="929439"/>
        <a:ext cx="1325016" cy="795010"/>
      </dsp:txXfrm>
    </dsp:sp>
    <dsp:sp modelId="{6B3A5633-AB45-40C4-A6A7-DE1F7C3019EC}">
      <dsp:nvSpPr>
        <dsp:cNvPr id="0" name=""/>
        <dsp:cNvSpPr/>
      </dsp:nvSpPr>
      <dsp:spPr>
        <a:xfrm>
          <a:off x="113295" y="1856950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ROUND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3295" y="1856950"/>
        <a:ext cx="1325016" cy="795010"/>
      </dsp:txXfrm>
    </dsp:sp>
    <dsp:sp modelId="{55F143D2-BAA8-421B-835D-7B537FFD90B3}">
      <dsp:nvSpPr>
        <dsp:cNvPr id="0" name=""/>
        <dsp:cNvSpPr/>
      </dsp:nvSpPr>
      <dsp:spPr>
        <a:xfrm>
          <a:off x="1570813" y="1856950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4762"/>
                <a:satOff val="-2837"/>
                <a:lumOff val="1624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4762"/>
                <a:satOff val="-2837"/>
                <a:lumOff val="1624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4762"/>
                <a:satOff val="-2837"/>
                <a:lumOff val="1624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SQRT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70813" y="1856950"/>
        <a:ext cx="1325016" cy="795010"/>
      </dsp:txXfrm>
    </dsp:sp>
    <dsp:sp modelId="{7039733A-CB48-4673-980A-46D4986838A5}">
      <dsp:nvSpPr>
        <dsp:cNvPr id="0" name=""/>
        <dsp:cNvSpPr/>
      </dsp:nvSpPr>
      <dsp:spPr>
        <a:xfrm>
          <a:off x="3028332" y="1856950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23590"/>
                <a:satOff val="-3056"/>
                <a:lumOff val="1749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23590"/>
                <a:satOff val="-3056"/>
                <a:lumOff val="1749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23590"/>
                <a:satOff val="-3056"/>
                <a:lumOff val="1749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SUM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28332" y="1856950"/>
        <a:ext cx="1325016" cy="795010"/>
      </dsp:txXfrm>
    </dsp:sp>
    <dsp:sp modelId="{C692A852-6B59-486A-B34D-1DBA64703F82}">
      <dsp:nvSpPr>
        <dsp:cNvPr id="0" name=""/>
        <dsp:cNvSpPr/>
      </dsp:nvSpPr>
      <dsp:spPr>
        <a:xfrm>
          <a:off x="4485850" y="1856950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AVERAGE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85850" y="1856950"/>
        <a:ext cx="1325016" cy="795010"/>
      </dsp:txXfrm>
    </dsp:sp>
    <dsp:sp modelId="{AA22749A-811E-4EFB-91D5-D7CDA178A808}">
      <dsp:nvSpPr>
        <dsp:cNvPr id="0" name=""/>
        <dsp:cNvSpPr/>
      </dsp:nvSpPr>
      <dsp:spPr>
        <a:xfrm>
          <a:off x="5943369" y="1856950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COUNT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43369" y="1856950"/>
        <a:ext cx="1325016" cy="795010"/>
      </dsp:txXfrm>
    </dsp:sp>
    <dsp:sp modelId="{ACD80E66-CCC5-4FCE-900C-AC4B162B350B}">
      <dsp:nvSpPr>
        <dsp:cNvPr id="0" name=""/>
        <dsp:cNvSpPr/>
      </dsp:nvSpPr>
      <dsp:spPr>
        <a:xfrm>
          <a:off x="7400887" y="1856950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50074"/>
                <a:satOff val="-3710"/>
                <a:lumOff val="2124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0074"/>
                <a:satOff val="-3710"/>
                <a:lumOff val="2124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0074"/>
                <a:satOff val="-3710"/>
                <a:lumOff val="2124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MAX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400887" y="1856950"/>
        <a:ext cx="1325016" cy="795010"/>
      </dsp:txXfrm>
    </dsp:sp>
    <dsp:sp modelId="{BFE4F1F9-8435-47C5-A7F5-08D7028AFDB9}">
      <dsp:nvSpPr>
        <dsp:cNvPr id="0" name=""/>
        <dsp:cNvSpPr/>
      </dsp:nvSpPr>
      <dsp:spPr>
        <a:xfrm>
          <a:off x="2299573" y="2784462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58902"/>
                <a:satOff val="-3929"/>
                <a:lumOff val="2248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8902"/>
                <a:satOff val="-3929"/>
                <a:lumOff val="2248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8902"/>
                <a:satOff val="-3929"/>
                <a:lumOff val="2248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MIN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99573" y="2784462"/>
        <a:ext cx="1325016" cy="795010"/>
      </dsp:txXfrm>
    </dsp:sp>
    <dsp:sp modelId="{3396BD1B-6431-41F1-8731-8BA96D5A8723}">
      <dsp:nvSpPr>
        <dsp:cNvPr id="0" name=""/>
        <dsp:cNvSpPr/>
      </dsp:nvSpPr>
      <dsp:spPr>
        <a:xfrm>
          <a:off x="3757091" y="2784462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67730"/>
                <a:satOff val="-4147"/>
                <a:lumOff val="2373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67730"/>
                <a:satOff val="-4147"/>
                <a:lumOff val="2373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67730"/>
                <a:satOff val="-4147"/>
                <a:lumOff val="2373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STDEV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757091" y="2784462"/>
        <a:ext cx="1325016" cy="795010"/>
      </dsp:txXfrm>
    </dsp:sp>
    <dsp:sp modelId="{396093EB-1479-4B6C-8338-E0D9502A1D22}">
      <dsp:nvSpPr>
        <dsp:cNvPr id="0" name=""/>
        <dsp:cNvSpPr/>
      </dsp:nvSpPr>
      <dsp:spPr>
        <a:xfrm>
          <a:off x="5214610" y="2784462"/>
          <a:ext cx="1325016" cy="795010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IF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14610" y="2784462"/>
        <a:ext cx="1325016" cy="795010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CE17A3-73FB-4AEC-B174-34722523C514}">
      <dsp:nvSpPr>
        <dsp:cNvPr id="0" name=""/>
        <dsp:cNvSpPr/>
      </dsp:nvSpPr>
      <dsp:spPr>
        <a:xfrm>
          <a:off x="604904" y="721"/>
          <a:ext cx="2109043" cy="126542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Appointment calendar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4904" y="721"/>
        <a:ext cx="2109043" cy="1265426"/>
      </dsp:txXfrm>
    </dsp:sp>
    <dsp:sp modelId="{4CB2DF3B-3AD8-4F00-9E39-FF5B30AEF59A}">
      <dsp:nvSpPr>
        <dsp:cNvPr id="0" name=""/>
        <dsp:cNvSpPr/>
      </dsp:nvSpPr>
      <dsp:spPr>
        <a:xfrm>
          <a:off x="2924852" y="721"/>
          <a:ext cx="2109043" cy="126542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Address book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924852" y="721"/>
        <a:ext cx="2109043" cy="1265426"/>
      </dsp:txXfrm>
    </dsp:sp>
    <dsp:sp modelId="{087C5DB1-A246-4D79-AD0D-CDF97AFE8B30}">
      <dsp:nvSpPr>
        <dsp:cNvPr id="0" name=""/>
        <dsp:cNvSpPr/>
      </dsp:nvSpPr>
      <dsp:spPr>
        <a:xfrm>
          <a:off x="1764878" y="1477052"/>
          <a:ext cx="2109043" cy="126542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Notepad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764878" y="1477052"/>
        <a:ext cx="2109043" cy="12654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73B167-E0FB-479C-B52F-C909EC21982D}" type="slidenum">
              <a:rPr lang="en-US" smtClean="0">
                <a:latin typeface="Arial" charset="0"/>
              </a:rPr>
              <a:pPr/>
              <a:t>11</a:t>
            </a:fld>
            <a:endParaRPr lang="en-US" smtClean="0">
              <a:latin typeface="Arial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Discussion point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A student once told me that Windows and Linux cost the same – they are free. Use this statement as a springboard to discuss the problems of piracy with your students. Demonstrate the loss of revenue a company faces due to piracy. Demonstrate the security risks the students take when pirating software.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BF766-592D-46AE-B231-4C9DBCFAF969}" type="slidenum">
              <a:rPr lang="en-US" smtClean="0">
                <a:latin typeface="Arial" charset="0"/>
              </a:rPr>
              <a:pPr/>
              <a:t>13</a:t>
            </a:fld>
            <a:endParaRPr lang="en-US" smtClean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BF766-592D-46AE-B231-4C9DBCFAF969}" type="slidenum">
              <a:rPr lang="en-US" smtClean="0">
                <a:latin typeface="Arial" charset="0"/>
              </a:rPr>
              <a:pPr/>
              <a:t>14</a:t>
            </a:fld>
            <a:endParaRPr lang="en-US" smtClean="0">
              <a:latin typeface="Arial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The best piece of freeware on the market is spy-bot. Spy-bot is an excellent tool for stopping and removing spyware products on your computer. Get a copy at http://www.safer-networking.org/en/index.html. Patrick Kolla, the author, asks for an optional donation to cover costs.</a:t>
            </a:r>
          </a:p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DC100-5405-4051-B244-A4B8766180A8}" type="slidenum">
              <a:rPr lang="en-US" smtClean="0">
                <a:latin typeface="Arial" charset="0"/>
              </a:rPr>
              <a:pPr/>
              <a:t>16</a:t>
            </a:fld>
            <a:endParaRPr lang="en-US" smtClean="0">
              <a:latin typeface="Arial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dirty="0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dirty="0" smtClean="0">
                <a:latin typeface="Arial" charset="0"/>
                <a:cs typeface="Times" pitchFamily="18" charset="0"/>
              </a:rPr>
              <a:t>An excellent example is to create a letter in Word. Then in Excel, create a simple spreadsheet. Link the spreadsheet into the letter. Arrange both products on the screen. Change the spreadsheet and the letter should update automatically.</a:t>
            </a:r>
            <a:r>
              <a:rPr lang="en-US" dirty="0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37C22C-8F69-4B3B-A206-223BB4EEDEA5}" type="slidenum">
              <a:rPr lang="en-US" smtClean="0">
                <a:latin typeface="Arial" charset="0"/>
              </a:rPr>
              <a:pPr/>
              <a:t>29</a:t>
            </a:fld>
            <a:endParaRPr lang="en-US" smtClean="0">
              <a:latin typeface="Arial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To select a paragraph using the mouse, triple click any word in the paragraph. Double clicking selects the word.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9A81E7-9095-43D3-8026-7D94BD7DDD02}" type="slidenum">
              <a:rPr lang="en-US" smtClean="0">
                <a:latin typeface="Arial" charset="0"/>
              </a:rPr>
              <a:pPr/>
              <a:t>31</a:t>
            </a:fld>
            <a:endParaRPr lang="en-US" smtClean="0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Point out to your students that the simple word processor is the most often used application in most offices.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8D11EC-EBF0-48CC-A837-EAFAB4307E49}" type="slidenum">
              <a:rPr lang="en-US" smtClean="0">
                <a:latin typeface="Arial" charset="0"/>
              </a:rPr>
              <a:pPr/>
              <a:t>44</a:t>
            </a:fld>
            <a:endParaRPr lang="en-US" smtClean="0">
              <a:latin typeface="Arial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Point out to the students that templates can be found in nearly all office products.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52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microsoft.com/office/2007/relationships/diagramDrawing" Target="../diagrams/drawing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24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WWW and Multimedia</a:t>
            </a:r>
          </a:p>
          <a:p>
            <a:pPr lvl="1"/>
            <a:r>
              <a:rPr lang="en-US" dirty="0" smtClean="0"/>
              <a:t>Graphics		Animation</a:t>
            </a:r>
          </a:p>
          <a:p>
            <a:pPr lvl="1"/>
            <a:r>
              <a:rPr lang="en-US" dirty="0" smtClean="0"/>
              <a:t>Audio			Video</a:t>
            </a:r>
          </a:p>
          <a:p>
            <a:pPr lvl="1"/>
            <a:r>
              <a:rPr lang="en-US" dirty="0" smtClean="0"/>
              <a:t>Virtual Reality		Plug-In</a:t>
            </a:r>
          </a:p>
          <a:p>
            <a:r>
              <a:rPr lang="en-US" dirty="0" smtClean="0"/>
              <a:t>Web Publishing</a:t>
            </a:r>
          </a:p>
          <a:p>
            <a:r>
              <a:rPr lang="en-US" dirty="0" smtClean="0"/>
              <a:t>E-Commerce</a:t>
            </a:r>
          </a:p>
          <a:p>
            <a:pPr lvl="1"/>
            <a:r>
              <a:rPr lang="en-US" dirty="0" smtClean="0"/>
              <a:t>Business to Consumer</a:t>
            </a:r>
          </a:p>
          <a:p>
            <a:pPr lvl="1"/>
            <a:r>
              <a:rPr lang="en-US" dirty="0" smtClean="0"/>
              <a:t>Business to Business</a:t>
            </a:r>
          </a:p>
          <a:p>
            <a:pPr lvl="1"/>
            <a:r>
              <a:rPr lang="en-US" dirty="0" smtClean="0"/>
              <a:t>Intranets and Extranets</a:t>
            </a:r>
          </a:p>
          <a:p>
            <a:pPr lvl="1"/>
            <a:r>
              <a:rPr lang="en-US" dirty="0" smtClean="0"/>
              <a:t>Security and Secure Web Pages</a:t>
            </a:r>
          </a:p>
          <a:p>
            <a:pPr lvl="1"/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Other Internet Services</a:t>
            </a:r>
          </a:p>
          <a:p>
            <a:pPr lvl="1"/>
            <a:r>
              <a:rPr lang="en-US" dirty="0" smtClean="0"/>
              <a:t>E-mail</a:t>
            </a:r>
          </a:p>
          <a:p>
            <a:pPr lvl="1"/>
            <a:r>
              <a:rPr lang="en-US" dirty="0" smtClean="0"/>
              <a:t>Instant Messaging</a:t>
            </a:r>
          </a:p>
          <a:p>
            <a:pPr lvl="1"/>
            <a:r>
              <a:rPr lang="en-US" dirty="0" smtClean="0"/>
              <a:t>Chat and Chat rooms</a:t>
            </a:r>
          </a:p>
          <a:p>
            <a:pPr lvl="1"/>
            <a:r>
              <a:rPr lang="en-US" dirty="0" smtClean="0"/>
              <a:t>News and Newsgroups</a:t>
            </a:r>
          </a:p>
          <a:p>
            <a:pPr lvl="1"/>
            <a:r>
              <a:rPr lang="en-US" dirty="0" smtClean="0"/>
              <a:t>VoIP</a:t>
            </a:r>
          </a:p>
          <a:p>
            <a:pPr lvl="1"/>
            <a:r>
              <a:rPr lang="en-US" dirty="0" smtClean="0"/>
              <a:t>FTP</a:t>
            </a:r>
          </a:p>
          <a:p>
            <a:pPr lvl="1"/>
            <a:r>
              <a:rPr lang="en-US" dirty="0" smtClean="0"/>
              <a:t>P2P</a:t>
            </a:r>
          </a:p>
          <a:p>
            <a:r>
              <a:rPr lang="en-US" dirty="0" smtClean="0"/>
              <a:t>API and Network Drivers</a:t>
            </a:r>
          </a:p>
          <a:p>
            <a:r>
              <a:rPr lang="en-US" dirty="0" smtClean="0"/>
              <a:t>Rules of Netiquettes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Objectives Overview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219200"/>
          <a:ext cx="88392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33538E6-9EEE-4CD5-93C4-0C90FAE75F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C33538E6-9EEE-4CD5-93C4-0C90FAE75F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7D849DB-545B-4766-BD66-2977F21C03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C7D849DB-545B-4766-BD66-2977F21C03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8815899-F88D-41B3-A125-0FBCE1BE5F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F8815899-F88D-41B3-A125-0FBCE1BE5F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DE15484-94EA-4392-8614-3BA695475D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7DE15484-94EA-4392-8614-3BA695475D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Application software </a:t>
            </a:r>
            <a:r>
              <a:rPr lang="en-US" dirty="0" smtClean="0"/>
              <a:t>consists of programs designed to make users more productive and/or assist with personal tasks</a:t>
            </a:r>
            <a:endParaRPr lang="en-US" b="1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743200"/>
          <a:ext cx="82296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 of Application Software</a:t>
            </a:r>
            <a:endParaRPr lang="en-US" dirty="0"/>
          </a:p>
        </p:txBody>
      </p:sp>
      <p:pic>
        <p:nvPicPr>
          <p:cNvPr id="4" name="Content Placeholder 8" descr="Fig3-0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219200"/>
            <a:ext cx="8748256" cy="47244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r>
              <a:rPr lang="en-US" dirty="0" smtClean="0"/>
              <a:t>Available in a variety of forms: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2286000"/>
          <a:ext cx="86106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A136DED-68A2-4DC5-8AC9-054F8C4218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A136DED-68A2-4DC5-8AC9-054F8C4218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1A7C77-138B-4EBC-B8D7-424CE74B8B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C71A7C77-138B-4EBC-B8D7-424CE74B8B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08B5EFB-A237-418B-9C16-67730CD402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08B5EFB-A237-418B-9C16-67730CD402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5E74F3-087C-48EC-B257-04790A65D5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185E74F3-087C-48EC-B257-04790A65D5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9FE0BB-1C63-4306-B8AC-F75540BA3D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39FE0BB-1C63-4306-B8AC-F75540BA3D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5FE43E1-F1E8-4447-A00A-4BEFA0312B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25FE43E1-F1E8-4447-A00A-4BEFA0312B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1D8AC55-8F72-4C31-B230-7B081739B2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81D8AC55-8F72-4C31-B230-7B081739B2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Packaged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0000CC"/>
                </a:solidFill>
              </a:rPr>
              <a:t>commercial software</a:t>
            </a:r>
          </a:p>
          <a:p>
            <a:r>
              <a:rPr lang="en-US" dirty="0" smtClean="0"/>
              <a:t>Software that must be purchased</a:t>
            </a:r>
          </a:p>
          <a:p>
            <a:r>
              <a:rPr lang="en-US" dirty="0" smtClean="0"/>
              <a:t>Copyrighted retail software that meets the needs of a wide variety of users, not just a single user or company</a:t>
            </a:r>
          </a:p>
          <a:p>
            <a:r>
              <a:rPr lang="en-US" dirty="0" smtClean="0"/>
              <a:t>is an application that performs only one type of task, such as a word processing program, a graphics program, or an e-mail program</a:t>
            </a:r>
          </a:p>
          <a:p>
            <a:r>
              <a:rPr lang="en-US" dirty="0" smtClean="0"/>
              <a:t>might have many tools and features, but it basically focuses on one type of task or a range of related tasks. </a:t>
            </a:r>
          </a:p>
          <a:p>
            <a:r>
              <a:rPr lang="en-US" dirty="0" smtClean="0"/>
              <a:t>Packaged software is available in retail stores or on the Web.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0000CC"/>
                </a:solidFill>
              </a:rPr>
              <a:t>stand alone software</a:t>
            </a:r>
          </a:p>
          <a:p>
            <a:r>
              <a:rPr lang="en-US" dirty="0" smtClean="0"/>
              <a:t>Performs functions specific to a business or industry</a:t>
            </a:r>
          </a:p>
          <a:p>
            <a:r>
              <a:rPr lang="en-US" dirty="0" smtClean="0"/>
              <a:t>Solves one type of problem</a:t>
            </a:r>
          </a:p>
          <a:p>
            <a:r>
              <a:rPr lang="en-US" dirty="0" smtClean="0"/>
              <a:t>Sometimes a company cannot find packaged software that meets its unique requirements</a:t>
            </a:r>
          </a:p>
          <a:p>
            <a:r>
              <a:rPr lang="en-US" dirty="0" smtClean="0"/>
              <a:t>In this case, the company may use programmers to develop tailor-made custom software</a:t>
            </a:r>
          </a:p>
          <a:p>
            <a:r>
              <a:rPr lang="en-US" dirty="0" smtClean="0"/>
              <a:t>Usually costs more than packaged software.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Web site that allows users to access and interact with software from any computer or device that is connected to the Internet</a:t>
            </a:r>
          </a:p>
          <a:p>
            <a:r>
              <a:rPr lang="en-US" dirty="0" smtClean="0"/>
              <a:t>Many Web sites provide free access to their programs</a:t>
            </a:r>
          </a:p>
          <a:p>
            <a:r>
              <a:rPr lang="en-US" dirty="0" smtClean="0"/>
              <a:t>Some charge a fee</a:t>
            </a:r>
          </a:p>
          <a:p>
            <a:r>
              <a:rPr lang="en-US" dirty="0" smtClean="0"/>
              <a:t>Types of Web applications include e-mail, word processing, tax preparation, and game programs.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Open Source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Programs distributed for use with source code</a:t>
            </a:r>
          </a:p>
          <a:p>
            <a:r>
              <a:rPr lang="en-US" dirty="0" smtClean="0"/>
              <a:t>Allows users to modify the software and redistribution</a:t>
            </a:r>
          </a:p>
          <a:p>
            <a:r>
              <a:rPr lang="en-US" dirty="0" smtClean="0"/>
              <a:t>Software has no restrictions from the copyright holder regarding modification of the software’s internal instructions and its redistribution.</a:t>
            </a:r>
          </a:p>
          <a:p>
            <a:r>
              <a:rPr lang="en-US" dirty="0" smtClean="0"/>
              <a:t>Source code is available in editable formats, as are the many development libraries that are used to create applications</a:t>
            </a:r>
          </a:p>
          <a:p>
            <a:r>
              <a:rPr lang="en-US" dirty="0" smtClean="0"/>
              <a:t>Modifications and comments are welcome</a:t>
            </a:r>
          </a:p>
          <a:p>
            <a:r>
              <a:rPr lang="en-US" dirty="0" smtClean="0"/>
              <a:t>Linux and </a:t>
            </a:r>
            <a:r>
              <a:rPr lang="en-US" dirty="0" err="1" smtClean="0"/>
              <a:t>OpenOffice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Open Office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057400"/>
          </a:xfrm>
        </p:spPr>
        <p:txBody>
          <a:bodyPr/>
          <a:lstStyle/>
          <a:p>
            <a:r>
              <a:rPr lang="en-US" dirty="0" smtClean="0"/>
              <a:t>OpenOftce.org is an open-source application suite that runs on many different platforms. It is available for free and used by about 16 million people worldwide.</a:t>
            </a:r>
            <a:endParaRPr lang="en-US" dirty="0"/>
          </a:p>
        </p:txBody>
      </p:sp>
      <p:pic>
        <p:nvPicPr>
          <p:cNvPr id="9219" name="Picture 3077" descr="nor78902_A08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971800"/>
            <a:ext cx="5067300" cy="3662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Shareware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Gets its name from the fact that its developers encourage users to share it with one another and to try out the software before purchasing it</a:t>
            </a:r>
          </a:p>
          <a:p>
            <a:r>
              <a:rPr lang="en-US" dirty="0" smtClean="0"/>
              <a:t>Distributed free for trial period</a:t>
            </a:r>
          </a:p>
          <a:p>
            <a:r>
              <a:rPr lang="en-US" dirty="0" smtClean="0"/>
              <a:t>Try before you buy</a:t>
            </a:r>
          </a:p>
          <a:p>
            <a:r>
              <a:rPr lang="en-US" dirty="0" smtClean="0"/>
              <a:t>Typically, the user is allowed a certain number of days to work with the software before registering and/or paying for it</a:t>
            </a:r>
          </a:p>
          <a:p>
            <a:r>
              <a:rPr lang="en-US" dirty="0" smtClean="0"/>
              <a:t>May deactivate if not purchased</a:t>
            </a:r>
          </a:p>
          <a:p>
            <a:r>
              <a:rPr lang="en-US" dirty="0" smtClean="0"/>
              <a:t>In some cases, a scaled-down version of the software is distributed free, and payment entitles the user to the fully functional product.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Freeware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Close cousin to shareware</a:t>
            </a:r>
          </a:p>
          <a:p>
            <a:r>
              <a:rPr lang="en-US" dirty="0" smtClean="0"/>
              <a:t>Copyrighted software provided at no cost by an individual or a company that retains all rights to the software.</a:t>
            </a:r>
          </a:p>
          <a:p>
            <a:r>
              <a:rPr lang="en-US" dirty="0" smtClean="0"/>
              <a:t>No obligation to purchase</a:t>
            </a:r>
          </a:p>
          <a:p>
            <a:pPr lvl="1"/>
            <a:r>
              <a:rPr lang="en-US" dirty="0" smtClean="0"/>
              <a:t>Donations often accepted</a:t>
            </a:r>
          </a:p>
          <a:p>
            <a:r>
              <a:rPr lang="en-US" dirty="0" smtClean="0"/>
              <a:t>Software may be distributed freely</a:t>
            </a:r>
          </a:p>
          <a:p>
            <a:r>
              <a:rPr lang="en-US" dirty="0" smtClean="0"/>
              <a:t>If you use shareware or freeware programs, you must abide by the terms of a license that prohibits you from making changes to the software or selling it to someone else.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Public Domain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Freeware with no copyright restrictions</a:t>
            </a:r>
          </a:p>
          <a:p>
            <a:r>
              <a:rPr lang="en-US" dirty="0" smtClean="0"/>
              <a:t>Donated for public use and has no copyright restrictions. Anyone can copy or distribute public-domain software to others at no cost</a:t>
            </a:r>
          </a:p>
          <a:p>
            <a:r>
              <a:rPr lang="en-US" dirty="0" smtClean="0"/>
              <a:t>No compensation is usually expected and the source code is free for anyone to use for any purpose whatever.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Software Suite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software suite </a:t>
            </a:r>
            <a:r>
              <a:rPr lang="en-US" dirty="0" smtClean="0"/>
              <a:t>is a collection of individual programs available together as a unit</a:t>
            </a:r>
          </a:p>
          <a:p>
            <a:pPr lvl="1"/>
            <a:r>
              <a:rPr lang="en-US" dirty="0" smtClean="0"/>
              <a:t>Integrated tools that work together</a:t>
            </a:r>
          </a:p>
          <a:p>
            <a:pPr lvl="1"/>
            <a:r>
              <a:rPr lang="en-US" dirty="0" smtClean="0"/>
              <a:t>Solve many problems</a:t>
            </a:r>
          </a:p>
          <a:p>
            <a:pPr lvl="1"/>
            <a:r>
              <a:rPr lang="en-US" dirty="0" smtClean="0"/>
              <a:t>Lower cost and ease of use</a:t>
            </a:r>
          </a:p>
          <a:p>
            <a:r>
              <a:rPr lang="en-US" dirty="0" smtClean="0"/>
              <a:t>Software programs that are very commonly used—such as word processing software, spreadsheets, Web-authoring tools, and e-mail programs—are often packaged together and sold as software suites. </a:t>
            </a:r>
          </a:p>
          <a:p>
            <a:r>
              <a:rPr lang="en-US" dirty="0" smtClean="0"/>
              <a:t>A software suite is a set of carefully integrated tools that are designed to work together seamlessly</a:t>
            </a:r>
          </a:p>
          <a:p>
            <a:r>
              <a:rPr lang="en-US" dirty="0" smtClean="0"/>
              <a:t>Examples include the popular Microsoft Office family of products—Word, Excel, Outlook, PowerPoint, Access—as well as more special-purpose suites, like the Corel family of graphics software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Software Suite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>
                <a:latin typeface="Arial" charset="0"/>
                <a:cs typeface="Times" pitchFamily="18" charset="0"/>
              </a:rPr>
              <a:t>An excellent example is to create a letter in Word. Then in Excel, create a simple spreadsheet.</a:t>
            </a:r>
          </a:p>
          <a:p>
            <a:r>
              <a:rPr lang="en-US" dirty="0" smtClean="0">
                <a:latin typeface="Arial" charset="0"/>
                <a:cs typeface="Times" pitchFamily="18" charset="0"/>
              </a:rPr>
              <a:t>Link the spreadsheet into the letter. Arrange both products on the screen. Change the spreadsheet and the letter should update automatically.</a:t>
            </a:r>
            <a:r>
              <a:rPr lang="en-US" dirty="0" smtClean="0">
                <a:latin typeface="Arial" charset="0"/>
              </a:rPr>
              <a:t> </a:t>
            </a:r>
          </a:p>
        </p:txBody>
      </p:sp>
      <p:pic>
        <p:nvPicPr>
          <p:cNvPr id="6147" name="Picture 1029" descr="nor78902_A08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1899" y="2667000"/>
            <a:ext cx="5384801" cy="4038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610600" cy="685800"/>
          </a:xfrm>
        </p:spPr>
        <p:txBody>
          <a:bodyPr/>
          <a:lstStyle/>
          <a:p>
            <a:r>
              <a:rPr lang="en-US" dirty="0" smtClean="0"/>
              <a:t>Installation, Registration and Activation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After you purchase or download software, you install it. </a:t>
            </a:r>
          </a:p>
          <a:p>
            <a:r>
              <a:rPr lang="en-US" dirty="0" smtClean="0"/>
              <a:t>During installation, the program may ask you to register and/or activate the software</a:t>
            </a:r>
          </a:p>
          <a:p>
            <a:r>
              <a:rPr lang="en-US" dirty="0" smtClean="0"/>
              <a:t>Registering the software is optional and usually involves submitting your name and other personal information to the software manufacturer or developer</a:t>
            </a:r>
          </a:p>
          <a:p>
            <a:r>
              <a:rPr lang="en-US" dirty="0" smtClean="0"/>
              <a:t>Registering the software often entitles you to product support. </a:t>
            </a:r>
          </a:p>
          <a:p>
            <a:r>
              <a:rPr lang="en-US" i="1" dirty="0" smtClean="0">
                <a:solidFill>
                  <a:srgbClr val="0000CC"/>
                </a:solidFill>
              </a:rPr>
              <a:t>Product activation </a:t>
            </a:r>
            <a:r>
              <a:rPr lang="en-US" dirty="0" smtClean="0"/>
              <a:t>is a technique that some software manufacturers use to ensure the software is not installed on more computers than legally licensed</a:t>
            </a:r>
          </a:p>
          <a:p>
            <a:r>
              <a:rPr lang="en-US" dirty="0" smtClean="0"/>
              <a:t>Registering and/or activating the software also usually entitles you to free program updates for a specified time period, such as a year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/>
          <a:lstStyle/>
          <a:p>
            <a:r>
              <a:rPr lang="en-US" dirty="0" smtClean="0"/>
              <a:t>System software serves as the interface between the user, the application software, and the computer’s hardware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>
                <a:ea typeface="+mn-ea"/>
                <a:cs typeface="+mn-cs"/>
              </a:rPr>
              <a:t>Programs that control the operations of the computer</a:t>
            </a:r>
            <a:endParaRPr lang="en-US" dirty="0" smtClean="0"/>
          </a:p>
          <a:p>
            <a:pPr lvl="1"/>
            <a:r>
              <a:rPr lang="en-US" dirty="0" smtClean="0"/>
              <a:t>Utility programs</a:t>
            </a:r>
          </a:p>
          <a:p>
            <a:endParaRPr lang="en-US" dirty="0"/>
          </a:p>
        </p:txBody>
      </p:sp>
      <p:pic>
        <p:nvPicPr>
          <p:cNvPr id="4" name="Picture 3" descr="CFig3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3056633"/>
            <a:ext cx="5577080" cy="3496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Software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52525"/>
            <a:ext cx="8077200" cy="5553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00200"/>
          </a:xfrm>
        </p:spPr>
        <p:txBody>
          <a:bodyPr/>
          <a:lstStyle/>
          <a:p>
            <a:r>
              <a:rPr lang="en-US" dirty="0" smtClean="0"/>
              <a:t>A rectangular area of the screen that displays a program, data, and/or information</a:t>
            </a:r>
          </a:p>
          <a:p>
            <a:r>
              <a:rPr lang="en-US" dirty="0" smtClean="0"/>
              <a:t>Title Bar, Status bar, Menu, Icon, Scroll Bar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712652"/>
            <a:ext cx="5748338" cy="4069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Dialog box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 special window that provides information, presents available options, or requests a response</a:t>
            </a:r>
          </a:p>
          <a:p>
            <a:r>
              <a:rPr lang="en-US" dirty="0" smtClean="0"/>
              <a:t>Dialog boxes, often contain option buttons, text boxes, check boxes, and command buttons</a:t>
            </a:r>
          </a:p>
        </p:txBody>
      </p:sp>
      <p:pic>
        <p:nvPicPr>
          <p:cNvPr id="4" name="Picture 20" descr="04-069-fig-3-03-ar2"/>
          <p:cNvPicPr>
            <a:picLocks noChangeAspect="1" noChangeArrowheads="1"/>
          </p:cNvPicPr>
          <p:nvPr/>
        </p:nvPicPr>
        <p:blipFill>
          <a:blip r:embed="rId2" cstate="print"/>
          <a:srcRect l="2060" t="61789" r="61986" b="1300"/>
          <a:stretch>
            <a:fillRect/>
          </a:stretch>
        </p:blipFill>
        <p:spPr bwMode="auto">
          <a:xfrm>
            <a:off x="4267200" y="2971800"/>
            <a:ext cx="3886200" cy="354827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57200" y="3581400"/>
            <a:ext cx="335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/>
              </a:rPr>
              <a:t>Clicking the Print button in the dialog box instructs the computer to print the photo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/>
          <a:p>
            <a:r>
              <a:rPr lang="en-US" dirty="0" smtClean="0"/>
              <a:t>Business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Business software </a:t>
            </a:r>
            <a:r>
              <a:rPr lang="en-US" dirty="0" smtClean="0"/>
              <a:t>is application software that assists people in becoming more effective and efficient while performing business activities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667000"/>
          <a:ext cx="8839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E670CF-AD80-450F-A49F-19665A8B48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EE670CF-AD80-450F-A49F-19665A8B48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02BA6B-7DAB-4DE9-9EF5-0B27523F3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102BA6B-7DAB-4DE9-9EF5-0B27523F3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5F1D06-F922-4323-9756-285EF6679E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95F1D06-F922-4323-9756-285EF6679E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F6FAA0-C4CE-4FFA-ACE4-DD9C0D18A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9F6FAA0-C4CE-4FFA-ACE4-DD9C0D18A7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F4799E1-78C2-427E-9623-7E8CB7B24B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F4799E1-78C2-427E-9623-7E8CB7B24B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ED64D0-1EC7-479D-B308-07403749F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D8ED64D0-1EC7-479D-B308-07403749F4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4004CD-6421-4BD8-A04C-EEAEBF3E53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C4004CD-6421-4BD8-A04C-EEAEBF3E53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70106F-5F97-4884-8FF5-097BDF5265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B970106F-5F97-4884-8FF5-097BDF5265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BED60B-982D-42E3-B689-62A1EF8AF6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3BBED60B-982D-42E3-B689-62A1EF8AF6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80FEED-61F7-4115-B587-AF024FEA42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9F80FEED-61F7-4115-B587-AF024FEA42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4E7D33-037D-4A46-B74C-FC23741DC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184E7D33-037D-4A46-B74C-FC23741DC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83DC96D-9912-4349-A95F-913F3BFEC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A83DC96D-9912-4349-A95F-913F3BFEC9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Popular Business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143000"/>
            <a:ext cx="8534400" cy="52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Word Processing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7244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provides tools for creating all kinds of text-based documents</a:t>
            </a:r>
          </a:p>
          <a:p>
            <a:r>
              <a:rPr lang="en-US" dirty="0" smtClean="0"/>
              <a:t>allows users to create and manipulate documents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Clip art </a:t>
            </a:r>
            <a:r>
              <a:rPr lang="en-US" dirty="0" smtClean="0"/>
              <a:t>is a collection of electronic drawings, photos, and other images that you can insert in documents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" name="Content Placeholder 10" descr="CFig3-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0600" y="1295400"/>
            <a:ext cx="4038600" cy="39662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a Text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dirty="0" smtClean="0"/>
              <a:t>A major advantage of using word processing software is that users easily can change what they have written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641600"/>
          <a:ext cx="8839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60DC55-B921-4FC0-80C6-9D347831B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560DC55-B921-4FC0-80C6-9D347831B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83C1CC-DF47-45BB-AED8-9F6EE87875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1183C1CC-DF47-45BB-AED8-9F6EE87875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43287E-C9A8-4705-9F97-4A6FEBAC73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8243287E-C9A8-4705-9F97-4A6FEBAC73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4D3815-7BEA-40A7-94E1-0A0BF1724D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EF4D3815-7BEA-40A7-94E1-0A0BF1724D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9A47480-36EE-48B8-831D-BD50F71924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9A47480-36EE-48B8-831D-BD50F71924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7C02592-DFFB-4E0A-9CF0-8DFC93EB74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77C02592-DFFB-4E0A-9CF0-8DFC93EB74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8C6998-4FF7-47E2-96BD-DF8CC456C7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1E8C6998-4FF7-47E2-96BD-DF8CC456C7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E878BEE-A6AC-400A-9587-DF56C68F2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4E878BEE-A6AC-400A-9587-DF56C68F2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Word Processor Features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Creates text documents</a:t>
            </a:r>
          </a:p>
          <a:p>
            <a:r>
              <a:rPr lang="en-US" dirty="0" smtClean="0"/>
              <a:t>Graphics and other objects are supported</a:t>
            </a:r>
          </a:p>
          <a:p>
            <a:r>
              <a:rPr lang="en-US" dirty="0" smtClean="0"/>
              <a:t>Professional quality can be achieved</a:t>
            </a:r>
          </a:p>
          <a:p>
            <a:r>
              <a:rPr lang="en-US" dirty="0" smtClean="0"/>
              <a:t>Can enhance documents in other ways by embedding sounds, video dips, and animations into them</a:t>
            </a:r>
          </a:p>
          <a:p>
            <a:r>
              <a:rPr lang="en-US" dirty="0" smtClean="0"/>
              <a:t>Can link different documents together—e.g. link a chart from a spreadsheet into a word processing report</a:t>
            </a:r>
          </a:p>
          <a:p>
            <a:r>
              <a:rPr lang="en-US" dirty="0" smtClean="0"/>
              <a:t>To create complex documents that update themselves automatically</a:t>
            </a:r>
          </a:p>
          <a:p>
            <a:r>
              <a:rPr lang="en-US" dirty="0" smtClean="0"/>
              <a:t>Simple web pages may be created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Word Processor Interface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Document area</a:t>
            </a:r>
          </a:p>
          <a:p>
            <a:pPr lvl="1"/>
            <a:r>
              <a:rPr lang="en-US" dirty="0" smtClean="0"/>
              <a:t>or document window, which is where you view the document</a:t>
            </a:r>
          </a:p>
          <a:p>
            <a:r>
              <a:rPr lang="en-US" dirty="0" smtClean="0"/>
              <a:t>Menu bar</a:t>
            </a:r>
          </a:p>
          <a:p>
            <a:pPr lvl="1"/>
            <a:r>
              <a:rPr lang="en-US" dirty="0" smtClean="0"/>
              <a:t>displays titles of menus (lists of commands and options)</a:t>
            </a:r>
          </a:p>
          <a:p>
            <a:r>
              <a:rPr lang="en-US" dirty="0" smtClean="0"/>
              <a:t>Toolbars</a:t>
            </a:r>
          </a:p>
          <a:p>
            <a:pPr lvl="1"/>
            <a:r>
              <a:rPr lang="en-US" dirty="0" smtClean="0"/>
              <a:t>display buttons that represent frequently, used commands</a:t>
            </a:r>
          </a:p>
          <a:p>
            <a:r>
              <a:rPr lang="en-US" dirty="0" smtClean="0"/>
              <a:t>Rulers</a:t>
            </a:r>
          </a:p>
          <a:p>
            <a:pPr lvl="1"/>
            <a:r>
              <a:rPr lang="en-US" dirty="0" smtClean="0"/>
              <a:t>show you the positions of text, tabs, margins, indents, and other elements on the page</a:t>
            </a:r>
          </a:p>
          <a:p>
            <a:r>
              <a:rPr lang="en-US" dirty="0" smtClean="0"/>
              <a:t>Scroll bars</a:t>
            </a:r>
          </a:p>
          <a:p>
            <a:pPr lvl="1"/>
            <a:r>
              <a:rPr lang="en-US" dirty="0" smtClean="0"/>
              <a:t>let you scroll through a document that is too large to fit inside the document area</a:t>
            </a:r>
          </a:p>
          <a:p>
            <a:r>
              <a:rPr lang="en-US" dirty="0" smtClean="0"/>
              <a:t>Status bars</a:t>
            </a:r>
          </a:p>
          <a:p>
            <a:pPr lvl="1"/>
            <a:r>
              <a:rPr lang="en-US" dirty="0" smtClean="0"/>
              <a:t>displays information related to your position in the document, the page count, and the status of keyboard keys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Entering and Editing Text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Text is entered by typing</a:t>
            </a:r>
          </a:p>
          <a:p>
            <a:r>
              <a:rPr lang="en-US" dirty="0" smtClean="0"/>
              <a:t>Cursor indicates position</a:t>
            </a:r>
          </a:p>
          <a:p>
            <a:r>
              <a:rPr lang="en-US" dirty="0" smtClean="0"/>
              <a:t>Blocks of text can be manipulated</a:t>
            </a:r>
          </a:p>
          <a:p>
            <a:r>
              <a:rPr lang="en-US" dirty="0" smtClean="0"/>
              <a:t>Most other programs include text tools</a:t>
            </a:r>
          </a:p>
        </p:txBody>
      </p:sp>
      <p:pic>
        <p:nvPicPr>
          <p:cNvPr id="12292" name="Picture 5" descr="nor78902_A080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417888"/>
            <a:ext cx="6789163" cy="305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name assigned to a specific design of characters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Font size</a:t>
            </a:r>
            <a:r>
              <a:rPr lang="en-US" dirty="0" smtClean="0"/>
              <a:t> indicates the size of the characters in a particular font in points (a single point is about 1/72 of an inch in height)</a:t>
            </a:r>
          </a:p>
          <a:p>
            <a:r>
              <a:rPr lang="en-US" dirty="0" smtClean="0"/>
              <a:t>Font style adds emphasis to a font such as bold, italic, and underline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3735359"/>
            <a:ext cx="8153400" cy="2741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Formatting Text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Controls the document’s appearance</a:t>
            </a:r>
          </a:p>
          <a:p>
            <a:r>
              <a:rPr lang="en-US" dirty="0" smtClean="0"/>
              <a:t>Character formatting tools</a:t>
            </a:r>
          </a:p>
          <a:p>
            <a:pPr lvl="1"/>
            <a:r>
              <a:rPr lang="en-US" dirty="0" smtClean="0"/>
              <a:t>Fonts</a:t>
            </a:r>
          </a:p>
          <a:p>
            <a:pPr lvl="1"/>
            <a:r>
              <a:rPr lang="en-US" dirty="0" smtClean="0"/>
              <a:t>Type style</a:t>
            </a:r>
          </a:p>
          <a:p>
            <a:r>
              <a:rPr lang="en-US" dirty="0" smtClean="0"/>
              <a:t>Paragraph formatting tools</a:t>
            </a:r>
          </a:p>
          <a:p>
            <a:pPr lvl="1"/>
            <a:r>
              <a:rPr lang="en-US" dirty="0" smtClean="0"/>
              <a:t>Line and paragraph spacing</a:t>
            </a:r>
          </a:p>
          <a:p>
            <a:pPr lvl="1"/>
            <a:r>
              <a:rPr lang="en-US" dirty="0" smtClean="0"/>
              <a:t>Indents, alignment, tabs, borders or shading</a:t>
            </a:r>
          </a:p>
          <a:p>
            <a:r>
              <a:rPr lang="en-US" dirty="0" smtClean="0"/>
              <a:t>Document formatting tools</a:t>
            </a:r>
          </a:p>
          <a:p>
            <a:pPr lvl="1"/>
            <a:r>
              <a:rPr lang="en-US" dirty="0" smtClean="0"/>
              <a:t>Page Margins, Orientation, Page size</a:t>
            </a:r>
          </a:p>
          <a:p>
            <a:pPr lvl="1"/>
            <a:r>
              <a:rPr lang="en-US" dirty="0" smtClean="0"/>
              <a:t>Headers and footers, Breaks, Hyphenation</a:t>
            </a:r>
          </a:p>
          <a:p>
            <a:pPr lvl="1"/>
            <a:r>
              <a:rPr lang="en-US" dirty="0" smtClean="0"/>
              <a:t>Columns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Word Processing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/>
              <a:t>Additional word processing features include</a:t>
            </a:r>
            <a:endParaRPr lang="en-US" dirty="0"/>
          </a:p>
        </p:txBody>
      </p:sp>
      <p:graphicFrame>
        <p:nvGraphicFramePr>
          <p:cNvPr id="8" name="Diagram 7"/>
          <p:cNvGraphicFramePr/>
          <p:nvPr/>
        </p:nvGraphicFramePr>
        <p:xfrm>
          <a:off x="381000" y="1981200"/>
          <a:ext cx="861060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53056E6-3CA8-4AD8-B0BA-44CC333F1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653056E6-3CA8-4AD8-B0BA-44CC333F1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25D6C2E-194A-4AF5-8E71-689790049A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A25D6C2E-194A-4AF5-8E71-689790049A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E866C2D-3B7F-461B-873A-B2165E127A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9E866C2D-3B7F-461B-873A-B2165E127A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CB1B874-BC97-426B-B25F-2F62A4F4B2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ECB1B874-BC97-426B-B25F-2F62A4F4B2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3CB4A3F-CF44-4FB8-BDEF-3E9E89FCE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B3CB4A3F-CF44-4FB8-BDEF-3E9E89FCE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C8B63B-1B0D-4A43-9F89-9E6E0ABA88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76C8B63B-1B0D-4A43-9F89-9E6E0ABA88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F91E37F-E78A-4CAB-8FC9-45DDFE396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graphicEl>
                                              <a:dgm id="{6F91E37F-E78A-4CAB-8FC9-45DDFE396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B73ABA-2536-4AF8-97C7-E8C13572F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F9B73ABA-2536-4AF8-97C7-E8C13572F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FCB87B1-C748-4B58-8BCB-FA62551784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3FCB87B1-C748-4B58-8BCB-FA62551784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3919AD3-189C-47EA-B5DC-5DCAA64FC7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dgm id="{73919AD3-189C-47EA-B5DC-5DCAA64FC7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62BB5CF-B1F6-42E7-84A9-259DE43E44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8">
                                            <p:graphicEl>
                                              <a:dgm id="{762BB5CF-B1F6-42E7-84A9-259DE43E44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F101BB2-1E96-4DEC-B363-3B4479B28E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">
                                            <p:graphicEl>
                                              <a:dgm id="{DF101BB2-1E96-4DEC-B363-3B4479B28E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BB2A9D4-23A3-4E5D-8766-53AB71239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8">
                                            <p:graphicEl>
                                              <a:dgm id="{DBB2A9D4-23A3-4E5D-8766-53AB71239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BA8EA92-B2E2-4E58-8250-3C22542722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8">
                                            <p:graphicEl>
                                              <a:dgm id="{CBA8EA92-B2E2-4E58-8250-3C22542722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5213E07-16AD-4FDD-A8C7-E543258B53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8">
                                            <p:graphicEl>
                                              <a:dgm id="{B5213E07-16AD-4FDD-A8C7-E543258B53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24B1024-C61F-42BD-8E10-3BECD2965A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8">
                                            <p:graphicEl>
                                              <a:dgm id="{824B1024-C61F-42BD-8E10-3BECD2965A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F2F42C5-A9BA-4CA0-9E1E-0BF7BE9E9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8">
                                            <p:graphicEl>
                                              <a:dgm id="{1F2F42C5-A9BA-4CA0-9E1E-0BF7BE9E9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AE2EE11-310E-4821-8E31-EB7AB07D4C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8">
                                            <p:graphicEl>
                                              <a:dgm id="{3AE2EE11-310E-4821-8E31-EB7AB07D4C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Word Processing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74713"/>
            <a:ext cx="8458200" cy="590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Allows users to organize data in rows and columns and perform calculations and recalculates when data changes</a:t>
            </a:r>
            <a:endParaRPr lang="en-US" sz="3200" b="1" dirty="0" smtClean="0"/>
          </a:p>
        </p:txBody>
      </p:sp>
      <p:pic>
        <p:nvPicPr>
          <p:cNvPr id="4" name="Picture 3" descr="CFig3-0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2209800"/>
            <a:ext cx="6683706" cy="441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34200" y="2362200"/>
            <a:ext cx="2209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 </a:t>
            </a:r>
            <a:r>
              <a:rPr lang="en-US" sz="2400" dirty="0" smtClean="0">
                <a:effectLst/>
              </a:rPr>
              <a:t>Columns identified by letters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effectLst/>
              </a:rPr>
              <a:t> Rows identified by numbers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effectLst/>
              </a:rPr>
              <a:t> A cell is the intersection of a column and row</a:t>
            </a:r>
            <a:endParaRPr lang="en-US" sz="24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Spreadsheet Programs Interface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r>
              <a:rPr lang="en-US" dirty="0" smtClean="0"/>
              <a:t>Rows and columns collectively are called a </a:t>
            </a:r>
            <a:r>
              <a:rPr lang="en-US" i="1" dirty="0" smtClean="0">
                <a:solidFill>
                  <a:srgbClr val="0000CC"/>
                </a:solidFill>
              </a:rPr>
              <a:t>worksheet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Cells can contain four types of data:</a:t>
            </a:r>
          </a:p>
          <a:p>
            <a:pPr lvl="1"/>
            <a:r>
              <a:rPr lang="en-US" dirty="0" smtClean="0"/>
              <a:t>labels, values, dates and formulas.</a:t>
            </a:r>
          </a:p>
          <a:p>
            <a:r>
              <a:rPr lang="en-US" dirty="0" smtClean="0"/>
              <a:t>Calculates numbers and finances</a:t>
            </a:r>
          </a:p>
          <a:p>
            <a:r>
              <a:rPr lang="en-US" dirty="0" smtClean="0"/>
              <a:t>Data viewable in many ways</a:t>
            </a:r>
          </a:p>
          <a:p>
            <a:pPr lvl="1"/>
            <a:r>
              <a:rPr lang="en-US" dirty="0" smtClean="0"/>
              <a:t>Tables</a:t>
            </a:r>
          </a:p>
          <a:p>
            <a:pPr lvl="1"/>
            <a:r>
              <a:rPr lang="en-US" dirty="0" smtClean="0"/>
              <a:t>Graphs</a:t>
            </a:r>
          </a:p>
          <a:p>
            <a:r>
              <a:rPr lang="en-US" dirty="0" smtClean="0"/>
              <a:t>Complex calculations can be automated</a:t>
            </a:r>
          </a:p>
          <a:p>
            <a:r>
              <a:rPr lang="en-US" dirty="0" smtClean="0"/>
              <a:t>Cells also can hold graphics, audio files, and video or animation files.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Spreadsheet Formula and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828800"/>
          </a:xfrm>
        </p:spPr>
        <p:txBody>
          <a:bodyPr/>
          <a:lstStyle/>
          <a:p>
            <a:r>
              <a:rPr lang="en-US" dirty="0" smtClean="0"/>
              <a:t>A function is a predefined formula that performs common calculations</a:t>
            </a:r>
          </a:p>
          <a:p>
            <a:pPr marL="1028700" lvl="2" indent="-457200" eaLnBrk="0" hangingPunct="0">
              <a:buClr>
                <a:srgbClr val="D94439"/>
              </a:buClr>
              <a:buSzTx/>
              <a:buNone/>
            </a:pPr>
            <a:r>
              <a:rPr kumimoji="1" lang="en-US" sz="2400" kern="1200" dirty="0" smtClean="0">
                <a:solidFill>
                  <a:srgbClr val="000000"/>
                </a:solidFill>
                <a:ea typeface="+mn-ea"/>
                <a:cs typeface="+mn-cs"/>
              </a:rPr>
              <a:t>=C4+C5+C6+C7+C8</a:t>
            </a:r>
          </a:p>
          <a:p>
            <a:pPr marL="1028700" lvl="2" indent="-457200" eaLnBrk="0" hangingPunct="0">
              <a:buClr>
                <a:srgbClr val="D94439"/>
              </a:buClr>
              <a:buSzTx/>
              <a:buNone/>
            </a:pPr>
            <a:r>
              <a:rPr kumimoji="1" lang="en-US" sz="2400" kern="1200" dirty="0" smtClean="0">
                <a:solidFill>
                  <a:srgbClr val="000000"/>
                </a:solidFill>
                <a:ea typeface="+mn-ea"/>
                <a:cs typeface="+mn-cs"/>
              </a:rPr>
              <a:t>=SUM(C4:C8)</a:t>
            </a:r>
          </a:p>
          <a:p>
            <a:endParaRPr lang="en-US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0" y="3048000"/>
          <a:ext cx="8839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70DEA6-CC45-426C-8AD1-11D89E1D25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470DEA6-CC45-426C-8AD1-11D89E1D25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944A0F-8E8D-4FEC-9801-8617EF859B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1B944A0F-8E8D-4FEC-9801-8617EF859B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34662E-61FD-4BA0-9A90-0F86A64521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934662E-61FD-4BA0-9A90-0F86A64521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69C7C4-C3DD-4836-AC2A-8CFB8CCC86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F369C7C4-C3DD-4836-AC2A-8CFB8CCC86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5D3E6B8-A787-4C89-8B24-9BB2119E3B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15D3E6B8-A787-4C89-8B24-9BB2119E3B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1BA436-8BD5-4EB0-8C15-8C671DBE12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281BA436-8BD5-4EB0-8C15-8C671DBE12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C0D9E89-E532-474A-A58B-C5AE9F6C7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6C0D9E89-E532-474A-A58B-C5AE9F6C74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092F3D-1847-43AB-A5AF-7C4603D24C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0A092F3D-1847-43AB-A5AF-7C4603D24C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A39771-483B-49D5-82B3-6F61DC80E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28A39771-483B-49D5-82B3-6F61DC80EF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07E3A3-E7F8-4578-A23A-D43FE368F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2807E3A3-E7F8-4578-A23A-D43FE368F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FB78CB1-9689-4D72-ACC5-6B03EE7B4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1FB78CB1-9689-4D72-ACC5-6B03EE7B44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881D087-C86F-47B6-8F76-122E08AFA1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9881D087-C86F-47B6-8F76-122E08AFA1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B3A5633-AB45-40C4-A6A7-DE1F7C301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6B3A5633-AB45-40C4-A6A7-DE1F7C301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F143D2-BAA8-421B-835D-7B537FFD90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55F143D2-BAA8-421B-835D-7B537FFD90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039733A-CB48-4673-980A-46D498683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">
                                            <p:graphicEl>
                                              <a:dgm id="{7039733A-CB48-4673-980A-46D4986838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692A852-6B59-486A-B34D-1DBA64703F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">
                                            <p:graphicEl>
                                              <a:dgm id="{C692A852-6B59-486A-B34D-1DBA64703F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22749A-811E-4EFB-91D5-D7CDA178A8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">
                                            <p:graphicEl>
                                              <a:dgm id="{AA22749A-811E-4EFB-91D5-D7CDA178A8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CD80E66-CCC5-4FCE-900C-AC4B162B35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">
                                            <p:graphicEl>
                                              <a:dgm id="{ACD80E66-CCC5-4FCE-900C-AC4B162B35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FE4F1F9-8435-47C5-A7F5-08D7028AFD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">
                                            <p:graphicEl>
                                              <a:dgm id="{BFE4F1F9-8435-47C5-A7F5-08D7028AFD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396BD1B-6431-41F1-8731-8BA96D5A87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5">
                                            <p:graphicEl>
                                              <a:dgm id="{3396BD1B-6431-41F1-8731-8BA96D5A87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6093EB-1479-4B6C-8338-E0D9502A1D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">
                                            <p:graphicEl>
                                              <a:dgm id="{396093EB-1479-4B6C-8338-E0D9502A1D2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Formula and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4" name="Group 12"/>
          <p:cNvGrpSpPr/>
          <p:nvPr/>
        </p:nvGrpSpPr>
        <p:grpSpPr>
          <a:xfrm>
            <a:off x="5105508" y="2133601"/>
            <a:ext cx="3834970" cy="2286000"/>
            <a:chOff x="2066925" y="3276600"/>
            <a:chExt cx="4929188" cy="2505075"/>
          </a:xfrm>
        </p:grpSpPr>
        <p:grpSp>
          <p:nvGrpSpPr>
            <p:cNvPr id="7" name="Group 33"/>
            <p:cNvGrpSpPr>
              <a:grpSpLocks/>
            </p:cNvGrpSpPr>
            <p:nvPr/>
          </p:nvGrpSpPr>
          <p:grpSpPr bwMode="auto">
            <a:xfrm>
              <a:off x="3309938" y="4419600"/>
              <a:ext cx="2787651" cy="1362075"/>
              <a:chOff x="2085" y="2688"/>
              <a:chExt cx="1756" cy="858"/>
            </a:xfrm>
          </p:grpSpPr>
          <p:sp>
            <p:nvSpPr>
              <p:cNvPr id="5" name="AutoShape 29"/>
              <p:cNvSpPr>
                <a:spLocks noChangeArrowheads="1"/>
              </p:cNvSpPr>
              <p:nvPr/>
            </p:nvSpPr>
            <p:spPr bwMode="auto">
              <a:xfrm>
                <a:off x="2160" y="2688"/>
                <a:ext cx="1680" cy="858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rgbClr val="FF99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" name="Text Box 31"/>
              <p:cNvSpPr txBox="1">
                <a:spLocks noChangeArrowheads="1"/>
              </p:cNvSpPr>
              <p:nvPr/>
            </p:nvSpPr>
            <p:spPr bwMode="auto">
              <a:xfrm>
                <a:off x="2085" y="3024"/>
                <a:ext cx="1756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20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= SUM (C12:Y12</a:t>
                </a:r>
                <a:r>
                  <a:rPr kumimoji="1" lang="en-US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)</a:t>
                </a:r>
              </a:p>
            </p:txBody>
          </p:sp>
        </p:grpSp>
        <p:grpSp>
          <p:nvGrpSpPr>
            <p:cNvPr id="10" name="Group 35"/>
            <p:cNvGrpSpPr>
              <a:grpSpLocks/>
            </p:cNvGrpSpPr>
            <p:nvPr/>
          </p:nvGrpSpPr>
          <p:grpSpPr bwMode="auto">
            <a:xfrm>
              <a:off x="2066925" y="3276600"/>
              <a:ext cx="2500313" cy="1362075"/>
              <a:chOff x="1302" y="2064"/>
              <a:chExt cx="1575" cy="858"/>
            </a:xfrm>
          </p:grpSpPr>
          <p:sp>
            <p:nvSpPr>
              <p:cNvPr id="8" name="AutoShape 28"/>
              <p:cNvSpPr>
                <a:spLocks noChangeArrowheads="1"/>
              </p:cNvSpPr>
              <p:nvPr/>
            </p:nvSpPr>
            <p:spPr bwMode="auto">
              <a:xfrm>
                <a:off x="1364" y="2064"/>
                <a:ext cx="1445" cy="858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rgbClr val="99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" name="Text Box 30"/>
              <p:cNvSpPr txBox="1">
                <a:spLocks noChangeArrowheads="1"/>
              </p:cNvSpPr>
              <p:nvPr/>
            </p:nvSpPr>
            <p:spPr bwMode="auto">
              <a:xfrm>
                <a:off x="1302" y="2377"/>
                <a:ext cx="1575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20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= A1+B2 (*C12)</a:t>
                </a: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4514850" y="3360738"/>
              <a:ext cx="2481263" cy="1362075"/>
              <a:chOff x="3180" y="2117"/>
              <a:chExt cx="1563" cy="858"/>
            </a:xfrm>
          </p:grpSpPr>
          <p:sp>
            <p:nvSpPr>
              <p:cNvPr id="11" name="AutoShape 27"/>
              <p:cNvSpPr>
                <a:spLocks noChangeArrowheads="1"/>
              </p:cNvSpPr>
              <p:nvPr/>
            </p:nvSpPr>
            <p:spPr bwMode="auto">
              <a:xfrm>
                <a:off x="3242" y="2117"/>
                <a:ext cx="1445" cy="858"/>
              </a:xfrm>
              <a:prstGeom prst="doubleWave">
                <a:avLst>
                  <a:gd name="adj1" fmla="val 6500"/>
                  <a:gd name="adj2" fmla="val 0"/>
                </a:avLst>
              </a:prstGeom>
              <a:solidFill>
                <a:srgbClr val="0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" name="Text Box 32"/>
              <p:cNvSpPr txBox="1">
                <a:spLocks noChangeArrowheads="1"/>
              </p:cNvSpPr>
              <p:nvPr/>
            </p:nvSpPr>
            <p:spPr bwMode="auto">
              <a:xfrm>
                <a:off x="3180" y="2380"/>
                <a:ext cx="1563" cy="2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50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2000" b="1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= D1+E2 (*F12)</a:t>
                </a:r>
              </a:p>
            </p:txBody>
          </p:sp>
        </p:grp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9379"/>
            <a:ext cx="4953000" cy="56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Depicts data in a spreadsheet in graphical form</a:t>
            </a:r>
          </a:p>
          <a:p>
            <a:r>
              <a:rPr lang="en-US" dirty="0" smtClean="0"/>
              <a:t>A visual representation of data through charts often makes it easier for users to see at a glance the relationship among the numbers</a:t>
            </a:r>
          </a:p>
        </p:txBody>
      </p:sp>
      <p:pic>
        <p:nvPicPr>
          <p:cNvPr id="4" name="Picture 3" descr="CFig3-1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599" y="2514600"/>
            <a:ext cx="7461615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82880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0000CC"/>
                </a:solidFill>
              </a:rPr>
              <a:t>database</a:t>
            </a:r>
            <a:r>
              <a:rPr lang="en-US" sz="2800" dirty="0" smtClean="0"/>
              <a:t> is a collection of data organized in a manner that allows access, retrieval, and use of that data</a:t>
            </a:r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Database software </a:t>
            </a:r>
            <a:r>
              <a:rPr lang="en-US" sz="2400" dirty="0" smtClean="0"/>
              <a:t>allows users to create, access, and manage a database</a:t>
            </a:r>
            <a:endParaRPr lang="en-US" sz="2400" b="1" dirty="0" smtClean="0"/>
          </a:p>
        </p:txBody>
      </p:sp>
      <p:pic>
        <p:nvPicPr>
          <p:cNvPr id="4" name="Picture 3" descr="CFig3-1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95400" y="2743200"/>
            <a:ext cx="6475762" cy="39825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table</a:t>
            </a:r>
            <a:r>
              <a:rPr lang="en-US" dirty="0" smtClean="0"/>
              <a:t> contains records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record</a:t>
            </a:r>
            <a:r>
              <a:rPr lang="en-US" dirty="0" smtClean="0"/>
              <a:t> is a row in a table that contains information about a given person, product, or event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field</a:t>
            </a:r>
            <a:r>
              <a:rPr lang="en-US" dirty="0" smtClean="0"/>
              <a:t> is a column in a table that contains a specific piece of information within a record</a:t>
            </a:r>
          </a:p>
          <a:p>
            <a:r>
              <a:rPr lang="en-US" dirty="0" smtClean="0"/>
              <a:t>Extraction of information from a database</a:t>
            </a:r>
          </a:p>
          <a:p>
            <a:pPr lvl="1"/>
            <a:r>
              <a:rPr lang="en-US" dirty="0" smtClean="0"/>
              <a:t>Run queries to retrieve data</a:t>
            </a:r>
          </a:p>
          <a:p>
            <a:pPr lvl="2"/>
            <a:r>
              <a:rPr lang="en-US" sz="2400" i="1" dirty="0" smtClean="0"/>
              <a:t>query </a:t>
            </a:r>
            <a:r>
              <a:rPr lang="en-US" sz="2400" dirty="0" smtClean="0"/>
              <a:t>is a request for specific data from the database</a:t>
            </a:r>
          </a:p>
          <a:p>
            <a:pPr lvl="1"/>
            <a:r>
              <a:rPr lang="en-US" dirty="0" smtClean="0"/>
              <a:t>Can be sent as a report to the printer or present it in a window on the screen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6477000" cy="5486400"/>
          </a:xfrm>
        </p:spPr>
        <p:txBody>
          <a:bodyPr/>
          <a:lstStyle/>
          <a:p>
            <a:r>
              <a:rPr lang="en-US" dirty="0" smtClean="0"/>
              <a:t>Allows users to create visual aids for presentations to communicate ideas, messages, and other information to a group</a:t>
            </a:r>
          </a:p>
          <a:p>
            <a:r>
              <a:rPr lang="en-US" dirty="0" smtClean="0"/>
              <a:t>Sometimes called a slide show</a:t>
            </a:r>
          </a:p>
          <a:p>
            <a:r>
              <a:rPr lang="en-US" dirty="0" smtClean="0"/>
              <a:t>Creates slides or transparencies</a:t>
            </a:r>
          </a:p>
          <a:p>
            <a:r>
              <a:rPr lang="en-US" dirty="0" smtClean="0"/>
              <a:t>Complete set is a presentation</a:t>
            </a:r>
          </a:p>
          <a:p>
            <a:r>
              <a:rPr lang="en-US" dirty="0" smtClean="0"/>
              <a:t>Enhances a speech or lecture</a:t>
            </a:r>
          </a:p>
          <a:p>
            <a:r>
              <a:rPr lang="en-US" dirty="0" smtClean="0"/>
              <a:t>Color and animation enhance the slides</a:t>
            </a:r>
          </a:p>
        </p:txBody>
      </p:sp>
      <p:pic>
        <p:nvPicPr>
          <p:cNvPr id="4" name="Content Placeholder 8" descr="Fig3-1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63342" y="1143001"/>
            <a:ext cx="1819671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Software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9" descr="Fig3-1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04800" y="1295400"/>
            <a:ext cx="836950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Presentation Programs Interface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a word processor</a:t>
            </a:r>
          </a:p>
          <a:p>
            <a:r>
              <a:rPr lang="en-US" dirty="0" smtClean="0"/>
              <a:t>Displays a slide in a large document window (Slide window)  and provides tools for designing and editing slides</a:t>
            </a:r>
          </a:p>
          <a:p>
            <a:r>
              <a:rPr lang="en-US" dirty="0" smtClean="0"/>
              <a:t>Can add elements to the slide simply by typing, making menu or toolbar choices, and dragging</a:t>
            </a:r>
          </a:p>
          <a:p>
            <a:r>
              <a:rPr lang="en-US" dirty="0" smtClean="0"/>
              <a:t>presentation can contain a single slide or hundreds</a:t>
            </a:r>
          </a:p>
          <a:p>
            <a:r>
              <a:rPr lang="en-US" dirty="0" smtClean="0"/>
              <a:t>Outline window</a:t>
            </a:r>
          </a:p>
          <a:p>
            <a:r>
              <a:rPr lang="en-US" dirty="0" smtClean="0"/>
              <a:t>Speaker notes</a:t>
            </a:r>
          </a:p>
          <a:p>
            <a:r>
              <a:rPr lang="en-US" dirty="0" smtClean="0"/>
              <a:t>Slide shows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Creating a Presentation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Templates can simplify the process</a:t>
            </a:r>
          </a:p>
          <a:p>
            <a:r>
              <a:rPr lang="en-US" dirty="0" smtClean="0"/>
              <a:t>Build the slides</a:t>
            </a:r>
          </a:p>
          <a:p>
            <a:pPr lvl="1"/>
            <a:r>
              <a:rPr lang="en-US" dirty="0" smtClean="0"/>
              <a:t>Pick a layout</a:t>
            </a:r>
          </a:p>
          <a:p>
            <a:pPr lvl="1"/>
            <a:r>
              <a:rPr lang="en-US" dirty="0" smtClean="0"/>
              <a:t>Enter the desired text</a:t>
            </a:r>
          </a:p>
          <a:p>
            <a:pPr lvl="1"/>
            <a:r>
              <a:rPr lang="en-US" dirty="0" smtClean="0"/>
              <a:t>Apply special formatting</a:t>
            </a:r>
          </a:p>
          <a:p>
            <a:r>
              <a:rPr lang="en-US" dirty="0" smtClean="0"/>
              <a:t>Continue adding slides in order</a:t>
            </a:r>
          </a:p>
          <a:p>
            <a:r>
              <a:rPr lang="en-US" dirty="0" smtClean="0"/>
              <a:t>Apply slide transitions if desired</a:t>
            </a:r>
          </a:p>
          <a:p>
            <a:r>
              <a:rPr lang="en-US" dirty="0" smtClean="0"/>
              <a:t>can view or print a finished presentation in a variety of formats, including an outline of text from each slide, audience handouts that show completed slides, and speaker notes for each slide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Presenting Slide Shows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to enhance a speech</a:t>
            </a:r>
          </a:p>
          <a:p>
            <a:r>
              <a:rPr lang="en-US" dirty="0" smtClean="0"/>
              <a:t>Mouse click advances to next slide</a:t>
            </a:r>
          </a:p>
          <a:p>
            <a:r>
              <a:rPr lang="en-US" dirty="0" smtClean="0"/>
              <a:t>Physical transparencies on an overhead</a:t>
            </a:r>
          </a:p>
          <a:p>
            <a:r>
              <a:rPr lang="en-US" dirty="0" smtClean="0"/>
              <a:t>Computer screen delivery</a:t>
            </a:r>
          </a:p>
          <a:p>
            <a:r>
              <a:rPr lang="en-US" dirty="0" smtClean="0"/>
              <a:t>Large monitor delivery</a:t>
            </a:r>
          </a:p>
          <a:p>
            <a:r>
              <a:rPr lang="en-US" dirty="0" smtClean="0"/>
              <a:t>Data projector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a Large Monitor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Portable, high-resolution data projectors are expensive, but they can display slides to a large audience</a:t>
            </a:r>
            <a:endParaRPr lang="en-US" dirty="0"/>
          </a:p>
        </p:txBody>
      </p:sp>
      <p:pic>
        <p:nvPicPr>
          <p:cNvPr id="22531" name="Picture 3" descr="D:\My Documents\!books\norton im\chapter 8\projector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286000"/>
            <a:ext cx="5945372" cy="426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 Taking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Application software that enables users to enter typed text, handwritten comments, drawings, or sketches anywhere on a page</a:t>
            </a:r>
          </a:p>
          <a:p>
            <a:r>
              <a:rPr lang="en-US" dirty="0" smtClean="0"/>
              <a:t>Notes are organized like a notebook</a:t>
            </a:r>
          </a:p>
        </p:txBody>
      </p:sp>
      <p:pic>
        <p:nvPicPr>
          <p:cNvPr id="4" name="Picture 3" descr="Fig3-14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3008947"/>
            <a:ext cx="6477000" cy="37728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Information Manager (PIM)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application software that includes appointment calendar, contacts, notes facilities</a:t>
            </a:r>
          </a:p>
          <a:p>
            <a:pPr lvl="1"/>
            <a:r>
              <a:rPr lang="en-US" dirty="0" smtClean="0"/>
              <a:t>can take information previously tracked in a weekly or daily calendar, and organize and store it on your computer</a:t>
            </a:r>
          </a:p>
          <a:p>
            <a:pPr lvl="1"/>
            <a:r>
              <a:rPr lang="en-US" dirty="0" smtClean="0"/>
              <a:t>Most PDAs and many smart phones include PIM Functionality, synchronizes with PC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3886200"/>
          <a:ext cx="5638800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62600" y="4151884"/>
            <a:ext cx="3505200" cy="2325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CE17A3-73FB-4AEC-B174-34722523C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4CE17A3-73FB-4AEC-B174-34722523C5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B2DF3B-3AD8-4F00-9E39-FF5B30AEF5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CB2DF3B-3AD8-4F00-9E39-FF5B30AEF5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7C5DB1-A246-4D79-AD0D-CDF97AFE8B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87C5DB1-A246-4D79-AD0D-CDF97AFE8B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Personal Information Managers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Keep track of contact information</a:t>
            </a:r>
          </a:p>
          <a:p>
            <a:r>
              <a:rPr lang="en-US" dirty="0" smtClean="0"/>
              <a:t>Track upcoming events and times</a:t>
            </a:r>
          </a:p>
          <a:p>
            <a:r>
              <a:rPr lang="en-US" dirty="0" smtClean="0"/>
              <a:t>PIMs make contact management easy, because they provide special placeholders for all kinds of contact information</a:t>
            </a:r>
          </a:p>
          <a:p>
            <a:pPr lvl="1"/>
            <a:r>
              <a:rPr lang="en-US" dirty="0" smtClean="0"/>
              <a:t>everything from phone numbers and e-mail addresses to Web pages and regular mail addresses.</a:t>
            </a:r>
          </a:p>
          <a:p>
            <a:r>
              <a:rPr lang="en-US" dirty="0" smtClean="0"/>
              <a:t>MS Outlook is popular</a:t>
            </a:r>
          </a:p>
          <a:p>
            <a:pPr lvl="1"/>
            <a:r>
              <a:rPr lang="en-US" dirty="0" smtClean="0"/>
              <a:t>lets you manage contact lists, your schedule. and other important information  it is also a powerful email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Data Organization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Contact information organized by last name</a:t>
            </a:r>
          </a:p>
          <a:p>
            <a:r>
              <a:rPr lang="en-US" dirty="0" smtClean="0"/>
              <a:t>Users may search for data</a:t>
            </a:r>
          </a:p>
          <a:p>
            <a:r>
              <a:rPr lang="en-US" dirty="0" smtClean="0"/>
              <a:t>Appointment reminders can be set</a:t>
            </a:r>
          </a:p>
        </p:txBody>
      </p:sp>
      <p:pic>
        <p:nvPicPr>
          <p:cNvPr id="24580" name="Picture 5" descr="nor78902_A08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2819400"/>
            <a:ext cx="5492667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Versions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1676400"/>
          </a:xfrm>
        </p:spPr>
        <p:txBody>
          <a:bodyPr/>
          <a:lstStyle/>
          <a:p>
            <a:r>
              <a:rPr lang="en-US" dirty="0" smtClean="0"/>
              <a:t>Scaled down versions of software are available to work with smart phones and other mobile devices</a:t>
            </a:r>
          </a:p>
        </p:txBody>
      </p:sp>
      <p:pic>
        <p:nvPicPr>
          <p:cNvPr id="4" name="Picture 3" descr="Fig3-1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2667000"/>
            <a:ext cx="6248400" cy="40089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486400"/>
          </a:xfrm>
        </p:spPr>
        <p:txBody>
          <a:bodyPr/>
          <a:lstStyle/>
          <a:p>
            <a:r>
              <a:rPr lang="en-US" dirty="0" smtClean="0"/>
              <a:t>Application software and its categories</a:t>
            </a:r>
          </a:p>
          <a:p>
            <a:r>
              <a:rPr lang="en-US" dirty="0" smtClean="0"/>
              <a:t>Forms of Application Software</a:t>
            </a:r>
          </a:p>
          <a:p>
            <a:pPr lvl="1"/>
            <a:r>
              <a:rPr lang="en-US" dirty="0" smtClean="0"/>
              <a:t>Packaged, Custom, web Application, Open Source</a:t>
            </a:r>
          </a:p>
          <a:p>
            <a:pPr lvl="1"/>
            <a:r>
              <a:rPr lang="en-US" dirty="0" smtClean="0"/>
              <a:t>Shareware, Freeware, Public domain, S/W suites</a:t>
            </a:r>
          </a:p>
          <a:p>
            <a:pPr lvl="1"/>
            <a:r>
              <a:rPr lang="en-US" dirty="0" smtClean="0"/>
              <a:t>System software</a:t>
            </a:r>
          </a:p>
          <a:p>
            <a:r>
              <a:rPr lang="en-US" dirty="0" smtClean="0"/>
              <a:t>Business Software</a:t>
            </a:r>
          </a:p>
          <a:p>
            <a:r>
              <a:rPr lang="en-US" dirty="0" smtClean="0"/>
              <a:t>Word Processing Software </a:t>
            </a:r>
          </a:p>
          <a:p>
            <a:pPr lvl="1"/>
            <a:r>
              <a:rPr lang="en-US" dirty="0" smtClean="0"/>
              <a:t>Features, Interface, Formatting text and others</a:t>
            </a:r>
          </a:p>
          <a:p>
            <a:r>
              <a:rPr lang="en-US" dirty="0" smtClean="0"/>
              <a:t>Spreadsheet Software</a:t>
            </a:r>
          </a:p>
          <a:p>
            <a:pPr lvl="1"/>
            <a:r>
              <a:rPr lang="en-US" dirty="0" smtClean="0"/>
              <a:t>Interface, formula and function, charting</a:t>
            </a:r>
          </a:p>
          <a:p>
            <a:r>
              <a:rPr lang="en-US" dirty="0" smtClean="0"/>
              <a:t>Presentation Software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5795</TotalTime>
  <Words>2512</Words>
  <Application>Microsoft Office PowerPoint</Application>
  <PresentationFormat>On-screen Show (4:3)</PresentationFormat>
  <Paragraphs>374</Paragraphs>
  <Slides>52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3" baseType="lpstr">
      <vt:lpstr>Edge</vt:lpstr>
      <vt:lpstr>CSC 101 Introduction to Computing  Lecture 24 </vt:lpstr>
      <vt:lpstr>Last Lecture Summary I</vt:lpstr>
      <vt:lpstr>Last Lecture Summary II</vt:lpstr>
      <vt:lpstr>Objectives Overview</vt:lpstr>
      <vt:lpstr>Application Software</vt:lpstr>
      <vt:lpstr>Categories of Application Software</vt:lpstr>
      <vt:lpstr>Application Software</vt:lpstr>
      <vt:lpstr>Packaged Software</vt:lpstr>
      <vt:lpstr>Custom Software</vt:lpstr>
      <vt:lpstr>Web Application</vt:lpstr>
      <vt:lpstr>Open Source</vt:lpstr>
      <vt:lpstr>Open Office</vt:lpstr>
      <vt:lpstr>Shareware</vt:lpstr>
      <vt:lpstr>Freeware</vt:lpstr>
      <vt:lpstr>Public Domain</vt:lpstr>
      <vt:lpstr>Software Suite</vt:lpstr>
      <vt:lpstr>Software Suite</vt:lpstr>
      <vt:lpstr>Installation, Registration and Activation</vt:lpstr>
      <vt:lpstr>System Software</vt:lpstr>
      <vt:lpstr>Application Software</vt:lpstr>
      <vt:lpstr>Window</vt:lpstr>
      <vt:lpstr>Dialog box</vt:lpstr>
      <vt:lpstr>Business Software</vt:lpstr>
      <vt:lpstr>Popular Business Programs</vt:lpstr>
      <vt:lpstr>Word Processing Software</vt:lpstr>
      <vt:lpstr>Developing a Text Document</vt:lpstr>
      <vt:lpstr>Word Processor Features</vt:lpstr>
      <vt:lpstr>Word Processor Interface</vt:lpstr>
      <vt:lpstr>Entering and Editing Text</vt:lpstr>
      <vt:lpstr>Font</vt:lpstr>
      <vt:lpstr>Formatting Text</vt:lpstr>
      <vt:lpstr>Additional Word Processing Features</vt:lpstr>
      <vt:lpstr>Additional Word Processing Features</vt:lpstr>
      <vt:lpstr>Spreadsheet Software</vt:lpstr>
      <vt:lpstr>Spreadsheet Programs Interface</vt:lpstr>
      <vt:lpstr>Spreadsheet Formula and Function</vt:lpstr>
      <vt:lpstr>Formula and Functions</vt:lpstr>
      <vt:lpstr>Charting</vt:lpstr>
      <vt:lpstr>Database Software</vt:lpstr>
      <vt:lpstr>Database</vt:lpstr>
      <vt:lpstr>Presentation Software</vt:lpstr>
      <vt:lpstr>Presentation Software Example</vt:lpstr>
      <vt:lpstr>Presentation Programs Interface</vt:lpstr>
      <vt:lpstr>Creating a Presentation</vt:lpstr>
      <vt:lpstr>Presenting Slide Shows</vt:lpstr>
      <vt:lpstr>Using a Large Monitor</vt:lpstr>
      <vt:lpstr>Note Taking Software</vt:lpstr>
      <vt:lpstr>Personal Information Manager (PIM)</vt:lpstr>
      <vt:lpstr>Personal Information Managers</vt:lpstr>
      <vt:lpstr>Data Organization</vt:lpstr>
      <vt:lpstr>Mobile Versions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474</cp:revision>
  <dcterms:created xsi:type="dcterms:W3CDTF">2004-10-06T00:41:44Z</dcterms:created>
  <dcterms:modified xsi:type="dcterms:W3CDTF">2012-06-21T06:16:46Z</dcterms:modified>
</cp:coreProperties>
</file>