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48"/>
  </p:notesMasterIdLst>
  <p:sldIdLst>
    <p:sldId id="306" r:id="rId2"/>
    <p:sldId id="547" r:id="rId3"/>
    <p:sldId id="579" r:id="rId4"/>
    <p:sldId id="584" r:id="rId5"/>
    <p:sldId id="625" r:id="rId6"/>
    <p:sldId id="587" r:id="rId7"/>
    <p:sldId id="580" r:id="rId8"/>
    <p:sldId id="626" r:id="rId9"/>
    <p:sldId id="586" r:id="rId10"/>
    <p:sldId id="585" r:id="rId11"/>
    <p:sldId id="605" r:id="rId12"/>
    <p:sldId id="588" r:id="rId13"/>
    <p:sldId id="589" r:id="rId14"/>
    <p:sldId id="590" r:id="rId15"/>
    <p:sldId id="600" r:id="rId16"/>
    <p:sldId id="599" r:id="rId17"/>
    <p:sldId id="591" r:id="rId18"/>
    <p:sldId id="592" r:id="rId19"/>
    <p:sldId id="603" r:id="rId20"/>
    <p:sldId id="624" r:id="rId21"/>
    <p:sldId id="593" r:id="rId22"/>
    <p:sldId id="596" r:id="rId23"/>
    <p:sldId id="594" r:id="rId24"/>
    <p:sldId id="604" r:id="rId25"/>
    <p:sldId id="595" r:id="rId26"/>
    <p:sldId id="597" r:id="rId27"/>
    <p:sldId id="581" r:id="rId28"/>
    <p:sldId id="583" r:id="rId29"/>
    <p:sldId id="598" r:id="rId30"/>
    <p:sldId id="606" r:id="rId31"/>
    <p:sldId id="607" r:id="rId32"/>
    <p:sldId id="608" r:id="rId33"/>
    <p:sldId id="609" r:id="rId34"/>
    <p:sldId id="610" r:id="rId35"/>
    <p:sldId id="611" r:id="rId36"/>
    <p:sldId id="612" r:id="rId37"/>
    <p:sldId id="508" r:id="rId38"/>
    <p:sldId id="578" r:id="rId39"/>
    <p:sldId id="620" r:id="rId40"/>
    <p:sldId id="619" r:id="rId41"/>
    <p:sldId id="621" r:id="rId42"/>
    <p:sldId id="616" r:id="rId43"/>
    <p:sldId id="617" r:id="rId44"/>
    <p:sldId id="622" r:id="rId45"/>
    <p:sldId id="623" r:id="rId46"/>
    <p:sldId id="576" r:id="rId4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533A8C"/>
    <a:srgbClr val="3D40CF"/>
    <a:srgbClr val="7451BB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6146" autoAdjust="0"/>
  </p:normalViewPr>
  <p:slideViewPr>
    <p:cSldViewPr>
      <p:cViewPr varScale="1">
        <p:scale>
          <a:sx n="65" d="100"/>
          <a:sy n="65" d="100"/>
        </p:scale>
        <p:origin x="-145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png"/><Relationship Id="rId3" Type="http://schemas.openxmlformats.org/officeDocument/2006/relationships/image" Target="../media/image261.png"/><Relationship Id="rId7" Type="http://schemas.openxmlformats.org/officeDocument/2006/relationships/image" Target="../media/image301.png"/><Relationship Id="rId2" Type="http://schemas.openxmlformats.org/officeDocument/2006/relationships/image" Target="../media/image251.png"/><Relationship Id="rId1" Type="http://schemas.openxmlformats.org/officeDocument/2006/relationships/image" Target="../media/image241.png"/><Relationship Id="rId6" Type="http://schemas.openxmlformats.org/officeDocument/2006/relationships/image" Target="../media/image291.png"/><Relationship Id="rId5" Type="http://schemas.openxmlformats.org/officeDocument/2006/relationships/image" Target="../media/image281.png"/><Relationship Id="rId4" Type="http://schemas.openxmlformats.org/officeDocument/2006/relationships/image" Target="../media/image271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1.png"/><Relationship Id="rId2" Type="http://schemas.openxmlformats.org/officeDocument/2006/relationships/image" Target="../media/image331.png"/><Relationship Id="rId1" Type="http://schemas.openxmlformats.org/officeDocument/2006/relationships/image" Target="../media/image321.png"/><Relationship Id="rId5" Type="http://schemas.openxmlformats.org/officeDocument/2006/relationships/image" Target="../media/image361.png"/><Relationship Id="rId4" Type="http://schemas.openxmlformats.org/officeDocument/2006/relationships/image" Target="../media/image35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BC15C7-9BC5-433D-92A7-BCC39A2CC830}" type="doc">
      <dgm:prSet loTypeId="urn:microsoft.com/office/officeart/2005/8/layout/default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D106D101-98E2-4ADD-B050-08FB6FD9C7E3}">
      <dgm:prSet phldrT="[Text]"/>
      <dgm:spPr>
        <a:xfrm>
          <a:off x="0" y="528637"/>
          <a:ext cx="2762250" cy="1657349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how to use a search engine to search for information on the Web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85FBDA6-CC85-496D-A170-BC99493577D0}" type="parTrans" cxnId="{F6B034F9-891C-437A-8AF1-AD1C485BC557}">
      <dgm:prSet/>
      <dgm:spPr/>
      <dgm:t>
        <a:bodyPr/>
        <a:lstStyle/>
        <a:p>
          <a:endParaRPr lang="en-US"/>
        </a:p>
      </dgm:t>
    </dgm:pt>
    <dgm:pt modelId="{1B976BB2-06E8-4BEE-A370-A1865A421EA8}" type="sibTrans" cxnId="{F6B034F9-891C-437A-8AF1-AD1C485BC557}">
      <dgm:prSet/>
      <dgm:spPr/>
      <dgm:t>
        <a:bodyPr/>
        <a:lstStyle/>
        <a:p>
          <a:endParaRPr lang="en-US"/>
        </a:p>
      </dgm:t>
    </dgm:pt>
    <dgm:pt modelId="{B3FE26CD-5A00-48C9-B8C8-E72042745DE8}">
      <dgm:prSet/>
      <dgm:spPr>
        <a:xfrm>
          <a:off x="3038474" y="528637"/>
          <a:ext cx="2762250" cy="1657349"/>
        </a:xfrm>
        <a:gradFill rotWithShape="0">
          <a:gsLst>
            <a:gs pos="0">
              <a:srgbClr val="8064A2">
                <a:shade val="80000"/>
                <a:hueOff val="-35312"/>
                <a:satOff val="-873"/>
                <a:lumOff val="499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35312"/>
                <a:satOff val="-873"/>
                <a:lumOff val="499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35312"/>
                <a:satOff val="-873"/>
                <a:lumOff val="499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between a search engine and a subject directory</a:t>
          </a:r>
        </a:p>
      </dgm:t>
    </dgm:pt>
    <dgm:pt modelId="{346D838F-259D-4A61-BE29-1128FA67F29C}" type="parTrans" cxnId="{58C9B880-95C9-46CA-97AB-16AC790466F0}">
      <dgm:prSet/>
      <dgm:spPr/>
      <dgm:t>
        <a:bodyPr/>
        <a:lstStyle/>
        <a:p>
          <a:endParaRPr lang="en-US"/>
        </a:p>
      </dgm:t>
    </dgm:pt>
    <dgm:pt modelId="{62660FCF-9A14-439F-AD45-D259EB226FAB}" type="sibTrans" cxnId="{58C9B880-95C9-46CA-97AB-16AC790466F0}">
      <dgm:prSet/>
      <dgm:spPr/>
      <dgm:t>
        <a:bodyPr/>
        <a:lstStyle/>
        <a:p>
          <a:endParaRPr lang="en-US"/>
        </a:p>
      </dgm:t>
    </dgm:pt>
    <dgm:pt modelId="{7A66F28A-5CDF-49BD-BEEE-C15586E29F4C}">
      <dgm:prSet/>
      <dgm:spPr>
        <a:xfrm>
          <a:off x="6076950" y="528637"/>
          <a:ext cx="2762250" cy="1657349"/>
        </a:xfrm>
        <a:gradFill rotWithShape="0">
          <a:gsLst>
            <a:gs pos="0">
              <a:srgbClr val="8064A2">
                <a:shade val="80000"/>
                <a:hueOff val="-70623"/>
                <a:satOff val="-1746"/>
                <a:lumOff val="999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0623"/>
                <a:satOff val="-1746"/>
                <a:lumOff val="999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0623"/>
                <a:satOff val="-1746"/>
                <a:lumOff val="999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the types of Web sites</a:t>
          </a:r>
        </a:p>
      </dgm:t>
    </dgm:pt>
    <dgm:pt modelId="{A66B0237-0D2E-4B7B-8098-BC77DAB3C5E0}" type="parTrans" cxnId="{1AFEDA2F-3070-4975-8FC1-78D67DE69920}">
      <dgm:prSet/>
      <dgm:spPr/>
      <dgm:t>
        <a:bodyPr/>
        <a:lstStyle/>
        <a:p>
          <a:endParaRPr lang="en-US"/>
        </a:p>
      </dgm:t>
    </dgm:pt>
    <dgm:pt modelId="{E34EB364-7442-44BC-9F5D-AAC521B9245F}" type="sibTrans" cxnId="{1AFEDA2F-3070-4975-8FC1-78D67DE69920}">
      <dgm:prSet/>
      <dgm:spPr/>
      <dgm:t>
        <a:bodyPr/>
        <a:lstStyle/>
        <a:p>
          <a:endParaRPr lang="en-US"/>
        </a:p>
      </dgm:t>
    </dgm:pt>
    <dgm:pt modelId="{4EB579C5-6889-4C79-AC40-8230D32F755E}">
      <dgm:prSet/>
      <dgm:spPr>
        <a:xfrm>
          <a:off x="6076950" y="2462212"/>
          <a:ext cx="2762250" cy="1657349"/>
        </a:xfrm>
        <a:gradFill rotWithShape="0">
          <a:gsLst>
            <a:gs pos="0">
              <a:srgbClr val="533A8C"/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Using a Browser and WWW</a:t>
          </a:r>
        </a:p>
      </dgm:t>
    </dgm:pt>
    <dgm:pt modelId="{2864CF3F-0B7D-4562-A47C-D9F4FE63B9C6}" type="sibTrans" cxnId="{471577DE-1650-4CEA-B611-32567587A37C}">
      <dgm:prSet/>
      <dgm:spPr/>
      <dgm:t>
        <a:bodyPr/>
        <a:lstStyle/>
        <a:p>
          <a:endParaRPr lang="en-US"/>
        </a:p>
      </dgm:t>
    </dgm:pt>
    <dgm:pt modelId="{0B61BA88-67C8-4CEA-8B83-9A654E19FDE3}" type="parTrans" cxnId="{471577DE-1650-4CEA-B611-32567587A37C}">
      <dgm:prSet/>
      <dgm:spPr/>
      <dgm:t>
        <a:bodyPr/>
        <a:lstStyle/>
        <a:p>
          <a:endParaRPr lang="en-US"/>
        </a:p>
      </dgm:t>
    </dgm:pt>
    <dgm:pt modelId="{0283AAF8-8E6B-4228-934C-18F9A9076AC0}" type="pres">
      <dgm:prSet presAssocID="{3DBC15C7-9BC5-433D-92A7-BCC39A2CC83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05064A-AF3B-4300-BA44-77588901B427}" type="pres">
      <dgm:prSet presAssocID="{D106D101-98E2-4ADD-B050-08FB6FD9C7E3}" presName="node" presStyleLbl="node1" presStyleIdx="0" presStyleCnt="4" custLinFactX="5000" custLinFactNeighborX="100000" custLinFactNeighborY="-7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DCDCE41-86BA-475A-A518-EA8E02F91814}" type="pres">
      <dgm:prSet presAssocID="{1B976BB2-06E8-4BEE-A370-A1865A421EA8}" presName="sibTrans" presStyleCnt="0"/>
      <dgm:spPr/>
    </dgm:pt>
    <dgm:pt modelId="{B10BDACB-644B-4305-90C8-B5BB5CC4694D}" type="pres">
      <dgm:prSet presAssocID="{B3FE26CD-5A00-48C9-B8C8-E72042745DE8}" presName="node" presStyleLbl="node1" presStyleIdx="1" presStyleCnt="4" custLinFactX="-10931" custLinFactY="11431" custLinFactNeighborX="-100000" custLinFactNeighborY="10000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7D417B6-2454-491A-A8A9-AE2ECB7A7D6A}" type="pres">
      <dgm:prSet presAssocID="{62660FCF-9A14-439F-AD45-D259EB226FAB}" presName="sibTrans" presStyleCnt="0"/>
      <dgm:spPr/>
    </dgm:pt>
    <dgm:pt modelId="{41C260E7-CD07-49F7-8D42-49597FE7B7BB}" type="pres">
      <dgm:prSet presAssocID="{7A66F28A-5CDF-49BD-BEEE-C15586E29F4C}" presName="node" presStyleLbl="node1" presStyleIdx="2" presStyleCnt="4" custLinFactX="5000" custLinFactNeighborX="100000" custLinFactNeighborY="-523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2DF5B87-80F3-4493-B367-247EBD12F1D3}" type="pres">
      <dgm:prSet presAssocID="{E34EB364-7442-44BC-9F5D-AAC521B9245F}" presName="sibTrans" presStyleCnt="0"/>
      <dgm:spPr/>
    </dgm:pt>
    <dgm:pt modelId="{57251CA5-B6B3-4184-A3E0-4C55DCE69CE3}" type="pres">
      <dgm:prSet presAssocID="{4EB579C5-6889-4C79-AC40-8230D32F755E}" presName="node" presStyleLbl="node1" presStyleIdx="3" presStyleCnt="4" custLinFactX="-10241" custLinFactY="-100000" custLinFactNeighborX="-100000" custLinFactNeighborY="-12404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6FFA1618-B5B8-4926-80A7-8EA21F1BBB12}" type="presOf" srcId="{7A66F28A-5CDF-49BD-BEEE-C15586E29F4C}" destId="{41C260E7-CD07-49F7-8D42-49597FE7B7BB}" srcOrd="0" destOrd="0" presId="urn:microsoft.com/office/officeart/2005/8/layout/default"/>
    <dgm:cxn modelId="{941F9B73-0249-4B28-8E72-5E3942252A99}" type="presOf" srcId="{3DBC15C7-9BC5-433D-92A7-BCC39A2CC830}" destId="{0283AAF8-8E6B-4228-934C-18F9A9076AC0}" srcOrd="0" destOrd="0" presId="urn:microsoft.com/office/officeart/2005/8/layout/default"/>
    <dgm:cxn modelId="{D09A712F-07E7-4772-9EE6-B705013408E3}" type="presOf" srcId="{4EB579C5-6889-4C79-AC40-8230D32F755E}" destId="{57251CA5-B6B3-4184-A3E0-4C55DCE69CE3}" srcOrd="0" destOrd="0" presId="urn:microsoft.com/office/officeart/2005/8/layout/default"/>
    <dgm:cxn modelId="{F6B034F9-891C-437A-8AF1-AD1C485BC557}" srcId="{3DBC15C7-9BC5-433D-92A7-BCC39A2CC830}" destId="{D106D101-98E2-4ADD-B050-08FB6FD9C7E3}" srcOrd="0" destOrd="0" parTransId="{685FBDA6-CC85-496D-A170-BC99493577D0}" sibTransId="{1B976BB2-06E8-4BEE-A370-A1865A421EA8}"/>
    <dgm:cxn modelId="{1AFEDA2F-3070-4975-8FC1-78D67DE69920}" srcId="{3DBC15C7-9BC5-433D-92A7-BCC39A2CC830}" destId="{7A66F28A-5CDF-49BD-BEEE-C15586E29F4C}" srcOrd="2" destOrd="0" parTransId="{A66B0237-0D2E-4B7B-8098-BC77DAB3C5E0}" sibTransId="{E34EB364-7442-44BC-9F5D-AAC521B9245F}"/>
    <dgm:cxn modelId="{CB1B93C1-B4CC-4787-BDA1-E361DFEB5E75}" type="presOf" srcId="{B3FE26CD-5A00-48C9-B8C8-E72042745DE8}" destId="{B10BDACB-644B-4305-90C8-B5BB5CC4694D}" srcOrd="0" destOrd="0" presId="urn:microsoft.com/office/officeart/2005/8/layout/default"/>
    <dgm:cxn modelId="{58C9B880-95C9-46CA-97AB-16AC790466F0}" srcId="{3DBC15C7-9BC5-433D-92A7-BCC39A2CC830}" destId="{B3FE26CD-5A00-48C9-B8C8-E72042745DE8}" srcOrd="1" destOrd="0" parTransId="{346D838F-259D-4A61-BE29-1128FA67F29C}" sibTransId="{62660FCF-9A14-439F-AD45-D259EB226FAB}"/>
    <dgm:cxn modelId="{93FDA874-754C-46CA-89CA-25981DA24194}" type="presOf" srcId="{D106D101-98E2-4ADD-B050-08FB6FD9C7E3}" destId="{2C05064A-AF3B-4300-BA44-77588901B427}" srcOrd="0" destOrd="0" presId="urn:microsoft.com/office/officeart/2005/8/layout/default"/>
    <dgm:cxn modelId="{471577DE-1650-4CEA-B611-32567587A37C}" srcId="{3DBC15C7-9BC5-433D-92A7-BCC39A2CC830}" destId="{4EB579C5-6889-4C79-AC40-8230D32F755E}" srcOrd="3" destOrd="0" parTransId="{0B61BA88-67C8-4CEA-8B83-9A654E19FDE3}" sibTransId="{2864CF3F-0B7D-4562-A47C-D9F4FE63B9C6}"/>
    <dgm:cxn modelId="{FA53732A-DBF2-4E99-A9DA-7E4955F71A5E}" type="presParOf" srcId="{0283AAF8-8E6B-4228-934C-18F9A9076AC0}" destId="{2C05064A-AF3B-4300-BA44-77588901B427}" srcOrd="0" destOrd="0" presId="urn:microsoft.com/office/officeart/2005/8/layout/default"/>
    <dgm:cxn modelId="{A80C89EB-AC5A-4268-B873-6D96F9B6C948}" type="presParOf" srcId="{0283AAF8-8E6B-4228-934C-18F9A9076AC0}" destId="{EDCDCE41-86BA-475A-A518-EA8E02F91814}" srcOrd="1" destOrd="0" presId="urn:microsoft.com/office/officeart/2005/8/layout/default"/>
    <dgm:cxn modelId="{FB0D7F07-C4A7-4CF9-9F68-F2CEB693BF99}" type="presParOf" srcId="{0283AAF8-8E6B-4228-934C-18F9A9076AC0}" destId="{B10BDACB-644B-4305-90C8-B5BB5CC4694D}" srcOrd="2" destOrd="0" presId="urn:microsoft.com/office/officeart/2005/8/layout/default"/>
    <dgm:cxn modelId="{F0CB42B6-41A2-42E7-9878-731927403F8A}" type="presParOf" srcId="{0283AAF8-8E6B-4228-934C-18F9A9076AC0}" destId="{07D417B6-2454-491A-A8A9-AE2ECB7A7D6A}" srcOrd="3" destOrd="0" presId="urn:microsoft.com/office/officeart/2005/8/layout/default"/>
    <dgm:cxn modelId="{30ADDF83-2395-44B7-87AB-B91AD06387CE}" type="presParOf" srcId="{0283AAF8-8E6B-4228-934C-18F9A9076AC0}" destId="{41C260E7-CD07-49F7-8D42-49597FE7B7BB}" srcOrd="4" destOrd="0" presId="urn:microsoft.com/office/officeart/2005/8/layout/default"/>
    <dgm:cxn modelId="{202B6605-B881-405C-9BF9-1922D8E77F45}" type="presParOf" srcId="{0283AAF8-8E6B-4228-934C-18F9A9076AC0}" destId="{32DF5B87-80F3-4493-B367-247EBD12F1D3}" srcOrd="5" destOrd="0" presId="urn:microsoft.com/office/officeart/2005/8/layout/default"/>
    <dgm:cxn modelId="{9F3F3B4A-B300-477D-9C00-C2666D78D1B0}" type="presParOf" srcId="{0283AAF8-8E6B-4228-934C-18F9A9076AC0}" destId="{57251CA5-B6B3-4184-A3E0-4C55DCE69CE3}" srcOrd="6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26510A-2930-40B2-AE55-F8B5D58997EB}" type="doc">
      <dgm:prSet loTypeId="urn:microsoft.com/office/officeart/2005/8/layout/hierarchy3" loCatId="list" qsTypeId="urn:microsoft.com/office/officeart/2005/8/quickstyle/simple3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747926F4-4BCD-43B4-AD74-19C43BE1FA6D}">
      <dgm:prSet phldrT="[Text]"/>
      <dgm:spPr>
        <a:xfrm>
          <a:off x="1031192" y="1246"/>
          <a:ext cx="2978050" cy="1489025"/>
        </a:xfrm>
        <a:gradFill rotWithShape="0">
          <a:gsLst>
            <a:gs pos="0">
              <a:srgbClr val="9BBB59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9BBB59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9BBB59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rgbClr val="5E8B46"/>
              </a:solidFill>
              <a:latin typeface="Calibri"/>
              <a:ea typeface="+mn-ea"/>
              <a:cs typeface="+mn-cs"/>
            </a:rPr>
            <a:t>Search engine</a:t>
          </a:r>
          <a:endParaRPr lang="en-US" b="1" dirty="0">
            <a:solidFill>
              <a:srgbClr val="5E8B46"/>
            </a:solidFill>
            <a:latin typeface="Calibri"/>
            <a:ea typeface="+mn-ea"/>
            <a:cs typeface="+mn-cs"/>
          </a:endParaRPr>
        </a:p>
      </dgm:t>
    </dgm:pt>
    <dgm:pt modelId="{20657376-B795-4D0B-B034-3856F687DD50}" type="parTrans" cxnId="{2D8D2849-3A9C-46E1-B508-2286C77E73D3}">
      <dgm:prSet/>
      <dgm:spPr/>
      <dgm:t>
        <a:bodyPr/>
        <a:lstStyle/>
        <a:p>
          <a:endParaRPr lang="en-US"/>
        </a:p>
      </dgm:t>
    </dgm:pt>
    <dgm:pt modelId="{963DCFBF-3FAC-42A4-BA7C-A5D6215AF7AE}" type="sibTrans" cxnId="{2D8D2849-3A9C-46E1-B508-2286C77E73D3}">
      <dgm:prSet/>
      <dgm:spPr/>
      <dgm:t>
        <a:bodyPr/>
        <a:lstStyle/>
        <a:p>
          <a:endParaRPr lang="en-US"/>
        </a:p>
      </dgm:t>
    </dgm:pt>
    <dgm:pt modelId="{05DB73DF-F380-4FA3-8700-41A93C9A0654}">
      <dgm:prSet phldrT="[Text]"/>
      <dgm:spPr>
        <a:xfrm>
          <a:off x="1626803" y="1862528"/>
          <a:ext cx="2382440" cy="1489025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shade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Finds information related to a specific topic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39B1803-3063-48B9-AF3F-9D2C55E0971D}" type="parTrans" cxnId="{F2781CB3-413B-4078-80F2-EBCB61585FC7}">
      <dgm:prSet/>
      <dgm:spPr>
        <a:xfrm>
          <a:off x="1328997" y="1490271"/>
          <a:ext cx="297805" cy="1116769"/>
        </a:xfrm>
        <a:noFill/>
        <a:ln w="25400" cap="flat" cmpd="sng" algn="ctr">
          <a:solidFill>
            <a:srgbClr val="9BBB59">
              <a:tint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C2F754D0-8E4C-4467-9EC0-4F6EF5642530}" type="sibTrans" cxnId="{F2781CB3-413B-4078-80F2-EBCB61585FC7}">
      <dgm:prSet/>
      <dgm:spPr/>
      <dgm:t>
        <a:bodyPr/>
        <a:lstStyle/>
        <a:p>
          <a:endParaRPr lang="en-US"/>
        </a:p>
      </dgm:t>
    </dgm:pt>
    <dgm:pt modelId="{D6E65D05-0FD2-4B6D-BBC2-D5B32F719C8C}">
      <dgm:prSet phldrT="[Text]"/>
      <dgm:spPr>
        <a:xfrm>
          <a:off x="4753756" y="1246"/>
          <a:ext cx="2978050" cy="1489025"/>
        </a:xfrm>
        <a:gradFill rotWithShape="0">
          <a:gsLst>
            <a:gs pos="0">
              <a:srgbClr val="9BBB59">
                <a:shade val="50000"/>
                <a:hueOff val="267555"/>
                <a:satOff val="-4269"/>
                <a:lumOff val="41107"/>
                <a:alphaOff val="0"/>
                <a:tint val="50000"/>
                <a:satMod val="300000"/>
              </a:srgbClr>
            </a:gs>
            <a:gs pos="35000">
              <a:srgbClr val="9BBB59">
                <a:shade val="50000"/>
                <a:hueOff val="267555"/>
                <a:satOff val="-4269"/>
                <a:lumOff val="41107"/>
                <a:alphaOff val="0"/>
                <a:tint val="37000"/>
                <a:satMod val="300000"/>
              </a:srgbClr>
            </a:gs>
            <a:gs pos="100000">
              <a:srgbClr val="9BBB59">
                <a:shade val="50000"/>
                <a:hueOff val="267555"/>
                <a:satOff val="-4269"/>
                <a:lumOff val="41107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rgbClr val="5E8B46"/>
              </a:solidFill>
              <a:latin typeface="Calibri"/>
              <a:ea typeface="+mn-ea"/>
              <a:cs typeface="+mn-cs"/>
            </a:rPr>
            <a:t>Subject directory</a:t>
          </a:r>
          <a:endParaRPr lang="en-US" b="1" dirty="0">
            <a:solidFill>
              <a:srgbClr val="5E8B46"/>
            </a:solidFill>
            <a:latin typeface="Calibri"/>
            <a:ea typeface="+mn-ea"/>
            <a:cs typeface="+mn-cs"/>
          </a:endParaRPr>
        </a:p>
      </dgm:t>
    </dgm:pt>
    <dgm:pt modelId="{B9A13E4D-E13F-4BF8-9BE7-C378FFD53AC1}" type="parTrans" cxnId="{25F9CC6E-40B2-49B7-BD31-97AE457D8AC1}">
      <dgm:prSet/>
      <dgm:spPr/>
      <dgm:t>
        <a:bodyPr/>
        <a:lstStyle/>
        <a:p>
          <a:endParaRPr lang="en-US"/>
        </a:p>
      </dgm:t>
    </dgm:pt>
    <dgm:pt modelId="{5C93FDA6-A74B-4CD5-8709-839E628B5AAA}" type="sibTrans" cxnId="{25F9CC6E-40B2-49B7-BD31-97AE457D8AC1}">
      <dgm:prSet/>
      <dgm:spPr/>
      <dgm:t>
        <a:bodyPr/>
        <a:lstStyle/>
        <a:p>
          <a:endParaRPr lang="en-US"/>
        </a:p>
      </dgm:t>
    </dgm:pt>
    <dgm:pt modelId="{D2B6EC58-CABD-461A-A4AB-296F5754A6EA}">
      <dgm:prSet phldrT="[Text]"/>
      <dgm:spPr>
        <a:xfrm>
          <a:off x="5349366" y="1862528"/>
          <a:ext cx="2382440" cy="1489025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shade val="50000"/>
              <a:hueOff val="267555"/>
              <a:satOff val="-4269"/>
              <a:lumOff val="41107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Classifies Web pages in an organized set of categories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9D28CF2-4F71-4857-85B8-C0B4506D71B0}" type="parTrans" cxnId="{9B2996C6-1E3F-443F-85B1-196CB04A55DD}">
      <dgm:prSet/>
      <dgm:spPr>
        <a:xfrm>
          <a:off x="5051561" y="1490271"/>
          <a:ext cx="297805" cy="1116769"/>
        </a:xfrm>
        <a:noFill/>
        <a:ln w="25400" cap="flat" cmpd="sng" algn="ctr">
          <a:solidFill>
            <a:srgbClr val="9BBB59">
              <a:tint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A21FC799-7D4E-4273-9CBC-10534CF1E7BE}" type="sibTrans" cxnId="{9B2996C6-1E3F-443F-85B1-196CB04A55DD}">
      <dgm:prSet/>
      <dgm:spPr/>
      <dgm:t>
        <a:bodyPr/>
        <a:lstStyle/>
        <a:p>
          <a:endParaRPr lang="en-US"/>
        </a:p>
      </dgm:t>
    </dgm:pt>
    <dgm:pt modelId="{E521330C-5A98-48F1-BE49-3D3EFA89F97C}" type="pres">
      <dgm:prSet presAssocID="{1326510A-2930-40B2-AE55-F8B5D58997E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475802E-FC07-4272-B3B4-0B03884329D7}" type="pres">
      <dgm:prSet presAssocID="{747926F4-4BCD-43B4-AD74-19C43BE1FA6D}" presName="root" presStyleCnt="0"/>
      <dgm:spPr/>
    </dgm:pt>
    <dgm:pt modelId="{898AF62B-F08B-4320-9571-82F9D8C62FBA}" type="pres">
      <dgm:prSet presAssocID="{747926F4-4BCD-43B4-AD74-19C43BE1FA6D}" presName="rootComposite" presStyleCnt="0"/>
      <dgm:spPr/>
    </dgm:pt>
    <dgm:pt modelId="{7ECBE379-DCCB-4690-8024-3A7C44D251FF}" type="pres">
      <dgm:prSet presAssocID="{747926F4-4BCD-43B4-AD74-19C43BE1FA6D}" presName="rootText" presStyleLbl="node1" presStyleIdx="0" presStyleCnt="2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B365697-CB15-4DDD-B863-466B2BAFC6B7}" type="pres">
      <dgm:prSet presAssocID="{747926F4-4BCD-43B4-AD74-19C43BE1FA6D}" presName="rootConnector" presStyleLbl="node1" presStyleIdx="0" presStyleCnt="2"/>
      <dgm:spPr/>
      <dgm:t>
        <a:bodyPr/>
        <a:lstStyle/>
        <a:p>
          <a:endParaRPr lang="en-US"/>
        </a:p>
      </dgm:t>
    </dgm:pt>
    <dgm:pt modelId="{E7D49F0F-D259-44F5-8505-F89E92DC73BB}" type="pres">
      <dgm:prSet presAssocID="{747926F4-4BCD-43B4-AD74-19C43BE1FA6D}" presName="childShape" presStyleCnt="0"/>
      <dgm:spPr/>
    </dgm:pt>
    <dgm:pt modelId="{EF7D3E7D-685C-40F9-84FA-E5D94E3B81B8}" type="pres">
      <dgm:prSet presAssocID="{139B1803-3063-48B9-AF3F-9D2C55E0971D}" presName="Name13" presStyleLbl="parChTrans1D2" presStyleIdx="0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6769"/>
              </a:lnTo>
              <a:lnTo>
                <a:pt x="297805" y="1116769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3186D59C-2EE3-4D2C-8639-408DF64D89C3}" type="pres">
      <dgm:prSet presAssocID="{05DB73DF-F380-4FA3-8700-41A93C9A0654}" presName="childText" presStyleLbl="bgAcc1" presStyleIdx="0" presStyleCnt="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AF1DF9E-9A30-4E78-A33B-E37ECA2C6C4A}" type="pres">
      <dgm:prSet presAssocID="{D6E65D05-0FD2-4B6D-BBC2-D5B32F719C8C}" presName="root" presStyleCnt="0"/>
      <dgm:spPr/>
    </dgm:pt>
    <dgm:pt modelId="{7AA433D8-A57D-42C6-AB52-AD03E7F54BE4}" type="pres">
      <dgm:prSet presAssocID="{D6E65D05-0FD2-4B6D-BBC2-D5B32F719C8C}" presName="rootComposite" presStyleCnt="0"/>
      <dgm:spPr/>
    </dgm:pt>
    <dgm:pt modelId="{1A39F166-54F6-4AE0-BDC5-BC84738708F2}" type="pres">
      <dgm:prSet presAssocID="{D6E65D05-0FD2-4B6D-BBC2-D5B32F719C8C}" presName="rootText" presStyleLbl="node1" presStyleIdx="1" presStyleCnt="2"/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1C50F82B-15A8-476A-B131-7DE12E15BEC5}" type="pres">
      <dgm:prSet presAssocID="{D6E65D05-0FD2-4B6D-BBC2-D5B32F719C8C}" presName="rootConnector" presStyleLbl="node1" presStyleIdx="1" presStyleCnt="2"/>
      <dgm:spPr/>
      <dgm:t>
        <a:bodyPr/>
        <a:lstStyle/>
        <a:p>
          <a:endParaRPr lang="en-US"/>
        </a:p>
      </dgm:t>
    </dgm:pt>
    <dgm:pt modelId="{96EB27CF-BB1A-4A07-A37A-159C3A1B9B6B}" type="pres">
      <dgm:prSet presAssocID="{D6E65D05-0FD2-4B6D-BBC2-D5B32F719C8C}" presName="childShape" presStyleCnt="0"/>
      <dgm:spPr/>
    </dgm:pt>
    <dgm:pt modelId="{736750B3-266D-4FF2-87BB-46D38B9694C8}" type="pres">
      <dgm:prSet presAssocID="{29D28CF2-4F71-4857-85B8-C0B4506D71B0}" presName="Name13" presStyleLbl="parChTrans1D2" presStyleIdx="1" presStyleCnt="2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6769"/>
              </a:lnTo>
              <a:lnTo>
                <a:pt x="297805" y="1116769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D0F5F827-60B5-48FF-A5E6-196797EDEACF}" type="pres">
      <dgm:prSet presAssocID="{D2B6EC58-CABD-461A-A4AB-296F5754A6EA}" presName="childText" presStyleLbl="bgAcc1" presStyleIdx="1" presStyleCnt="2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355B7685-F568-4BA3-98A9-5ACABA53A7D5}" type="presOf" srcId="{747926F4-4BCD-43B4-AD74-19C43BE1FA6D}" destId="{CB365697-CB15-4DDD-B863-466B2BAFC6B7}" srcOrd="1" destOrd="0" presId="urn:microsoft.com/office/officeart/2005/8/layout/hierarchy3"/>
    <dgm:cxn modelId="{FC826857-6EE7-4CCE-A6EB-F56088BF8798}" type="presOf" srcId="{747926F4-4BCD-43B4-AD74-19C43BE1FA6D}" destId="{7ECBE379-DCCB-4690-8024-3A7C44D251FF}" srcOrd="0" destOrd="0" presId="urn:microsoft.com/office/officeart/2005/8/layout/hierarchy3"/>
    <dgm:cxn modelId="{D9CEDA92-D7B9-40F3-87F1-5D0AB0F5044B}" type="presOf" srcId="{139B1803-3063-48B9-AF3F-9D2C55E0971D}" destId="{EF7D3E7D-685C-40F9-84FA-E5D94E3B81B8}" srcOrd="0" destOrd="0" presId="urn:microsoft.com/office/officeart/2005/8/layout/hierarchy3"/>
    <dgm:cxn modelId="{9B2996C6-1E3F-443F-85B1-196CB04A55DD}" srcId="{D6E65D05-0FD2-4B6D-BBC2-D5B32F719C8C}" destId="{D2B6EC58-CABD-461A-A4AB-296F5754A6EA}" srcOrd="0" destOrd="0" parTransId="{29D28CF2-4F71-4857-85B8-C0B4506D71B0}" sibTransId="{A21FC799-7D4E-4273-9CBC-10534CF1E7BE}"/>
    <dgm:cxn modelId="{25F9CC6E-40B2-49B7-BD31-97AE457D8AC1}" srcId="{1326510A-2930-40B2-AE55-F8B5D58997EB}" destId="{D6E65D05-0FD2-4B6D-BBC2-D5B32F719C8C}" srcOrd="1" destOrd="0" parTransId="{B9A13E4D-E13F-4BF8-9BE7-C378FFD53AC1}" sibTransId="{5C93FDA6-A74B-4CD5-8709-839E628B5AAA}"/>
    <dgm:cxn modelId="{477E25F9-B590-4193-A7A4-051315BFBB4A}" type="presOf" srcId="{29D28CF2-4F71-4857-85B8-C0B4506D71B0}" destId="{736750B3-266D-4FF2-87BB-46D38B9694C8}" srcOrd="0" destOrd="0" presId="urn:microsoft.com/office/officeart/2005/8/layout/hierarchy3"/>
    <dgm:cxn modelId="{2D8D2849-3A9C-46E1-B508-2286C77E73D3}" srcId="{1326510A-2930-40B2-AE55-F8B5D58997EB}" destId="{747926F4-4BCD-43B4-AD74-19C43BE1FA6D}" srcOrd="0" destOrd="0" parTransId="{20657376-B795-4D0B-B034-3856F687DD50}" sibTransId="{963DCFBF-3FAC-42A4-BA7C-A5D6215AF7AE}"/>
    <dgm:cxn modelId="{F2781CB3-413B-4078-80F2-EBCB61585FC7}" srcId="{747926F4-4BCD-43B4-AD74-19C43BE1FA6D}" destId="{05DB73DF-F380-4FA3-8700-41A93C9A0654}" srcOrd="0" destOrd="0" parTransId="{139B1803-3063-48B9-AF3F-9D2C55E0971D}" sibTransId="{C2F754D0-8E4C-4467-9EC0-4F6EF5642530}"/>
    <dgm:cxn modelId="{4E634111-9B44-4076-A894-DC4569121D9A}" type="presOf" srcId="{05DB73DF-F380-4FA3-8700-41A93C9A0654}" destId="{3186D59C-2EE3-4D2C-8639-408DF64D89C3}" srcOrd="0" destOrd="0" presId="urn:microsoft.com/office/officeart/2005/8/layout/hierarchy3"/>
    <dgm:cxn modelId="{CC983A5F-81BD-46B0-A9CF-7260DA8D9984}" type="presOf" srcId="{1326510A-2930-40B2-AE55-F8B5D58997EB}" destId="{E521330C-5A98-48F1-BE49-3D3EFA89F97C}" srcOrd="0" destOrd="0" presId="urn:microsoft.com/office/officeart/2005/8/layout/hierarchy3"/>
    <dgm:cxn modelId="{4E075536-32CA-4E5A-B9F3-7AF0039C47F2}" type="presOf" srcId="{D6E65D05-0FD2-4B6D-BBC2-D5B32F719C8C}" destId="{1C50F82B-15A8-476A-B131-7DE12E15BEC5}" srcOrd="1" destOrd="0" presId="urn:microsoft.com/office/officeart/2005/8/layout/hierarchy3"/>
    <dgm:cxn modelId="{39F7E64B-84C1-456C-92BF-D386F0370248}" type="presOf" srcId="{D6E65D05-0FD2-4B6D-BBC2-D5B32F719C8C}" destId="{1A39F166-54F6-4AE0-BDC5-BC84738708F2}" srcOrd="0" destOrd="0" presId="urn:microsoft.com/office/officeart/2005/8/layout/hierarchy3"/>
    <dgm:cxn modelId="{23C5E6C7-41A5-4E21-A6AE-5D72B17146C1}" type="presOf" srcId="{D2B6EC58-CABD-461A-A4AB-296F5754A6EA}" destId="{D0F5F827-60B5-48FF-A5E6-196797EDEACF}" srcOrd="0" destOrd="0" presId="urn:microsoft.com/office/officeart/2005/8/layout/hierarchy3"/>
    <dgm:cxn modelId="{D88CA711-C3DF-4A70-8D10-FB01524D695C}" type="presParOf" srcId="{E521330C-5A98-48F1-BE49-3D3EFA89F97C}" destId="{9475802E-FC07-4272-B3B4-0B03884329D7}" srcOrd="0" destOrd="0" presId="urn:microsoft.com/office/officeart/2005/8/layout/hierarchy3"/>
    <dgm:cxn modelId="{5E2A87B9-3AD0-454B-9DAA-8726EE438B26}" type="presParOf" srcId="{9475802E-FC07-4272-B3B4-0B03884329D7}" destId="{898AF62B-F08B-4320-9571-82F9D8C62FBA}" srcOrd="0" destOrd="0" presId="urn:microsoft.com/office/officeart/2005/8/layout/hierarchy3"/>
    <dgm:cxn modelId="{30A9B2BF-3870-41A7-84B5-E524B4EEB5F8}" type="presParOf" srcId="{898AF62B-F08B-4320-9571-82F9D8C62FBA}" destId="{7ECBE379-DCCB-4690-8024-3A7C44D251FF}" srcOrd="0" destOrd="0" presId="urn:microsoft.com/office/officeart/2005/8/layout/hierarchy3"/>
    <dgm:cxn modelId="{07CF1219-F500-4F07-AC07-402F59CCA865}" type="presParOf" srcId="{898AF62B-F08B-4320-9571-82F9D8C62FBA}" destId="{CB365697-CB15-4DDD-B863-466B2BAFC6B7}" srcOrd="1" destOrd="0" presId="urn:microsoft.com/office/officeart/2005/8/layout/hierarchy3"/>
    <dgm:cxn modelId="{D76256CB-2F0E-4EF7-974B-4FCE43405F39}" type="presParOf" srcId="{9475802E-FC07-4272-B3B4-0B03884329D7}" destId="{E7D49F0F-D259-44F5-8505-F89E92DC73BB}" srcOrd="1" destOrd="0" presId="urn:microsoft.com/office/officeart/2005/8/layout/hierarchy3"/>
    <dgm:cxn modelId="{6D97942D-39F2-4F14-903D-0238B3582725}" type="presParOf" srcId="{E7D49F0F-D259-44F5-8505-F89E92DC73BB}" destId="{EF7D3E7D-685C-40F9-84FA-E5D94E3B81B8}" srcOrd="0" destOrd="0" presId="urn:microsoft.com/office/officeart/2005/8/layout/hierarchy3"/>
    <dgm:cxn modelId="{49897C5C-8558-476E-B99D-C200CE7FC25B}" type="presParOf" srcId="{E7D49F0F-D259-44F5-8505-F89E92DC73BB}" destId="{3186D59C-2EE3-4D2C-8639-408DF64D89C3}" srcOrd="1" destOrd="0" presId="urn:microsoft.com/office/officeart/2005/8/layout/hierarchy3"/>
    <dgm:cxn modelId="{57848927-8F33-4DFF-82CA-96F6C10CD62E}" type="presParOf" srcId="{E521330C-5A98-48F1-BE49-3D3EFA89F97C}" destId="{8AF1DF9E-9A30-4E78-A33B-E37ECA2C6C4A}" srcOrd="1" destOrd="0" presId="urn:microsoft.com/office/officeart/2005/8/layout/hierarchy3"/>
    <dgm:cxn modelId="{FE073C70-AC46-446D-847E-C763666795B7}" type="presParOf" srcId="{8AF1DF9E-9A30-4E78-A33B-E37ECA2C6C4A}" destId="{7AA433D8-A57D-42C6-AB52-AD03E7F54BE4}" srcOrd="0" destOrd="0" presId="urn:microsoft.com/office/officeart/2005/8/layout/hierarchy3"/>
    <dgm:cxn modelId="{DEBA8F0E-3E77-47C0-8878-688FB3F8AB59}" type="presParOf" srcId="{7AA433D8-A57D-42C6-AB52-AD03E7F54BE4}" destId="{1A39F166-54F6-4AE0-BDC5-BC84738708F2}" srcOrd="0" destOrd="0" presId="urn:microsoft.com/office/officeart/2005/8/layout/hierarchy3"/>
    <dgm:cxn modelId="{47008244-9211-428C-BC01-2BFA8A84E8EF}" type="presParOf" srcId="{7AA433D8-A57D-42C6-AB52-AD03E7F54BE4}" destId="{1C50F82B-15A8-476A-B131-7DE12E15BEC5}" srcOrd="1" destOrd="0" presId="urn:microsoft.com/office/officeart/2005/8/layout/hierarchy3"/>
    <dgm:cxn modelId="{BFEE48CE-304A-4B4F-89FF-6BDE6F5EC738}" type="presParOf" srcId="{8AF1DF9E-9A30-4E78-A33B-E37ECA2C6C4A}" destId="{96EB27CF-BB1A-4A07-A37A-159C3A1B9B6B}" srcOrd="1" destOrd="0" presId="urn:microsoft.com/office/officeart/2005/8/layout/hierarchy3"/>
    <dgm:cxn modelId="{6D701329-699D-4E7A-88DB-42C2926D7A3C}" type="presParOf" srcId="{96EB27CF-BB1A-4A07-A37A-159C3A1B9B6B}" destId="{736750B3-266D-4FF2-87BB-46D38B9694C8}" srcOrd="0" destOrd="0" presId="urn:microsoft.com/office/officeart/2005/8/layout/hierarchy3"/>
    <dgm:cxn modelId="{A789B449-CCD4-48F0-AAC9-99D59A406BB4}" type="presParOf" srcId="{96EB27CF-BB1A-4A07-A37A-159C3A1B9B6B}" destId="{D0F5F827-60B5-48FF-A5E6-196797EDEACF}" srcOrd="1" destOrd="0" presId="urn:microsoft.com/office/officeart/2005/8/layout/hierarchy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956ADC-C10E-4784-975B-516274592A43}" type="doc">
      <dgm:prSet loTypeId="urn:microsoft.com/office/officeart/2005/8/layout/default" loCatId="list" qsTypeId="urn:microsoft.com/office/officeart/2005/8/quickstyle/3d2" qsCatId="3D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5B238C5D-E57F-4EB9-9F90-2C30C1C9B26E}">
      <dgm:prSet phldrT="[Text]"/>
      <dgm:spPr>
        <a:xfrm>
          <a:off x="2567" y="708136"/>
          <a:ext cx="2036712" cy="1222027"/>
        </a:xfrm>
        <a:gradFill rotWithShape="0">
          <a:gsLst>
            <a:gs pos="0">
              <a:srgbClr val="8064A2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Images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F173095-1BEB-479F-875D-BFD7CCAFD4EA}" type="parTrans" cxnId="{088F3968-0F8D-4785-A21B-65767563F557}">
      <dgm:prSet/>
      <dgm:spPr/>
      <dgm:t>
        <a:bodyPr/>
        <a:lstStyle/>
        <a:p>
          <a:endParaRPr lang="en-US"/>
        </a:p>
      </dgm:t>
    </dgm:pt>
    <dgm:pt modelId="{8E07B905-2FBE-4909-840D-96722DA6D350}" type="sibTrans" cxnId="{088F3968-0F8D-4785-A21B-65767563F557}">
      <dgm:prSet/>
      <dgm:spPr/>
      <dgm:t>
        <a:bodyPr/>
        <a:lstStyle/>
        <a:p>
          <a:endParaRPr lang="en-US"/>
        </a:p>
      </dgm:t>
    </dgm:pt>
    <dgm:pt modelId="{C36A8E82-4BAF-4092-B19A-5DB700C38CDC}">
      <dgm:prSet phldrT="[Text]"/>
      <dgm:spPr>
        <a:xfrm>
          <a:off x="2242951" y="708136"/>
          <a:ext cx="2036712" cy="1222027"/>
        </a:xfrm>
        <a:gradFill rotWithShape="0">
          <a:gsLst>
            <a:gs pos="0">
              <a:srgbClr val="8064A2">
                <a:shade val="50000"/>
                <a:hueOff val="-59838"/>
                <a:satOff val="-1811"/>
                <a:lumOff val="11889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59838"/>
                <a:satOff val="-1811"/>
                <a:lumOff val="11889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59838"/>
                <a:satOff val="-1811"/>
                <a:lumOff val="1188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Videos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FAF91AC-24E5-4E19-BF9C-13E15C36B1E8}" type="parTrans" cxnId="{E34C27C3-CA21-4EBD-8049-15A475E3C5AB}">
      <dgm:prSet/>
      <dgm:spPr/>
      <dgm:t>
        <a:bodyPr/>
        <a:lstStyle/>
        <a:p>
          <a:endParaRPr lang="en-US"/>
        </a:p>
      </dgm:t>
    </dgm:pt>
    <dgm:pt modelId="{42C34D2D-32BA-4A72-B872-66A8507D0764}" type="sibTrans" cxnId="{E34C27C3-CA21-4EBD-8049-15A475E3C5AB}">
      <dgm:prSet/>
      <dgm:spPr/>
      <dgm:t>
        <a:bodyPr/>
        <a:lstStyle/>
        <a:p>
          <a:endParaRPr lang="en-US"/>
        </a:p>
      </dgm:t>
    </dgm:pt>
    <dgm:pt modelId="{52C1A124-63D8-4886-B8A5-73F40862A853}">
      <dgm:prSet phldrT="[Text]"/>
      <dgm:spPr>
        <a:xfrm>
          <a:off x="4483335" y="708136"/>
          <a:ext cx="2036712" cy="1222027"/>
        </a:xfrm>
        <a:gradFill rotWithShape="0">
          <a:gsLst>
            <a:gs pos="0">
              <a:srgbClr val="8064A2">
                <a:shade val="50000"/>
                <a:hueOff val="-119676"/>
                <a:satOff val="-3621"/>
                <a:lumOff val="23778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119676"/>
                <a:satOff val="-3621"/>
                <a:lumOff val="23778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119676"/>
                <a:satOff val="-3621"/>
                <a:lumOff val="2377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Audio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EDD28CE-6AC4-4539-978B-9ADA15CC844B}" type="parTrans" cxnId="{8414955D-D98F-4E47-BD09-282710B8CB09}">
      <dgm:prSet/>
      <dgm:spPr/>
      <dgm:t>
        <a:bodyPr/>
        <a:lstStyle/>
        <a:p>
          <a:endParaRPr lang="en-US"/>
        </a:p>
      </dgm:t>
    </dgm:pt>
    <dgm:pt modelId="{BB8EE510-92E3-4C3C-B8C2-23AB9E6FD1E4}" type="sibTrans" cxnId="{8414955D-D98F-4E47-BD09-282710B8CB09}">
      <dgm:prSet/>
      <dgm:spPr/>
      <dgm:t>
        <a:bodyPr/>
        <a:lstStyle/>
        <a:p>
          <a:endParaRPr lang="en-US"/>
        </a:p>
      </dgm:t>
    </dgm:pt>
    <dgm:pt modelId="{2D231C14-0A5D-4CE7-8481-96A5275C68F6}">
      <dgm:prSet phldrT="[Text]"/>
      <dgm:spPr>
        <a:xfrm>
          <a:off x="6723719" y="708136"/>
          <a:ext cx="2036712" cy="1222027"/>
        </a:xfrm>
        <a:gradFill rotWithShape="0">
          <a:gsLst>
            <a:gs pos="0">
              <a:srgbClr val="8064A2">
                <a:shade val="50000"/>
                <a:hueOff val="-179513"/>
                <a:satOff val="-5432"/>
                <a:lumOff val="35667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179513"/>
                <a:satOff val="-5432"/>
                <a:lumOff val="35667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179513"/>
                <a:satOff val="-5432"/>
                <a:lumOff val="3566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News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F45D098-E760-4731-A656-D73875A1A180}" type="parTrans" cxnId="{55C910D0-F471-4A86-8E3C-F42AA3C37261}">
      <dgm:prSet/>
      <dgm:spPr/>
      <dgm:t>
        <a:bodyPr/>
        <a:lstStyle/>
        <a:p>
          <a:endParaRPr lang="en-US"/>
        </a:p>
      </dgm:t>
    </dgm:pt>
    <dgm:pt modelId="{3586D409-3482-4989-AB1C-E0428843D05C}" type="sibTrans" cxnId="{55C910D0-F471-4A86-8E3C-F42AA3C37261}">
      <dgm:prSet/>
      <dgm:spPr/>
      <dgm:t>
        <a:bodyPr/>
        <a:lstStyle/>
        <a:p>
          <a:endParaRPr lang="en-US"/>
        </a:p>
      </dgm:t>
    </dgm:pt>
    <dgm:pt modelId="{57BFE960-C0F4-4A02-8528-8248BDD796B2}">
      <dgm:prSet phldrT="[Text]"/>
      <dgm:spPr>
        <a:xfrm>
          <a:off x="1122759" y="2133835"/>
          <a:ext cx="2036712" cy="1222027"/>
        </a:xfrm>
        <a:gradFill rotWithShape="0">
          <a:gsLst>
            <a:gs pos="0">
              <a:srgbClr val="8064A2">
                <a:shade val="50000"/>
                <a:hueOff val="-179513"/>
                <a:satOff val="-5432"/>
                <a:lumOff val="35667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179513"/>
                <a:satOff val="-5432"/>
                <a:lumOff val="35667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179513"/>
                <a:satOff val="-5432"/>
                <a:lumOff val="3566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Maps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A80A57E-1DFC-4FAF-AF49-8C39C904E6AD}" type="parTrans" cxnId="{C040F42D-20A1-4E35-B81E-72F52CF4DF07}">
      <dgm:prSet/>
      <dgm:spPr/>
      <dgm:t>
        <a:bodyPr/>
        <a:lstStyle/>
        <a:p>
          <a:endParaRPr lang="en-US"/>
        </a:p>
      </dgm:t>
    </dgm:pt>
    <dgm:pt modelId="{6C3099E4-DEC5-4F1F-9989-C383EC880EAD}" type="sibTrans" cxnId="{C040F42D-20A1-4E35-B81E-72F52CF4DF07}">
      <dgm:prSet/>
      <dgm:spPr/>
      <dgm:t>
        <a:bodyPr/>
        <a:lstStyle/>
        <a:p>
          <a:endParaRPr lang="en-US"/>
        </a:p>
      </dgm:t>
    </dgm:pt>
    <dgm:pt modelId="{7D303E9C-EEB5-4874-A383-365F80B0006E}">
      <dgm:prSet phldrT="[Text]"/>
      <dgm:spPr>
        <a:xfrm>
          <a:off x="3363143" y="2133835"/>
          <a:ext cx="2036712" cy="1222027"/>
        </a:xfrm>
        <a:gradFill rotWithShape="0">
          <a:gsLst>
            <a:gs pos="0">
              <a:srgbClr val="8064A2">
                <a:shade val="50000"/>
                <a:hueOff val="-119676"/>
                <a:satOff val="-3621"/>
                <a:lumOff val="23778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119676"/>
                <a:satOff val="-3621"/>
                <a:lumOff val="23778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119676"/>
                <a:satOff val="-3621"/>
                <a:lumOff val="2377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People or Businesses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0F9E282-A6A2-455C-98F2-9B76A8F4C7E7}" type="parTrans" cxnId="{2D6F3272-1321-44C4-8D72-5360ADE55ECF}">
      <dgm:prSet/>
      <dgm:spPr/>
      <dgm:t>
        <a:bodyPr/>
        <a:lstStyle/>
        <a:p>
          <a:endParaRPr lang="en-US"/>
        </a:p>
      </dgm:t>
    </dgm:pt>
    <dgm:pt modelId="{E219ED0E-AAB3-46BA-A203-CDA7B78ACD8D}" type="sibTrans" cxnId="{2D6F3272-1321-44C4-8D72-5360ADE55ECF}">
      <dgm:prSet/>
      <dgm:spPr/>
      <dgm:t>
        <a:bodyPr/>
        <a:lstStyle/>
        <a:p>
          <a:endParaRPr lang="en-US"/>
        </a:p>
      </dgm:t>
    </dgm:pt>
    <dgm:pt modelId="{B7C73903-4920-4464-85B1-150C7092C6FE}">
      <dgm:prSet phldrT="[Text]"/>
      <dgm:spPr>
        <a:xfrm>
          <a:off x="5603527" y="2133835"/>
          <a:ext cx="2036712" cy="1222027"/>
        </a:xfrm>
        <a:gradFill rotWithShape="0">
          <a:gsLst>
            <a:gs pos="0">
              <a:srgbClr val="8064A2">
                <a:shade val="50000"/>
                <a:hueOff val="-59838"/>
                <a:satOff val="-1811"/>
                <a:lumOff val="11889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59838"/>
                <a:satOff val="-1811"/>
                <a:lumOff val="11889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59838"/>
                <a:satOff val="-1811"/>
                <a:lumOff val="1188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Blogs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38B60E5-3331-43F9-A5AF-8DC761CAE9EB}" type="parTrans" cxnId="{9FA173CF-F364-4E11-82BE-21D9FAECED0E}">
      <dgm:prSet/>
      <dgm:spPr/>
      <dgm:t>
        <a:bodyPr/>
        <a:lstStyle/>
        <a:p>
          <a:endParaRPr lang="en-US"/>
        </a:p>
      </dgm:t>
    </dgm:pt>
    <dgm:pt modelId="{8AA60DD1-7F02-4C68-8A80-4A2637349422}" type="sibTrans" cxnId="{9FA173CF-F364-4E11-82BE-21D9FAECED0E}">
      <dgm:prSet/>
      <dgm:spPr/>
      <dgm:t>
        <a:bodyPr/>
        <a:lstStyle/>
        <a:p>
          <a:endParaRPr lang="en-US"/>
        </a:p>
      </dgm:t>
    </dgm:pt>
    <dgm:pt modelId="{389C5B38-BFFA-4F84-97A7-D95E6963A8C6}" type="pres">
      <dgm:prSet presAssocID="{E0956ADC-C10E-4784-975B-516274592A4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CE43E0-B02A-40BD-8BC1-12F69D18044E}" type="pres">
      <dgm:prSet presAssocID="{5B238C5D-E57F-4EB9-9F90-2C30C1C9B26E}" presName="node" presStyleLbl="node1" presStyleIdx="0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FE3C275-92DB-48D7-859F-5060EBBF7A4F}" type="pres">
      <dgm:prSet presAssocID="{8E07B905-2FBE-4909-840D-96722DA6D350}" presName="sibTrans" presStyleCnt="0"/>
      <dgm:spPr/>
    </dgm:pt>
    <dgm:pt modelId="{0DA57024-7D63-486E-B7B7-7C094573738B}" type="pres">
      <dgm:prSet presAssocID="{C36A8E82-4BAF-4092-B19A-5DB700C38CDC}" presName="node" presStyleLbl="node1" presStyleIdx="1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BBC213A-8BF7-4754-9CB2-75C7B67E3103}" type="pres">
      <dgm:prSet presAssocID="{42C34D2D-32BA-4A72-B872-66A8507D0764}" presName="sibTrans" presStyleCnt="0"/>
      <dgm:spPr/>
    </dgm:pt>
    <dgm:pt modelId="{21D8EA1B-7CD6-4BFB-88F3-9316D854766D}" type="pres">
      <dgm:prSet presAssocID="{52C1A124-63D8-4886-B8A5-73F40862A853}" presName="node" presStyleLbl="node1" presStyleIdx="2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921BAB9-B163-4960-9E9D-C65604C0B1F9}" type="pres">
      <dgm:prSet presAssocID="{BB8EE510-92E3-4C3C-B8C2-23AB9E6FD1E4}" presName="sibTrans" presStyleCnt="0"/>
      <dgm:spPr/>
    </dgm:pt>
    <dgm:pt modelId="{5AB45D61-477F-412E-8C64-8A752205720F}" type="pres">
      <dgm:prSet presAssocID="{2D231C14-0A5D-4CE7-8481-96A5275C68F6}" presName="node" presStyleLbl="node1" presStyleIdx="3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EFE3908-BB65-4BD8-8340-63BBEDE5C0D9}" type="pres">
      <dgm:prSet presAssocID="{3586D409-3482-4989-AB1C-E0428843D05C}" presName="sibTrans" presStyleCnt="0"/>
      <dgm:spPr/>
    </dgm:pt>
    <dgm:pt modelId="{24C25C5E-A920-4955-A4BF-7E0402A55DFF}" type="pres">
      <dgm:prSet presAssocID="{57BFE960-C0F4-4A02-8528-8248BDD796B2}" presName="node" presStyleLbl="node1" presStyleIdx="4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BC3932C-295F-425E-9E65-2E95E3BCE1B9}" type="pres">
      <dgm:prSet presAssocID="{6C3099E4-DEC5-4F1F-9989-C383EC880EAD}" presName="sibTrans" presStyleCnt="0"/>
      <dgm:spPr/>
    </dgm:pt>
    <dgm:pt modelId="{05CE83DB-7272-4C19-BFC2-2C929A49DBD6}" type="pres">
      <dgm:prSet presAssocID="{7D303E9C-EEB5-4874-A383-365F80B0006E}" presName="node" presStyleLbl="node1" presStyleIdx="5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F3D3F91-96C7-4335-9BB2-73C04A81EF6F}" type="pres">
      <dgm:prSet presAssocID="{E219ED0E-AAB3-46BA-A203-CDA7B78ACD8D}" presName="sibTrans" presStyleCnt="0"/>
      <dgm:spPr/>
    </dgm:pt>
    <dgm:pt modelId="{7E924457-66E9-41A3-B247-50F29E447715}" type="pres">
      <dgm:prSet presAssocID="{B7C73903-4920-4464-85B1-150C7092C6FE}" presName="node" presStyleLbl="node1" presStyleIdx="6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D5B85301-A74C-4BF1-B6A5-E2D48AB2454D}" type="presOf" srcId="{5B238C5D-E57F-4EB9-9F90-2C30C1C9B26E}" destId="{B0CE43E0-B02A-40BD-8BC1-12F69D18044E}" srcOrd="0" destOrd="0" presId="urn:microsoft.com/office/officeart/2005/8/layout/default"/>
    <dgm:cxn modelId="{E34C27C3-CA21-4EBD-8049-15A475E3C5AB}" srcId="{E0956ADC-C10E-4784-975B-516274592A43}" destId="{C36A8E82-4BAF-4092-B19A-5DB700C38CDC}" srcOrd="1" destOrd="0" parTransId="{0FAF91AC-24E5-4E19-BF9C-13E15C36B1E8}" sibTransId="{42C34D2D-32BA-4A72-B872-66A8507D0764}"/>
    <dgm:cxn modelId="{2D6F3272-1321-44C4-8D72-5360ADE55ECF}" srcId="{E0956ADC-C10E-4784-975B-516274592A43}" destId="{7D303E9C-EEB5-4874-A383-365F80B0006E}" srcOrd="5" destOrd="0" parTransId="{C0F9E282-A6A2-455C-98F2-9B76A8F4C7E7}" sibTransId="{E219ED0E-AAB3-46BA-A203-CDA7B78ACD8D}"/>
    <dgm:cxn modelId="{088F3968-0F8D-4785-A21B-65767563F557}" srcId="{E0956ADC-C10E-4784-975B-516274592A43}" destId="{5B238C5D-E57F-4EB9-9F90-2C30C1C9B26E}" srcOrd="0" destOrd="0" parTransId="{CF173095-1BEB-479F-875D-BFD7CCAFD4EA}" sibTransId="{8E07B905-2FBE-4909-840D-96722DA6D350}"/>
    <dgm:cxn modelId="{F1FCF459-0513-414D-BF75-89826BB233E5}" type="presOf" srcId="{E0956ADC-C10E-4784-975B-516274592A43}" destId="{389C5B38-BFFA-4F84-97A7-D95E6963A8C6}" srcOrd="0" destOrd="0" presId="urn:microsoft.com/office/officeart/2005/8/layout/default"/>
    <dgm:cxn modelId="{E33F84A2-F31C-41CC-A87A-1223FA0CA20C}" type="presOf" srcId="{52C1A124-63D8-4886-B8A5-73F40862A853}" destId="{21D8EA1B-7CD6-4BFB-88F3-9316D854766D}" srcOrd="0" destOrd="0" presId="urn:microsoft.com/office/officeart/2005/8/layout/default"/>
    <dgm:cxn modelId="{55C910D0-F471-4A86-8E3C-F42AA3C37261}" srcId="{E0956ADC-C10E-4784-975B-516274592A43}" destId="{2D231C14-0A5D-4CE7-8481-96A5275C68F6}" srcOrd="3" destOrd="0" parTransId="{3F45D098-E760-4731-A656-D73875A1A180}" sibTransId="{3586D409-3482-4989-AB1C-E0428843D05C}"/>
    <dgm:cxn modelId="{2BCBD65F-C83A-405F-87AD-FCE366A4B694}" type="presOf" srcId="{2D231C14-0A5D-4CE7-8481-96A5275C68F6}" destId="{5AB45D61-477F-412E-8C64-8A752205720F}" srcOrd="0" destOrd="0" presId="urn:microsoft.com/office/officeart/2005/8/layout/default"/>
    <dgm:cxn modelId="{C8E7FDD8-A471-495F-BC1D-E3119DE4E25F}" type="presOf" srcId="{C36A8E82-4BAF-4092-B19A-5DB700C38CDC}" destId="{0DA57024-7D63-486E-B7B7-7C094573738B}" srcOrd="0" destOrd="0" presId="urn:microsoft.com/office/officeart/2005/8/layout/default"/>
    <dgm:cxn modelId="{C040F42D-20A1-4E35-B81E-72F52CF4DF07}" srcId="{E0956ADC-C10E-4784-975B-516274592A43}" destId="{57BFE960-C0F4-4A02-8528-8248BDD796B2}" srcOrd="4" destOrd="0" parTransId="{3A80A57E-1DFC-4FAF-AF49-8C39C904E6AD}" sibTransId="{6C3099E4-DEC5-4F1F-9989-C383EC880EAD}"/>
    <dgm:cxn modelId="{B4FAD23C-A416-4C02-B7DE-83421882CF9E}" type="presOf" srcId="{B7C73903-4920-4464-85B1-150C7092C6FE}" destId="{7E924457-66E9-41A3-B247-50F29E447715}" srcOrd="0" destOrd="0" presId="urn:microsoft.com/office/officeart/2005/8/layout/default"/>
    <dgm:cxn modelId="{B05B2904-2846-45FC-80CD-72D6F5A9BC44}" type="presOf" srcId="{7D303E9C-EEB5-4874-A383-365F80B0006E}" destId="{05CE83DB-7272-4C19-BFC2-2C929A49DBD6}" srcOrd="0" destOrd="0" presId="urn:microsoft.com/office/officeart/2005/8/layout/default"/>
    <dgm:cxn modelId="{9FA173CF-F364-4E11-82BE-21D9FAECED0E}" srcId="{E0956ADC-C10E-4784-975B-516274592A43}" destId="{B7C73903-4920-4464-85B1-150C7092C6FE}" srcOrd="6" destOrd="0" parTransId="{638B60E5-3331-43F9-A5AF-8DC761CAE9EB}" sibTransId="{8AA60DD1-7F02-4C68-8A80-4A2637349422}"/>
    <dgm:cxn modelId="{8414955D-D98F-4E47-BD09-282710B8CB09}" srcId="{E0956ADC-C10E-4784-975B-516274592A43}" destId="{52C1A124-63D8-4886-B8A5-73F40862A853}" srcOrd="2" destOrd="0" parTransId="{6EDD28CE-6AC4-4539-978B-9ADA15CC844B}" sibTransId="{BB8EE510-92E3-4C3C-B8C2-23AB9E6FD1E4}"/>
    <dgm:cxn modelId="{1EF1A5AD-4B0C-4815-96B1-B24566BA0A4F}" type="presOf" srcId="{57BFE960-C0F4-4A02-8528-8248BDD796B2}" destId="{24C25C5E-A920-4955-A4BF-7E0402A55DFF}" srcOrd="0" destOrd="0" presId="urn:microsoft.com/office/officeart/2005/8/layout/default"/>
    <dgm:cxn modelId="{045FFA69-914C-4B06-AE49-91ED0B8BCFC9}" type="presParOf" srcId="{389C5B38-BFFA-4F84-97A7-D95E6963A8C6}" destId="{B0CE43E0-B02A-40BD-8BC1-12F69D18044E}" srcOrd="0" destOrd="0" presId="urn:microsoft.com/office/officeart/2005/8/layout/default"/>
    <dgm:cxn modelId="{67160BFC-CF7A-494E-965D-DD0543AF056B}" type="presParOf" srcId="{389C5B38-BFFA-4F84-97A7-D95E6963A8C6}" destId="{AFE3C275-92DB-48D7-859F-5060EBBF7A4F}" srcOrd="1" destOrd="0" presId="urn:microsoft.com/office/officeart/2005/8/layout/default"/>
    <dgm:cxn modelId="{23C28C08-CF86-4F5D-BF1E-A03BB31D67F1}" type="presParOf" srcId="{389C5B38-BFFA-4F84-97A7-D95E6963A8C6}" destId="{0DA57024-7D63-486E-B7B7-7C094573738B}" srcOrd="2" destOrd="0" presId="urn:microsoft.com/office/officeart/2005/8/layout/default"/>
    <dgm:cxn modelId="{D627C1CC-3C08-405F-BAF2-FDA8FE715E18}" type="presParOf" srcId="{389C5B38-BFFA-4F84-97A7-D95E6963A8C6}" destId="{1BBC213A-8BF7-4754-9CB2-75C7B67E3103}" srcOrd="3" destOrd="0" presId="urn:microsoft.com/office/officeart/2005/8/layout/default"/>
    <dgm:cxn modelId="{9CCD304B-3C09-4760-BC35-0C043E874B3C}" type="presParOf" srcId="{389C5B38-BFFA-4F84-97A7-D95E6963A8C6}" destId="{21D8EA1B-7CD6-4BFB-88F3-9316D854766D}" srcOrd="4" destOrd="0" presId="urn:microsoft.com/office/officeart/2005/8/layout/default"/>
    <dgm:cxn modelId="{374B3272-218A-462D-979F-8A3D667F2C15}" type="presParOf" srcId="{389C5B38-BFFA-4F84-97A7-D95E6963A8C6}" destId="{8921BAB9-B163-4960-9E9D-C65604C0B1F9}" srcOrd="5" destOrd="0" presId="urn:microsoft.com/office/officeart/2005/8/layout/default"/>
    <dgm:cxn modelId="{091CAD6E-FB4A-4288-B942-F23F222B3443}" type="presParOf" srcId="{389C5B38-BFFA-4F84-97A7-D95E6963A8C6}" destId="{5AB45D61-477F-412E-8C64-8A752205720F}" srcOrd="6" destOrd="0" presId="urn:microsoft.com/office/officeart/2005/8/layout/default"/>
    <dgm:cxn modelId="{2FBB15CE-CE40-4A90-862B-00AF3318706E}" type="presParOf" srcId="{389C5B38-BFFA-4F84-97A7-D95E6963A8C6}" destId="{FEFE3908-BB65-4BD8-8340-63BBEDE5C0D9}" srcOrd="7" destOrd="0" presId="urn:microsoft.com/office/officeart/2005/8/layout/default"/>
    <dgm:cxn modelId="{4DBDC26A-1939-423C-81CD-DAD8B9F3D78B}" type="presParOf" srcId="{389C5B38-BFFA-4F84-97A7-D95E6963A8C6}" destId="{24C25C5E-A920-4955-A4BF-7E0402A55DFF}" srcOrd="8" destOrd="0" presId="urn:microsoft.com/office/officeart/2005/8/layout/default"/>
    <dgm:cxn modelId="{5A830C1A-FC5C-40D8-80F1-D52A535F5135}" type="presParOf" srcId="{389C5B38-BFFA-4F84-97A7-D95E6963A8C6}" destId="{1BC3932C-295F-425E-9E65-2E95E3BCE1B9}" srcOrd="9" destOrd="0" presId="urn:microsoft.com/office/officeart/2005/8/layout/default"/>
    <dgm:cxn modelId="{54E2AB0A-F27E-4453-9408-CF1CB47075C6}" type="presParOf" srcId="{389C5B38-BFFA-4F84-97A7-D95E6963A8C6}" destId="{05CE83DB-7272-4C19-BFC2-2C929A49DBD6}" srcOrd="10" destOrd="0" presId="urn:microsoft.com/office/officeart/2005/8/layout/default"/>
    <dgm:cxn modelId="{F8603917-5992-4407-8B1B-3B2B117F4BBC}" type="presParOf" srcId="{389C5B38-BFFA-4F84-97A7-D95E6963A8C6}" destId="{FF3D3F91-96C7-4335-9BB2-73C04A81EF6F}" srcOrd="11" destOrd="0" presId="urn:microsoft.com/office/officeart/2005/8/layout/default"/>
    <dgm:cxn modelId="{23984911-00F1-4227-998A-2F78A9472626}" type="presParOf" srcId="{389C5B38-BFFA-4F84-97A7-D95E6963A8C6}" destId="{7E924457-66E9-41A3-B247-50F29E447715}" srcOrd="12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7B58A3-CA93-4E53-9253-251C51C51E92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740A6D-7C6A-4166-BC3F-23099BD28828}">
      <dgm:prSet phldrT="[Text]"/>
      <dgm:spPr/>
      <dgm:t>
        <a:bodyPr/>
        <a:lstStyle/>
        <a:p>
          <a:r>
            <a:rPr lang="en-US" b="0" dirty="0" smtClean="0">
              <a:solidFill>
                <a:srgbClr val="0000CC"/>
              </a:solidFill>
            </a:rPr>
            <a:t>Portal</a:t>
          </a:r>
          <a:endParaRPr lang="en-US" b="0" dirty="0">
            <a:solidFill>
              <a:srgbClr val="0000CC"/>
            </a:solidFill>
          </a:endParaRPr>
        </a:p>
      </dgm:t>
    </dgm:pt>
    <dgm:pt modelId="{2C1CCA07-4C3A-4996-B715-688D6BB38A7F}" type="parTrans" cxnId="{33F46F3D-2E4E-4607-BD8A-7C1097F39285}">
      <dgm:prSet/>
      <dgm:spPr/>
      <dgm:t>
        <a:bodyPr/>
        <a:lstStyle/>
        <a:p>
          <a:endParaRPr lang="en-US"/>
        </a:p>
      </dgm:t>
    </dgm:pt>
    <dgm:pt modelId="{F46E8000-76E3-4E8B-96C6-F17296503278}" type="sibTrans" cxnId="{33F46F3D-2E4E-4607-BD8A-7C1097F39285}">
      <dgm:prSet/>
      <dgm:spPr/>
      <dgm:t>
        <a:bodyPr/>
        <a:lstStyle/>
        <a:p>
          <a:endParaRPr lang="en-US"/>
        </a:p>
      </dgm:t>
    </dgm:pt>
    <dgm:pt modelId="{9BE0DB4E-3845-4F6E-8BB5-A3BE31E88303}">
      <dgm:prSet phldrT="[Text]"/>
      <dgm:spPr/>
      <dgm:t>
        <a:bodyPr/>
        <a:lstStyle/>
        <a:p>
          <a:r>
            <a:rPr lang="en-US" dirty="0" smtClean="0">
              <a:solidFill>
                <a:srgbClr val="0000CC"/>
              </a:solidFill>
            </a:rPr>
            <a:t>News</a:t>
          </a:r>
          <a:endParaRPr lang="en-US" dirty="0">
            <a:solidFill>
              <a:srgbClr val="0000CC"/>
            </a:solidFill>
          </a:endParaRPr>
        </a:p>
      </dgm:t>
    </dgm:pt>
    <dgm:pt modelId="{73C8CE9F-4B57-4B9D-A41D-E25D78AF6FB2}" type="parTrans" cxnId="{A368C63A-34CB-4450-8AAB-1F724B816EF3}">
      <dgm:prSet/>
      <dgm:spPr/>
      <dgm:t>
        <a:bodyPr/>
        <a:lstStyle/>
        <a:p>
          <a:endParaRPr lang="en-US"/>
        </a:p>
      </dgm:t>
    </dgm:pt>
    <dgm:pt modelId="{FD54215D-8016-4723-AE25-53797756F805}" type="sibTrans" cxnId="{A368C63A-34CB-4450-8AAB-1F724B816EF3}">
      <dgm:prSet/>
      <dgm:spPr/>
      <dgm:t>
        <a:bodyPr/>
        <a:lstStyle/>
        <a:p>
          <a:endParaRPr lang="en-US"/>
        </a:p>
      </dgm:t>
    </dgm:pt>
    <dgm:pt modelId="{ABF5F8DC-3162-486A-A332-100E738B22A5}">
      <dgm:prSet phldrT="[Text]"/>
      <dgm:spPr/>
      <dgm:t>
        <a:bodyPr/>
        <a:lstStyle/>
        <a:p>
          <a:r>
            <a:rPr lang="en-US" dirty="0" smtClean="0">
              <a:solidFill>
                <a:srgbClr val="0000CC"/>
              </a:solidFill>
            </a:rPr>
            <a:t>Informational</a:t>
          </a:r>
          <a:endParaRPr lang="en-US" dirty="0">
            <a:solidFill>
              <a:srgbClr val="0000CC"/>
            </a:solidFill>
          </a:endParaRPr>
        </a:p>
      </dgm:t>
    </dgm:pt>
    <dgm:pt modelId="{88A5611F-A302-4E58-B223-9D05C56BFCB5}" type="parTrans" cxnId="{FEF6F08A-76C3-4E85-9300-C2943088FF88}">
      <dgm:prSet/>
      <dgm:spPr/>
      <dgm:t>
        <a:bodyPr/>
        <a:lstStyle/>
        <a:p>
          <a:endParaRPr lang="en-US"/>
        </a:p>
      </dgm:t>
    </dgm:pt>
    <dgm:pt modelId="{2F3EDA3D-FA49-49BF-A3ED-685C46579E66}" type="sibTrans" cxnId="{FEF6F08A-76C3-4E85-9300-C2943088FF88}">
      <dgm:prSet/>
      <dgm:spPr/>
      <dgm:t>
        <a:bodyPr/>
        <a:lstStyle/>
        <a:p>
          <a:endParaRPr lang="en-US"/>
        </a:p>
      </dgm:t>
    </dgm:pt>
    <dgm:pt modelId="{EEA3C73E-72EA-49F8-949F-8D85A600D55C}">
      <dgm:prSet phldrT="[Text]"/>
      <dgm:spPr/>
      <dgm:t>
        <a:bodyPr/>
        <a:lstStyle/>
        <a:p>
          <a:r>
            <a:rPr lang="en-US" dirty="0" smtClean="0">
              <a:solidFill>
                <a:srgbClr val="0000CC"/>
              </a:solidFill>
            </a:rPr>
            <a:t>Business/Marketing</a:t>
          </a:r>
          <a:endParaRPr lang="en-US" dirty="0">
            <a:solidFill>
              <a:srgbClr val="0000CC"/>
            </a:solidFill>
          </a:endParaRPr>
        </a:p>
      </dgm:t>
    </dgm:pt>
    <dgm:pt modelId="{F065835C-04EC-4530-A69E-304CFDD92852}" type="parTrans" cxnId="{072952C8-CE41-4A80-B758-86506060A394}">
      <dgm:prSet/>
      <dgm:spPr/>
      <dgm:t>
        <a:bodyPr/>
        <a:lstStyle/>
        <a:p>
          <a:endParaRPr lang="en-US"/>
        </a:p>
      </dgm:t>
    </dgm:pt>
    <dgm:pt modelId="{B98784D4-8410-4052-8307-1EE5C1CBFF27}" type="sibTrans" cxnId="{072952C8-CE41-4A80-B758-86506060A394}">
      <dgm:prSet/>
      <dgm:spPr/>
      <dgm:t>
        <a:bodyPr/>
        <a:lstStyle/>
        <a:p>
          <a:endParaRPr lang="en-US"/>
        </a:p>
      </dgm:t>
    </dgm:pt>
    <dgm:pt modelId="{C189927A-F502-41A7-B856-3A98B69EE161}">
      <dgm:prSet phldrT="[Text]"/>
      <dgm:spPr/>
      <dgm:t>
        <a:bodyPr/>
        <a:lstStyle/>
        <a:p>
          <a:r>
            <a:rPr lang="en-US" b="0" dirty="0" smtClean="0">
              <a:solidFill>
                <a:srgbClr val="0000CC"/>
              </a:solidFill>
            </a:rPr>
            <a:t>Blog</a:t>
          </a:r>
          <a:endParaRPr lang="en-US" b="0" dirty="0">
            <a:solidFill>
              <a:srgbClr val="0000CC"/>
            </a:solidFill>
          </a:endParaRPr>
        </a:p>
      </dgm:t>
    </dgm:pt>
    <dgm:pt modelId="{EDCB2733-EE12-45EB-98D5-5AF42E52CC36}" type="parTrans" cxnId="{170E1BFC-B477-4382-8D09-F099A36C788D}">
      <dgm:prSet/>
      <dgm:spPr/>
      <dgm:t>
        <a:bodyPr/>
        <a:lstStyle/>
        <a:p>
          <a:endParaRPr lang="en-US"/>
        </a:p>
      </dgm:t>
    </dgm:pt>
    <dgm:pt modelId="{93E1E3A5-4F9C-4BAE-9A51-2D74325122E9}" type="sibTrans" cxnId="{170E1BFC-B477-4382-8D09-F099A36C788D}">
      <dgm:prSet/>
      <dgm:spPr/>
      <dgm:t>
        <a:bodyPr/>
        <a:lstStyle/>
        <a:p>
          <a:endParaRPr lang="en-US"/>
        </a:p>
      </dgm:t>
    </dgm:pt>
    <dgm:pt modelId="{B93A4C5F-F86E-4516-B6FB-67D1CBF7E4E5}">
      <dgm:prSet phldrT="[Text]"/>
      <dgm:spPr/>
      <dgm:t>
        <a:bodyPr/>
        <a:lstStyle/>
        <a:p>
          <a:r>
            <a:rPr lang="en-US" b="0" dirty="0" smtClean="0">
              <a:solidFill>
                <a:srgbClr val="0000CC"/>
              </a:solidFill>
            </a:rPr>
            <a:t>Online Social Network</a:t>
          </a:r>
          <a:endParaRPr lang="en-US" b="0" dirty="0">
            <a:solidFill>
              <a:srgbClr val="0000CC"/>
            </a:solidFill>
          </a:endParaRPr>
        </a:p>
      </dgm:t>
    </dgm:pt>
    <dgm:pt modelId="{533CAB2E-8C28-46EC-84E6-B8DFA7654908}" type="parTrans" cxnId="{695170AE-C8B2-4D7C-86B2-C77F837117B5}">
      <dgm:prSet/>
      <dgm:spPr/>
      <dgm:t>
        <a:bodyPr/>
        <a:lstStyle/>
        <a:p>
          <a:endParaRPr lang="en-US"/>
        </a:p>
      </dgm:t>
    </dgm:pt>
    <dgm:pt modelId="{C5EFD827-A85F-444E-8A65-17DAB6AE7B72}" type="sibTrans" cxnId="{695170AE-C8B2-4D7C-86B2-C77F837117B5}">
      <dgm:prSet/>
      <dgm:spPr/>
      <dgm:t>
        <a:bodyPr/>
        <a:lstStyle/>
        <a:p>
          <a:endParaRPr lang="en-US"/>
        </a:p>
      </dgm:t>
    </dgm:pt>
    <dgm:pt modelId="{A0A81C07-B26F-42E3-8637-C7B91F46BD5F}">
      <dgm:prSet phldrT="[Text]"/>
      <dgm:spPr/>
      <dgm:t>
        <a:bodyPr/>
        <a:lstStyle/>
        <a:p>
          <a:r>
            <a:rPr lang="en-US" dirty="0" smtClean="0">
              <a:solidFill>
                <a:srgbClr val="0000CC"/>
              </a:solidFill>
            </a:rPr>
            <a:t>Educational</a:t>
          </a:r>
          <a:endParaRPr lang="en-US" dirty="0">
            <a:solidFill>
              <a:srgbClr val="0000CC"/>
            </a:solidFill>
          </a:endParaRPr>
        </a:p>
      </dgm:t>
    </dgm:pt>
    <dgm:pt modelId="{26307F9F-97F6-4D59-9926-3A6BCA80D150}" type="parTrans" cxnId="{91B5C573-CEA2-4873-B8E7-17496437CB79}">
      <dgm:prSet/>
      <dgm:spPr/>
      <dgm:t>
        <a:bodyPr/>
        <a:lstStyle/>
        <a:p>
          <a:endParaRPr lang="en-US"/>
        </a:p>
      </dgm:t>
    </dgm:pt>
    <dgm:pt modelId="{36A292BE-F265-4FBB-A6B6-1775D42C36A3}" type="sibTrans" cxnId="{91B5C573-CEA2-4873-B8E7-17496437CB79}">
      <dgm:prSet/>
      <dgm:spPr/>
      <dgm:t>
        <a:bodyPr/>
        <a:lstStyle/>
        <a:p>
          <a:endParaRPr lang="en-US"/>
        </a:p>
      </dgm:t>
    </dgm:pt>
    <dgm:pt modelId="{4D2F618A-DC81-4214-9D23-D534859F6300}">
      <dgm:prSet phldrT="[Text]"/>
      <dgm:spPr/>
      <dgm:t>
        <a:bodyPr/>
        <a:lstStyle/>
        <a:p>
          <a:r>
            <a:rPr lang="en-US" b="0" dirty="0" smtClean="0">
              <a:solidFill>
                <a:srgbClr val="0000CC"/>
              </a:solidFill>
            </a:rPr>
            <a:t>Wiki</a:t>
          </a:r>
          <a:endParaRPr lang="en-US" b="0" dirty="0">
            <a:solidFill>
              <a:srgbClr val="0000CC"/>
            </a:solidFill>
          </a:endParaRPr>
        </a:p>
      </dgm:t>
    </dgm:pt>
    <dgm:pt modelId="{064E2E98-8733-4858-8427-7B37295B26C6}" type="parTrans" cxnId="{D1E71FC9-8FDA-46C5-B35E-F24D9FC1431B}">
      <dgm:prSet/>
      <dgm:spPr/>
      <dgm:t>
        <a:bodyPr/>
        <a:lstStyle/>
        <a:p>
          <a:endParaRPr lang="en-US"/>
        </a:p>
      </dgm:t>
    </dgm:pt>
    <dgm:pt modelId="{0004BCC0-BFBE-45F2-8245-B18751410E34}" type="sibTrans" cxnId="{D1E71FC9-8FDA-46C5-B35E-F24D9FC1431B}">
      <dgm:prSet/>
      <dgm:spPr/>
      <dgm:t>
        <a:bodyPr/>
        <a:lstStyle/>
        <a:p>
          <a:endParaRPr lang="en-US"/>
        </a:p>
      </dgm:t>
    </dgm:pt>
    <dgm:pt modelId="{BF797A22-236B-40EB-928A-B0D06F5B0B40}" type="pres">
      <dgm:prSet presAssocID="{A07B58A3-CA93-4E53-9253-251C51C51E9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699A15-08B7-4EB4-AF99-6E16DFD637D7}" type="pres">
      <dgm:prSet presAssocID="{BD740A6D-7C6A-4166-BC3F-23099BD28828}" presName="compNode" presStyleCnt="0"/>
      <dgm:spPr/>
    </dgm:pt>
    <dgm:pt modelId="{E8175BCC-F8CF-4B72-ABC6-99305ACC78D9}" type="pres">
      <dgm:prSet presAssocID="{BD740A6D-7C6A-4166-BC3F-23099BD28828}" presName="pictRect" presStyleLbl="node1" presStyleIdx="0" presStyleCnt="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C21C4764-E408-419C-A6D1-057A91B0670E}" type="pres">
      <dgm:prSet presAssocID="{BD740A6D-7C6A-4166-BC3F-23099BD28828}" presName="textRect" presStyleLbl="revTx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E26F33-6E51-463E-A02C-C51D9D98DD45}" type="pres">
      <dgm:prSet presAssocID="{F46E8000-76E3-4E8B-96C6-F1729650327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432192A-8C17-41E5-B131-70BB0AB856DE}" type="pres">
      <dgm:prSet presAssocID="{9BE0DB4E-3845-4F6E-8BB5-A3BE31E88303}" presName="compNode" presStyleCnt="0"/>
      <dgm:spPr/>
    </dgm:pt>
    <dgm:pt modelId="{C199F0B5-76C2-4A01-B40C-B3CDB661DC5A}" type="pres">
      <dgm:prSet presAssocID="{9BE0DB4E-3845-4F6E-8BB5-A3BE31E88303}" presName="pictRect" presStyleLbl="node1" presStyleIdx="1" presStyleCnt="8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315FF7A-D711-4AFA-8F5D-7BDA96C988B1}" type="pres">
      <dgm:prSet presAssocID="{9BE0DB4E-3845-4F6E-8BB5-A3BE31E88303}" presName="textRect" presStyleLbl="revTx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33484C-FD3D-4F81-8F2C-F0EF466EFF0C}" type="pres">
      <dgm:prSet presAssocID="{FD54215D-8016-4723-AE25-53797756F80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ECF15D2F-ABB1-40BB-9DBC-D8214121EA38}" type="pres">
      <dgm:prSet presAssocID="{ABF5F8DC-3162-486A-A332-100E738B22A5}" presName="compNode" presStyleCnt="0"/>
      <dgm:spPr/>
    </dgm:pt>
    <dgm:pt modelId="{938D2E48-B9F2-4AC8-BDBA-48FD563E6067}" type="pres">
      <dgm:prSet presAssocID="{ABF5F8DC-3162-486A-A332-100E738B22A5}" presName="pictRect" presStyleLbl="node1" presStyleIdx="2" presStyleCnt="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43A6F2E-2BB5-4E9D-B82F-D344A09ABB14}" type="pres">
      <dgm:prSet presAssocID="{ABF5F8DC-3162-486A-A332-100E738B22A5}" presName="textRect" presStyleLbl="revTx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D3539A-E6EB-43C3-907D-A5295290DFEB}" type="pres">
      <dgm:prSet presAssocID="{2F3EDA3D-FA49-49BF-A3ED-685C46579E6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3C70982-E72B-4662-98A1-24D88BF8C8A6}" type="pres">
      <dgm:prSet presAssocID="{EEA3C73E-72EA-49F8-949F-8D85A600D55C}" presName="compNode" presStyleCnt="0"/>
      <dgm:spPr/>
    </dgm:pt>
    <dgm:pt modelId="{6B3BDE47-0881-40B2-A6BD-9656D22D53AA}" type="pres">
      <dgm:prSet presAssocID="{EEA3C73E-72EA-49F8-949F-8D85A600D55C}" presName="pictRect" presStyleLbl="node1" presStyleIdx="3" presStyleCnt="8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3FDCD94F-F6C1-47D8-8764-2EE84A009261}" type="pres">
      <dgm:prSet presAssocID="{EEA3C73E-72EA-49F8-949F-8D85A600D55C}" presName="textRect" presStyleLbl="revTx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EB9FEC-FB11-4EBC-8DFF-B7875E606391}" type="pres">
      <dgm:prSet presAssocID="{B98784D4-8410-4052-8307-1EE5C1CBFF27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D8F6054-46E9-4F19-81A9-FA8631A87E8A}" type="pres">
      <dgm:prSet presAssocID="{C189927A-F502-41A7-B856-3A98B69EE161}" presName="compNode" presStyleCnt="0"/>
      <dgm:spPr/>
    </dgm:pt>
    <dgm:pt modelId="{F826189A-0E25-4483-B345-BBDE45D707E8}" type="pres">
      <dgm:prSet presAssocID="{C189927A-F502-41A7-B856-3A98B69EE161}" presName="pictRect" presStyleLbl="node1" presStyleIdx="4" presStyleCnt="8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50E6CFD8-7F15-41D4-8E9A-20DD298DE71E}" type="pres">
      <dgm:prSet presAssocID="{C189927A-F502-41A7-B856-3A98B69EE161}" presName="textRect" presStyleLbl="revTx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8D62E8-0473-4866-9512-05DE5F804DF2}" type="pres">
      <dgm:prSet presAssocID="{93E1E3A5-4F9C-4BAE-9A51-2D74325122E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C874568-5065-4B82-80D2-D670A9E96262}" type="pres">
      <dgm:prSet presAssocID="{4D2F618A-DC81-4214-9D23-D534859F6300}" presName="compNode" presStyleCnt="0"/>
      <dgm:spPr/>
    </dgm:pt>
    <dgm:pt modelId="{06D4F483-88A1-4B3B-B901-63BC9D4AD883}" type="pres">
      <dgm:prSet presAssocID="{4D2F618A-DC81-4214-9D23-D534859F6300}" presName="pictRect" presStyleLbl="node1" presStyleIdx="5" presStyleCnt="8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5787193C-00B7-47C2-B010-4B7010296FBF}" type="pres">
      <dgm:prSet presAssocID="{4D2F618A-DC81-4214-9D23-D534859F6300}" presName="textRect" presStyleLbl="revTx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930A0D-40F8-4649-B202-AA222C169786}" type="pres">
      <dgm:prSet presAssocID="{0004BCC0-BFBE-45F2-8245-B18751410E3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AA23CEA-9945-43E4-BCF2-3BFDD0BCE24A}" type="pres">
      <dgm:prSet presAssocID="{B93A4C5F-F86E-4516-B6FB-67D1CBF7E4E5}" presName="compNode" presStyleCnt="0"/>
      <dgm:spPr/>
    </dgm:pt>
    <dgm:pt modelId="{989733C1-94D9-4FD1-904B-EC7976E5D122}" type="pres">
      <dgm:prSet presAssocID="{B93A4C5F-F86E-4516-B6FB-67D1CBF7E4E5}" presName="pictRect" presStyleLbl="node1" presStyleIdx="6" presStyleCnt="8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BB48CED-A34D-435E-B71C-51685DE5A334}" type="pres">
      <dgm:prSet presAssocID="{B93A4C5F-F86E-4516-B6FB-67D1CBF7E4E5}" presName="textRect" presStyleLbl="revTx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B10E74-FF57-4669-B032-402FCE61F3D8}" type="pres">
      <dgm:prSet presAssocID="{C5EFD827-A85F-444E-8A65-17DAB6AE7B7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9C9AA40-1326-4479-9133-8E5FF906C9DE}" type="pres">
      <dgm:prSet presAssocID="{A0A81C07-B26F-42E3-8637-C7B91F46BD5F}" presName="compNode" presStyleCnt="0"/>
      <dgm:spPr/>
    </dgm:pt>
    <dgm:pt modelId="{CE947E84-53D0-4B9C-85DD-D10E39585F03}" type="pres">
      <dgm:prSet presAssocID="{A0A81C07-B26F-42E3-8637-C7B91F46BD5F}" presName="pictRect" presStyleLbl="node1" presStyleIdx="7" presStyleCnt="8"/>
      <dgm:spPr>
        <a:blipFill rotWithShape="0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4F08289-F4AD-4FA6-9B41-E8423F3BB383}" type="pres">
      <dgm:prSet presAssocID="{A0A81C07-B26F-42E3-8637-C7B91F46BD5F}" presName="textRect" presStyleLbl="revTx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22FEF9-EEF6-4FAA-ADA8-F2C024842664}" type="presOf" srcId="{B93A4C5F-F86E-4516-B6FB-67D1CBF7E4E5}" destId="{DBB48CED-A34D-435E-B71C-51685DE5A334}" srcOrd="0" destOrd="0" presId="urn:microsoft.com/office/officeart/2005/8/layout/pList1"/>
    <dgm:cxn modelId="{D1E71FC9-8FDA-46C5-B35E-F24D9FC1431B}" srcId="{A07B58A3-CA93-4E53-9253-251C51C51E92}" destId="{4D2F618A-DC81-4214-9D23-D534859F6300}" srcOrd="5" destOrd="0" parTransId="{064E2E98-8733-4858-8427-7B37295B26C6}" sibTransId="{0004BCC0-BFBE-45F2-8245-B18751410E34}"/>
    <dgm:cxn modelId="{B27FF8C5-C6F7-473A-927D-752BE5EF0A99}" type="presOf" srcId="{ABF5F8DC-3162-486A-A332-100E738B22A5}" destId="{B43A6F2E-2BB5-4E9D-B82F-D344A09ABB14}" srcOrd="0" destOrd="0" presId="urn:microsoft.com/office/officeart/2005/8/layout/pList1"/>
    <dgm:cxn modelId="{7CA25FEB-FBDD-4EBF-A125-A71F99239CBB}" type="presOf" srcId="{FD54215D-8016-4723-AE25-53797756F805}" destId="{4233484C-FD3D-4F81-8F2C-F0EF466EFF0C}" srcOrd="0" destOrd="0" presId="urn:microsoft.com/office/officeart/2005/8/layout/pList1"/>
    <dgm:cxn modelId="{F17B528E-C17E-43DE-893D-092487FD5267}" type="presOf" srcId="{EEA3C73E-72EA-49F8-949F-8D85A600D55C}" destId="{3FDCD94F-F6C1-47D8-8764-2EE84A009261}" srcOrd="0" destOrd="0" presId="urn:microsoft.com/office/officeart/2005/8/layout/pList1"/>
    <dgm:cxn modelId="{0CC3FBAA-D7A3-45DF-8960-B010E64A5D46}" type="presOf" srcId="{B98784D4-8410-4052-8307-1EE5C1CBFF27}" destId="{DCEB9FEC-FB11-4EBC-8DFF-B7875E606391}" srcOrd="0" destOrd="0" presId="urn:microsoft.com/office/officeart/2005/8/layout/pList1"/>
    <dgm:cxn modelId="{33F46F3D-2E4E-4607-BD8A-7C1097F39285}" srcId="{A07B58A3-CA93-4E53-9253-251C51C51E92}" destId="{BD740A6D-7C6A-4166-BC3F-23099BD28828}" srcOrd="0" destOrd="0" parTransId="{2C1CCA07-4C3A-4996-B715-688D6BB38A7F}" sibTransId="{F46E8000-76E3-4E8B-96C6-F17296503278}"/>
    <dgm:cxn modelId="{FEF6F08A-76C3-4E85-9300-C2943088FF88}" srcId="{A07B58A3-CA93-4E53-9253-251C51C51E92}" destId="{ABF5F8DC-3162-486A-A332-100E738B22A5}" srcOrd="2" destOrd="0" parTransId="{88A5611F-A302-4E58-B223-9D05C56BFCB5}" sibTransId="{2F3EDA3D-FA49-49BF-A3ED-685C46579E66}"/>
    <dgm:cxn modelId="{D6A75847-F777-4948-9531-A0C50623E709}" type="presOf" srcId="{C5EFD827-A85F-444E-8A65-17DAB6AE7B72}" destId="{CEB10E74-FF57-4669-B032-402FCE61F3D8}" srcOrd="0" destOrd="0" presId="urn:microsoft.com/office/officeart/2005/8/layout/pList1"/>
    <dgm:cxn modelId="{5BA051ED-AB62-4E34-AB84-5BD128E6063D}" type="presOf" srcId="{F46E8000-76E3-4E8B-96C6-F17296503278}" destId="{04E26F33-6E51-463E-A02C-C51D9D98DD45}" srcOrd="0" destOrd="0" presId="urn:microsoft.com/office/officeart/2005/8/layout/pList1"/>
    <dgm:cxn modelId="{072952C8-CE41-4A80-B758-86506060A394}" srcId="{A07B58A3-CA93-4E53-9253-251C51C51E92}" destId="{EEA3C73E-72EA-49F8-949F-8D85A600D55C}" srcOrd="3" destOrd="0" parTransId="{F065835C-04EC-4530-A69E-304CFDD92852}" sibTransId="{B98784D4-8410-4052-8307-1EE5C1CBFF27}"/>
    <dgm:cxn modelId="{C381BD3B-D20A-405B-AF1F-ABF0192A378C}" type="presOf" srcId="{2F3EDA3D-FA49-49BF-A3ED-685C46579E66}" destId="{D8D3539A-E6EB-43C3-907D-A5295290DFEB}" srcOrd="0" destOrd="0" presId="urn:microsoft.com/office/officeart/2005/8/layout/pList1"/>
    <dgm:cxn modelId="{695170AE-C8B2-4D7C-86B2-C77F837117B5}" srcId="{A07B58A3-CA93-4E53-9253-251C51C51E92}" destId="{B93A4C5F-F86E-4516-B6FB-67D1CBF7E4E5}" srcOrd="6" destOrd="0" parTransId="{533CAB2E-8C28-46EC-84E6-B8DFA7654908}" sibTransId="{C5EFD827-A85F-444E-8A65-17DAB6AE7B72}"/>
    <dgm:cxn modelId="{C95EFEA2-B995-4FA9-8013-C4D118B8AA10}" type="presOf" srcId="{A07B58A3-CA93-4E53-9253-251C51C51E92}" destId="{BF797A22-236B-40EB-928A-B0D06F5B0B40}" srcOrd="0" destOrd="0" presId="urn:microsoft.com/office/officeart/2005/8/layout/pList1"/>
    <dgm:cxn modelId="{46C39FB2-F6C4-4C14-89F6-61DD20CA6583}" type="presOf" srcId="{93E1E3A5-4F9C-4BAE-9A51-2D74325122E9}" destId="{E88D62E8-0473-4866-9512-05DE5F804DF2}" srcOrd="0" destOrd="0" presId="urn:microsoft.com/office/officeart/2005/8/layout/pList1"/>
    <dgm:cxn modelId="{0B99189A-7C51-4843-A0F8-ABB0244C4061}" type="presOf" srcId="{9BE0DB4E-3845-4F6E-8BB5-A3BE31E88303}" destId="{B315FF7A-D711-4AFA-8F5D-7BDA96C988B1}" srcOrd="0" destOrd="0" presId="urn:microsoft.com/office/officeart/2005/8/layout/pList1"/>
    <dgm:cxn modelId="{F3F741E2-A72E-4661-956D-2D5ECD410205}" type="presOf" srcId="{0004BCC0-BFBE-45F2-8245-B18751410E34}" destId="{9C930A0D-40F8-4649-B202-AA222C169786}" srcOrd="0" destOrd="0" presId="urn:microsoft.com/office/officeart/2005/8/layout/pList1"/>
    <dgm:cxn modelId="{AF23ACC0-9B5A-440B-89E9-B3EAB5308993}" type="presOf" srcId="{BD740A6D-7C6A-4166-BC3F-23099BD28828}" destId="{C21C4764-E408-419C-A6D1-057A91B0670E}" srcOrd="0" destOrd="0" presId="urn:microsoft.com/office/officeart/2005/8/layout/pList1"/>
    <dgm:cxn modelId="{D9B9B816-C588-45FA-8594-BBD4E0E2DEC1}" type="presOf" srcId="{A0A81C07-B26F-42E3-8637-C7B91F46BD5F}" destId="{64F08289-F4AD-4FA6-9B41-E8423F3BB383}" srcOrd="0" destOrd="0" presId="urn:microsoft.com/office/officeart/2005/8/layout/pList1"/>
    <dgm:cxn modelId="{A8EBF6CE-10DF-4765-ABCC-02E0F766D4CA}" type="presOf" srcId="{4D2F618A-DC81-4214-9D23-D534859F6300}" destId="{5787193C-00B7-47C2-B010-4B7010296FBF}" srcOrd="0" destOrd="0" presId="urn:microsoft.com/office/officeart/2005/8/layout/pList1"/>
    <dgm:cxn modelId="{F1E882E9-2634-45D3-B3D7-45FF95D42F19}" type="presOf" srcId="{C189927A-F502-41A7-B856-3A98B69EE161}" destId="{50E6CFD8-7F15-41D4-8E9A-20DD298DE71E}" srcOrd="0" destOrd="0" presId="urn:microsoft.com/office/officeart/2005/8/layout/pList1"/>
    <dgm:cxn modelId="{91B5C573-CEA2-4873-B8E7-17496437CB79}" srcId="{A07B58A3-CA93-4E53-9253-251C51C51E92}" destId="{A0A81C07-B26F-42E3-8637-C7B91F46BD5F}" srcOrd="7" destOrd="0" parTransId="{26307F9F-97F6-4D59-9926-3A6BCA80D150}" sibTransId="{36A292BE-F265-4FBB-A6B6-1775D42C36A3}"/>
    <dgm:cxn modelId="{A368C63A-34CB-4450-8AAB-1F724B816EF3}" srcId="{A07B58A3-CA93-4E53-9253-251C51C51E92}" destId="{9BE0DB4E-3845-4F6E-8BB5-A3BE31E88303}" srcOrd="1" destOrd="0" parTransId="{73C8CE9F-4B57-4B9D-A41D-E25D78AF6FB2}" sibTransId="{FD54215D-8016-4723-AE25-53797756F805}"/>
    <dgm:cxn modelId="{170E1BFC-B477-4382-8D09-F099A36C788D}" srcId="{A07B58A3-CA93-4E53-9253-251C51C51E92}" destId="{C189927A-F502-41A7-B856-3A98B69EE161}" srcOrd="4" destOrd="0" parTransId="{EDCB2733-EE12-45EB-98D5-5AF42E52CC36}" sibTransId="{93E1E3A5-4F9C-4BAE-9A51-2D74325122E9}"/>
    <dgm:cxn modelId="{66F0DE69-FB63-4955-A477-7C04036A3ADF}" type="presParOf" srcId="{BF797A22-236B-40EB-928A-B0D06F5B0B40}" destId="{16699A15-08B7-4EB4-AF99-6E16DFD637D7}" srcOrd="0" destOrd="0" presId="urn:microsoft.com/office/officeart/2005/8/layout/pList1"/>
    <dgm:cxn modelId="{8C271E63-3FFF-47EB-B8A8-BE4FB7F5B6EE}" type="presParOf" srcId="{16699A15-08B7-4EB4-AF99-6E16DFD637D7}" destId="{E8175BCC-F8CF-4B72-ABC6-99305ACC78D9}" srcOrd="0" destOrd="0" presId="urn:microsoft.com/office/officeart/2005/8/layout/pList1"/>
    <dgm:cxn modelId="{0D5B5180-E8EB-4FB1-B722-65732EEF17EB}" type="presParOf" srcId="{16699A15-08B7-4EB4-AF99-6E16DFD637D7}" destId="{C21C4764-E408-419C-A6D1-057A91B0670E}" srcOrd="1" destOrd="0" presId="urn:microsoft.com/office/officeart/2005/8/layout/pList1"/>
    <dgm:cxn modelId="{68D0C45B-5CBB-47DC-9899-ABB6C0E19362}" type="presParOf" srcId="{BF797A22-236B-40EB-928A-B0D06F5B0B40}" destId="{04E26F33-6E51-463E-A02C-C51D9D98DD45}" srcOrd="1" destOrd="0" presId="urn:microsoft.com/office/officeart/2005/8/layout/pList1"/>
    <dgm:cxn modelId="{63F2B06A-35D9-4BF4-9EF0-5F9FF68D457B}" type="presParOf" srcId="{BF797A22-236B-40EB-928A-B0D06F5B0B40}" destId="{A432192A-8C17-41E5-B131-70BB0AB856DE}" srcOrd="2" destOrd="0" presId="urn:microsoft.com/office/officeart/2005/8/layout/pList1"/>
    <dgm:cxn modelId="{956EDB54-E7AC-44E3-A69A-CBB74F744DFF}" type="presParOf" srcId="{A432192A-8C17-41E5-B131-70BB0AB856DE}" destId="{C199F0B5-76C2-4A01-B40C-B3CDB661DC5A}" srcOrd="0" destOrd="0" presId="urn:microsoft.com/office/officeart/2005/8/layout/pList1"/>
    <dgm:cxn modelId="{590384F5-08E4-4B9A-A811-2BF4A6763160}" type="presParOf" srcId="{A432192A-8C17-41E5-B131-70BB0AB856DE}" destId="{B315FF7A-D711-4AFA-8F5D-7BDA96C988B1}" srcOrd="1" destOrd="0" presId="urn:microsoft.com/office/officeart/2005/8/layout/pList1"/>
    <dgm:cxn modelId="{B165FA1B-429A-469C-BE75-305667ABB11A}" type="presParOf" srcId="{BF797A22-236B-40EB-928A-B0D06F5B0B40}" destId="{4233484C-FD3D-4F81-8F2C-F0EF466EFF0C}" srcOrd="3" destOrd="0" presId="urn:microsoft.com/office/officeart/2005/8/layout/pList1"/>
    <dgm:cxn modelId="{6F840648-DD09-47D5-AD8F-3D7968F8D8FD}" type="presParOf" srcId="{BF797A22-236B-40EB-928A-B0D06F5B0B40}" destId="{ECF15D2F-ABB1-40BB-9DBC-D8214121EA38}" srcOrd="4" destOrd="0" presId="urn:microsoft.com/office/officeart/2005/8/layout/pList1"/>
    <dgm:cxn modelId="{21E4D7F3-572C-4394-B937-5A8F1D3824F1}" type="presParOf" srcId="{ECF15D2F-ABB1-40BB-9DBC-D8214121EA38}" destId="{938D2E48-B9F2-4AC8-BDBA-48FD563E6067}" srcOrd="0" destOrd="0" presId="urn:microsoft.com/office/officeart/2005/8/layout/pList1"/>
    <dgm:cxn modelId="{2B33B1C0-5AAB-4008-A7DE-20F1F0896EE3}" type="presParOf" srcId="{ECF15D2F-ABB1-40BB-9DBC-D8214121EA38}" destId="{B43A6F2E-2BB5-4E9D-B82F-D344A09ABB14}" srcOrd="1" destOrd="0" presId="urn:microsoft.com/office/officeart/2005/8/layout/pList1"/>
    <dgm:cxn modelId="{66DEA908-10D8-4FA8-B103-A25EEF0AD232}" type="presParOf" srcId="{BF797A22-236B-40EB-928A-B0D06F5B0B40}" destId="{D8D3539A-E6EB-43C3-907D-A5295290DFEB}" srcOrd="5" destOrd="0" presId="urn:microsoft.com/office/officeart/2005/8/layout/pList1"/>
    <dgm:cxn modelId="{9AC77C16-5224-4D13-9D9D-E04A0C89507F}" type="presParOf" srcId="{BF797A22-236B-40EB-928A-B0D06F5B0B40}" destId="{73C70982-E72B-4662-98A1-24D88BF8C8A6}" srcOrd="6" destOrd="0" presId="urn:microsoft.com/office/officeart/2005/8/layout/pList1"/>
    <dgm:cxn modelId="{34DE9586-F78E-41DA-8A74-B26EBB1C06B6}" type="presParOf" srcId="{73C70982-E72B-4662-98A1-24D88BF8C8A6}" destId="{6B3BDE47-0881-40B2-A6BD-9656D22D53AA}" srcOrd="0" destOrd="0" presId="urn:microsoft.com/office/officeart/2005/8/layout/pList1"/>
    <dgm:cxn modelId="{4B1F9ACD-9E47-4819-B3E2-1B3A1F8D0960}" type="presParOf" srcId="{73C70982-E72B-4662-98A1-24D88BF8C8A6}" destId="{3FDCD94F-F6C1-47D8-8764-2EE84A009261}" srcOrd="1" destOrd="0" presId="urn:microsoft.com/office/officeart/2005/8/layout/pList1"/>
    <dgm:cxn modelId="{EACA0570-7518-4BA3-B8C8-9B3D7425E39F}" type="presParOf" srcId="{BF797A22-236B-40EB-928A-B0D06F5B0B40}" destId="{DCEB9FEC-FB11-4EBC-8DFF-B7875E606391}" srcOrd="7" destOrd="0" presId="urn:microsoft.com/office/officeart/2005/8/layout/pList1"/>
    <dgm:cxn modelId="{2CAACF0B-7CD2-4608-AA0C-239791DED0ED}" type="presParOf" srcId="{BF797A22-236B-40EB-928A-B0D06F5B0B40}" destId="{4D8F6054-46E9-4F19-81A9-FA8631A87E8A}" srcOrd="8" destOrd="0" presId="urn:microsoft.com/office/officeart/2005/8/layout/pList1"/>
    <dgm:cxn modelId="{496B54B7-B662-428E-BCDB-D8B528774A09}" type="presParOf" srcId="{4D8F6054-46E9-4F19-81A9-FA8631A87E8A}" destId="{F826189A-0E25-4483-B345-BBDE45D707E8}" srcOrd="0" destOrd="0" presId="urn:microsoft.com/office/officeart/2005/8/layout/pList1"/>
    <dgm:cxn modelId="{52C5AFE8-B659-4682-A005-EE8AD47985E0}" type="presParOf" srcId="{4D8F6054-46E9-4F19-81A9-FA8631A87E8A}" destId="{50E6CFD8-7F15-41D4-8E9A-20DD298DE71E}" srcOrd="1" destOrd="0" presId="urn:microsoft.com/office/officeart/2005/8/layout/pList1"/>
    <dgm:cxn modelId="{30BB3903-320B-421B-964B-0236E4FFA709}" type="presParOf" srcId="{BF797A22-236B-40EB-928A-B0D06F5B0B40}" destId="{E88D62E8-0473-4866-9512-05DE5F804DF2}" srcOrd="9" destOrd="0" presId="urn:microsoft.com/office/officeart/2005/8/layout/pList1"/>
    <dgm:cxn modelId="{63DF7AB4-AF19-40B8-B641-F6EEBBD8F1B6}" type="presParOf" srcId="{BF797A22-236B-40EB-928A-B0D06F5B0B40}" destId="{9C874568-5065-4B82-80D2-D670A9E96262}" srcOrd="10" destOrd="0" presId="urn:microsoft.com/office/officeart/2005/8/layout/pList1"/>
    <dgm:cxn modelId="{FD3A28B5-9468-46FE-95B9-8F23B6740B3C}" type="presParOf" srcId="{9C874568-5065-4B82-80D2-D670A9E96262}" destId="{06D4F483-88A1-4B3B-B901-63BC9D4AD883}" srcOrd="0" destOrd="0" presId="urn:microsoft.com/office/officeart/2005/8/layout/pList1"/>
    <dgm:cxn modelId="{0C687D0E-D1CE-40E4-829A-35B5175D6098}" type="presParOf" srcId="{9C874568-5065-4B82-80D2-D670A9E96262}" destId="{5787193C-00B7-47C2-B010-4B7010296FBF}" srcOrd="1" destOrd="0" presId="urn:microsoft.com/office/officeart/2005/8/layout/pList1"/>
    <dgm:cxn modelId="{67908B71-5D8C-4ED8-B7CE-AB9E68B69E3B}" type="presParOf" srcId="{BF797A22-236B-40EB-928A-B0D06F5B0B40}" destId="{9C930A0D-40F8-4649-B202-AA222C169786}" srcOrd="11" destOrd="0" presId="urn:microsoft.com/office/officeart/2005/8/layout/pList1"/>
    <dgm:cxn modelId="{8294865A-AB45-42A8-8989-3462BFF8B10C}" type="presParOf" srcId="{BF797A22-236B-40EB-928A-B0D06F5B0B40}" destId="{6AA23CEA-9945-43E4-BCF2-3BFDD0BCE24A}" srcOrd="12" destOrd="0" presId="urn:microsoft.com/office/officeart/2005/8/layout/pList1"/>
    <dgm:cxn modelId="{8C1BB662-D0ED-49FC-979B-5599671BFE9C}" type="presParOf" srcId="{6AA23CEA-9945-43E4-BCF2-3BFDD0BCE24A}" destId="{989733C1-94D9-4FD1-904B-EC7976E5D122}" srcOrd="0" destOrd="0" presId="urn:microsoft.com/office/officeart/2005/8/layout/pList1"/>
    <dgm:cxn modelId="{F7849DD9-976C-46B5-8719-3A9B573C34B1}" type="presParOf" srcId="{6AA23CEA-9945-43E4-BCF2-3BFDD0BCE24A}" destId="{DBB48CED-A34D-435E-B71C-51685DE5A334}" srcOrd="1" destOrd="0" presId="urn:microsoft.com/office/officeart/2005/8/layout/pList1"/>
    <dgm:cxn modelId="{724E4935-55AE-4673-BABA-C1C6E088DB32}" type="presParOf" srcId="{BF797A22-236B-40EB-928A-B0D06F5B0B40}" destId="{CEB10E74-FF57-4669-B032-402FCE61F3D8}" srcOrd="13" destOrd="0" presId="urn:microsoft.com/office/officeart/2005/8/layout/pList1"/>
    <dgm:cxn modelId="{0D218115-B286-42E5-A059-7BDDE0D04144}" type="presParOf" srcId="{BF797A22-236B-40EB-928A-B0D06F5B0B40}" destId="{79C9AA40-1326-4479-9133-8E5FF906C9DE}" srcOrd="14" destOrd="0" presId="urn:microsoft.com/office/officeart/2005/8/layout/pList1"/>
    <dgm:cxn modelId="{BE15E138-BB2F-4C16-8811-35BC0CA7587B}" type="presParOf" srcId="{79C9AA40-1326-4479-9133-8E5FF906C9DE}" destId="{CE947E84-53D0-4B9C-85DD-D10E39585F03}" srcOrd="0" destOrd="0" presId="urn:microsoft.com/office/officeart/2005/8/layout/pList1"/>
    <dgm:cxn modelId="{D9BAF147-5BAA-45AD-8539-5823387A0BD2}" type="presParOf" srcId="{79C9AA40-1326-4479-9133-8E5FF906C9DE}" destId="{64F08289-F4AD-4FA6-9B41-E8423F3BB383}" srcOrd="1" destOrd="0" presId="urn:microsoft.com/office/officeart/2005/8/layout/p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B2B72E-8EB0-47DB-8BCE-2FAF2853F3B3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97D5C1-FF4B-43CC-BCE5-09B3B8808DEF}">
      <dgm:prSet phldrT="[Text]"/>
      <dgm:spPr>
        <a:xfrm>
          <a:off x="1126913" y="1419634"/>
          <a:ext cx="2057874" cy="763471"/>
        </a:xfrm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Entertainment</a:t>
          </a:r>
          <a:endParaRPr lang="en-US" dirty="0">
            <a:solidFill>
              <a:srgbClr val="0000CC"/>
            </a:solidFill>
            <a:latin typeface="Calibri"/>
            <a:ea typeface="+mn-ea"/>
            <a:cs typeface="+mn-cs"/>
          </a:endParaRPr>
        </a:p>
      </dgm:t>
    </dgm:pt>
    <dgm:pt modelId="{F8955539-A066-40D1-AC8B-813F2807FBDB}" type="parTrans" cxnId="{3301D39F-ADF6-4DA2-B6F1-C351D4154C08}">
      <dgm:prSet/>
      <dgm:spPr/>
      <dgm:t>
        <a:bodyPr/>
        <a:lstStyle/>
        <a:p>
          <a:endParaRPr lang="en-US"/>
        </a:p>
      </dgm:t>
    </dgm:pt>
    <dgm:pt modelId="{D10CA701-6CDF-49F9-ACA7-F6AFAFC3FC90}" type="sibTrans" cxnId="{3301D39F-ADF6-4DA2-B6F1-C351D4154C08}">
      <dgm:prSet/>
      <dgm:spPr/>
      <dgm:t>
        <a:bodyPr/>
        <a:lstStyle/>
        <a:p>
          <a:endParaRPr lang="en-US"/>
        </a:p>
      </dgm:t>
    </dgm:pt>
    <dgm:pt modelId="{8B4E5821-94A6-402B-801A-13F7FD9FAEA6}">
      <dgm:prSet phldrT="[Text]"/>
      <dgm:spPr>
        <a:xfrm>
          <a:off x="3390662" y="1419634"/>
          <a:ext cx="2057874" cy="763471"/>
        </a:xfrm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Advocacy</a:t>
          </a:r>
          <a:endParaRPr lang="en-US" dirty="0">
            <a:solidFill>
              <a:srgbClr val="0000CC"/>
            </a:solidFill>
            <a:latin typeface="Calibri"/>
            <a:ea typeface="+mn-ea"/>
            <a:cs typeface="+mn-cs"/>
          </a:endParaRPr>
        </a:p>
      </dgm:t>
    </dgm:pt>
    <dgm:pt modelId="{254778BA-6F25-465A-83EB-B4DFA34E176A}" type="parTrans" cxnId="{31770F48-DB8D-406C-B1C6-27DFE8113A12}">
      <dgm:prSet/>
      <dgm:spPr/>
      <dgm:t>
        <a:bodyPr/>
        <a:lstStyle/>
        <a:p>
          <a:endParaRPr lang="en-US"/>
        </a:p>
      </dgm:t>
    </dgm:pt>
    <dgm:pt modelId="{1D8AFD04-C949-4D4A-B7BE-9BEE9652C3BE}" type="sibTrans" cxnId="{31770F48-DB8D-406C-B1C6-27DFE8113A12}">
      <dgm:prSet/>
      <dgm:spPr/>
      <dgm:t>
        <a:bodyPr/>
        <a:lstStyle/>
        <a:p>
          <a:endParaRPr lang="en-US"/>
        </a:p>
      </dgm:t>
    </dgm:pt>
    <dgm:pt modelId="{68B8A86D-CE5B-46C1-8022-B73090CF2894}">
      <dgm:prSet phldrT="[Text]"/>
      <dgm:spPr>
        <a:xfrm>
          <a:off x="5654411" y="1419634"/>
          <a:ext cx="2057874" cy="763471"/>
        </a:xfrm>
        <a:noFill/>
        <a:ln>
          <a:noFill/>
        </a:ln>
        <a:effectLst/>
      </dgm:spPr>
      <dgm:t>
        <a:bodyPr/>
        <a:lstStyle/>
        <a:p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Web Application</a:t>
          </a:r>
          <a:endParaRPr lang="en-US" b="0" dirty="0">
            <a:solidFill>
              <a:srgbClr val="0000CC"/>
            </a:solidFill>
            <a:latin typeface="Calibri"/>
            <a:ea typeface="+mn-ea"/>
            <a:cs typeface="+mn-cs"/>
          </a:endParaRPr>
        </a:p>
      </dgm:t>
    </dgm:pt>
    <dgm:pt modelId="{31E31D81-6C78-4A48-B9BE-470F21418621}" type="parTrans" cxnId="{D40B2C69-ECA6-4331-B6AA-BA0FAE8D7BEB}">
      <dgm:prSet/>
      <dgm:spPr/>
      <dgm:t>
        <a:bodyPr/>
        <a:lstStyle/>
        <a:p>
          <a:endParaRPr lang="en-US"/>
        </a:p>
      </dgm:t>
    </dgm:pt>
    <dgm:pt modelId="{CD11A899-2CD2-4B82-A87A-C83D2A731A26}" type="sibTrans" cxnId="{D40B2C69-ECA6-4331-B6AA-BA0FAE8D7BEB}">
      <dgm:prSet/>
      <dgm:spPr/>
      <dgm:t>
        <a:bodyPr/>
        <a:lstStyle/>
        <a:p>
          <a:endParaRPr lang="en-US"/>
        </a:p>
      </dgm:t>
    </dgm:pt>
    <dgm:pt modelId="{628BF39B-4E50-4162-AE8C-8BD2F0D6D0D9}">
      <dgm:prSet phldrT="[Text]"/>
      <dgm:spPr>
        <a:xfrm>
          <a:off x="2258788" y="3806769"/>
          <a:ext cx="2057874" cy="763471"/>
        </a:xfrm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Content Aggregator</a:t>
          </a:r>
          <a:endParaRPr lang="en-US" dirty="0">
            <a:solidFill>
              <a:srgbClr val="0000CC"/>
            </a:solidFill>
            <a:latin typeface="Calibri"/>
            <a:ea typeface="+mn-ea"/>
            <a:cs typeface="+mn-cs"/>
          </a:endParaRPr>
        </a:p>
      </dgm:t>
    </dgm:pt>
    <dgm:pt modelId="{667E8EA2-57F8-4E25-AFEF-EC370936530F}" type="parTrans" cxnId="{055DE79F-9C13-4336-AB1B-C68BA712CE46}">
      <dgm:prSet/>
      <dgm:spPr/>
      <dgm:t>
        <a:bodyPr/>
        <a:lstStyle/>
        <a:p>
          <a:endParaRPr lang="en-US"/>
        </a:p>
      </dgm:t>
    </dgm:pt>
    <dgm:pt modelId="{0561426A-CE9E-4DCB-8E4C-F86F7898221E}" type="sibTrans" cxnId="{055DE79F-9C13-4336-AB1B-C68BA712CE46}">
      <dgm:prSet/>
      <dgm:spPr/>
      <dgm:t>
        <a:bodyPr/>
        <a:lstStyle/>
        <a:p>
          <a:endParaRPr lang="en-US"/>
        </a:p>
      </dgm:t>
    </dgm:pt>
    <dgm:pt modelId="{AA861136-CD99-4E9F-A9C3-7016E8E91582}">
      <dgm:prSet phldrT="[Text]"/>
      <dgm:spPr>
        <a:xfrm>
          <a:off x="4522536" y="3806769"/>
          <a:ext cx="2057874" cy="763471"/>
        </a:xfrm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Personal</a:t>
          </a:r>
          <a:endParaRPr lang="en-US" dirty="0">
            <a:solidFill>
              <a:srgbClr val="0000CC"/>
            </a:solidFill>
            <a:latin typeface="Calibri"/>
            <a:ea typeface="+mn-ea"/>
            <a:cs typeface="+mn-cs"/>
          </a:endParaRPr>
        </a:p>
      </dgm:t>
    </dgm:pt>
    <dgm:pt modelId="{C4914814-F811-4AF3-A943-79AFFE8B578A}" type="parTrans" cxnId="{1072610E-4C43-48E2-B038-FC9BE4D78EA7}">
      <dgm:prSet/>
      <dgm:spPr/>
      <dgm:t>
        <a:bodyPr/>
        <a:lstStyle/>
        <a:p>
          <a:endParaRPr lang="en-US"/>
        </a:p>
      </dgm:t>
    </dgm:pt>
    <dgm:pt modelId="{E55584A2-24B3-4F63-8A2A-94F4B4AF1F66}" type="sibTrans" cxnId="{1072610E-4C43-48E2-B038-FC9BE4D78EA7}">
      <dgm:prSet/>
      <dgm:spPr/>
      <dgm:t>
        <a:bodyPr/>
        <a:lstStyle/>
        <a:p>
          <a:endParaRPr lang="en-US"/>
        </a:p>
      </dgm:t>
    </dgm:pt>
    <dgm:pt modelId="{6A4D1E46-498D-4610-86EB-B989D01F645F}" type="pres">
      <dgm:prSet presAssocID="{4FB2B72E-8EB0-47DB-8BCE-2FAF2853F3B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C3FD90D-AE98-423C-B285-C162C26AA1FF}" type="pres">
      <dgm:prSet presAssocID="{0197D5C1-FF4B-43CC-BCE5-09B3B8808DEF}" presName="compNode" presStyleCnt="0"/>
      <dgm:spPr/>
    </dgm:pt>
    <dgm:pt modelId="{AE2DC05E-AA7C-4A38-8A57-B57DF9D02768}" type="pres">
      <dgm:prSet presAssocID="{0197D5C1-FF4B-43CC-BCE5-09B3B8808DEF}" presName="pictRect" presStyleLbl="node1" presStyleIdx="0" presStyleCnt="5"/>
      <dgm:spPr>
        <a:xfrm>
          <a:off x="1126913" y="1758"/>
          <a:ext cx="2057874" cy="1417875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77856442-DF6D-452F-883C-DF0A22A1BAC6}" type="pres">
      <dgm:prSet presAssocID="{0197D5C1-FF4B-43CC-BCE5-09B3B8808DEF}" presName="textRect" presStyleLbl="revTx" presStyleIdx="0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96E3A6B-8E1B-41AF-BBB2-7DD6673BF106}" type="pres">
      <dgm:prSet presAssocID="{D10CA701-6CDF-49F9-ACA7-F6AFAFC3FC90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31EDDCC-B0BF-4B78-90F7-E5BC1C0E8867}" type="pres">
      <dgm:prSet presAssocID="{8B4E5821-94A6-402B-801A-13F7FD9FAEA6}" presName="compNode" presStyleCnt="0"/>
      <dgm:spPr/>
    </dgm:pt>
    <dgm:pt modelId="{0170CBEB-4742-4B3B-8BCF-9221CC1D7BE6}" type="pres">
      <dgm:prSet presAssocID="{8B4E5821-94A6-402B-801A-13F7FD9FAEA6}" presName="pictRect" presStyleLbl="node1" presStyleIdx="1" presStyleCnt="5"/>
      <dgm:spPr>
        <a:xfrm>
          <a:off x="3390662" y="1758"/>
          <a:ext cx="2057874" cy="1417875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31171916-5E4A-45A8-B993-DBA3323894C4}" type="pres">
      <dgm:prSet presAssocID="{8B4E5821-94A6-402B-801A-13F7FD9FAEA6}" presName="textRect" presStyleLbl="revTx" presStyleIdx="1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CE79548-AF23-48F3-9E0E-65D43FF4358C}" type="pres">
      <dgm:prSet presAssocID="{1D8AFD04-C949-4D4A-B7BE-9BEE9652C3B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6053A87-4247-40AD-A2E1-F2292FC54C1B}" type="pres">
      <dgm:prSet presAssocID="{68B8A86D-CE5B-46C1-8022-B73090CF2894}" presName="compNode" presStyleCnt="0"/>
      <dgm:spPr/>
    </dgm:pt>
    <dgm:pt modelId="{BF1605BC-3FCF-43B7-A6D7-9A9D51B8DD48}" type="pres">
      <dgm:prSet presAssocID="{68B8A86D-CE5B-46C1-8022-B73090CF2894}" presName="pictRect" presStyleLbl="node1" presStyleIdx="2" presStyleCnt="5"/>
      <dgm:spPr>
        <a:xfrm>
          <a:off x="5654411" y="1758"/>
          <a:ext cx="2057874" cy="1417875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640BCC5D-7886-4954-B0A0-4A50E64F4D05}" type="pres">
      <dgm:prSet presAssocID="{68B8A86D-CE5B-46C1-8022-B73090CF2894}" presName="textRect" presStyleLbl="revTx" presStyleIdx="2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4F07390-D6B9-4D44-878F-E566D9D25B46}" type="pres">
      <dgm:prSet presAssocID="{CD11A899-2CD2-4B82-A87A-C83D2A731A2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B1587C1-F0AE-4C51-8F9E-0E603829CEC2}" type="pres">
      <dgm:prSet presAssocID="{628BF39B-4E50-4162-AE8C-8BD2F0D6D0D9}" presName="compNode" presStyleCnt="0"/>
      <dgm:spPr/>
    </dgm:pt>
    <dgm:pt modelId="{F919098A-2B4F-4DE3-B10A-EB671EE044D5}" type="pres">
      <dgm:prSet presAssocID="{628BF39B-4E50-4162-AE8C-8BD2F0D6D0D9}" presName="pictRect" presStyleLbl="node1" presStyleIdx="3" presStyleCnt="5"/>
      <dgm:spPr>
        <a:xfrm>
          <a:off x="2258788" y="2388893"/>
          <a:ext cx="2057874" cy="1417875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FCFC915E-68C1-4CD7-91A3-6D288E3EBBF8}" type="pres">
      <dgm:prSet presAssocID="{628BF39B-4E50-4162-AE8C-8BD2F0D6D0D9}" presName="textRect" presStyleLbl="revTx" presStyleIdx="3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F68C168-9336-44D0-86DE-302AD0DBC61A}" type="pres">
      <dgm:prSet presAssocID="{0561426A-CE9E-4DCB-8E4C-F86F7898221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F6DC5446-B200-4729-92D8-E276DCF26B9D}" type="pres">
      <dgm:prSet presAssocID="{AA861136-CD99-4E9F-A9C3-7016E8E91582}" presName="compNode" presStyleCnt="0"/>
      <dgm:spPr/>
    </dgm:pt>
    <dgm:pt modelId="{6A720206-6678-4E5B-B611-30DB4B140438}" type="pres">
      <dgm:prSet presAssocID="{AA861136-CD99-4E9F-A9C3-7016E8E91582}" presName="pictRect" presStyleLbl="node1" presStyleIdx="4" presStyleCnt="5"/>
      <dgm:spPr>
        <a:xfrm>
          <a:off x="4522536" y="2388893"/>
          <a:ext cx="2057874" cy="1417875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4C11FD3F-29E4-4AA0-9DA1-F440053CCA7A}" type="pres">
      <dgm:prSet presAssocID="{AA861136-CD99-4E9F-A9C3-7016E8E91582}" presName="textRect" presStyleLbl="revTx" presStyleIdx="4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055DE79F-9C13-4336-AB1B-C68BA712CE46}" srcId="{4FB2B72E-8EB0-47DB-8BCE-2FAF2853F3B3}" destId="{628BF39B-4E50-4162-AE8C-8BD2F0D6D0D9}" srcOrd="3" destOrd="0" parTransId="{667E8EA2-57F8-4E25-AFEF-EC370936530F}" sibTransId="{0561426A-CE9E-4DCB-8E4C-F86F7898221E}"/>
    <dgm:cxn modelId="{FA5CFFA4-B776-4B5D-ACF3-C5F4815E0B28}" type="presOf" srcId="{4FB2B72E-8EB0-47DB-8BCE-2FAF2853F3B3}" destId="{6A4D1E46-498D-4610-86EB-B989D01F645F}" srcOrd="0" destOrd="0" presId="urn:microsoft.com/office/officeart/2005/8/layout/pList1"/>
    <dgm:cxn modelId="{6CF5D940-F20F-41C5-8304-0BFDA420BF64}" type="presOf" srcId="{D10CA701-6CDF-49F9-ACA7-F6AFAFC3FC90}" destId="{596E3A6B-8E1B-41AF-BBB2-7DD6673BF106}" srcOrd="0" destOrd="0" presId="urn:microsoft.com/office/officeart/2005/8/layout/pList1"/>
    <dgm:cxn modelId="{1072610E-4C43-48E2-B038-FC9BE4D78EA7}" srcId="{4FB2B72E-8EB0-47DB-8BCE-2FAF2853F3B3}" destId="{AA861136-CD99-4E9F-A9C3-7016E8E91582}" srcOrd="4" destOrd="0" parTransId="{C4914814-F811-4AF3-A943-79AFFE8B578A}" sibTransId="{E55584A2-24B3-4F63-8A2A-94F4B4AF1F66}"/>
    <dgm:cxn modelId="{8FCE7474-2E2A-4854-BD91-92161326E2AF}" type="presOf" srcId="{68B8A86D-CE5B-46C1-8022-B73090CF2894}" destId="{640BCC5D-7886-4954-B0A0-4A50E64F4D05}" srcOrd="0" destOrd="0" presId="urn:microsoft.com/office/officeart/2005/8/layout/pList1"/>
    <dgm:cxn modelId="{C2F2237A-973D-4D2B-9C9A-A12AE8FA9678}" type="presOf" srcId="{628BF39B-4E50-4162-AE8C-8BD2F0D6D0D9}" destId="{FCFC915E-68C1-4CD7-91A3-6D288E3EBBF8}" srcOrd="0" destOrd="0" presId="urn:microsoft.com/office/officeart/2005/8/layout/pList1"/>
    <dgm:cxn modelId="{7C5AF806-CC38-4AB4-BAF6-B15A9AC29543}" type="presOf" srcId="{8B4E5821-94A6-402B-801A-13F7FD9FAEA6}" destId="{31171916-5E4A-45A8-B993-DBA3323894C4}" srcOrd="0" destOrd="0" presId="urn:microsoft.com/office/officeart/2005/8/layout/pList1"/>
    <dgm:cxn modelId="{9B6EC9C5-C66D-45BC-B6EB-969D8B925BF9}" type="presOf" srcId="{0561426A-CE9E-4DCB-8E4C-F86F7898221E}" destId="{0F68C168-9336-44D0-86DE-302AD0DBC61A}" srcOrd="0" destOrd="0" presId="urn:microsoft.com/office/officeart/2005/8/layout/pList1"/>
    <dgm:cxn modelId="{3301D39F-ADF6-4DA2-B6F1-C351D4154C08}" srcId="{4FB2B72E-8EB0-47DB-8BCE-2FAF2853F3B3}" destId="{0197D5C1-FF4B-43CC-BCE5-09B3B8808DEF}" srcOrd="0" destOrd="0" parTransId="{F8955539-A066-40D1-AC8B-813F2807FBDB}" sibTransId="{D10CA701-6CDF-49F9-ACA7-F6AFAFC3FC90}"/>
    <dgm:cxn modelId="{D0AC8C75-B894-4F93-8E6F-67B7023963E1}" type="presOf" srcId="{0197D5C1-FF4B-43CC-BCE5-09B3B8808DEF}" destId="{77856442-DF6D-452F-883C-DF0A22A1BAC6}" srcOrd="0" destOrd="0" presId="urn:microsoft.com/office/officeart/2005/8/layout/pList1"/>
    <dgm:cxn modelId="{EC0A3722-53AF-46B6-93EB-7C7547AAE24F}" type="presOf" srcId="{1D8AFD04-C949-4D4A-B7BE-9BEE9652C3BE}" destId="{BCE79548-AF23-48F3-9E0E-65D43FF4358C}" srcOrd="0" destOrd="0" presId="urn:microsoft.com/office/officeart/2005/8/layout/pList1"/>
    <dgm:cxn modelId="{31770F48-DB8D-406C-B1C6-27DFE8113A12}" srcId="{4FB2B72E-8EB0-47DB-8BCE-2FAF2853F3B3}" destId="{8B4E5821-94A6-402B-801A-13F7FD9FAEA6}" srcOrd="1" destOrd="0" parTransId="{254778BA-6F25-465A-83EB-B4DFA34E176A}" sibTransId="{1D8AFD04-C949-4D4A-B7BE-9BEE9652C3BE}"/>
    <dgm:cxn modelId="{394AD037-2878-4481-89E9-36729E0B2692}" type="presOf" srcId="{CD11A899-2CD2-4B82-A87A-C83D2A731A26}" destId="{F4F07390-D6B9-4D44-878F-E566D9D25B46}" srcOrd="0" destOrd="0" presId="urn:microsoft.com/office/officeart/2005/8/layout/pList1"/>
    <dgm:cxn modelId="{D40B2C69-ECA6-4331-B6AA-BA0FAE8D7BEB}" srcId="{4FB2B72E-8EB0-47DB-8BCE-2FAF2853F3B3}" destId="{68B8A86D-CE5B-46C1-8022-B73090CF2894}" srcOrd="2" destOrd="0" parTransId="{31E31D81-6C78-4A48-B9BE-470F21418621}" sibTransId="{CD11A899-2CD2-4B82-A87A-C83D2A731A26}"/>
    <dgm:cxn modelId="{F69445A7-3570-4AAD-A94B-E6B99C22EBC3}" type="presOf" srcId="{AA861136-CD99-4E9F-A9C3-7016E8E91582}" destId="{4C11FD3F-29E4-4AA0-9DA1-F440053CCA7A}" srcOrd="0" destOrd="0" presId="urn:microsoft.com/office/officeart/2005/8/layout/pList1"/>
    <dgm:cxn modelId="{B61C3EDD-EEBB-46C4-911E-CF9635CC36D5}" type="presParOf" srcId="{6A4D1E46-498D-4610-86EB-B989D01F645F}" destId="{EC3FD90D-AE98-423C-B285-C162C26AA1FF}" srcOrd="0" destOrd="0" presId="urn:microsoft.com/office/officeart/2005/8/layout/pList1"/>
    <dgm:cxn modelId="{0FB4F80C-B651-4BDF-9D37-2D266881F283}" type="presParOf" srcId="{EC3FD90D-AE98-423C-B285-C162C26AA1FF}" destId="{AE2DC05E-AA7C-4A38-8A57-B57DF9D02768}" srcOrd="0" destOrd="0" presId="urn:microsoft.com/office/officeart/2005/8/layout/pList1"/>
    <dgm:cxn modelId="{271B2DB7-3F10-4D91-9FA9-7EEB5DBD215A}" type="presParOf" srcId="{EC3FD90D-AE98-423C-B285-C162C26AA1FF}" destId="{77856442-DF6D-452F-883C-DF0A22A1BAC6}" srcOrd="1" destOrd="0" presId="urn:microsoft.com/office/officeart/2005/8/layout/pList1"/>
    <dgm:cxn modelId="{CF6A1C44-C019-4CEC-BD4E-DA80481FF507}" type="presParOf" srcId="{6A4D1E46-498D-4610-86EB-B989D01F645F}" destId="{596E3A6B-8E1B-41AF-BBB2-7DD6673BF106}" srcOrd="1" destOrd="0" presId="urn:microsoft.com/office/officeart/2005/8/layout/pList1"/>
    <dgm:cxn modelId="{D2EDD1BA-0282-416B-B803-E88DEE07E3D5}" type="presParOf" srcId="{6A4D1E46-498D-4610-86EB-B989D01F645F}" destId="{831EDDCC-B0BF-4B78-90F7-E5BC1C0E8867}" srcOrd="2" destOrd="0" presId="urn:microsoft.com/office/officeart/2005/8/layout/pList1"/>
    <dgm:cxn modelId="{482C5C09-E567-4C6D-A103-8385F66FC0BB}" type="presParOf" srcId="{831EDDCC-B0BF-4B78-90F7-E5BC1C0E8867}" destId="{0170CBEB-4742-4B3B-8BCF-9221CC1D7BE6}" srcOrd="0" destOrd="0" presId="urn:microsoft.com/office/officeart/2005/8/layout/pList1"/>
    <dgm:cxn modelId="{57EB831A-15EB-4C80-A75B-63E96685C349}" type="presParOf" srcId="{831EDDCC-B0BF-4B78-90F7-E5BC1C0E8867}" destId="{31171916-5E4A-45A8-B993-DBA3323894C4}" srcOrd="1" destOrd="0" presId="urn:microsoft.com/office/officeart/2005/8/layout/pList1"/>
    <dgm:cxn modelId="{F1F32DD1-05C8-4863-B80D-DE84083AEDC2}" type="presParOf" srcId="{6A4D1E46-498D-4610-86EB-B989D01F645F}" destId="{BCE79548-AF23-48F3-9E0E-65D43FF4358C}" srcOrd="3" destOrd="0" presId="urn:microsoft.com/office/officeart/2005/8/layout/pList1"/>
    <dgm:cxn modelId="{D5590898-9201-4721-97F0-F5216DEDADE6}" type="presParOf" srcId="{6A4D1E46-498D-4610-86EB-B989D01F645F}" destId="{96053A87-4247-40AD-A2E1-F2292FC54C1B}" srcOrd="4" destOrd="0" presId="urn:microsoft.com/office/officeart/2005/8/layout/pList1"/>
    <dgm:cxn modelId="{51AC3223-3C42-416B-BC16-4A5D91CAD4B5}" type="presParOf" srcId="{96053A87-4247-40AD-A2E1-F2292FC54C1B}" destId="{BF1605BC-3FCF-43B7-A6D7-9A9D51B8DD48}" srcOrd="0" destOrd="0" presId="urn:microsoft.com/office/officeart/2005/8/layout/pList1"/>
    <dgm:cxn modelId="{75E2D901-A24B-4533-996F-FA45AC8D9033}" type="presParOf" srcId="{96053A87-4247-40AD-A2E1-F2292FC54C1B}" destId="{640BCC5D-7886-4954-B0A0-4A50E64F4D05}" srcOrd="1" destOrd="0" presId="urn:microsoft.com/office/officeart/2005/8/layout/pList1"/>
    <dgm:cxn modelId="{ADF2D152-85DE-4257-84E0-5D73723945B8}" type="presParOf" srcId="{6A4D1E46-498D-4610-86EB-B989D01F645F}" destId="{F4F07390-D6B9-4D44-878F-E566D9D25B46}" srcOrd="5" destOrd="0" presId="urn:microsoft.com/office/officeart/2005/8/layout/pList1"/>
    <dgm:cxn modelId="{2DF05F24-D75D-4914-A5B9-35FD5BED7DB0}" type="presParOf" srcId="{6A4D1E46-498D-4610-86EB-B989D01F645F}" destId="{3B1587C1-F0AE-4C51-8F9E-0E603829CEC2}" srcOrd="6" destOrd="0" presId="urn:microsoft.com/office/officeart/2005/8/layout/pList1"/>
    <dgm:cxn modelId="{CD488B83-E4A7-4A39-9722-99B1B418D57E}" type="presParOf" srcId="{3B1587C1-F0AE-4C51-8F9E-0E603829CEC2}" destId="{F919098A-2B4F-4DE3-B10A-EB671EE044D5}" srcOrd="0" destOrd="0" presId="urn:microsoft.com/office/officeart/2005/8/layout/pList1"/>
    <dgm:cxn modelId="{A44D981E-1476-47B1-8125-4390DFE84628}" type="presParOf" srcId="{3B1587C1-F0AE-4C51-8F9E-0E603829CEC2}" destId="{FCFC915E-68C1-4CD7-91A3-6D288E3EBBF8}" srcOrd="1" destOrd="0" presId="urn:microsoft.com/office/officeart/2005/8/layout/pList1"/>
    <dgm:cxn modelId="{A60199B5-C1E1-483A-AB26-AE724AE6A95C}" type="presParOf" srcId="{6A4D1E46-498D-4610-86EB-B989D01F645F}" destId="{0F68C168-9336-44D0-86DE-302AD0DBC61A}" srcOrd="7" destOrd="0" presId="urn:microsoft.com/office/officeart/2005/8/layout/pList1"/>
    <dgm:cxn modelId="{D1E7836A-EADA-473A-AF83-26DDA9D415ED}" type="presParOf" srcId="{6A4D1E46-498D-4610-86EB-B989D01F645F}" destId="{F6DC5446-B200-4729-92D8-E276DCF26B9D}" srcOrd="8" destOrd="0" presId="urn:microsoft.com/office/officeart/2005/8/layout/pList1"/>
    <dgm:cxn modelId="{8A9E1BDC-3CAB-4812-AD99-0CBC00C1C3C7}" type="presParOf" srcId="{F6DC5446-B200-4729-92D8-E276DCF26B9D}" destId="{6A720206-6678-4E5B-B611-30DB4B140438}" srcOrd="0" destOrd="0" presId="urn:microsoft.com/office/officeart/2005/8/layout/pList1"/>
    <dgm:cxn modelId="{1E8D4466-903B-41A4-9B76-66B5D556C2C4}" type="presParOf" srcId="{F6DC5446-B200-4729-92D8-E276DCF26B9D}" destId="{4C11FD3F-29E4-4AA0-9DA1-F440053CCA7A}" srcOrd="1" destOrd="0" presId="urn:microsoft.com/office/officeart/2005/8/layout/p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05064A-AF3B-4300-BA44-77588901B427}">
      <dsp:nvSpPr>
        <dsp:cNvPr id="0" name=""/>
        <dsp:cNvSpPr/>
      </dsp:nvSpPr>
      <dsp:spPr>
        <a:xfrm>
          <a:off x="4419599" y="0"/>
          <a:ext cx="4100214" cy="2460128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how to use a search engine to search for information on the Web</a:t>
          </a:r>
          <a:endParaRPr lang="en-US" sz="3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19599" y="0"/>
        <a:ext cx="4100214" cy="2460128"/>
      </dsp:txXfrm>
    </dsp:sp>
    <dsp:sp modelId="{B10BDACB-644B-4305-90C8-B5BB5CC4694D}">
      <dsp:nvSpPr>
        <dsp:cNvPr id="0" name=""/>
        <dsp:cNvSpPr/>
      </dsp:nvSpPr>
      <dsp:spPr>
        <a:xfrm>
          <a:off x="76201" y="2743206"/>
          <a:ext cx="4100214" cy="2460128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35312"/>
                <a:satOff val="-873"/>
                <a:lumOff val="499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35312"/>
                <a:satOff val="-873"/>
                <a:lumOff val="499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35312"/>
                <a:satOff val="-873"/>
                <a:lumOff val="499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between a search engine and a subject directory</a:t>
          </a:r>
        </a:p>
      </dsp:txBody>
      <dsp:txXfrm>
        <a:off x="76201" y="2743206"/>
        <a:ext cx="4100214" cy="2460128"/>
      </dsp:txXfrm>
    </dsp:sp>
    <dsp:sp modelId="{41C260E7-CD07-49F7-8D42-49597FE7B7BB}">
      <dsp:nvSpPr>
        <dsp:cNvPr id="0" name=""/>
        <dsp:cNvSpPr/>
      </dsp:nvSpPr>
      <dsp:spPr>
        <a:xfrm>
          <a:off x="4419599" y="2743198"/>
          <a:ext cx="4100214" cy="2460128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70623"/>
                <a:satOff val="-1746"/>
                <a:lumOff val="999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0623"/>
                <a:satOff val="-1746"/>
                <a:lumOff val="999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0623"/>
                <a:satOff val="-1746"/>
                <a:lumOff val="999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the types of Web sites</a:t>
          </a:r>
        </a:p>
      </dsp:txBody>
      <dsp:txXfrm>
        <a:off x="4419599" y="2743198"/>
        <a:ext cx="4100214" cy="2460128"/>
      </dsp:txXfrm>
    </dsp:sp>
    <dsp:sp modelId="{57251CA5-B6B3-4184-A3E0-4C55DCE69CE3}">
      <dsp:nvSpPr>
        <dsp:cNvPr id="0" name=""/>
        <dsp:cNvSpPr/>
      </dsp:nvSpPr>
      <dsp:spPr>
        <a:xfrm>
          <a:off x="104492" y="0"/>
          <a:ext cx="4100214" cy="2460128"/>
        </a:xfrm>
        <a:prstGeom prst="rect">
          <a:avLst/>
        </a:prstGeom>
        <a:gradFill rotWithShape="0">
          <a:gsLst>
            <a:gs pos="0">
              <a:srgbClr val="533A8C"/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Using a Browser and WWW</a:t>
          </a:r>
        </a:p>
      </dsp:txBody>
      <dsp:txXfrm>
        <a:off x="104492" y="0"/>
        <a:ext cx="4100214" cy="246012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CBE379-DCCB-4690-8024-3A7C44D251FF}">
      <dsp:nvSpPr>
        <dsp:cNvPr id="0" name=""/>
        <dsp:cNvSpPr/>
      </dsp:nvSpPr>
      <dsp:spPr>
        <a:xfrm>
          <a:off x="193616" y="1558"/>
          <a:ext cx="3722563" cy="186128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9BBB59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9BBB59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9BBB59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8585" tIns="72390" rIns="108585" bIns="7239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b="1" kern="1200" dirty="0" smtClean="0">
              <a:solidFill>
                <a:srgbClr val="5E8B46"/>
              </a:solidFill>
              <a:latin typeface="Calibri"/>
              <a:ea typeface="+mn-ea"/>
              <a:cs typeface="+mn-cs"/>
            </a:rPr>
            <a:t>Search engine</a:t>
          </a:r>
          <a:endParaRPr lang="en-US" sz="5700" b="1" kern="1200" dirty="0">
            <a:solidFill>
              <a:srgbClr val="5E8B46"/>
            </a:solidFill>
            <a:latin typeface="Calibri"/>
            <a:ea typeface="+mn-ea"/>
            <a:cs typeface="+mn-cs"/>
          </a:endParaRPr>
        </a:p>
      </dsp:txBody>
      <dsp:txXfrm>
        <a:off x="193616" y="1558"/>
        <a:ext cx="3722563" cy="1861281"/>
      </dsp:txXfrm>
    </dsp:sp>
    <dsp:sp modelId="{EF7D3E7D-685C-40F9-84FA-E5D94E3B81B8}">
      <dsp:nvSpPr>
        <dsp:cNvPr id="0" name=""/>
        <dsp:cNvSpPr/>
      </dsp:nvSpPr>
      <dsp:spPr>
        <a:xfrm>
          <a:off x="565872" y="1862839"/>
          <a:ext cx="372256" cy="1395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6769"/>
              </a:lnTo>
              <a:lnTo>
                <a:pt x="297805" y="1116769"/>
              </a:lnTo>
            </a:path>
          </a:pathLst>
        </a:custGeom>
        <a:noFill/>
        <a:ln w="25400" cap="flat" cmpd="sng" algn="ctr">
          <a:solidFill>
            <a:srgbClr val="9BBB59">
              <a:tint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86D59C-2EE3-4D2C-8639-408DF64D89C3}">
      <dsp:nvSpPr>
        <dsp:cNvPr id="0" name=""/>
        <dsp:cNvSpPr/>
      </dsp:nvSpPr>
      <dsp:spPr>
        <a:xfrm>
          <a:off x="938128" y="2328160"/>
          <a:ext cx="2978050" cy="186128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shade val="5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Finds information related to a specific topic</a:t>
          </a:r>
          <a:endParaRPr lang="en-US" sz="3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938128" y="2328160"/>
        <a:ext cx="2978050" cy="1861281"/>
      </dsp:txXfrm>
    </dsp:sp>
    <dsp:sp modelId="{1A39F166-54F6-4AE0-BDC5-BC84738708F2}">
      <dsp:nvSpPr>
        <dsp:cNvPr id="0" name=""/>
        <dsp:cNvSpPr/>
      </dsp:nvSpPr>
      <dsp:spPr>
        <a:xfrm>
          <a:off x="4846820" y="1558"/>
          <a:ext cx="3722563" cy="186128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9BBB59">
                <a:shade val="50000"/>
                <a:hueOff val="267555"/>
                <a:satOff val="-4269"/>
                <a:lumOff val="41107"/>
                <a:alphaOff val="0"/>
                <a:tint val="50000"/>
                <a:satMod val="300000"/>
              </a:srgbClr>
            </a:gs>
            <a:gs pos="35000">
              <a:srgbClr val="9BBB59">
                <a:shade val="50000"/>
                <a:hueOff val="267555"/>
                <a:satOff val="-4269"/>
                <a:lumOff val="41107"/>
                <a:alphaOff val="0"/>
                <a:tint val="37000"/>
                <a:satMod val="300000"/>
              </a:srgbClr>
            </a:gs>
            <a:gs pos="100000">
              <a:srgbClr val="9BBB59">
                <a:shade val="50000"/>
                <a:hueOff val="267555"/>
                <a:satOff val="-4269"/>
                <a:lumOff val="41107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8585" tIns="72390" rIns="108585" bIns="72390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700" b="1" kern="1200" dirty="0" smtClean="0">
              <a:solidFill>
                <a:srgbClr val="5E8B46"/>
              </a:solidFill>
              <a:latin typeface="Calibri"/>
              <a:ea typeface="+mn-ea"/>
              <a:cs typeface="+mn-cs"/>
            </a:rPr>
            <a:t>Subject directory</a:t>
          </a:r>
          <a:endParaRPr lang="en-US" sz="5700" b="1" kern="1200" dirty="0">
            <a:solidFill>
              <a:srgbClr val="5E8B46"/>
            </a:solidFill>
            <a:latin typeface="Calibri"/>
            <a:ea typeface="+mn-ea"/>
            <a:cs typeface="+mn-cs"/>
          </a:endParaRPr>
        </a:p>
      </dsp:txBody>
      <dsp:txXfrm>
        <a:off x="4846820" y="1558"/>
        <a:ext cx="3722563" cy="1861281"/>
      </dsp:txXfrm>
    </dsp:sp>
    <dsp:sp modelId="{736750B3-266D-4FF2-87BB-46D38B9694C8}">
      <dsp:nvSpPr>
        <dsp:cNvPr id="0" name=""/>
        <dsp:cNvSpPr/>
      </dsp:nvSpPr>
      <dsp:spPr>
        <a:xfrm>
          <a:off x="5219076" y="1862839"/>
          <a:ext cx="372256" cy="13959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6769"/>
              </a:lnTo>
              <a:lnTo>
                <a:pt x="297805" y="1116769"/>
              </a:lnTo>
            </a:path>
          </a:pathLst>
        </a:custGeom>
        <a:noFill/>
        <a:ln w="25400" cap="flat" cmpd="sng" algn="ctr">
          <a:solidFill>
            <a:srgbClr val="9BBB59">
              <a:tint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F5F827-60B5-48FF-A5E6-196797EDEACF}">
      <dsp:nvSpPr>
        <dsp:cNvPr id="0" name=""/>
        <dsp:cNvSpPr/>
      </dsp:nvSpPr>
      <dsp:spPr>
        <a:xfrm>
          <a:off x="5591333" y="2328160"/>
          <a:ext cx="2978050" cy="186128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shade val="50000"/>
              <a:hueOff val="267555"/>
              <a:satOff val="-4269"/>
              <a:lumOff val="41107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38100" rIns="5715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Classifies Web pages in an organized set of categories</a:t>
          </a:r>
          <a:endParaRPr lang="en-US" sz="3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591333" y="2328160"/>
        <a:ext cx="2978050" cy="186128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0CE43E0-B02A-40BD-8BC1-12F69D18044E}">
      <dsp:nvSpPr>
        <dsp:cNvPr id="0" name=""/>
        <dsp:cNvSpPr/>
      </dsp:nvSpPr>
      <dsp:spPr>
        <a:xfrm>
          <a:off x="2567" y="708136"/>
          <a:ext cx="2036712" cy="1222027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Images</a:t>
          </a:r>
          <a:endParaRPr lang="en-US" sz="3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67" y="708136"/>
        <a:ext cx="2036712" cy="1222027"/>
      </dsp:txXfrm>
    </dsp:sp>
    <dsp:sp modelId="{0DA57024-7D63-486E-B7B7-7C094573738B}">
      <dsp:nvSpPr>
        <dsp:cNvPr id="0" name=""/>
        <dsp:cNvSpPr/>
      </dsp:nvSpPr>
      <dsp:spPr>
        <a:xfrm>
          <a:off x="2242951" y="708136"/>
          <a:ext cx="2036712" cy="1222027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59838"/>
                <a:satOff val="-1811"/>
                <a:lumOff val="11889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59838"/>
                <a:satOff val="-1811"/>
                <a:lumOff val="11889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59838"/>
                <a:satOff val="-1811"/>
                <a:lumOff val="1188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Videos</a:t>
          </a:r>
          <a:endParaRPr lang="en-US" sz="3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42951" y="708136"/>
        <a:ext cx="2036712" cy="1222027"/>
      </dsp:txXfrm>
    </dsp:sp>
    <dsp:sp modelId="{21D8EA1B-7CD6-4BFB-88F3-9316D854766D}">
      <dsp:nvSpPr>
        <dsp:cNvPr id="0" name=""/>
        <dsp:cNvSpPr/>
      </dsp:nvSpPr>
      <dsp:spPr>
        <a:xfrm>
          <a:off x="4483335" y="708136"/>
          <a:ext cx="2036712" cy="1222027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119676"/>
                <a:satOff val="-3621"/>
                <a:lumOff val="23778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119676"/>
                <a:satOff val="-3621"/>
                <a:lumOff val="23778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119676"/>
                <a:satOff val="-3621"/>
                <a:lumOff val="2377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Audio</a:t>
          </a:r>
          <a:endParaRPr lang="en-US" sz="3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83335" y="708136"/>
        <a:ext cx="2036712" cy="1222027"/>
      </dsp:txXfrm>
    </dsp:sp>
    <dsp:sp modelId="{5AB45D61-477F-412E-8C64-8A752205720F}">
      <dsp:nvSpPr>
        <dsp:cNvPr id="0" name=""/>
        <dsp:cNvSpPr/>
      </dsp:nvSpPr>
      <dsp:spPr>
        <a:xfrm>
          <a:off x="6723719" y="708136"/>
          <a:ext cx="2036712" cy="1222027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179513"/>
                <a:satOff val="-5432"/>
                <a:lumOff val="35667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179513"/>
                <a:satOff val="-5432"/>
                <a:lumOff val="35667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179513"/>
                <a:satOff val="-5432"/>
                <a:lumOff val="3566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News</a:t>
          </a:r>
          <a:endParaRPr lang="en-US" sz="3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723719" y="708136"/>
        <a:ext cx="2036712" cy="1222027"/>
      </dsp:txXfrm>
    </dsp:sp>
    <dsp:sp modelId="{24C25C5E-A920-4955-A4BF-7E0402A55DFF}">
      <dsp:nvSpPr>
        <dsp:cNvPr id="0" name=""/>
        <dsp:cNvSpPr/>
      </dsp:nvSpPr>
      <dsp:spPr>
        <a:xfrm>
          <a:off x="1122759" y="2133835"/>
          <a:ext cx="2036712" cy="1222027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179513"/>
                <a:satOff val="-5432"/>
                <a:lumOff val="35667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179513"/>
                <a:satOff val="-5432"/>
                <a:lumOff val="35667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179513"/>
                <a:satOff val="-5432"/>
                <a:lumOff val="3566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Maps</a:t>
          </a:r>
          <a:endParaRPr lang="en-US" sz="3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122759" y="2133835"/>
        <a:ext cx="2036712" cy="1222027"/>
      </dsp:txXfrm>
    </dsp:sp>
    <dsp:sp modelId="{05CE83DB-7272-4C19-BFC2-2C929A49DBD6}">
      <dsp:nvSpPr>
        <dsp:cNvPr id="0" name=""/>
        <dsp:cNvSpPr/>
      </dsp:nvSpPr>
      <dsp:spPr>
        <a:xfrm>
          <a:off x="3363143" y="2133835"/>
          <a:ext cx="2036712" cy="1222027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119676"/>
                <a:satOff val="-3621"/>
                <a:lumOff val="23778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119676"/>
                <a:satOff val="-3621"/>
                <a:lumOff val="23778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119676"/>
                <a:satOff val="-3621"/>
                <a:lumOff val="2377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People or Businesses</a:t>
          </a:r>
          <a:endParaRPr lang="en-US" sz="3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363143" y="2133835"/>
        <a:ext cx="2036712" cy="1222027"/>
      </dsp:txXfrm>
    </dsp:sp>
    <dsp:sp modelId="{7E924457-66E9-41A3-B247-50F29E447715}">
      <dsp:nvSpPr>
        <dsp:cNvPr id="0" name=""/>
        <dsp:cNvSpPr/>
      </dsp:nvSpPr>
      <dsp:spPr>
        <a:xfrm>
          <a:off x="5603527" y="2133835"/>
          <a:ext cx="2036712" cy="1222027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59838"/>
                <a:satOff val="-1811"/>
                <a:lumOff val="11889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59838"/>
                <a:satOff val="-1811"/>
                <a:lumOff val="11889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59838"/>
                <a:satOff val="-1811"/>
                <a:lumOff val="1188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Blogs</a:t>
          </a:r>
          <a:endParaRPr lang="en-US" sz="3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603527" y="2133835"/>
        <a:ext cx="2036712" cy="122202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175BCC-F8CF-4B72-ABC6-99305ACC78D9}">
      <dsp:nvSpPr>
        <dsp:cNvPr id="0" name=""/>
        <dsp:cNvSpPr/>
      </dsp:nvSpPr>
      <dsp:spPr>
        <a:xfrm>
          <a:off x="4315" y="120847"/>
          <a:ext cx="2053560" cy="1414903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1C4764-E408-419C-A6D1-057A91B0670E}">
      <dsp:nvSpPr>
        <dsp:cNvPr id="0" name=""/>
        <dsp:cNvSpPr/>
      </dsp:nvSpPr>
      <dsp:spPr>
        <a:xfrm>
          <a:off x="4315" y="1535750"/>
          <a:ext cx="2053560" cy="761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solidFill>
                <a:srgbClr val="0000CC"/>
              </a:solidFill>
            </a:rPr>
            <a:t>Portal</a:t>
          </a:r>
          <a:endParaRPr lang="en-US" sz="1600" b="0" kern="1200" dirty="0">
            <a:solidFill>
              <a:srgbClr val="0000CC"/>
            </a:solidFill>
          </a:endParaRPr>
        </a:p>
      </dsp:txBody>
      <dsp:txXfrm>
        <a:off x="4315" y="1535750"/>
        <a:ext cx="2053560" cy="761870"/>
      </dsp:txXfrm>
    </dsp:sp>
    <dsp:sp modelId="{C199F0B5-76C2-4A01-B40C-B3CDB661DC5A}">
      <dsp:nvSpPr>
        <dsp:cNvPr id="0" name=""/>
        <dsp:cNvSpPr/>
      </dsp:nvSpPr>
      <dsp:spPr>
        <a:xfrm>
          <a:off x="2263318" y="120847"/>
          <a:ext cx="2053560" cy="1414903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15FF7A-D711-4AFA-8F5D-7BDA96C988B1}">
      <dsp:nvSpPr>
        <dsp:cNvPr id="0" name=""/>
        <dsp:cNvSpPr/>
      </dsp:nvSpPr>
      <dsp:spPr>
        <a:xfrm>
          <a:off x="2263318" y="1535750"/>
          <a:ext cx="2053560" cy="761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00CC"/>
              </a:solidFill>
            </a:rPr>
            <a:t>News</a:t>
          </a:r>
          <a:endParaRPr lang="en-US" sz="1600" kern="1200" dirty="0">
            <a:solidFill>
              <a:srgbClr val="0000CC"/>
            </a:solidFill>
          </a:endParaRPr>
        </a:p>
      </dsp:txBody>
      <dsp:txXfrm>
        <a:off x="2263318" y="1535750"/>
        <a:ext cx="2053560" cy="761870"/>
      </dsp:txXfrm>
    </dsp:sp>
    <dsp:sp modelId="{938D2E48-B9F2-4AC8-BDBA-48FD563E6067}">
      <dsp:nvSpPr>
        <dsp:cNvPr id="0" name=""/>
        <dsp:cNvSpPr/>
      </dsp:nvSpPr>
      <dsp:spPr>
        <a:xfrm>
          <a:off x="4522321" y="120847"/>
          <a:ext cx="2053560" cy="1414903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3A6F2E-2BB5-4E9D-B82F-D344A09ABB14}">
      <dsp:nvSpPr>
        <dsp:cNvPr id="0" name=""/>
        <dsp:cNvSpPr/>
      </dsp:nvSpPr>
      <dsp:spPr>
        <a:xfrm>
          <a:off x="4522321" y="1535750"/>
          <a:ext cx="2053560" cy="761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00CC"/>
              </a:solidFill>
            </a:rPr>
            <a:t>Informational</a:t>
          </a:r>
          <a:endParaRPr lang="en-US" sz="1600" kern="1200" dirty="0">
            <a:solidFill>
              <a:srgbClr val="0000CC"/>
            </a:solidFill>
          </a:endParaRPr>
        </a:p>
      </dsp:txBody>
      <dsp:txXfrm>
        <a:off x="4522321" y="1535750"/>
        <a:ext cx="2053560" cy="761870"/>
      </dsp:txXfrm>
    </dsp:sp>
    <dsp:sp modelId="{6B3BDE47-0881-40B2-A6BD-9656D22D53AA}">
      <dsp:nvSpPr>
        <dsp:cNvPr id="0" name=""/>
        <dsp:cNvSpPr/>
      </dsp:nvSpPr>
      <dsp:spPr>
        <a:xfrm>
          <a:off x="6781324" y="120847"/>
          <a:ext cx="2053560" cy="1414903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DCD94F-F6C1-47D8-8764-2EE84A009261}">
      <dsp:nvSpPr>
        <dsp:cNvPr id="0" name=""/>
        <dsp:cNvSpPr/>
      </dsp:nvSpPr>
      <dsp:spPr>
        <a:xfrm>
          <a:off x="6781324" y="1535750"/>
          <a:ext cx="2053560" cy="761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00CC"/>
              </a:solidFill>
            </a:rPr>
            <a:t>Business/Marketing</a:t>
          </a:r>
          <a:endParaRPr lang="en-US" sz="1600" kern="1200" dirty="0">
            <a:solidFill>
              <a:srgbClr val="0000CC"/>
            </a:solidFill>
          </a:endParaRPr>
        </a:p>
      </dsp:txBody>
      <dsp:txXfrm>
        <a:off x="6781324" y="1535750"/>
        <a:ext cx="2053560" cy="761870"/>
      </dsp:txXfrm>
    </dsp:sp>
    <dsp:sp modelId="{F826189A-0E25-4483-B345-BBDE45D707E8}">
      <dsp:nvSpPr>
        <dsp:cNvPr id="0" name=""/>
        <dsp:cNvSpPr/>
      </dsp:nvSpPr>
      <dsp:spPr>
        <a:xfrm>
          <a:off x="4315" y="2502978"/>
          <a:ext cx="2053560" cy="1414903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6CFD8-7F15-41D4-8E9A-20DD298DE71E}">
      <dsp:nvSpPr>
        <dsp:cNvPr id="0" name=""/>
        <dsp:cNvSpPr/>
      </dsp:nvSpPr>
      <dsp:spPr>
        <a:xfrm>
          <a:off x="4315" y="3917881"/>
          <a:ext cx="2053560" cy="761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solidFill>
                <a:srgbClr val="0000CC"/>
              </a:solidFill>
            </a:rPr>
            <a:t>Blog</a:t>
          </a:r>
          <a:endParaRPr lang="en-US" sz="1600" b="0" kern="1200" dirty="0">
            <a:solidFill>
              <a:srgbClr val="0000CC"/>
            </a:solidFill>
          </a:endParaRPr>
        </a:p>
      </dsp:txBody>
      <dsp:txXfrm>
        <a:off x="4315" y="3917881"/>
        <a:ext cx="2053560" cy="761870"/>
      </dsp:txXfrm>
    </dsp:sp>
    <dsp:sp modelId="{06D4F483-88A1-4B3B-B901-63BC9D4AD883}">
      <dsp:nvSpPr>
        <dsp:cNvPr id="0" name=""/>
        <dsp:cNvSpPr/>
      </dsp:nvSpPr>
      <dsp:spPr>
        <a:xfrm>
          <a:off x="2263318" y="2502978"/>
          <a:ext cx="2053560" cy="1414903"/>
        </a:xfrm>
        <a:prstGeom prst="roundRect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7193C-00B7-47C2-B010-4B7010296FBF}">
      <dsp:nvSpPr>
        <dsp:cNvPr id="0" name=""/>
        <dsp:cNvSpPr/>
      </dsp:nvSpPr>
      <dsp:spPr>
        <a:xfrm>
          <a:off x="2263318" y="3917881"/>
          <a:ext cx="2053560" cy="761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solidFill>
                <a:srgbClr val="0000CC"/>
              </a:solidFill>
            </a:rPr>
            <a:t>Wiki</a:t>
          </a:r>
          <a:endParaRPr lang="en-US" sz="1600" b="0" kern="1200" dirty="0">
            <a:solidFill>
              <a:srgbClr val="0000CC"/>
            </a:solidFill>
          </a:endParaRPr>
        </a:p>
      </dsp:txBody>
      <dsp:txXfrm>
        <a:off x="2263318" y="3917881"/>
        <a:ext cx="2053560" cy="761870"/>
      </dsp:txXfrm>
    </dsp:sp>
    <dsp:sp modelId="{989733C1-94D9-4FD1-904B-EC7976E5D122}">
      <dsp:nvSpPr>
        <dsp:cNvPr id="0" name=""/>
        <dsp:cNvSpPr/>
      </dsp:nvSpPr>
      <dsp:spPr>
        <a:xfrm>
          <a:off x="4522321" y="2502978"/>
          <a:ext cx="2053560" cy="1414903"/>
        </a:xfrm>
        <a:prstGeom prst="roundRect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B48CED-A34D-435E-B71C-51685DE5A334}">
      <dsp:nvSpPr>
        <dsp:cNvPr id="0" name=""/>
        <dsp:cNvSpPr/>
      </dsp:nvSpPr>
      <dsp:spPr>
        <a:xfrm>
          <a:off x="4522321" y="3917881"/>
          <a:ext cx="2053560" cy="761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kern="1200" dirty="0" smtClean="0">
              <a:solidFill>
                <a:srgbClr val="0000CC"/>
              </a:solidFill>
            </a:rPr>
            <a:t>Online Social Network</a:t>
          </a:r>
          <a:endParaRPr lang="en-US" sz="1600" b="0" kern="1200" dirty="0">
            <a:solidFill>
              <a:srgbClr val="0000CC"/>
            </a:solidFill>
          </a:endParaRPr>
        </a:p>
      </dsp:txBody>
      <dsp:txXfrm>
        <a:off x="4522321" y="3917881"/>
        <a:ext cx="2053560" cy="761870"/>
      </dsp:txXfrm>
    </dsp:sp>
    <dsp:sp modelId="{CE947E84-53D0-4B9C-85DD-D10E39585F03}">
      <dsp:nvSpPr>
        <dsp:cNvPr id="0" name=""/>
        <dsp:cNvSpPr/>
      </dsp:nvSpPr>
      <dsp:spPr>
        <a:xfrm>
          <a:off x="6781324" y="2502978"/>
          <a:ext cx="2053560" cy="1414903"/>
        </a:xfrm>
        <a:prstGeom prst="roundRect">
          <a:avLst/>
        </a:prstGeom>
        <a:blipFill rotWithShape="0">
          <a:blip xmlns:r="http://schemas.openxmlformats.org/officeDocument/2006/relationships" r:embed="rId8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F08289-F4AD-4FA6-9B41-E8423F3BB383}">
      <dsp:nvSpPr>
        <dsp:cNvPr id="0" name=""/>
        <dsp:cNvSpPr/>
      </dsp:nvSpPr>
      <dsp:spPr>
        <a:xfrm>
          <a:off x="6781324" y="3917881"/>
          <a:ext cx="2053560" cy="761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rgbClr val="0000CC"/>
              </a:solidFill>
            </a:rPr>
            <a:t>Educational</a:t>
          </a:r>
          <a:endParaRPr lang="en-US" sz="1600" kern="1200" dirty="0">
            <a:solidFill>
              <a:srgbClr val="0000CC"/>
            </a:solidFill>
          </a:endParaRPr>
        </a:p>
      </dsp:txBody>
      <dsp:txXfrm>
        <a:off x="6781324" y="3917881"/>
        <a:ext cx="2053560" cy="761870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2DC05E-AA7C-4A38-8A57-B57DF9D02768}">
      <dsp:nvSpPr>
        <dsp:cNvPr id="0" name=""/>
        <dsp:cNvSpPr/>
      </dsp:nvSpPr>
      <dsp:spPr>
        <a:xfrm>
          <a:off x="636807" y="4656"/>
          <a:ext cx="2364183" cy="1628922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856442-DF6D-452F-883C-DF0A22A1BAC6}">
      <dsp:nvSpPr>
        <dsp:cNvPr id="0" name=""/>
        <dsp:cNvSpPr/>
      </dsp:nvSpPr>
      <dsp:spPr>
        <a:xfrm>
          <a:off x="636807" y="1633578"/>
          <a:ext cx="2364183" cy="8771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Entertainment</a:t>
          </a:r>
          <a:endParaRPr lang="en-US" sz="2500" kern="1200" dirty="0">
            <a:solidFill>
              <a:srgbClr val="0000CC"/>
            </a:solidFill>
            <a:latin typeface="Calibri"/>
            <a:ea typeface="+mn-ea"/>
            <a:cs typeface="+mn-cs"/>
          </a:endParaRPr>
        </a:p>
      </dsp:txBody>
      <dsp:txXfrm>
        <a:off x="636807" y="1633578"/>
        <a:ext cx="2364183" cy="877111"/>
      </dsp:txXfrm>
    </dsp:sp>
    <dsp:sp modelId="{0170CBEB-4742-4B3B-8BCF-9221CC1D7BE6}">
      <dsp:nvSpPr>
        <dsp:cNvPr id="0" name=""/>
        <dsp:cNvSpPr/>
      </dsp:nvSpPr>
      <dsp:spPr>
        <a:xfrm>
          <a:off x="3237508" y="4656"/>
          <a:ext cx="2364183" cy="1628922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171916-5E4A-45A8-B993-DBA3323894C4}">
      <dsp:nvSpPr>
        <dsp:cNvPr id="0" name=""/>
        <dsp:cNvSpPr/>
      </dsp:nvSpPr>
      <dsp:spPr>
        <a:xfrm>
          <a:off x="3237508" y="1633578"/>
          <a:ext cx="2364183" cy="8771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Advocacy</a:t>
          </a:r>
          <a:endParaRPr lang="en-US" sz="2500" kern="1200" dirty="0">
            <a:solidFill>
              <a:srgbClr val="0000CC"/>
            </a:solidFill>
            <a:latin typeface="Calibri"/>
            <a:ea typeface="+mn-ea"/>
            <a:cs typeface="+mn-cs"/>
          </a:endParaRPr>
        </a:p>
      </dsp:txBody>
      <dsp:txXfrm>
        <a:off x="3237508" y="1633578"/>
        <a:ext cx="2364183" cy="877111"/>
      </dsp:txXfrm>
    </dsp:sp>
    <dsp:sp modelId="{BF1605BC-3FCF-43B7-A6D7-9A9D51B8DD48}">
      <dsp:nvSpPr>
        <dsp:cNvPr id="0" name=""/>
        <dsp:cNvSpPr/>
      </dsp:nvSpPr>
      <dsp:spPr>
        <a:xfrm>
          <a:off x="5838209" y="4656"/>
          <a:ext cx="2364183" cy="1628922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BCC5D-7886-4954-B0A0-4A50E64F4D05}">
      <dsp:nvSpPr>
        <dsp:cNvPr id="0" name=""/>
        <dsp:cNvSpPr/>
      </dsp:nvSpPr>
      <dsp:spPr>
        <a:xfrm>
          <a:off x="5838209" y="1633578"/>
          <a:ext cx="2364183" cy="8771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Web Application</a:t>
          </a:r>
          <a:endParaRPr lang="en-US" sz="2500" b="0" kern="1200" dirty="0">
            <a:solidFill>
              <a:srgbClr val="0000CC"/>
            </a:solidFill>
            <a:latin typeface="Calibri"/>
            <a:ea typeface="+mn-ea"/>
            <a:cs typeface="+mn-cs"/>
          </a:endParaRPr>
        </a:p>
      </dsp:txBody>
      <dsp:txXfrm>
        <a:off x="5838209" y="1633578"/>
        <a:ext cx="2364183" cy="877111"/>
      </dsp:txXfrm>
    </dsp:sp>
    <dsp:sp modelId="{F919098A-2B4F-4DE3-B10A-EB671EE044D5}">
      <dsp:nvSpPr>
        <dsp:cNvPr id="0" name=""/>
        <dsp:cNvSpPr/>
      </dsp:nvSpPr>
      <dsp:spPr>
        <a:xfrm>
          <a:off x="1937157" y="2747109"/>
          <a:ext cx="2364183" cy="1628922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C915E-68C1-4CD7-91A3-6D288E3EBBF8}">
      <dsp:nvSpPr>
        <dsp:cNvPr id="0" name=""/>
        <dsp:cNvSpPr/>
      </dsp:nvSpPr>
      <dsp:spPr>
        <a:xfrm>
          <a:off x="1937157" y="4376031"/>
          <a:ext cx="2364183" cy="8771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Content Aggregator</a:t>
          </a:r>
          <a:endParaRPr lang="en-US" sz="2500" kern="1200" dirty="0">
            <a:solidFill>
              <a:srgbClr val="0000CC"/>
            </a:solidFill>
            <a:latin typeface="Calibri"/>
            <a:ea typeface="+mn-ea"/>
            <a:cs typeface="+mn-cs"/>
          </a:endParaRPr>
        </a:p>
      </dsp:txBody>
      <dsp:txXfrm>
        <a:off x="1937157" y="4376031"/>
        <a:ext cx="2364183" cy="877111"/>
      </dsp:txXfrm>
    </dsp:sp>
    <dsp:sp modelId="{6A720206-6678-4E5B-B611-30DB4B140438}">
      <dsp:nvSpPr>
        <dsp:cNvPr id="0" name=""/>
        <dsp:cNvSpPr/>
      </dsp:nvSpPr>
      <dsp:spPr>
        <a:xfrm>
          <a:off x="4537858" y="2747109"/>
          <a:ext cx="2364183" cy="1628922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11FD3F-29E4-4AA0-9DA1-F440053CCA7A}">
      <dsp:nvSpPr>
        <dsp:cNvPr id="0" name=""/>
        <dsp:cNvSpPr/>
      </dsp:nvSpPr>
      <dsp:spPr>
        <a:xfrm>
          <a:off x="4537858" y="4376031"/>
          <a:ext cx="2364183" cy="8771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0" numCol="1" spcCol="1270" anchor="t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Personal</a:t>
          </a:r>
          <a:endParaRPr lang="en-US" sz="2500" kern="1200" dirty="0">
            <a:solidFill>
              <a:srgbClr val="0000CC"/>
            </a:solidFill>
            <a:latin typeface="Calibri"/>
            <a:ea typeface="+mn-ea"/>
            <a:cs typeface="+mn-cs"/>
          </a:endParaRPr>
        </a:p>
      </dsp:txBody>
      <dsp:txXfrm>
        <a:off x="4537858" y="4376031"/>
        <a:ext cx="2364183" cy="877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E56943-78BD-482F-B505-60722D0C305B}" type="slidenum">
              <a:rPr lang="en-US" smtClean="0">
                <a:latin typeface="Arial" charset="0"/>
              </a:rPr>
              <a:pPr/>
              <a:t>27</a:t>
            </a:fld>
            <a:endParaRPr lang="en-US" smtClean="0">
              <a:latin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The search engine www.google.com has become one of the hottest search engines on the planet. It is so popular, it’s name has become a verb. For example, “I googled the answer last night” is a phrase uttered on college campuses the world over.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>
                <a:ea typeface="Times" pitchFamily="34" charset="0"/>
                <a:cs typeface="Times" pitchFamily="34" charset="0"/>
              </a:rPr>
              <a:t>Plug and play was introduced by Apple Computers.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22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Internet</a:t>
            </a:r>
          </a:p>
          <a:p>
            <a:r>
              <a:rPr lang="en-US" dirty="0" smtClean="0"/>
              <a:t>Evolution and history of Internet</a:t>
            </a:r>
          </a:p>
          <a:p>
            <a:pPr lvl="1"/>
            <a:r>
              <a:rPr lang="en-US" dirty="0" smtClean="0"/>
              <a:t>ARPANET</a:t>
            </a:r>
          </a:p>
          <a:p>
            <a:pPr lvl="1"/>
            <a:r>
              <a:rPr lang="en-US" dirty="0" err="1" smtClean="0"/>
              <a:t>NSFNet</a:t>
            </a:r>
            <a:endParaRPr lang="en-US" dirty="0" smtClean="0"/>
          </a:p>
          <a:p>
            <a:pPr lvl="1"/>
            <a:r>
              <a:rPr lang="en-US" dirty="0" smtClean="0"/>
              <a:t>Internet2</a:t>
            </a:r>
          </a:p>
          <a:p>
            <a:r>
              <a:rPr lang="en-US" dirty="0" smtClean="0"/>
              <a:t>Internet connection service</a:t>
            </a:r>
          </a:p>
          <a:p>
            <a:pPr lvl="1"/>
            <a:r>
              <a:rPr lang="en-US" dirty="0" smtClean="0"/>
              <a:t>Cable internet service</a:t>
            </a:r>
          </a:p>
          <a:p>
            <a:pPr lvl="1"/>
            <a:r>
              <a:rPr lang="en-US" dirty="0" smtClean="0"/>
              <a:t>DSL</a:t>
            </a:r>
          </a:p>
          <a:p>
            <a:pPr lvl="1"/>
            <a:r>
              <a:rPr lang="en-US" dirty="0" smtClean="0"/>
              <a:t>FTTP</a:t>
            </a:r>
          </a:p>
          <a:p>
            <a:pPr lvl="1"/>
            <a:r>
              <a:rPr lang="en-US" dirty="0" smtClean="0"/>
              <a:t>Fixed wireless</a:t>
            </a:r>
          </a:p>
          <a:p>
            <a:pPr lvl="1"/>
            <a:r>
              <a:rPr lang="en-US" dirty="0" smtClean="0"/>
              <a:t>Cellular Radio Network, Wi-Fi, Satellite internet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Internet Major Services</a:t>
            </a:r>
          </a:p>
          <a:p>
            <a:pPr lvl="1"/>
            <a:r>
              <a:rPr lang="en-US" dirty="0" smtClean="0"/>
              <a:t>Web</a:t>
            </a:r>
          </a:p>
          <a:p>
            <a:pPr lvl="1"/>
            <a:r>
              <a:rPr lang="en-US" dirty="0" smtClean="0"/>
              <a:t>E-mail, mailing list</a:t>
            </a:r>
          </a:p>
          <a:p>
            <a:pPr lvl="1"/>
            <a:r>
              <a:rPr lang="en-US" dirty="0" smtClean="0"/>
              <a:t>News, newsgroup, message board</a:t>
            </a:r>
          </a:p>
          <a:p>
            <a:pPr lvl="1"/>
            <a:r>
              <a:rPr lang="en-US" dirty="0" smtClean="0"/>
              <a:t>FTP</a:t>
            </a:r>
          </a:p>
          <a:p>
            <a:pPr lvl="1"/>
            <a:r>
              <a:rPr lang="en-US" dirty="0" smtClean="0"/>
              <a:t>Instant Messaging, Chat </a:t>
            </a:r>
          </a:p>
          <a:p>
            <a:pPr lvl="1"/>
            <a:r>
              <a:rPr lang="en-US" dirty="0" smtClean="0"/>
              <a:t>VoIP</a:t>
            </a:r>
          </a:p>
          <a:p>
            <a:pPr lvl="1"/>
            <a:r>
              <a:rPr lang="en-US" dirty="0" smtClean="0"/>
              <a:t>Peer-to-peer services</a:t>
            </a:r>
          </a:p>
          <a:p>
            <a:r>
              <a:rPr lang="en-US" dirty="0" smtClean="0"/>
              <a:t>WWW and Browsers</a:t>
            </a:r>
          </a:p>
          <a:p>
            <a:r>
              <a:rPr lang="en-US" dirty="0" smtClean="0"/>
              <a:t>IP Address</a:t>
            </a:r>
          </a:p>
          <a:p>
            <a:r>
              <a:rPr lang="en-US" dirty="0" smtClean="0"/>
              <a:t>Streaming Audio and Video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Objectives Overview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609600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Content Placeholder 6"/>
          <p:cNvGraphicFramePr>
            <a:graphicFrameLocks/>
          </p:cNvGraphicFramePr>
          <p:nvPr/>
        </p:nvGraphicFramePr>
        <p:xfrm>
          <a:off x="152400" y="1219200"/>
          <a:ext cx="8839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C05064A-AF3B-4300-BA44-77588901B4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2C05064A-AF3B-4300-BA44-77588901B4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10BDACB-644B-4305-90C8-B5BB5CC469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B10BDACB-644B-4305-90C8-B5BB5CC469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1C260E7-CD07-49F7-8D42-49597FE7B7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dgm id="{41C260E7-CD07-49F7-8D42-49597FE7B7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7251CA5-B6B3-4184-A3E0-4C55DCE69C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57251CA5-B6B3-4184-A3E0-4C55DCE69C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URL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2438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Uniform Resource Locator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Type://Address/path</a:t>
            </a:r>
            <a:r>
              <a:rPr lang="en-US" dirty="0" smtClean="0"/>
              <a:t>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Type</a:t>
            </a:r>
            <a:r>
              <a:rPr lang="en-US" dirty="0" smtClean="0"/>
              <a:t> – type of server (protocol, http://)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Address</a:t>
            </a:r>
            <a:r>
              <a:rPr lang="en-US" dirty="0" smtClean="0"/>
              <a:t> – address of the server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Path</a:t>
            </a:r>
            <a:r>
              <a:rPr lang="en-US" dirty="0" smtClean="0"/>
              <a:t> – location within the file structure of server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3505200"/>
            <a:ext cx="5715000" cy="3212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URL and Web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3276600" cy="5486400"/>
          </a:xfrm>
        </p:spPr>
        <p:txBody>
          <a:bodyPr/>
          <a:lstStyle/>
          <a:p>
            <a:r>
              <a:rPr lang="en-US" dirty="0" smtClean="0"/>
              <a:t>A Web page has a unique address called a </a:t>
            </a:r>
            <a:r>
              <a:rPr lang="en-US" dirty="0" smtClean="0">
                <a:solidFill>
                  <a:srgbClr val="0000CC"/>
                </a:solidFill>
              </a:rPr>
              <a:t>URL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0000CC"/>
                </a:solidFill>
              </a:rPr>
              <a:t>Web address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web server </a:t>
            </a:r>
            <a:r>
              <a:rPr lang="en-US" dirty="0" smtClean="0"/>
              <a:t>delivers the Web page to your computer</a:t>
            </a:r>
          </a:p>
          <a:p>
            <a:endParaRPr lang="en-US" dirty="0" smtClean="0">
              <a:solidFill>
                <a:srgbClr val="0000CC"/>
              </a:solidFill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CFig2-08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1143000"/>
            <a:ext cx="5410200" cy="4561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Using a Browser And The WWW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57150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Web pages and Web site</a:t>
            </a:r>
          </a:p>
          <a:p>
            <a:r>
              <a:rPr lang="en-US" dirty="0" smtClean="0"/>
              <a:t>Browser starts on the home page</a:t>
            </a:r>
          </a:p>
          <a:p>
            <a:r>
              <a:rPr lang="en-US" dirty="0" smtClean="0"/>
              <a:t>Navigating the web</a:t>
            </a:r>
          </a:p>
          <a:p>
            <a:pPr lvl="1"/>
            <a:r>
              <a:rPr lang="en-US" dirty="0" smtClean="0"/>
              <a:t>Enter a URL in the browser</a:t>
            </a:r>
          </a:p>
          <a:p>
            <a:pPr lvl="1"/>
            <a:r>
              <a:rPr lang="en-US" dirty="0" smtClean="0"/>
              <a:t>Click a  hyperlink</a:t>
            </a:r>
          </a:p>
          <a:p>
            <a:pPr lvl="2"/>
            <a:r>
              <a:rPr lang="en-US" dirty="0" smtClean="0"/>
              <a:t>Links are typically blue underlined words</a:t>
            </a:r>
          </a:p>
          <a:p>
            <a:pPr lvl="1"/>
            <a:r>
              <a:rPr lang="en-US" dirty="0" smtClean="0"/>
              <a:t>Image maps are picture links</a:t>
            </a:r>
          </a:p>
          <a:p>
            <a:pPr lvl="1"/>
            <a:r>
              <a:rPr lang="en-US" dirty="0" smtClean="0"/>
              <a:t>Store the URL in the browser’s Favorites / Bookmarks list</a:t>
            </a:r>
          </a:p>
          <a:p>
            <a:r>
              <a:rPr lang="en-US" dirty="0" smtClean="0"/>
              <a:t>When finished, close the browser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1" y="1219200"/>
            <a:ext cx="3679966" cy="3230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and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143000"/>
            <a:ext cx="615696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810000"/>
            <a:ext cx="4343400" cy="2933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Page and Downloading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04800" y="1143000"/>
            <a:ext cx="4114800" cy="5410200"/>
          </a:xfrm>
        </p:spPr>
        <p:txBody>
          <a:bodyPr/>
          <a:lstStyle/>
          <a:p>
            <a:r>
              <a:rPr lang="en-US" sz="2500" dirty="0" smtClean="0"/>
              <a:t>A </a:t>
            </a:r>
            <a:r>
              <a:rPr lang="en-US" sz="2500" dirty="0" smtClean="0">
                <a:solidFill>
                  <a:srgbClr val="0000CC"/>
                </a:solidFill>
              </a:rPr>
              <a:t>home page</a:t>
            </a:r>
            <a:r>
              <a:rPr lang="en-US" sz="2500" b="1" dirty="0" smtClean="0">
                <a:solidFill>
                  <a:srgbClr val="5E8B46"/>
                </a:solidFill>
              </a:rPr>
              <a:t> </a:t>
            </a:r>
            <a:r>
              <a:rPr lang="en-US" sz="2500" dirty="0" smtClean="0"/>
              <a:t>is the first page that a Web site displays</a:t>
            </a:r>
          </a:p>
          <a:p>
            <a:r>
              <a:rPr lang="en-US" sz="2500" dirty="0" smtClean="0"/>
              <a:t>Web pages provide </a:t>
            </a:r>
            <a:r>
              <a:rPr lang="en-US" sz="2500" dirty="0" smtClean="0">
                <a:solidFill>
                  <a:srgbClr val="0000CC"/>
                </a:solidFill>
              </a:rPr>
              <a:t>links</a:t>
            </a:r>
            <a:r>
              <a:rPr lang="en-US" sz="2500" dirty="0" smtClean="0"/>
              <a:t> to other related Web pages</a:t>
            </a:r>
          </a:p>
          <a:p>
            <a:pPr lvl="1"/>
            <a:r>
              <a:rPr lang="en-US" sz="2300" dirty="0" smtClean="0">
                <a:solidFill>
                  <a:srgbClr val="0000CC"/>
                </a:solidFill>
              </a:rPr>
              <a:t>Surfing the Web</a:t>
            </a:r>
          </a:p>
          <a:p>
            <a:r>
              <a:rPr lang="en-US" sz="2500" dirty="0" smtClean="0">
                <a:solidFill>
                  <a:srgbClr val="0000CC"/>
                </a:solidFill>
              </a:rPr>
              <a:t>Downloading</a:t>
            </a:r>
            <a:r>
              <a:rPr lang="en-US" sz="2500" dirty="0" smtClean="0"/>
              <a:t> is the process of receiving information</a:t>
            </a:r>
          </a:p>
          <a:p>
            <a:r>
              <a:rPr lang="en-US" sz="2500" dirty="0" smtClean="0"/>
              <a:t>Some Web pages are designed specifically for </a:t>
            </a:r>
            <a:r>
              <a:rPr lang="en-US" sz="2500" dirty="0" err="1" smtClean="0"/>
              <a:t>microbrowsers</a:t>
            </a:r>
            <a:endParaRPr lang="en-US" sz="2500" dirty="0" smtClean="0"/>
          </a:p>
          <a:p>
            <a:pPr>
              <a:buNone/>
            </a:pPr>
            <a:endParaRPr lang="en-US" sz="2500" dirty="0" smtClean="0"/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572000" y="1143000"/>
            <a:ext cx="4267199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" name="Content Placeholder 9" descr="Fig2-07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1752600"/>
            <a:ext cx="2590800" cy="4904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Displaying Home Page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219200"/>
            <a:ext cx="888159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Components of IPv4 and IPv6 addresses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057400"/>
            <a:ext cx="8610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343400" cy="5486400"/>
          </a:xfrm>
        </p:spPr>
        <p:txBody>
          <a:bodyPr/>
          <a:lstStyle/>
          <a:p>
            <a:r>
              <a:rPr lang="en-US" dirty="0" smtClean="0"/>
              <a:t>Built-in connection to another related </a:t>
            </a:r>
            <a:br>
              <a:rPr lang="en-US" dirty="0" smtClean="0"/>
            </a:br>
            <a:r>
              <a:rPr lang="en-US" dirty="0" smtClean="0"/>
              <a:t>Web page location</a:t>
            </a:r>
          </a:p>
          <a:p>
            <a:pPr lvl="1"/>
            <a:r>
              <a:rPr lang="en-US" dirty="0" smtClean="0"/>
              <a:t>Item found elsewhere </a:t>
            </a:r>
            <a:br>
              <a:rPr lang="en-US" dirty="0" smtClean="0"/>
            </a:br>
            <a:r>
              <a:rPr lang="en-US" dirty="0" smtClean="0"/>
              <a:t>on same Web page</a:t>
            </a:r>
          </a:p>
          <a:p>
            <a:pPr lvl="1"/>
            <a:r>
              <a:rPr lang="en-US" dirty="0" smtClean="0"/>
              <a:t>Different Web page </a:t>
            </a:r>
            <a:br>
              <a:rPr lang="en-US" dirty="0" smtClean="0"/>
            </a:br>
            <a:r>
              <a:rPr lang="en-US" dirty="0" smtClean="0"/>
              <a:t>at same Web site</a:t>
            </a:r>
          </a:p>
          <a:p>
            <a:pPr lvl="1"/>
            <a:r>
              <a:rPr lang="en-US" dirty="0" smtClean="0"/>
              <a:t>Web page at a different </a:t>
            </a:r>
            <a:br>
              <a:rPr lang="en-US" dirty="0" smtClean="0"/>
            </a:br>
            <a:r>
              <a:rPr lang="en-US" dirty="0" smtClean="0"/>
              <a:t>Web site</a:t>
            </a:r>
          </a:p>
          <a:p>
            <a:endParaRPr lang="en-US" dirty="0"/>
          </a:p>
        </p:txBody>
      </p:sp>
      <p:grpSp>
        <p:nvGrpSpPr>
          <p:cNvPr id="4" name="Group 69"/>
          <p:cNvGrpSpPr>
            <a:grpSpLocks/>
          </p:cNvGrpSpPr>
          <p:nvPr/>
        </p:nvGrpSpPr>
        <p:grpSpPr bwMode="auto">
          <a:xfrm>
            <a:off x="4648200" y="1266825"/>
            <a:ext cx="4032250" cy="5057775"/>
            <a:chOff x="-1963" y="40"/>
            <a:chExt cx="2540" cy="3186"/>
          </a:xfrm>
        </p:grpSpPr>
        <p:sp>
          <p:nvSpPr>
            <p:cNvPr id="21" name="Line 7"/>
            <p:cNvSpPr>
              <a:spLocks noChangeShapeType="1"/>
            </p:cNvSpPr>
            <p:nvPr/>
          </p:nvSpPr>
          <p:spPr bwMode="auto">
            <a:xfrm rot="20708072" flipH="1">
              <a:off x="-835" y="1100"/>
              <a:ext cx="345" cy="432"/>
            </a:xfrm>
            <a:prstGeom prst="line">
              <a:avLst/>
            </a:prstGeom>
            <a:noFill/>
            <a:ln w="76200">
              <a:solidFill>
                <a:srgbClr val="D94439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Line 9"/>
            <p:cNvSpPr>
              <a:spLocks noChangeShapeType="1"/>
            </p:cNvSpPr>
            <p:nvPr/>
          </p:nvSpPr>
          <p:spPr bwMode="auto">
            <a:xfrm rot="18213175" flipH="1">
              <a:off x="-750" y="1800"/>
              <a:ext cx="87" cy="519"/>
            </a:xfrm>
            <a:prstGeom prst="line">
              <a:avLst/>
            </a:prstGeom>
            <a:noFill/>
            <a:ln w="76200">
              <a:solidFill>
                <a:srgbClr val="D94439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Oval 10"/>
            <p:cNvSpPr>
              <a:spLocks noChangeArrowheads="1"/>
            </p:cNvSpPr>
            <p:nvPr/>
          </p:nvSpPr>
          <p:spPr bwMode="auto">
            <a:xfrm rot="-3386825">
              <a:off x="-721" y="2105"/>
              <a:ext cx="605" cy="604"/>
            </a:xfrm>
            <a:prstGeom prst="ellipse">
              <a:avLst/>
            </a:prstGeom>
            <a:solidFill>
              <a:srgbClr val="1C6D9A"/>
            </a:solidFill>
            <a:ln w="9525">
              <a:noFill/>
              <a:round/>
              <a:headEnd/>
              <a:tailEnd/>
            </a:ln>
            <a:effectLst>
              <a:outerShdw dist="107763" dir="2700000" algn="ctr" rotWithShape="0">
                <a:srgbClr val="001932"/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Line 12"/>
            <p:cNvSpPr>
              <a:spLocks noChangeShapeType="1"/>
            </p:cNvSpPr>
            <p:nvPr/>
          </p:nvSpPr>
          <p:spPr bwMode="auto">
            <a:xfrm rot="21563280" flipH="1">
              <a:off x="-1523" y="1718"/>
              <a:ext cx="662" cy="585"/>
            </a:xfrm>
            <a:prstGeom prst="line">
              <a:avLst/>
            </a:prstGeom>
            <a:noFill/>
            <a:ln w="76200">
              <a:solidFill>
                <a:srgbClr val="D94439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val 13"/>
            <p:cNvSpPr>
              <a:spLocks noChangeArrowheads="1"/>
            </p:cNvSpPr>
            <p:nvPr/>
          </p:nvSpPr>
          <p:spPr bwMode="auto">
            <a:xfrm rot="-36720">
              <a:off x="-1220" y="1481"/>
              <a:ext cx="605" cy="605"/>
            </a:xfrm>
            <a:prstGeom prst="ellipse">
              <a:avLst/>
            </a:prstGeom>
            <a:solidFill>
              <a:srgbClr val="1C6D9A"/>
            </a:solidFill>
            <a:ln w="9525">
              <a:noFill/>
              <a:round/>
              <a:headEnd/>
              <a:tailEnd/>
            </a:ln>
            <a:effectLst>
              <a:outerShdw dist="107763" dir="2700000" algn="ctr" rotWithShape="0">
                <a:srgbClr val="001932"/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Line 15"/>
            <p:cNvSpPr>
              <a:spLocks noChangeShapeType="1"/>
            </p:cNvSpPr>
            <p:nvPr/>
          </p:nvSpPr>
          <p:spPr bwMode="auto">
            <a:xfrm rot="16737711" flipH="1">
              <a:off x="-1411" y="2552"/>
              <a:ext cx="259" cy="518"/>
            </a:xfrm>
            <a:prstGeom prst="line">
              <a:avLst/>
            </a:prstGeom>
            <a:noFill/>
            <a:ln w="76200">
              <a:solidFill>
                <a:srgbClr val="D94439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Oval 16"/>
            <p:cNvSpPr>
              <a:spLocks noChangeArrowheads="1"/>
            </p:cNvSpPr>
            <p:nvPr/>
          </p:nvSpPr>
          <p:spPr bwMode="auto">
            <a:xfrm rot="-4862289">
              <a:off x="-1963" y="2141"/>
              <a:ext cx="605" cy="605"/>
            </a:xfrm>
            <a:prstGeom prst="ellipse">
              <a:avLst/>
            </a:prstGeom>
            <a:solidFill>
              <a:srgbClr val="1C6D9A"/>
            </a:solidFill>
            <a:ln w="9525">
              <a:noFill/>
              <a:round/>
              <a:headEnd/>
              <a:tailEnd/>
            </a:ln>
            <a:effectLst>
              <a:outerShdw dist="107763" dir="2700000" algn="ctr" rotWithShape="0">
                <a:srgbClr val="001932"/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Oval 19"/>
            <p:cNvSpPr>
              <a:spLocks noChangeArrowheads="1"/>
            </p:cNvSpPr>
            <p:nvPr/>
          </p:nvSpPr>
          <p:spPr bwMode="auto">
            <a:xfrm rot="-891928">
              <a:off x="-1298" y="2621"/>
              <a:ext cx="605" cy="605"/>
            </a:xfrm>
            <a:prstGeom prst="ellipse">
              <a:avLst/>
            </a:prstGeom>
            <a:solidFill>
              <a:srgbClr val="1C6D9A"/>
            </a:solidFill>
            <a:ln w="9525">
              <a:noFill/>
              <a:round/>
              <a:headEnd/>
              <a:tailEnd/>
            </a:ln>
            <a:effectLst>
              <a:outerShdw dist="107763" dir="2700000" algn="ctr" rotWithShape="0">
                <a:srgbClr val="001932"/>
              </a:outerShdw>
            </a:effectLst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Line 21"/>
            <p:cNvSpPr>
              <a:spLocks noChangeShapeType="1"/>
            </p:cNvSpPr>
            <p:nvPr/>
          </p:nvSpPr>
          <p:spPr bwMode="auto">
            <a:xfrm rot="20708072" flipH="1">
              <a:off x="215" y="1662"/>
              <a:ext cx="86" cy="518"/>
            </a:xfrm>
            <a:prstGeom prst="line">
              <a:avLst/>
            </a:prstGeom>
            <a:noFill/>
            <a:ln w="76200">
              <a:solidFill>
                <a:srgbClr val="D94439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Oval 22"/>
            <p:cNvSpPr>
              <a:spLocks noChangeArrowheads="1"/>
            </p:cNvSpPr>
            <p:nvPr/>
          </p:nvSpPr>
          <p:spPr bwMode="auto">
            <a:xfrm rot="-891928">
              <a:off x="-28" y="2016"/>
              <a:ext cx="605" cy="605"/>
            </a:xfrm>
            <a:prstGeom prst="ellipse">
              <a:avLst/>
            </a:prstGeom>
            <a:solidFill>
              <a:srgbClr val="1C6D9A"/>
            </a:solidFill>
            <a:ln w="9525">
              <a:noFill/>
              <a:round/>
              <a:headEnd/>
              <a:tailEnd/>
            </a:ln>
            <a:effectLst>
              <a:outerShdw dist="107763" dir="2700000" algn="ctr" rotWithShape="0">
                <a:srgbClr val="001932"/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Line 24"/>
            <p:cNvSpPr>
              <a:spLocks noChangeShapeType="1"/>
            </p:cNvSpPr>
            <p:nvPr/>
          </p:nvSpPr>
          <p:spPr bwMode="auto">
            <a:xfrm rot="20708072" flipH="1">
              <a:off x="112" y="411"/>
              <a:ext cx="0" cy="907"/>
            </a:xfrm>
            <a:prstGeom prst="line">
              <a:avLst/>
            </a:prstGeom>
            <a:noFill/>
            <a:ln w="76200">
              <a:solidFill>
                <a:srgbClr val="D94439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Oval 25"/>
            <p:cNvSpPr>
              <a:spLocks noChangeArrowheads="1"/>
            </p:cNvSpPr>
            <p:nvPr/>
          </p:nvSpPr>
          <p:spPr bwMode="auto">
            <a:xfrm rot="-891928">
              <a:off x="-41" y="1126"/>
              <a:ext cx="605" cy="605"/>
            </a:xfrm>
            <a:prstGeom prst="ellipse">
              <a:avLst/>
            </a:prstGeom>
            <a:solidFill>
              <a:srgbClr val="1C6D9A"/>
            </a:solidFill>
            <a:ln w="9525">
              <a:noFill/>
              <a:round/>
              <a:headEnd/>
              <a:tailEnd/>
            </a:ln>
            <a:effectLst>
              <a:outerShdw dist="107763" dir="2700000" algn="ctr" rotWithShape="0">
                <a:srgbClr val="001932"/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Line 27"/>
            <p:cNvSpPr>
              <a:spLocks noChangeShapeType="1"/>
            </p:cNvSpPr>
            <p:nvPr/>
          </p:nvSpPr>
          <p:spPr bwMode="auto">
            <a:xfrm rot="20708072" flipH="1">
              <a:off x="-553" y="466"/>
              <a:ext cx="518" cy="432"/>
            </a:xfrm>
            <a:prstGeom prst="line">
              <a:avLst/>
            </a:prstGeom>
            <a:noFill/>
            <a:ln w="76200">
              <a:solidFill>
                <a:srgbClr val="D94439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Oval 28"/>
            <p:cNvSpPr>
              <a:spLocks noChangeArrowheads="1"/>
            </p:cNvSpPr>
            <p:nvPr/>
          </p:nvSpPr>
          <p:spPr bwMode="auto">
            <a:xfrm rot="-891928">
              <a:off x="-329" y="40"/>
              <a:ext cx="605" cy="605"/>
            </a:xfrm>
            <a:prstGeom prst="ellipse">
              <a:avLst/>
            </a:prstGeom>
            <a:solidFill>
              <a:srgbClr val="1C6D9A"/>
            </a:solidFill>
            <a:ln w="9525">
              <a:noFill/>
              <a:round/>
              <a:headEnd/>
              <a:tailEnd/>
            </a:ln>
            <a:effectLst>
              <a:outerShdw dist="107763" dir="2700000" algn="ctr" rotWithShape="0">
                <a:srgbClr val="001932"/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Oval 31"/>
            <p:cNvSpPr>
              <a:spLocks noChangeArrowheads="1"/>
            </p:cNvSpPr>
            <p:nvPr/>
          </p:nvSpPr>
          <p:spPr bwMode="auto">
            <a:xfrm rot="1824294">
              <a:off x="-787" y="735"/>
              <a:ext cx="605" cy="605"/>
            </a:xfrm>
            <a:prstGeom prst="ellipse">
              <a:avLst/>
            </a:prstGeom>
            <a:solidFill>
              <a:srgbClr val="1C6D9A"/>
            </a:solidFill>
            <a:ln w="9525">
              <a:noFill/>
              <a:round/>
              <a:headEnd/>
              <a:tailEnd/>
            </a:ln>
            <a:effectLst>
              <a:outerShdw dist="107763" dir="2700000" algn="ctr" rotWithShape="0">
                <a:srgbClr val="001932"/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343400" cy="5486400"/>
          </a:xfrm>
        </p:spPr>
        <p:txBody>
          <a:bodyPr/>
          <a:lstStyle/>
          <a:p>
            <a:r>
              <a:rPr lang="en-US" dirty="0" smtClean="0"/>
              <a:t>Pointer changes to a small hand when you point to a link</a:t>
            </a:r>
          </a:p>
          <a:p>
            <a:r>
              <a:rPr lang="en-US" dirty="0" smtClean="0"/>
              <a:t>A link can be text or an image</a:t>
            </a:r>
          </a:p>
          <a:p>
            <a:r>
              <a:rPr lang="en-US" dirty="0" smtClean="0"/>
              <a:t>Text links are usually underlined and in a different color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23" descr="04-069_ch02_fig_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295400"/>
            <a:ext cx="4114800" cy="30861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5" name="Oval 4"/>
          <p:cNvSpPr/>
          <p:nvPr/>
        </p:nvSpPr>
        <p:spPr>
          <a:xfrm>
            <a:off x="7162800" y="2438400"/>
            <a:ext cx="5334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Tabbed Browsing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90600"/>
          </a:xfrm>
        </p:spPr>
        <p:txBody>
          <a:bodyPr/>
          <a:lstStyle/>
          <a:p>
            <a:r>
              <a:rPr lang="en-US" sz="3200" dirty="0" smtClean="0"/>
              <a:t>allows you to open and view multiple Web pages in a single Web browser window</a:t>
            </a:r>
            <a:endParaRPr lang="en-US" sz="3200" b="1" dirty="0" smtClean="0"/>
          </a:p>
        </p:txBody>
      </p:sp>
      <p:pic>
        <p:nvPicPr>
          <p:cNvPr id="4" name="Picture 3" descr="CFig2-09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090" y="2133600"/>
            <a:ext cx="8000524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Web Browser Market share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1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Windows Internet Explorer (IE) currently is the most popular browser, with approximately 68 percent of the market share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86000"/>
            <a:ext cx="7391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Websites that Mobile Internet User visit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19200"/>
          </a:xfrm>
        </p:spPr>
        <p:txBody>
          <a:bodyPr/>
          <a:lstStyle/>
          <a:p>
            <a:r>
              <a:rPr lang="en-US" dirty="0" smtClean="0"/>
              <a:t>More than 87 million individuals subscribe to a wireless Internet service provider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057400"/>
            <a:ext cx="7620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Two types of search tools are search engines and subject directories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209800"/>
          <a:ext cx="87630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ECBE379-DCCB-4690-8024-3A7C44D25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ECBE379-DCCB-4690-8024-3A7C44D25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F7D3E7D-685C-40F9-84FA-E5D94E3B81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EF7D3E7D-685C-40F9-84FA-E5D94E3B81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86D59C-2EE3-4D2C-8639-408DF64D8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3186D59C-2EE3-4D2C-8639-408DF64D8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A39F166-54F6-4AE0-BDC5-BC84738708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1A39F166-54F6-4AE0-BDC5-BC84738708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36750B3-266D-4FF2-87BB-46D38B9694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736750B3-266D-4FF2-87BB-46D38B9694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0F5F827-60B5-48FF-A5E6-196797EDEA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D0F5F827-60B5-48FF-A5E6-196797EDEA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0"/>
          </a:xfrm>
        </p:spPr>
        <p:txBody>
          <a:bodyPr/>
          <a:lstStyle/>
          <a:p>
            <a:r>
              <a:rPr lang="en-US" dirty="0" smtClean="0"/>
              <a:t>A subject directory provides categorized lists of links</a:t>
            </a:r>
          </a:p>
          <a:p>
            <a:r>
              <a:rPr lang="en-US" dirty="0" smtClean="0"/>
              <a:t>Search tool with organized set of topics and subtopics</a:t>
            </a:r>
          </a:p>
          <a:p>
            <a:r>
              <a:rPr lang="en-US" dirty="0" smtClean="0"/>
              <a:t>Lets you find information by clicking links rather than entering keywords</a:t>
            </a:r>
          </a:p>
          <a:p>
            <a:r>
              <a:rPr lang="en-US" dirty="0" smtClean="0"/>
              <a:t>specializes in linking to other web sites and categorizing those links</a:t>
            </a:r>
          </a:p>
          <a:p>
            <a:r>
              <a:rPr lang="en-US" dirty="0" smtClean="0"/>
              <a:t>not a search engine and does not display lists of web pages based on keywords; instead, it lists web sites by category and subcategory.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90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133600"/>
            <a:ext cx="7086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14" descr="04-069-fig-2-11-ar4"/>
          <p:cNvPicPr>
            <a:picLocks noChangeAspect="1" noChangeArrowheads="1"/>
          </p:cNvPicPr>
          <p:nvPr/>
        </p:nvPicPr>
        <p:blipFill>
          <a:blip r:embed="rId2" cstate="print"/>
          <a:srcRect b="13333"/>
          <a:stretch>
            <a:fillRect/>
          </a:stretch>
        </p:blipFill>
        <p:spPr bwMode="auto">
          <a:xfrm>
            <a:off x="228600" y="381000"/>
            <a:ext cx="8958973" cy="6148152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Engine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304800" y="1219200"/>
            <a:ext cx="4114800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Program used to find </a:t>
            </a:r>
            <a:br>
              <a:rPr lang="en-US" dirty="0" smtClean="0"/>
            </a:br>
            <a:r>
              <a:rPr lang="en-US" dirty="0" smtClean="0"/>
              <a:t>Web sites and Web pages by entering </a:t>
            </a:r>
            <a:br>
              <a:rPr lang="en-US" dirty="0" smtClean="0"/>
            </a:br>
            <a:r>
              <a:rPr lang="en-US" dirty="0" smtClean="0"/>
              <a:t>words or phrases </a:t>
            </a:r>
            <a:br>
              <a:rPr lang="en-US" dirty="0" smtClean="0"/>
            </a:br>
            <a:r>
              <a:rPr lang="en-US" dirty="0" smtClean="0"/>
              <a:t>called </a:t>
            </a:r>
            <a:r>
              <a:rPr lang="en-US" dirty="0" smtClean="0">
                <a:solidFill>
                  <a:srgbClr val="0000CC"/>
                </a:solidFill>
              </a:rPr>
              <a:t>search text</a:t>
            </a:r>
          </a:p>
          <a:p>
            <a:r>
              <a:rPr lang="en-US" dirty="0" smtClean="0"/>
              <a:t>Also called a </a:t>
            </a:r>
            <a:r>
              <a:rPr lang="en-US" dirty="0" smtClean="0">
                <a:solidFill>
                  <a:srgbClr val="0000CC"/>
                </a:solidFill>
              </a:rPr>
              <a:t>keyword</a:t>
            </a:r>
          </a:p>
          <a:p>
            <a:r>
              <a:rPr lang="en-US" dirty="0" smtClean="0"/>
              <a:t>Some search engines also mine data available in databases or open directories</a:t>
            </a:r>
          </a:p>
          <a:p>
            <a:r>
              <a:rPr lang="en-US" dirty="0" smtClean="0"/>
              <a:t>search engines also maintain real-time information by running an algorithm on a web crawler</a:t>
            </a:r>
            <a:endParaRPr lang="en-US" dirty="0">
              <a:solidFill>
                <a:srgbClr val="0000CC"/>
              </a:solidFill>
            </a:endParaRPr>
          </a:p>
        </p:txBody>
      </p:sp>
      <p:pic>
        <p:nvPicPr>
          <p:cNvPr id="9" name="Content Placeholder 8" descr="Fig2-10.gif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1219200"/>
            <a:ext cx="3912989" cy="48006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 Search Engine</a:t>
            </a:r>
            <a:endParaRPr lang="en-US" dirty="0"/>
          </a:p>
        </p:txBody>
      </p:sp>
      <p:pic>
        <p:nvPicPr>
          <p:cNvPr id="4" name="Content Placeholder 10" descr="CFig2-1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143000"/>
            <a:ext cx="8610600" cy="553579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Hit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Any Web site name that is listed as the result of a search</a:t>
            </a:r>
          </a:p>
        </p:txBody>
      </p:sp>
      <p:grpSp>
        <p:nvGrpSpPr>
          <p:cNvPr id="2" name="Group 8"/>
          <p:cNvGrpSpPr/>
          <p:nvPr/>
        </p:nvGrpSpPr>
        <p:grpSpPr>
          <a:xfrm>
            <a:off x="381000" y="2057400"/>
            <a:ext cx="8534400" cy="4510088"/>
            <a:chOff x="381000" y="2057400"/>
            <a:chExt cx="8534400" cy="4510088"/>
          </a:xfrm>
        </p:grpSpPr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381000" y="2590800"/>
              <a:ext cx="2514600" cy="2500313"/>
              <a:chOff x="240" y="1632"/>
              <a:chExt cx="1584" cy="1575"/>
            </a:xfrm>
          </p:grpSpPr>
          <p:pic>
            <p:nvPicPr>
              <p:cNvPr id="23" name="Picture 18" descr="Fig02-11-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88" y="1632"/>
                <a:ext cx="1496" cy="1344"/>
              </a:xfrm>
              <a:prstGeom prst="rect">
                <a:avLst/>
              </a:prstGeom>
              <a:noFill/>
            </p:spPr>
          </p:pic>
          <p:sp>
            <p:nvSpPr>
              <p:cNvPr id="24" name="Rectangle 23"/>
              <p:cNvSpPr>
                <a:spLocks noChangeArrowheads="1"/>
              </p:cNvSpPr>
              <p:nvPr/>
            </p:nvSpPr>
            <p:spPr bwMode="auto">
              <a:xfrm>
                <a:off x="240" y="2976"/>
                <a:ext cx="15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kumimoji="1" lang="en-US" sz="1600" b="1">
                    <a:solidFill>
                      <a:srgbClr val="000000"/>
                    </a:solidFill>
                    <a:latin typeface="Arial (W1)" pitchFamily="34" charset="0"/>
                  </a:rPr>
                  <a:t>Step 1.</a:t>
                </a:r>
                <a:r>
                  <a:rPr kumimoji="1" lang="en-US" sz="180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r>
                  <a:rPr kumimoji="1" lang="en-US" sz="1400">
                    <a:solidFill>
                      <a:srgbClr val="000000"/>
                    </a:solidFill>
                    <a:latin typeface="Times New Roman" pitchFamily="18" charset="0"/>
                  </a:rPr>
                  <a:t>Go to search engine </a:t>
                </a:r>
              </a:p>
            </p:txBody>
          </p:sp>
        </p:grpSp>
        <p:grpSp>
          <p:nvGrpSpPr>
            <p:cNvPr id="4" name="Group 33"/>
            <p:cNvGrpSpPr>
              <a:grpSpLocks/>
            </p:cNvGrpSpPr>
            <p:nvPr/>
          </p:nvGrpSpPr>
          <p:grpSpPr bwMode="auto">
            <a:xfrm>
              <a:off x="3162300" y="2057400"/>
              <a:ext cx="4000500" cy="1785938"/>
              <a:chOff x="2088" y="1312"/>
              <a:chExt cx="2520" cy="1125"/>
            </a:xfrm>
          </p:grpSpPr>
          <p:pic>
            <p:nvPicPr>
              <p:cNvPr id="21" name="Picture 20" descr="Fig02-11-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088" y="1312"/>
                <a:ext cx="1550" cy="1125"/>
              </a:xfrm>
              <a:prstGeom prst="rect">
                <a:avLst/>
              </a:prstGeom>
              <a:noFill/>
            </p:spPr>
          </p:pic>
          <p:sp>
            <p:nvSpPr>
              <p:cNvPr id="22" name="Rectangle 24"/>
              <p:cNvSpPr>
                <a:spLocks noChangeArrowheads="1"/>
              </p:cNvSpPr>
              <p:nvPr/>
            </p:nvSpPr>
            <p:spPr bwMode="auto">
              <a:xfrm>
                <a:off x="3648" y="1344"/>
                <a:ext cx="960" cy="6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kumimoji="1" lang="en-US" sz="1600" b="1">
                    <a:solidFill>
                      <a:srgbClr val="000000"/>
                    </a:solidFill>
                    <a:latin typeface="Arial (W1)" pitchFamily="34" charset="0"/>
                  </a:rPr>
                  <a:t>Step 2.</a:t>
                </a:r>
                <a:r>
                  <a:rPr kumimoji="1" lang="en-US" sz="1800">
                    <a:solidFill>
                      <a:srgbClr val="000000"/>
                    </a:solidFill>
                    <a:latin typeface="Times New Roman" pitchFamily="18" charset="0"/>
                  </a:rPr>
                  <a:t/>
                </a:r>
                <a:br>
                  <a:rPr kumimoji="1" lang="en-US" sz="1800">
                    <a:solidFill>
                      <a:srgbClr val="000000"/>
                    </a:solidFill>
                    <a:latin typeface="Times New Roman" pitchFamily="18" charset="0"/>
                  </a:rPr>
                </a:br>
                <a:r>
                  <a:rPr kumimoji="1" lang="en-US" sz="1400">
                    <a:solidFill>
                      <a:srgbClr val="000000"/>
                    </a:solidFill>
                    <a:latin typeface="Times New Roman" pitchFamily="18" charset="0"/>
                  </a:rPr>
                  <a:t>Select type of search you want</a:t>
                </a:r>
                <a:br>
                  <a:rPr kumimoji="1" lang="en-US" sz="1400">
                    <a:solidFill>
                      <a:srgbClr val="000000"/>
                    </a:solidFill>
                    <a:latin typeface="Times New Roman" pitchFamily="18" charset="0"/>
                  </a:rPr>
                </a:br>
                <a:r>
                  <a:rPr kumimoji="1" lang="en-US" sz="1400">
                    <a:solidFill>
                      <a:srgbClr val="000000"/>
                    </a:solidFill>
                    <a:latin typeface="Times New Roman" pitchFamily="18" charset="0"/>
                  </a:rPr>
                  <a:t>to run </a:t>
                </a:r>
              </a:p>
            </p:txBody>
          </p:sp>
        </p:grpSp>
        <p:grpSp>
          <p:nvGrpSpPr>
            <p:cNvPr id="5" name="Group 36"/>
            <p:cNvGrpSpPr>
              <a:grpSpLocks/>
            </p:cNvGrpSpPr>
            <p:nvPr/>
          </p:nvGrpSpPr>
          <p:grpSpPr bwMode="auto">
            <a:xfrm>
              <a:off x="2133600" y="4738688"/>
              <a:ext cx="3495675" cy="1828800"/>
              <a:chOff x="1344" y="2985"/>
              <a:chExt cx="2202" cy="1152"/>
            </a:xfrm>
          </p:grpSpPr>
          <p:pic>
            <p:nvPicPr>
              <p:cNvPr id="19" name="Picture 19" descr="Fig02-11-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016" y="2985"/>
                <a:ext cx="1530" cy="1148"/>
              </a:xfrm>
              <a:prstGeom prst="rect">
                <a:avLst/>
              </a:prstGeom>
              <a:noFill/>
            </p:spPr>
          </p:pic>
          <p:sp>
            <p:nvSpPr>
              <p:cNvPr id="20" name="Rectangle 25"/>
              <p:cNvSpPr>
                <a:spLocks noChangeArrowheads="1"/>
              </p:cNvSpPr>
              <p:nvPr/>
            </p:nvSpPr>
            <p:spPr bwMode="auto">
              <a:xfrm>
                <a:off x="1344" y="3504"/>
                <a:ext cx="768" cy="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kumimoji="1" lang="en-US" sz="1600" b="1">
                    <a:solidFill>
                      <a:srgbClr val="000000"/>
                    </a:solidFill>
                    <a:latin typeface="Arial (W1)" pitchFamily="34" charset="0"/>
                  </a:rPr>
                  <a:t>Step 4.</a:t>
                </a:r>
                <a:r>
                  <a:rPr kumimoji="1" lang="en-US" sz="180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br>
                  <a:rPr kumimoji="1" lang="en-US" sz="1800">
                    <a:solidFill>
                      <a:srgbClr val="000000"/>
                    </a:solidFill>
                    <a:latin typeface="Times New Roman" pitchFamily="18" charset="0"/>
                  </a:rPr>
                </a:br>
                <a:r>
                  <a:rPr kumimoji="1" lang="en-US" sz="1400">
                    <a:solidFill>
                      <a:srgbClr val="000000"/>
                    </a:solidFill>
                    <a:latin typeface="Times New Roman" pitchFamily="18" charset="0"/>
                  </a:rPr>
                  <a:t>Click </a:t>
                </a:r>
                <a:br>
                  <a:rPr kumimoji="1" lang="en-US" sz="1400">
                    <a:solidFill>
                      <a:srgbClr val="000000"/>
                    </a:solidFill>
                    <a:latin typeface="Times New Roman" pitchFamily="18" charset="0"/>
                  </a:rPr>
                </a:br>
                <a:r>
                  <a:rPr kumimoji="1" lang="en-US" sz="1400">
                    <a:solidFill>
                      <a:srgbClr val="000000"/>
                    </a:solidFill>
                    <a:latin typeface="Times New Roman" pitchFamily="18" charset="0"/>
                  </a:rPr>
                  <a:t>link to view </a:t>
                </a:r>
                <a:br>
                  <a:rPr kumimoji="1" lang="en-US" sz="1400">
                    <a:solidFill>
                      <a:srgbClr val="000000"/>
                    </a:solidFill>
                    <a:latin typeface="Times New Roman" pitchFamily="18" charset="0"/>
                  </a:rPr>
                </a:br>
                <a:r>
                  <a:rPr kumimoji="1" lang="en-US" sz="1400">
                    <a:solidFill>
                      <a:srgbClr val="000000"/>
                    </a:solidFill>
                    <a:latin typeface="Times New Roman" pitchFamily="18" charset="0"/>
                  </a:rPr>
                  <a:t>Web site </a:t>
                </a:r>
              </a:p>
            </p:txBody>
          </p:sp>
        </p:grpSp>
        <p:grpSp>
          <p:nvGrpSpPr>
            <p:cNvPr id="6" name="Group 34"/>
            <p:cNvGrpSpPr>
              <a:grpSpLocks/>
            </p:cNvGrpSpPr>
            <p:nvPr/>
          </p:nvGrpSpPr>
          <p:grpSpPr bwMode="auto">
            <a:xfrm>
              <a:off x="6375400" y="2986088"/>
              <a:ext cx="2540000" cy="2119312"/>
              <a:chOff x="3872" y="2160"/>
              <a:chExt cx="1600" cy="1335"/>
            </a:xfrm>
          </p:grpSpPr>
          <p:pic>
            <p:nvPicPr>
              <p:cNvPr id="17" name="Picture 22" descr="Fig02-11-3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872" y="2160"/>
                <a:ext cx="1527" cy="1121"/>
              </a:xfrm>
              <a:prstGeom prst="rect">
                <a:avLst/>
              </a:prstGeom>
              <a:noFill/>
            </p:spPr>
          </p:pic>
          <p:sp>
            <p:nvSpPr>
              <p:cNvPr id="18" name="Rectangle 26"/>
              <p:cNvSpPr>
                <a:spLocks noChangeArrowheads="1"/>
              </p:cNvSpPr>
              <p:nvPr/>
            </p:nvSpPr>
            <p:spPr bwMode="auto">
              <a:xfrm>
                <a:off x="3888" y="3264"/>
                <a:ext cx="15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kumimoji="1" lang="en-US" sz="1600" b="1">
                    <a:solidFill>
                      <a:srgbClr val="000000"/>
                    </a:solidFill>
                    <a:latin typeface="Arial (W1)" pitchFamily="34" charset="0"/>
                  </a:rPr>
                  <a:t>Step 3.</a:t>
                </a:r>
                <a:r>
                  <a:rPr kumimoji="1" lang="en-US" sz="180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r>
                  <a:rPr kumimoji="1" lang="en-US" sz="1400">
                    <a:solidFill>
                      <a:srgbClr val="000000"/>
                    </a:solidFill>
                    <a:latin typeface="Times New Roman" pitchFamily="18" charset="0"/>
                  </a:rPr>
                  <a:t>View hits </a:t>
                </a:r>
              </a:p>
            </p:txBody>
          </p:sp>
        </p:grpSp>
        <p:sp>
          <p:nvSpPr>
            <p:cNvPr id="14" name="AutoShape 38"/>
            <p:cNvSpPr>
              <a:spLocks noChangeArrowheads="1"/>
            </p:cNvSpPr>
            <p:nvPr/>
          </p:nvSpPr>
          <p:spPr bwMode="auto">
            <a:xfrm rot="1544799">
              <a:off x="2514600" y="2057400"/>
              <a:ext cx="581025" cy="838200"/>
            </a:xfrm>
            <a:custGeom>
              <a:avLst/>
              <a:gdLst>
                <a:gd name="G0" fmla="+- 12427 0 0"/>
                <a:gd name="G1" fmla="+- 4050 0 0"/>
                <a:gd name="G2" fmla="+- 12158 0 4050"/>
                <a:gd name="G3" fmla="+- G2 0 4050"/>
                <a:gd name="G4" fmla="*/ G3 32768 32059"/>
                <a:gd name="G5" fmla="*/ G4 1 2"/>
                <a:gd name="G6" fmla="+- 21600 0 12427"/>
                <a:gd name="G7" fmla="*/ G6 4050 6079"/>
                <a:gd name="G8" fmla="+- G7 12427 0"/>
                <a:gd name="T0" fmla="*/ 12427 w 21600"/>
                <a:gd name="T1" fmla="*/ 0 h 21600"/>
                <a:gd name="T2" fmla="*/ 12427 w 21600"/>
                <a:gd name="T3" fmla="*/ 12158 h 21600"/>
                <a:gd name="T4" fmla="*/ 2074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2427" y="0"/>
                  </a:lnTo>
                  <a:lnTo>
                    <a:pt x="12427" y="4050"/>
                  </a:lnTo>
                  <a:cubicBezTo>
                    <a:pt x="5564" y="4050"/>
                    <a:pt x="0" y="7680"/>
                    <a:pt x="0" y="12158"/>
                  </a:cubicBezTo>
                  <a:lnTo>
                    <a:pt x="0" y="21600"/>
                  </a:lnTo>
                  <a:lnTo>
                    <a:pt x="4148" y="21600"/>
                  </a:lnTo>
                  <a:lnTo>
                    <a:pt x="4148" y="12158"/>
                  </a:lnTo>
                  <a:cubicBezTo>
                    <a:pt x="4148" y="9921"/>
                    <a:pt x="7855" y="8108"/>
                    <a:pt x="12427" y="8108"/>
                  </a:cubicBezTo>
                  <a:lnTo>
                    <a:pt x="12427" y="12158"/>
                  </a:lnTo>
                  <a:close/>
                </a:path>
              </a:pathLst>
            </a:custGeom>
            <a:solidFill>
              <a:srgbClr val="D9443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AutoShape 40"/>
            <p:cNvSpPr>
              <a:spLocks noChangeArrowheads="1"/>
            </p:cNvSpPr>
            <p:nvPr/>
          </p:nvSpPr>
          <p:spPr bwMode="auto">
            <a:xfrm rot="6344570">
              <a:off x="6834187" y="2157413"/>
              <a:ext cx="581025" cy="838200"/>
            </a:xfrm>
            <a:custGeom>
              <a:avLst/>
              <a:gdLst>
                <a:gd name="G0" fmla="+- 12427 0 0"/>
                <a:gd name="G1" fmla="+- 4050 0 0"/>
                <a:gd name="G2" fmla="+- 12158 0 4050"/>
                <a:gd name="G3" fmla="+- G2 0 4050"/>
                <a:gd name="G4" fmla="*/ G3 32768 32059"/>
                <a:gd name="G5" fmla="*/ G4 1 2"/>
                <a:gd name="G6" fmla="+- 21600 0 12427"/>
                <a:gd name="G7" fmla="*/ G6 4050 6079"/>
                <a:gd name="G8" fmla="+- G7 12427 0"/>
                <a:gd name="T0" fmla="*/ 12427 w 21600"/>
                <a:gd name="T1" fmla="*/ 0 h 21600"/>
                <a:gd name="T2" fmla="*/ 12427 w 21600"/>
                <a:gd name="T3" fmla="*/ 12158 h 21600"/>
                <a:gd name="T4" fmla="*/ 2074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2427" y="0"/>
                  </a:lnTo>
                  <a:lnTo>
                    <a:pt x="12427" y="4050"/>
                  </a:lnTo>
                  <a:cubicBezTo>
                    <a:pt x="5564" y="4050"/>
                    <a:pt x="0" y="7680"/>
                    <a:pt x="0" y="12158"/>
                  </a:cubicBezTo>
                  <a:lnTo>
                    <a:pt x="0" y="21600"/>
                  </a:lnTo>
                  <a:lnTo>
                    <a:pt x="4148" y="21600"/>
                  </a:lnTo>
                  <a:lnTo>
                    <a:pt x="4148" y="12158"/>
                  </a:lnTo>
                  <a:cubicBezTo>
                    <a:pt x="4148" y="9921"/>
                    <a:pt x="7855" y="8108"/>
                    <a:pt x="12427" y="8108"/>
                  </a:cubicBezTo>
                  <a:lnTo>
                    <a:pt x="12427" y="12158"/>
                  </a:lnTo>
                  <a:close/>
                </a:path>
              </a:pathLst>
            </a:custGeom>
            <a:solidFill>
              <a:srgbClr val="D9443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AutoShape 41"/>
            <p:cNvSpPr>
              <a:spLocks noChangeArrowheads="1"/>
            </p:cNvSpPr>
            <p:nvPr/>
          </p:nvSpPr>
          <p:spPr bwMode="auto">
            <a:xfrm rot="11154074">
              <a:off x="6096000" y="5105400"/>
              <a:ext cx="581025" cy="838200"/>
            </a:xfrm>
            <a:custGeom>
              <a:avLst/>
              <a:gdLst>
                <a:gd name="G0" fmla="+- 12427 0 0"/>
                <a:gd name="G1" fmla="+- 4050 0 0"/>
                <a:gd name="G2" fmla="+- 12158 0 4050"/>
                <a:gd name="G3" fmla="+- G2 0 4050"/>
                <a:gd name="G4" fmla="*/ G3 32768 32059"/>
                <a:gd name="G5" fmla="*/ G4 1 2"/>
                <a:gd name="G6" fmla="+- 21600 0 12427"/>
                <a:gd name="G7" fmla="*/ G6 4050 6079"/>
                <a:gd name="G8" fmla="+- G7 12427 0"/>
                <a:gd name="T0" fmla="*/ 12427 w 21600"/>
                <a:gd name="T1" fmla="*/ 0 h 21600"/>
                <a:gd name="T2" fmla="*/ 12427 w 21600"/>
                <a:gd name="T3" fmla="*/ 12158 h 21600"/>
                <a:gd name="T4" fmla="*/ 2074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2427" y="0"/>
                  </a:lnTo>
                  <a:lnTo>
                    <a:pt x="12427" y="4050"/>
                  </a:lnTo>
                  <a:cubicBezTo>
                    <a:pt x="5564" y="4050"/>
                    <a:pt x="0" y="7680"/>
                    <a:pt x="0" y="12158"/>
                  </a:cubicBezTo>
                  <a:lnTo>
                    <a:pt x="0" y="21600"/>
                  </a:lnTo>
                  <a:lnTo>
                    <a:pt x="4148" y="21600"/>
                  </a:lnTo>
                  <a:lnTo>
                    <a:pt x="4148" y="12158"/>
                  </a:lnTo>
                  <a:cubicBezTo>
                    <a:pt x="4148" y="9921"/>
                    <a:pt x="7855" y="8108"/>
                    <a:pt x="12427" y="8108"/>
                  </a:cubicBezTo>
                  <a:lnTo>
                    <a:pt x="12427" y="12158"/>
                  </a:lnTo>
                  <a:close/>
                </a:path>
              </a:pathLst>
            </a:custGeom>
            <a:solidFill>
              <a:srgbClr val="D9443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Text Word Length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Internet users most often use only two words in their search text.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057400"/>
            <a:ext cx="6324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Engine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A search engine is helpful in locating items such as: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133600"/>
          <a:ext cx="8763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0CE43E0-B02A-40BD-8BC1-12F69D1804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B0CE43E0-B02A-40BD-8BC1-12F69D1804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A57024-7D63-486E-B7B7-7C09457373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0DA57024-7D63-486E-B7B7-7C09457373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D8EA1B-7CD6-4BFB-88F3-9316D85476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1D8EA1B-7CD6-4BFB-88F3-9316D85476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AB45D61-477F-412E-8C64-8A75220572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5AB45D61-477F-412E-8C64-8A75220572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C25C5E-A920-4955-A4BF-7E0402A55D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24C25C5E-A920-4955-A4BF-7E0402A55D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5CE83DB-7272-4C19-BFC2-2C929A49DB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05CE83DB-7272-4C19-BFC2-2C929A49DB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E924457-66E9-41A3-B247-50F29E4477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7E924457-66E9-41A3-B247-50F29E4477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World Wide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057400"/>
          </a:xfrm>
        </p:spPr>
        <p:txBody>
          <a:bodyPr/>
          <a:lstStyle/>
          <a:p>
            <a:r>
              <a:rPr lang="en-US" dirty="0" smtClean="0"/>
              <a:t>Some Web browsers contain an Instant Search box to eliminate the steps of displaying the search engine’s Web page prior to entering the search text</a:t>
            </a:r>
          </a:p>
        </p:txBody>
      </p:sp>
      <p:pic>
        <p:nvPicPr>
          <p:cNvPr id="4" name="Picture 3" descr="CFig2-12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048000"/>
            <a:ext cx="5982058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Searching the Web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Site searches</a:t>
            </a:r>
          </a:p>
          <a:p>
            <a:pPr lvl="1"/>
            <a:r>
              <a:rPr lang="en-US" dirty="0" smtClean="0"/>
              <a:t>Large sites have an internal search</a:t>
            </a:r>
          </a:p>
          <a:p>
            <a:r>
              <a:rPr lang="en-US" dirty="0" err="1" smtClean="0"/>
              <a:t>Metasearch</a:t>
            </a:r>
            <a:r>
              <a:rPr lang="en-US" dirty="0" smtClean="0"/>
              <a:t> sites</a:t>
            </a:r>
          </a:p>
          <a:p>
            <a:pPr lvl="1"/>
            <a:r>
              <a:rPr lang="en-US" dirty="0" smtClean="0"/>
              <a:t>Search several web sites at once</a:t>
            </a:r>
          </a:p>
          <a:p>
            <a:r>
              <a:rPr lang="en-US" dirty="0" smtClean="0"/>
              <a:t>Sponsored links</a:t>
            </a:r>
          </a:p>
          <a:p>
            <a:pPr lvl="1"/>
            <a:r>
              <a:rPr lang="en-US" dirty="0" smtClean="0"/>
              <a:t>Sites pay for better search results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Search Techniques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Quote the exact phrase</a:t>
            </a:r>
          </a:p>
          <a:p>
            <a:r>
              <a:rPr lang="en-US" dirty="0" smtClean="0"/>
              <a:t>Use the keyword AND</a:t>
            </a:r>
          </a:p>
          <a:p>
            <a:r>
              <a:rPr lang="en-US" dirty="0" smtClean="0"/>
              <a:t>Use the keyword NEAR</a:t>
            </a:r>
          </a:p>
          <a:p>
            <a:r>
              <a:rPr lang="en-US" dirty="0" smtClean="0"/>
              <a:t>Avoid common words</a:t>
            </a:r>
          </a:p>
          <a:p>
            <a:r>
              <a:rPr lang="en-US" dirty="0" smtClean="0"/>
              <a:t>Use the site’s advanced tools</a:t>
            </a:r>
          </a:p>
          <a:p>
            <a:pPr lvl="0"/>
            <a:r>
              <a:rPr lang="en-US" dirty="0" smtClean="0"/>
              <a:t>Use specific nouns.</a:t>
            </a:r>
          </a:p>
          <a:p>
            <a:pPr lvl="0"/>
            <a:r>
              <a:rPr lang="en-US" dirty="0" smtClean="0"/>
              <a:t>Put the most important terms first in the search text.</a:t>
            </a:r>
          </a:p>
          <a:p>
            <a:pPr lvl="0"/>
            <a:r>
              <a:rPr lang="en-US" dirty="0" smtClean="0"/>
              <a:t>List all possible spellings, for example, email, e-mail.</a:t>
            </a:r>
          </a:p>
          <a:p>
            <a:pPr lvl="0"/>
            <a:r>
              <a:rPr lang="en-US" dirty="0" smtClean="0"/>
              <a:t>Before using a search engine, read its Help information.</a:t>
            </a:r>
          </a:p>
          <a:p>
            <a:r>
              <a:rPr lang="en-US" dirty="0" smtClean="0"/>
              <a:t>If the search is unsuccessful with one search engine, try another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World Wide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762000"/>
          </a:xfrm>
        </p:spPr>
        <p:txBody>
          <a:bodyPr/>
          <a:lstStyle/>
          <a:p>
            <a:r>
              <a:rPr lang="en-US" dirty="0" smtClean="0"/>
              <a:t>Search operators can help to refine your search</a:t>
            </a:r>
          </a:p>
          <a:p>
            <a:endParaRPr lang="en-US" dirty="0"/>
          </a:p>
        </p:txBody>
      </p:sp>
      <p:pic>
        <p:nvPicPr>
          <p:cNvPr id="4" name="Picture 3" descr="Fig2-13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752600"/>
            <a:ext cx="879210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World Wide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762000"/>
          </a:xfrm>
        </p:spPr>
        <p:txBody>
          <a:bodyPr/>
          <a:lstStyle/>
          <a:p>
            <a:r>
              <a:rPr lang="en-US" dirty="0" smtClean="0"/>
              <a:t>There are thirteen types of Web sites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52400" y="1752600"/>
          <a:ext cx="88392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8175BCC-F8CF-4B72-ABC6-99305ACC78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E8175BCC-F8CF-4B72-ABC6-99305ACC78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1C4764-E408-419C-A6D1-057A91B067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C21C4764-E408-419C-A6D1-057A91B067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199F0B5-76C2-4A01-B40C-B3CDB661DC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C199F0B5-76C2-4A01-B40C-B3CDB661DC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15FF7A-D711-4AFA-8F5D-7BDA96C988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B315FF7A-D711-4AFA-8F5D-7BDA96C988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38D2E48-B9F2-4AC8-BDBA-48FD563E6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938D2E48-B9F2-4AC8-BDBA-48FD563E60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3A6F2E-2BB5-4E9D-B82F-D344A09ABB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B43A6F2E-2BB5-4E9D-B82F-D344A09ABB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B3BDE47-0881-40B2-A6BD-9656D22D53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B3BDE47-0881-40B2-A6BD-9656D22D53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DCD94F-F6C1-47D8-8764-2EE84A0092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graphicEl>
                                              <a:dgm id="{3FDCD94F-F6C1-47D8-8764-2EE84A0092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826189A-0E25-4483-B345-BBDE45D707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F826189A-0E25-4483-B345-BBDE45D707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E6CFD8-7F15-41D4-8E9A-20DD298DE7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50E6CFD8-7F15-41D4-8E9A-20DD298DE7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D4F483-88A1-4B3B-B901-63BC9D4AD8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06D4F483-88A1-4B3B-B901-63BC9D4AD8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787193C-00B7-47C2-B010-4B7010296F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5787193C-00B7-47C2-B010-4B7010296F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9733C1-94D9-4FD1-904B-EC7976E5D1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989733C1-94D9-4FD1-904B-EC7976E5D1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B48CED-A34D-435E-B71C-51685DE5A3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">
                                            <p:graphicEl>
                                              <a:dgm id="{DBB48CED-A34D-435E-B71C-51685DE5A3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947E84-53D0-4B9C-85DD-D10E39585F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CE947E84-53D0-4B9C-85DD-D10E39585F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F08289-F4AD-4FA6-9B41-E8423F3BB3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">
                                            <p:graphicEl>
                                              <a:dgm id="{64F08289-F4AD-4FA6-9B41-E8423F3BB3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World Wide Web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</p:nvPr>
        </p:nvGraphicFramePr>
        <p:xfrm>
          <a:off x="152400" y="1219200"/>
          <a:ext cx="8839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E2DC05E-AA7C-4A38-8A57-B57DF9D02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AE2DC05E-AA7C-4A38-8A57-B57DF9D02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7856442-DF6D-452F-883C-DF0A22A1B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77856442-DF6D-452F-883C-DF0A22A1BA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70CBEB-4742-4B3B-8BCF-9221CC1D7B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0170CBEB-4742-4B3B-8BCF-9221CC1D7B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171916-5E4A-45A8-B993-DBA3323894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31171916-5E4A-45A8-B993-DBA3323894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1605BC-3FCF-43B7-A6D7-9A9D51B8DD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BF1605BC-3FCF-43B7-A6D7-9A9D51B8DD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0BCC5D-7886-4954-B0A0-4A50E64F4D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640BCC5D-7886-4954-B0A0-4A50E64F4D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919098A-2B4F-4DE3-B10A-EB671EE04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F919098A-2B4F-4DE3-B10A-EB671EE044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CFC915E-68C1-4CD7-91A3-6D288E3EBB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FCFC915E-68C1-4CD7-91A3-6D288E3EBB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A720206-6678-4E5B-B611-30DB4B1404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6A720206-6678-4E5B-B611-30DB4B1404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11FD3F-29E4-4AA0-9DA1-F440053CCA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4C11FD3F-29E4-4AA0-9DA1-F440053CCA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286000"/>
          </a:xfrm>
        </p:spPr>
        <p:txBody>
          <a:bodyPr/>
          <a:lstStyle/>
          <a:p>
            <a:r>
              <a:rPr lang="en-US" dirty="0" smtClean="0"/>
              <a:t>A Web site that offers a variety of services from one, convenient location, usually for free</a:t>
            </a:r>
          </a:p>
          <a:p>
            <a:pPr lvl="1"/>
            <a:r>
              <a:rPr lang="en-US" dirty="0" smtClean="0"/>
              <a:t>Searching, sports, e-mail, news, weather, auctions, </a:t>
            </a:r>
            <a:br>
              <a:rPr lang="en-US" dirty="0" smtClean="0"/>
            </a:br>
            <a:r>
              <a:rPr lang="en-US" dirty="0" smtClean="0"/>
              <a:t>Web communities (Web sites that join people with similar interests)</a:t>
            </a:r>
          </a:p>
          <a:p>
            <a:pPr lvl="1"/>
            <a:endParaRPr lang="en-US" dirty="0"/>
          </a:p>
        </p:txBody>
      </p:sp>
      <p:pic>
        <p:nvPicPr>
          <p:cNvPr id="4" name="Picture 13" descr="04-069_ch02_fig_1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3048000"/>
            <a:ext cx="4419600" cy="33147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Web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76400"/>
          </a:xfrm>
        </p:spPr>
        <p:txBody>
          <a:bodyPr/>
          <a:lstStyle/>
          <a:p>
            <a:r>
              <a:rPr lang="en-US" dirty="0" smtClean="0"/>
              <a:t>Contains newsworthy material</a:t>
            </a:r>
          </a:p>
          <a:p>
            <a:r>
              <a:rPr lang="en-US" dirty="0" smtClean="0"/>
              <a:t>Stories and articles relating to current events, life, money, sports, and the weather</a:t>
            </a:r>
          </a:p>
        </p:txBody>
      </p:sp>
      <p:pic>
        <p:nvPicPr>
          <p:cNvPr id="4" name="Picture 13" descr="04-069_ch02_fig_14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743200"/>
            <a:ext cx="5257800" cy="394335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Informational Web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752600"/>
          </a:xfrm>
        </p:spPr>
        <p:txBody>
          <a:bodyPr/>
          <a:lstStyle/>
          <a:p>
            <a:r>
              <a:rPr lang="en-US" dirty="0" smtClean="0"/>
              <a:t>Contains factual information</a:t>
            </a:r>
          </a:p>
          <a:p>
            <a:r>
              <a:rPr lang="en-US" dirty="0" smtClean="0"/>
              <a:t>Created by organizations and government agencies</a:t>
            </a:r>
          </a:p>
          <a:p>
            <a:endParaRPr lang="en-US" dirty="0"/>
          </a:p>
        </p:txBody>
      </p:sp>
      <p:pic>
        <p:nvPicPr>
          <p:cNvPr id="4" name="Picture 12" descr="04-069_ch02_fig_14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3000" y="2209800"/>
            <a:ext cx="5689600" cy="42672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/ Marketing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81200"/>
          </a:xfrm>
        </p:spPr>
        <p:txBody>
          <a:bodyPr/>
          <a:lstStyle/>
          <a:p>
            <a:r>
              <a:rPr lang="en-US" sz="2600" dirty="0" smtClean="0"/>
              <a:t>Contains content that promotes products or services</a:t>
            </a:r>
          </a:p>
          <a:p>
            <a:r>
              <a:rPr lang="en-US" sz="2600" dirty="0" smtClean="0"/>
              <a:t>Allows you to purchase products or services online</a:t>
            </a:r>
          </a:p>
        </p:txBody>
      </p:sp>
      <p:pic>
        <p:nvPicPr>
          <p:cNvPr id="4" name="Picture 13" descr="04-069_ch02_fig_14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019300"/>
            <a:ext cx="6248400" cy="46863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76400"/>
          </a:xfrm>
        </p:spPr>
        <p:txBody>
          <a:bodyPr/>
          <a:lstStyle/>
          <a:p>
            <a:r>
              <a:rPr lang="en-US" dirty="0" smtClean="0"/>
              <a:t>Uses a regularly updated journal format to reflect the interests, opinions, and personalities of the author and sometimes site visitors</a:t>
            </a:r>
            <a:endParaRPr lang="en-US" dirty="0"/>
          </a:p>
        </p:txBody>
      </p:sp>
      <p:pic>
        <p:nvPicPr>
          <p:cNvPr id="4" name="Picture 10" descr="04-069_ch02_fig_14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590800"/>
            <a:ext cx="5486400" cy="41148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Wiki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14478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/>
              <a:t>wiki </a:t>
            </a:r>
            <a:r>
              <a:rPr lang="en-US" dirty="0" smtClean="0"/>
              <a:t>is a collaborative Web site that allows users to create, add to, modify, or delete the Web site content via their Web browser. 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514600"/>
            <a:ext cx="6400800" cy="4180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Social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 Web site that encourages members in its online</a:t>
            </a:r>
            <a:r>
              <a:rPr lang="en-US" b="1" dirty="0" smtClean="0"/>
              <a:t> </a:t>
            </a:r>
            <a:r>
              <a:rPr lang="en-US" dirty="0" smtClean="0"/>
              <a:t>community to share their interests, ideas, stories,</a:t>
            </a:r>
            <a:r>
              <a:rPr lang="en-US" b="1" dirty="0" smtClean="0"/>
              <a:t> </a:t>
            </a:r>
            <a:r>
              <a:rPr lang="en-US" dirty="0" smtClean="0"/>
              <a:t>photos, music, and videos with other registered</a:t>
            </a:r>
            <a:r>
              <a:rPr lang="en-US" b="1" dirty="0" smtClean="0"/>
              <a:t> </a:t>
            </a:r>
            <a:r>
              <a:rPr lang="en-US" dirty="0" smtClean="0"/>
              <a:t>users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133600"/>
            <a:ext cx="7086600" cy="4640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Educational Web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581400"/>
          </a:xfrm>
        </p:spPr>
        <p:txBody>
          <a:bodyPr/>
          <a:lstStyle/>
          <a:p>
            <a:r>
              <a:rPr lang="en-US" dirty="0" smtClean="0"/>
              <a:t>Offers avenues for formal and informal teaching and learning</a:t>
            </a:r>
          </a:p>
          <a:p>
            <a:pPr lvl="1"/>
            <a:r>
              <a:rPr lang="en-US" dirty="0" smtClean="0"/>
              <a:t>Some companies </a:t>
            </a:r>
            <a:br>
              <a:rPr lang="en-US" dirty="0" smtClean="0"/>
            </a:br>
            <a:r>
              <a:rPr lang="en-US" dirty="0" smtClean="0"/>
              <a:t>offer online training </a:t>
            </a:r>
            <a:br>
              <a:rPr lang="en-US" dirty="0" smtClean="0"/>
            </a:br>
            <a:r>
              <a:rPr lang="en-US" dirty="0" smtClean="0"/>
              <a:t>for employees</a:t>
            </a:r>
          </a:p>
          <a:p>
            <a:pPr lvl="1"/>
            <a:r>
              <a:rPr lang="en-US" dirty="0" smtClean="0"/>
              <a:t>Some colleges offer </a:t>
            </a:r>
            <a:br>
              <a:rPr lang="en-US" dirty="0" smtClean="0"/>
            </a:br>
            <a:r>
              <a:rPr lang="en-US" dirty="0" smtClean="0"/>
              <a:t>online classes and </a:t>
            </a:r>
            <a:br>
              <a:rPr lang="en-US" dirty="0" smtClean="0"/>
            </a:br>
            <a:r>
              <a:rPr lang="en-US" dirty="0" smtClean="0"/>
              <a:t>degrees</a:t>
            </a:r>
          </a:p>
          <a:p>
            <a:pPr lvl="1"/>
            <a:endParaRPr lang="en-US" dirty="0"/>
          </a:p>
        </p:txBody>
      </p:sp>
      <p:pic>
        <p:nvPicPr>
          <p:cNvPr id="4" name="Picture 13" descr="04-069_ch02_fig_14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2133600"/>
            <a:ext cx="4673600" cy="35052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Entertainment Web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76400"/>
          </a:xfrm>
        </p:spPr>
        <p:txBody>
          <a:bodyPr/>
          <a:lstStyle/>
          <a:p>
            <a:r>
              <a:rPr lang="en-US" dirty="0" smtClean="0"/>
              <a:t>Offers an interactive and engaging environment featuring music, video, sports, games, and more</a:t>
            </a:r>
          </a:p>
          <a:p>
            <a:endParaRPr lang="en-US" dirty="0"/>
          </a:p>
        </p:txBody>
      </p:sp>
      <p:pic>
        <p:nvPicPr>
          <p:cNvPr id="4" name="Picture 12" descr="04-069_ch02_fig_14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590800"/>
            <a:ext cx="5562600" cy="417195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Advocacy Web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19200"/>
          </a:xfrm>
        </p:spPr>
        <p:txBody>
          <a:bodyPr/>
          <a:lstStyle/>
          <a:p>
            <a:r>
              <a:rPr lang="en-US" dirty="0" smtClean="0"/>
              <a:t>Contains content that describes a cause, opinion, or idea</a:t>
            </a:r>
          </a:p>
          <a:p>
            <a:endParaRPr lang="en-US" dirty="0"/>
          </a:p>
        </p:txBody>
      </p:sp>
      <p:pic>
        <p:nvPicPr>
          <p:cNvPr id="4" name="Picture 12" descr="04-069_ch02_fig_14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057400"/>
            <a:ext cx="6248400" cy="46863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1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Web application</a:t>
            </a:r>
            <a:r>
              <a:rPr lang="en-US" dirty="0" smtClean="0"/>
              <a:t>, or </a:t>
            </a:r>
            <a:r>
              <a:rPr lang="en-US" i="1" dirty="0" smtClean="0">
                <a:solidFill>
                  <a:srgbClr val="0000CC"/>
                </a:solidFill>
              </a:rPr>
              <a:t>Web app</a:t>
            </a:r>
            <a:r>
              <a:rPr lang="en-US" dirty="0" smtClean="0"/>
              <a:t>, is a Web site that allows users to access and</a:t>
            </a:r>
            <a:r>
              <a:rPr lang="en-US" i="1" dirty="0" smtClean="0"/>
              <a:t> </a:t>
            </a:r>
            <a:r>
              <a:rPr lang="en-US" dirty="0" smtClean="0"/>
              <a:t>interact with software through a Web browser</a:t>
            </a:r>
            <a:r>
              <a:rPr lang="en-US" i="1" dirty="0" smtClean="0"/>
              <a:t> </a:t>
            </a:r>
            <a:r>
              <a:rPr lang="en-US" dirty="0" smtClean="0"/>
              <a:t>on any computer or device that is connected to</a:t>
            </a:r>
            <a:r>
              <a:rPr lang="en-US" i="1" dirty="0" smtClean="0"/>
              <a:t> </a:t>
            </a:r>
            <a:r>
              <a:rPr lang="en-US" dirty="0" smtClean="0"/>
              <a:t>the Internet.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86000"/>
            <a:ext cx="6781800" cy="442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Aggregator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95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 business that gathers and organizes Web content and then distributes, or feeds, the content to subscribers for free or a fee		</a:t>
            </a:r>
          </a:p>
          <a:p>
            <a:r>
              <a:rPr lang="en-US" dirty="0" smtClean="0"/>
              <a:t>RSS 2.0 and Atom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331075"/>
            <a:ext cx="6248400" cy="448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00200"/>
          </a:xfrm>
        </p:spPr>
        <p:txBody>
          <a:bodyPr/>
          <a:lstStyle/>
          <a:p>
            <a:r>
              <a:rPr lang="en-US" dirty="0" smtClean="0"/>
              <a:t>Web page maintained by private individual</a:t>
            </a:r>
          </a:p>
          <a:p>
            <a:r>
              <a:rPr lang="en-US" dirty="0" smtClean="0"/>
              <a:t>Reasons: sharing life experience with the world</a:t>
            </a:r>
            <a:br>
              <a:rPr lang="en-US" dirty="0" smtClean="0"/>
            </a:br>
            <a:r>
              <a:rPr lang="en-US" dirty="0" smtClean="0"/>
              <a:t>or job hunting</a:t>
            </a:r>
          </a:p>
        </p:txBody>
      </p:sp>
      <p:pic>
        <p:nvPicPr>
          <p:cNvPr id="4" name="Picture 20" descr="04-069_ch02_fig_14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667000"/>
            <a:ext cx="5410200" cy="405765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a Web Site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3429000" cy="5486400"/>
          </a:xfrm>
        </p:spPr>
        <p:txBody>
          <a:bodyPr/>
          <a:lstStyle/>
          <a:p>
            <a:r>
              <a:rPr lang="en-US" dirty="0" smtClean="0"/>
              <a:t>Information presented on the Web must be evaluated for accuracy</a:t>
            </a:r>
          </a:p>
          <a:p>
            <a:r>
              <a:rPr lang="en-US" dirty="0" smtClean="0"/>
              <a:t>No one oversees the content of Web pages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1143000"/>
            <a:ext cx="4419600" cy="540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486400"/>
          </a:xfrm>
        </p:spPr>
        <p:txBody>
          <a:bodyPr/>
          <a:lstStyle/>
          <a:p>
            <a:r>
              <a:rPr lang="en-US" dirty="0" smtClean="0"/>
              <a:t>Browser and the WWW</a:t>
            </a:r>
          </a:p>
          <a:p>
            <a:r>
              <a:rPr lang="en-US" dirty="0" smtClean="0"/>
              <a:t>Searching the Web</a:t>
            </a:r>
          </a:p>
          <a:p>
            <a:pPr lvl="1"/>
            <a:r>
              <a:rPr lang="en-US" dirty="0" smtClean="0"/>
              <a:t>Search Engine</a:t>
            </a:r>
          </a:p>
          <a:p>
            <a:pPr lvl="1"/>
            <a:r>
              <a:rPr lang="en-US" dirty="0" smtClean="0"/>
              <a:t>Subject Directory</a:t>
            </a:r>
          </a:p>
          <a:p>
            <a:r>
              <a:rPr lang="en-US" dirty="0" smtClean="0"/>
              <a:t>Types of Websites</a:t>
            </a:r>
          </a:p>
          <a:p>
            <a:pPr lvl="1"/>
            <a:r>
              <a:rPr lang="en-US" dirty="0" smtClean="0"/>
              <a:t>Portal, News, Information</a:t>
            </a:r>
          </a:p>
          <a:p>
            <a:pPr lvl="1"/>
            <a:r>
              <a:rPr lang="en-US" dirty="0" smtClean="0"/>
              <a:t>Business / Marketing, Blog, Wiki</a:t>
            </a:r>
          </a:p>
          <a:p>
            <a:pPr lvl="1"/>
            <a:r>
              <a:rPr lang="en-US" dirty="0" smtClean="0"/>
              <a:t>Online Social, Educational, Entertainment</a:t>
            </a:r>
          </a:p>
          <a:p>
            <a:pPr lvl="1"/>
            <a:r>
              <a:rPr lang="en-US" dirty="0" smtClean="0"/>
              <a:t>Advocacy, Web Application, Content Aggregator</a:t>
            </a:r>
          </a:p>
          <a:p>
            <a:pPr lvl="1"/>
            <a:r>
              <a:rPr lang="en-US" dirty="0" smtClean="0"/>
              <a:t>Personal Website</a:t>
            </a:r>
          </a:p>
          <a:p>
            <a:r>
              <a:rPr lang="en-US" dirty="0" smtClean="0"/>
              <a:t>Criteria for Evaluating Web site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5924</TotalTime>
  <Words>1183</Words>
  <Application>Microsoft Office PowerPoint</Application>
  <PresentationFormat>On-screen Show (4:3)</PresentationFormat>
  <Paragraphs>216</Paragraphs>
  <Slides>46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Edge</vt:lpstr>
      <vt:lpstr>CSC 101 Introduction to Computing  Lecture 22 </vt:lpstr>
      <vt:lpstr>Last Lecture Summary I</vt:lpstr>
      <vt:lpstr>Last Lecture Summary II</vt:lpstr>
      <vt:lpstr>Objectives Overview</vt:lpstr>
      <vt:lpstr>URL</vt:lpstr>
      <vt:lpstr>URL and Web Server</vt:lpstr>
      <vt:lpstr>Using a Browser And The WWW</vt:lpstr>
      <vt:lpstr>History and Help</vt:lpstr>
      <vt:lpstr>Home Page and Downloading</vt:lpstr>
      <vt:lpstr>Displaying Home Page</vt:lpstr>
      <vt:lpstr>Components of IPv4 and IPv6 addresses</vt:lpstr>
      <vt:lpstr>Link</vt:lpstr>
      <vt:lpstr>Recognizing Links</vt:lpstr>
      <vt:lpstr>Tabbed Browsing</vt:lpstr>
      <vt:lpstr>Web Browser Market share</vt:lpstr>
      <vt:lpstr>Websites that Mobile Internet User visit</vt:lpstr>
      <vt:lpstr>Search Tools</vt:lpstr>
      <vt:lpstr>Subject Directory</vt:lpstr>
      <vt:lpstr>Subject Directory</vt:lpstr>
      <vt:lpstr>Subject Directory</vt:lpstr>
      <vt:lpstr>Search Engine</vt:lpstr>
      <vt:lpstr>Using a Search Engine</vt:lpstr>
      <vt:lpstr>Search Hit</vt:lpstr>
      <vt:lpstr>Search Text Word Length</vt:lpstr>
      <vt:lpstr>Search Engine Items</vt:lpstr>
      <vt:lpstr>The World Wide Web</vt:lpstr>
      <vt:lpstr>Searching the Web</vt:lpstr>
      <vt:lpstr>Search Techniques</vt:lpstr>
      <vt:lpstr>The World Wide Web</vt:lpstr>
      <vt:lpstr>The World Wide Web</vt:lpstr>
      <vt:lpstr>The World Wide Web</vt:lpstr>
      <vt:lpstr>Portal</vt:lpstr>
      <vt:lpstr>News Web Site</vt:lpstr>
      <vt:lpstr>Informational Web site</vt:lpstr>
      <vt:lpstr>Business / Marketing Website</vt:lpstr>
      <vt:lpstr>Blog</vt:lpstr>
      <vt:lpstr>Wiki </vt:lpstr>
      <vt:lpstr>Online Social Network</vt:lpstr>
      <vt:lpstr>Educational Web Site</vt:lpstr>
      <vt:lpstr>Entertainment Web site</vt:lpstr>
      <vt:lpstr>Advocacy Web Site</vt:lpstr>
      <vt:lpstr>Web Application</vt:lpstr>
      <vt:lpstr>Content Aggregator</vt:lpstr>
      <vt:lpstr>Personal Website</vt:lpstr>
      <vt:lpstr>Evaluating a Web Site Content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subject>Introduction to Computing</dc:subject>
  <dc:creator>Dr. Iftikhar Azim Niaz</dc:creator>
  <cp:lastModifiedBy>NTS</cp:lastModifiedBy>
  <cp:revision>443</cp:revision>
  <dcterms:created xsi:type="dcterms:W3CDTF">2004-10-06T00:41:44Z</dcterms:created>
  <dcterms:modified xsi:type="dcterms:W3CDTF">2012-06-19T05:42:47Z</dcterms:modified>
</cp:coreProperties>
</file>