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52"/>
  </p:notesMasterIdLst>
  <p:sldIdLst>
    <p:sldId id="306" r:id="rId2"/>
    <p:sldId id="547" r:id="rId3"/>
    <p:sldId id="664" r:id="rId4"/>
    <p:sldId id="665" r:id="rId5"/>
    <p:sldId id="579" r:id="rId6"/>
    <p:sldId id="700" r:id="rId7"/>
    <p:sldId id="701" r:id="rId8"/>
    <p:sldId id="667" r:id="rId9"/>
    <p:sldId id="668" r:id="rId10"/>
    <p:sldId id="683" r:id="rId11"/>
    <p:sldId id="684" r:id="rId12"/>
    <p:sldId id="670" r:id="rId13"/>
    <p:sldId id="672" r:id="rId14"/>
    <p:sldId id="671" r:id="rId15"/>
    <p:sldId id="686" r:id="rId16"/>
    <p:sldId id="673" r:id="rId17"/>
    <p:sldId id="674" r:id="rId18"/>
    <p:sldId id="675" r:id="rId19"/>
    <p:sldId id="676" r:id="rId20"/>
    <p:sldId id="677" r:id="rId21"/>
    <p:sldId id="678" r:id="rId22"/>
    <p:sldId id="679" r:id="rId23"/>
    <p:sldId id="680" r:id="rId24"/>
    <p:sldId id="681" r:id="rId25"/>
    <p:sldId id="702" r:id="rId26"/>
    <p:sldId id="691" r:id="rId27"/>
    <p:sldId id="586" r:id="rId28"/>
    <p:sldId id="692" r:id="rId29"/>
    <p:sldId id="703" r:id="rId30"/>
    <p:sldId id="590" r:id="rId31"/>
    <p:sldId id="588" r:id="rId32"/>
    <p:sldId id="591" r:id="rId33"/>
    <p:sldId id="693" r:id="rId34"/>
    <p:sldId id="592" r:id="rId35"/>
    <p:sldId id="593" r:id="rId36"/>
    <p:sldId id="704" r:id="rId37"/>
    <p:sldId id="694" r:id="rId38"/>
    <p:sldId id="594" r:id="rId39"/>
    <p:sldId id="641" r:id="rId40"/>
    <p:sldId id="596" r:id="rId41"/>
    <p:sldId id="597" r:id="rId42"/>
    <p:sldId id="696" r:id="rId43"/>
    <p:sldId id="598" r:id="rId44"/>
    <p:sldId id="698" r:id="rId45"/>
    <p:sldId id="600" r:id="rId46"/>
    <p:sldId id="697" r:id="rId47"/>
    <p:sldId id="601" r:id="rId48"/>
    <p:sldId id="699" r:id="rId49"/>
    <p:sldId id="508" r:id="rId50"/>
    <p:sldId id="576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990000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6146" autoAdjust="0"/>
  </p:normalViewPr>
  <p:slideViewPr>
    <p:cSldViewPr>
      <p:cViewPr varScale="1">
        <p:scale>
          <a:sx n="65" d="100"/>
          <a:sy n="65" d="100"/>
        </p:scale>
        <p:origin x="-145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8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6.xml"/><Relationship Id="rId2" Type="http://schemas.openxmlformats.org/officeDocument/2006/relationships/slide" Target="slides/slide44.xml"/><Relationship Id="rId1" Type="http://schemas.openxmlformats.org/officeDocument/2006/relationships/slide" Target="slides/slide4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E9E547-3C66-4E5D-9D07-0515EED2B913}" type="doc">
      <dgm:prSet loTypeId="urn:microsoft.com/office/officeart/2005/8/layout/default#40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F9022B54-68C2-4973-9A00-460029290542}">
      <dgm:prSet phldrT="[Text]"/>
      <dgm:spPr>
        <a:xfrm>
          <a:off x="0" y="528637"/>
          <a:ext cx="2762250" cy="165734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purpose of the components required for successful </a:t>
          </a:r>
          <a:r>
            <a:rPr lang="fr-FR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communications </a:t>
          </a:r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and identify various sending and receiving devices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EBC0F7C-C083-479E-822C-AA3F278D062A}" type="parTrans" cxnId="{A36A33C9-5EC3-4472-82B9-956D1373C0B4}">
      <dgm:prSet/>
      <dgm:spPr/>
      <dgm:t>
        <a:bodyPr/>
        <a:lstStyle/>
        <a:p>
          <a:endParaRPr lang="en-US"/>
        </a:p>
      </dgm:t>
    </dgm:pt>
    <dgm:pt modelId="{AEC43A17-FDDC-4261-BB01-B6005B7A4552}" type="sibTrans" cxnId="{A36A33C9-5EC3-4472-82B9-956D1373C0B4}">
      <dgm:prSet/>
      <dgm:spPr/>
      <dgm:t>
        <a:bodyPr/>
        <a:lstStyle/>
        <a:p>
          <a:endParaRPr lang="en-US"/>
        </a:p>
      </dgm:t>
    </dgm:pt>
    <dgm:pt modelId="{213DA0CF-3BE2-41B4-B7CF-0EEF2F945C1C}">
      <dgm:prSet/>
      <dgm:spPr>
        <a:xfrm>
          <a:off x="3038474" y="528637"/>
          <a:ext cx="2762250" cy="1657349"/>
        </a:xfrm>
        <a:gradFill rotWithShape="0">
          <a:gsLst>
            <a:gs pos="0">
              <a:srgbClr val="8064A2">
                <a:shade val="80000"/>
                <a:hueOff val="-35312"/>
                <a:satOff val="-873"/>
                <a:lumOff val="499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5312"/>
                <a:satOff val="-873"/>
                <a:lumOff val="499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5312"/>
                <a:satOff val="-873"/>
                <a:lumOff val="499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the uses of computer communications</a:t>
          </a:r>
        </a:p>
      </dgm:t>
    </dgm:pt>
    <dgm:pt modelId="{88B2FE06-CC3E-44BA-B866-E68AADE812F6}" type="parTrans" cxnId="{F041ED54-E457-4114-83F2-A884BBB5DCB9}">
      <dgm:prSet/>
      <dgm:spPr/>
      <dgm:t>
        <a:bodyPr/>
        <a:lstStyle/>
        <a:p>
          <a:endParaRPr lang="en-US"/>
        </a:p>
      </dgm:t>
    </dgm:pt>
    <dgm:pt modelId="{E00318CB-4236-44F5-AE3E-E0EA456E2F71}" type="sibTrans" cxnId="{F041ED54-E457-4114-83F2-A884BBB5DCB9}">
      <dgm:prSet/>
      <dgm:spPr/>
      <dgm:t>
        <a:bodyPr/>
        <a:lstStyle/>
        <a:p>
          <a:endParaRPr lang="en-US"/>
        </a:p>
      </dgm:t>
    </dgm:pt>
    <dgm:pt modelId="{E8FCAAC8-E9E4-4057-AA3A-1772FF1B6383}">
      <dgm:prSet/>
      <dgm:spPr>
        <a:xfrm>
          <a:off x="0" y="2462212"/>
          <a:ext cx="2762250" cy="1657349"/>
        </a:xfrm>
        <a:gradFill rotWithShape="0">
          <a:gsLst>
            <a:gs pos="0">
              <a:srgbClr val="8064A2">
                <a:shade val="80000"/>
                <a:hueOff val="-105935"/>
                <a:satOff val="-2619"/>
                <a:lumOff val="1499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05935"/>
                <a:satOff val="-2619"/>
                <a:lumOff val="1499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05935"/>
                <a:satOff val="-2619"/>
                <a:lumOff val="1499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client/server and peer-to-peer networks, and describe how a P2P network works</a:t>
          </a:r>
        </a:p>
      </dgm:t>
    </dgm:pt>
    <dgm:pt modelId="{AD51CFEB-9557-422F-B967-84C18D2DB4F4}" type="parTrans" cxnId="{34F345E4-8118-4429-91E1-96ECDDF9C480}">
      <dgm:prSet/>
      <dgm:spPr/>
      <dgm:t>
        <a:bodyPr/>
        <a:lstStyle/>
        <a:p>
          <a:endParaRPr lang="en-US"/>
        </a:p>
      </dgm:t>
    </dgm:pt>
    <dgm:pt modelId="{C7065D97-AB58-4007-B529-D9F28C39977B}" type="sibTrans" cxnId="{34F345E4-8118-4429-91E1-96ECDDF9C480}">
      <dgm:prSet/>
      <dgm:spPr/>
      <dgm:t>
        <a:bodyPr/>
        <a:lstStyle/>
        <a:p>
          <a:endParaRPr lang="en-US"/>
        </a:p>
      </dgm:t>
    </dgm:pt>
    <dgm:pt modelId="{771DDF11-67BB-4A1C-AC24-24760617ECEF}">
      <dgm:prSet/>
      <dgm:spPr>
        <a:xfrm>
          <a:off x="3038474" y="2462212"/>
          <a:ext cx="2762250" cy="1657349"/>
        </a:xfrm>
        <a:gradFill rotWithShape="0">
          <a:gsLst>
            <a:gs pos="0">
              <a:srgbClr val="8064A2">
                <a:shade val="80000"/>
                <a:hueOff val="-141246"/>
                <a:satOff val="-3492"/>
                <a:lumOff val="1999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41246"/>
                <a:satOff val="-3492"/>
                <a:lumOff val="1999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41246"/>
                <a:satOff val="-3492"/>
                <a:lumOff val="1999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among a star network, bus network, and ring network</a:t>
          </a:r>
        </a:p>
      </dgm:t>
    </dgm:pt>
    <dgm:pt modelId="{F065C907-E68F-411D-8060-953CA559E30B}" type="parTrans" cxnId="{42DB07A5-4979-4A9D-A89F-701C970F2177}">
      <dgm:prSet/>
      <dgm:spPr/>
      <dgm:t>
        <a:bodyPr/>
        <a:lstStyle/>
        <a:p>
          <a:endParaRPr lang="en-US"/>
        </a:p>
      </dgm:t>
    </dgm:pt>
    <dgm:pt modelId="{86E0A48B-330C-4B77-A15F-65AFB5920C39}" type="sibTrans" cxnId="{42DB07A5-4979-4A9D-A89F-701C970F2177}">
      <dgm:prSet/>
      <dgm:spPr/>
      <dgm:t>
        <a:bodyPr/>
        <a:lstStyle/>
        <a:p>
          <a:endParaRPr lang="en-US"/>
        </a:p>
      </dgm:t>
    </dgm:pt>
    <dgm:pt modelId="{F9EB0F00-EA8F-4B97-8E1D-ECB12CD4A508}">
      <dgm:prSet/>
      <dgm:spPr>
        <a:xfrm>
          <a:off x="6076950" y="528637"/>
          <a:ext cx="2762250" cy="1657349"/>
        </a:xfrm>
        <a:gradFill rotWithShape="0">
          <a:gsLst>
            <a:gs pos="0">
              <a:srgbClr val="8064A2">
                <a:shade val="80000"/>
                <a:hueOff val="-70623"/>
                <a:satOff val="-1746"/>
                <a:lumOff val="999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0623"/>
                <a:satOff val="-1746"/>
                <a:lumOff val="999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0623"/>
                <a:satOff val="-1746"/>
                <a:lumOff val="999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List advantages of using a network, and differentiate among LANs, MANs, and WANs</a:t>
          </a:r>
        </a:p>
      </dgm:t>
    </dgm:pt>
    <dgm:pt modelId="{9AE46F87-F0E3-4445-BBB4-50CF9DEBBC94}" type="parTrans" cxnId="{10C78F82-A004-4868-8EC1-3DB9D8EC91F5}">
      <dgm:prSet/>
      <dgm:spPr/>
      <dgm:t>
        <a:bodyPr/>
        <a:lstStyle/>
        <a:p>
          <a:endParaRPr lang="en-US"/>
        </a:p>
      </dgm:t>
    </dgm:pt>
    <dgm:pt modelId="{3E779CBA-A893-498D-AA51-7A120CD088A4}" type="sibTrans" cxnId="{10C78F82-A004-4868-8EC1-3DB9D8EC91F5}">
      <dgm:prSet/>
      <dgm:spPr/>
      <dgm:t>
        <a:bodyPr/>
        <a:lstStyle/>
        <a:p>
          <a:endParaRPr lang="en-US"/>
        </a:p>
      </dgm:t>
    </dgm:pt>
    <dgm:pt modelId="{46A1C575-DE29-4021-A28C-E1E7FA78085E}" type="pres">
      <dgm:prSet presAssocID="{3DE9E547-3C66-4E5D-9D07-0515EED2B9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3CDCF3-D5B2-4556-A6FF-1FBA940E878F}" type="pres">
      <dgm:prSet presAssocID="{F9022B54-68C2-4973-9A00-460029290542}" presName="node" presStyleLbl="node1" presStyleIdx="0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4066D3B-676A-41CA-98B3-C0905E22B6EF}" type="pres">
      <dgm:prSet presAssocID="{AEC43A17-FDDC-4261-BB01-B6005B7A4552}" presName="sibTrans" presStyleCnt="0"/>
      <dgm:spPr/>
    </dgm:pt>
    <dgm:pt modelId="{39D1AC0D-0C57-4A8C-9575-E38F890A2E5E}" type="pres">
      <dgm:prSet presAssocID="{213DA0CF-3BE2-41B4-B7CF-0EEF2F945C1C}" presName="node" presStyleLbl="node1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D4D4328-D5A3-47AC-A6A3-8E969494D2D7}" type="pres">
      <dgm:prSet presAssocID="{E00318CB-4236-44F5-AE3E-E0EA456E2F71}" presName="sibTrans" presStyleCnt="0"/>
      <dgm:spPr/>
    </dgm:pt>
    <dgm:pt modelId="{53196304-5F9E-4B51-845D-62898AB133DD}" type="pres">
      <dgm:prSet presAssocID="{F9EB0F00-EA8F-4B97-8E1D-ECB12CD4A508}" presName="node" presStyleLbl="node1" presStyleIdx="2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7D6DEB8-DF17-4427-BED8-6607F444C0B6}" type="pres">
      <dgm:prSet presAssocID="{3E779CBA-A893-498D-AA51-7A120CD088A4}" presName="sibTrans" presStyleCnt="0"/>
      <dgm:spPr/>
    </dgm:pt>
    <dgm:pt modelId="{95230A50-B38C-43C8-A08E-69FD635B702C}" type="pres">
      <dgm:prSet presAssocID="{E8FCAAC8-E9E4-4057-AA3A-1772FF1B6383}" presName="node" presStyleLbl="node1" presStyleIdx="3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70720F1-5B2B-4F0B-9F5C-DF61A0F3CF56}" type="pres">
      <dgm:prSet presAssocID="{C7065D97-AB58-4007-B529-D9F28C39977B}" presName="sibTrans" presStyleCnt="0"/>
      <dgm:spPr/>
    </dgm:pt>
    <dgm:pt modelId="{1786F85A-8A3D-42EA-80C0-465C68F1CDC8}" type="pres">
      <dgm:prSet presAssocID="{771DDF11-67BB-4A1C-AC24-24760617ECEF}" presName="node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34F345E4-8118-4429-91E1-96ECDDF9C480}" srcId="{3DE9E547-3C66-4E5D-9D07-0515EED2B913}" destId="{E8FCAAC8-E9E4-4057-AA3A-1772FF1B6383}" srcOrd="3" destOrd="0" parTransId="{AD51CFEB-9557-422F-B967-84C18D2DB4F4}" sibTransId="{C7065D97-AB58-4007-B529-D9F28C39977B}"/>
    <dgm:cxn modelId="{A36A33C9-5EC3-4472-82B9-956D1373C0B4}" srcId="{3DE9E547-3C66-4E5D-9D07-0515EED2B913}" destId="{F9022B54-68C2-4973-9A00-460029290542}" srcOrd="0" destOrd="0" parTransId="{0EBC0F7C-C083-479E-822C-AA3F278D062A}" sibTransId="{AEC43A17-FDDC-4261-BB01-B6005B7A4552}"/>
    <dgm:cxn modelId="{42DB07A5-4979-4A9D-A89F-701C970F2177}" srcId="{3DE9E547-3C66-4E5D-9D07-0515EED2B913}" destId="{771DDF11-67BB-4A1C-AC24-24760617ECEF}" srcOrd="4" destOrd="0" parTransId="{F065C907-E68F-411D-8060-953CA559E30B}" sibTransId="{86E0A48B-330C-4B77-A15F-65AFB5920C39}"/>
    <dgm:cxn modelId="{0BE6755F-AF1C-4EA0-A45B-8F77C5185AFD}" type="presOf" srcId="{213DA0CF-3BE2-41B4-B7CF-0EEF2F945C1C}" destId="{39D1AC0D-0C57-4A8C-9575-E38F890A2E5E}" srcOrd="0" destOrd="0" presId="urn:microsoft.com/office/officeart/2005/8/layout/default#40"/>
    <dgm:cxn modelId="{E7FADC6E-E0EA-48F6-B074-82070FD61154}" type="presOf" srcId="{F9022B54-68C2-4973-9A00-460029290542}" destId="{E43CDCF3-D5B2-4556-A6FF-1FBA940E878F}" srcOrd="0" destOrd="0" presId="urn:microsoft.com/office/officeart/2005/8/layout/default#40"/>
    <dgm:cxn modelId="{ADBC8C99-23B0-483F-AE12-FE2A484B8462}" type="presOf" srcId="{3DE9E547-3C66-4E5D-9D07-0515EED2B913}" destId="{46A1C575-DE29-4021-A28C-E1E7FA78085E}" srcOrd="0" destOrd="0" presId="urn:microsoft.com/office/officeart/2005/8/layout/default#40"/>
    <dgm:cxn modelId="{DD517F17-AE88-42FD-BACB-F4CB0BEEC7DE}" type="presOf" srcId="{771DDF11-67BB-4A1C-AC24-24760617ECEF}" destId="{1786F85A-8A3D-42EA-80C0-465C68F1CDC8}" srcOrd="0" destOrd="0" presId="urn:microsoft.com/office/officeart/2005/8/layout/default#40"/>
    <dgm:cxn modelId="{F041ED54-E457-4114-83F2-A884BBB5DCB9}" srcId="{3DE9E547-3C66-4E5D-9D07-0515EED2B913}" destId="{213DA0CF-3BE2-41B4-B7CF-0EEF2F945C1C}" srcOrd="1" destOrd="0" parTransId="{88B2FE06-CC3E-44BA-B866-E68AADE812F6}" sibTransId="{E00318CB-4236-44F5-AE3E-E0EA456E2F71}"/>
    <dgm:cxn modelId="{63CB0148-972D-4FCC-95AB-14D9D73DF5D8}" type="presOf" srcId="{F9EB0F00-EA8F-4B97-8E1D-ECB12CD4A508}" destId="{53196304-5F9E-4B51-845D-62898AB133DD}" srcOrd="0" destOrd="0" presId="urn:microsoft.com/office/officeart/2005/8/layout/default#40"/>
    <dgm:cxn modelId="{10C78F82-A004-4868-8EC1-3DB9D8EC91F5}" srcId="{3DE9E547-3C66-4E5D-9D07-0515EED2B913}" destId="{F9EB0F00-EA8F-4B97-8E1D-ECB12CD4A508}" srcOrd="2" destOrd="0" parTransId="{9AE46F87-F0E3-4445-BBB4-50CF9DEBBC94}" sibTransId="{3E779CBA-A893-498D-AA51-7A120CD088A4}"/>
    <dgm:cxn modelId="{5240947B-E710-4651-95EA-9FA8C8FA1C52}" type="presOf" srcId="{E8FCAAC8-E9E4-4057-AA3A-1772FF1B6383}" destId="{95230A50-B38C-43C8-A08E-69FD635B702C}" srcOrd="0" destOrd="0" presId="urn:microsoft.com/office/officeart/2005/8/layout/default#40"/>
    <dgm:cxn modelId="{5721E570-F222-41CD-8CC2-0A873A4CACB6}" type="presParOf" srcId="{46A1C575-DE29-4021-A28C-E1E7FA78085E}" destId="{E43CDCF3-D5B2-4556-A6FF-1FBA940E878F}" srcOrd="0" destOrd="0" presId="urn:microsoft.com/office/officeart/2005/8/layout/default#40"/>
    <dgm:cxn modelId="{F54EAAC7-CDE9-4FE8-AF61-7A2CD4E9FE22}" type="presParOf" srcId="{46A1C575-DE29-4021-A28C-E1E7FA78085E}" destId="{54066D3B-676A-41CA-98B3-C0905E22B6EF}" srcOrd="1" destOrd="0" presId="urn:microsoft.com/office/officeart/2005/8/layout/default#40"/>
    <dgm:cxn modelId="{D8D39D06-73BD-4F2C-B0ED-3D544B70130D}" type="presParOf" srcId="{46A1C575-DE29-4021-A28C-E1E7FA78085E}" destId="{39D1AC0D-0C57-4A8C-9575-E38F890A2E5E}" srcOrd="2" destOrd="0" presId="urn:microsoft.com/office/officeart/2005/8/layout/default#40"/>
    <dgm:cxn modelId="{749C3B21-5024-42D5-8D9A-AD42D436AC8E}" type="presParOf" srcId="{46A1C575-DE29-4021-A28C-E1E7FA78085E}" destId="{6D4D4328-D5A3-47AC-A6A3-8E969494D2D7}" srcOrd="3" destOrd="0" presId="urn:microsoft.com/office/officeart/2005/8/layout/default#40"/>
    <dgm:cxn modelId="{2FA72D67-D75A-427D-BD95-4885C2F02167}" type="presParOf" srcId="{46A1C575-DE29-4021-A28C-E1E7FA78085E}" destId="{53196304-5F9E-4B51-845D-62898AB133DD}" srcOrd="4" destOrd="0" presId="urn:microsoft.com/office/officeart/2005/8/layout/default#40"/>
    <dgm:cxn modelId="{4ADF7248-0AC0-45E2-A194-FF1DB8895C34}" type="presParOf" srcId="{46A1C575-DE29-4021-A28C-E1E7FA78085E}" destId="{D7D6DEB8-DF17-4427-BED8-6607F444C0B6}" srcOrd="5" destOrd="0" presId="urn:microsoft.com/office/officeart/2005/8/layout/default#40"/>
    <dgm:cxn modelId="{894F2A35-0D3A-494E-B55A-9A9D4A2E2B66}" type="presParOf" srcId="{46A1C575-DE29-4021-A28C-E1E7FA78085E}" destId="{95230A50-B38C-43C8-A08E-69FD635B702C}" srcOrd="6" destOrd="0" presId="urn:microsoft.com/office/officeart/2005/8/layout/default#40"/>
    <dgm:cxn modelId="{F338FB41-C010-44CC-BD00-2E0DEF7030E6}" type="presParOf" srcId="{46A1C575-DE29-4021-A28C-E1E7FA78085E}" destId="{C70720F1-5B2B-4F0B-9F5C-DF61A0F3CF56}" srcOrd="7" destOrd="0" presId="urn:microsoft.com/office/officeart/2005/8/layout/default#40"/>
    <dgm:cxn modelId="{B6FFBDDA-BDE7-4187-9DA8-55C361D56155}" type="presParOf" srcId="{46A1C575-DE29-4021-A28C-E1E7FA78085E}" destId="{1786F85A-8A3D-42EA-80C0-465C68F1CDC8}" srcOrd="8" destOrd="0" presId="urn:microsoft.com/office/officeart/2005/8/layout/default#40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E4270D-A9B4-4F10-8E27-6E73E1A9DD6D}" type="doc">
      <dgm:prSet loTypeId="urn:microsoft.com/office/officeart/2005/8/layout/default#45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163DBCB-8936-4F51-B849-9E23F46F0A3E}">
      <dgm:prSet phldrT="[Text]"/>
      <dgm:spPr>
        <a:xfrm>
          <a:off x="883443" y="917"/>
          <a:ext cx="1971972" cy="1183183"/>
        </a:xfr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Facilitating communications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DC89102-ED7E-4DFA-87B1-36998049FB17}" type="parTrans" cxnId="{EF6503A8-D916-4CC2-B711-1B6426173047}">
      <dgm:prSet/>
      <dgm:spPr/>
      <dgm:t>
        <a:bodyPr/>
        <a:lstStyle/>
        <a:p>
          <a:endParaRPr lang="en-US"/>
        </a:p>
      </dgm:t>
    </dgm:pt>
    <dgm:pt modelId="{004FF328-B19D-4D45-8935-F04E6DB6BD84}" type="sibTrans" cxnId="{EF6503A8-D916-4CC2-B711-1B6426173047}">
      <dgm:prSet/>
      <dgm:spPr/>
      <dgm:t>
        <a:bodyPr/>
        <a:lstStyle/>
        <a:p>
          <a:endParaRPr lang="en-US"/>
        </a:p>
      </dgm:t>
    </dgm:pt>
    <dgm:pt modelId="{86D60753-8C6B-441C-8EA2-54D30174B40E}">
      <dgm:prSet phldrT="[Text]"/>
      <dgm:spPr>
        <a:xfrm>
          <a:off x="3052613" y="917"/>
          <a:ext cx="1971972" cy="1183183"/>
        </a:xfr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Sharing hardware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971D4E2-830E-4AED-877B-BB58B6C064A9}" type="parTrans" cxnId="{99DAA350-8420-48A2-87B5-8F659064FD13}">
      <dgm:prSet/>
      <dgm:spPr/>
      <dgm:t>
        <a:bodyPr/>
        <a:lstStyle/>
        <a:p>
          <a:endParaRPr lang="en-US"/>
        </a:p>
      </dgm:t>
    </dgm:pt>
    <dgm:pt modelId="{A2E67890-BF84-408D-936D-32F7162D89A3}" type="sibTrans" cxnId="{99DAA350-8420-48A2-87B5-8F659064FD13}">
      <dgm:prSet/>
      <dgm:spPr/>
      <dgm:t>
        <a:bodyPr/>
        <a:lstStyle/>
        <a:p>
          <a:endParaRPr lang="en-US"/>
        </a:p>
      </dgm:t>
    </dgm:pt>
    <dgm:pt modelId="{A1A2B8F9-330F-4D19-BCF9-8A54035B06E6}">
      <dgm:prSet phldrT="[Text]"/>
      <dgm:spPr>
        <a:xfrm>
          <a:off x="5221783" y="917"/>
          <a:ext cx="1971972" cy="1183183"/>
        </a:xfr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Sharing data and information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D79BE4B-70B0-4CE0-B8C1-5757D87CB388}" type="parTrans" cxnId="{B8ECA360-CBA2-468B-86DF-829CC5F69E2F}">
      <dgm:prSet/>
      <dgm:spPr/>
      <dgm:t>
        <a:bodyPr/>
        <a:lstStyle/>
        <a:p>
          <a:endParaRPr lang="en-US"/>
        </a:p>
      </dgm:t>
    </dgm:pt>
    <dgm:pt modelId="{D0EA1D8A-9BC3-4360-9D8A-C942C25BC436}" type="sibTrans" cxnId="{B8ECA360-CBA2-468B-86DF-829CC5F69E2F}">
      <dgm:prSet/>
      <dgm:spPr/>
      <dgm:t>
        <a:bodyPr/>
        <a:lstStyle/>
        <a:p>
          <a:endParaRPr lang="en-US"/>
        </a:p>
      </dgm:t>
    </dgm:pt>
    <dgm:pt modelId="{61F1253F-9190-46C1-94EF-E59B5382914D}">
      <dgm:prSet phldrT="[Text]"/>
      <dgm:spPr>
        <a:xfrm>
          <a:off x="1968028" y="1381298"/>
          <a:ext cx="1971972" cy="1183183"/>
        </a:xfr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Sharing software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99D1834-7847-4E5D-B017-1557AFF3C98B}" type="parTrans" cxnId="{01929F03-4D7C-4FF4-A161-402C1ACF5452}">
      <dgm:prSet/>
      <dgm:spPr/>
      <dgm:t>
        <a:bodyPr/>
        <a:lstStyle/>
        <a:p>
          <a:endParaRPr lang="en-US"/>
        </a:p>
      </dgm:t>
    </dgm:pt>
    <dgm:pt modelId="{54819E42-1306-485F-804E-2F24D7DAD4EE}" type="sibTrans" cxnId="{01929F03-4D7C-4FF4-A161-402C1ACF5452}">
      <dgm:prSet/>
      <dgm:spPr/>
      <dgm:t>
        <a:bodyPr/>
        <a:lstStyle/>
        <a:p>
          <a:endParaRPr lang="en-US"/>
        </a:p>
      </dgm:t>
    </dgm:pt>
    <dgm:pt modelId="{A5ACD710-D44C-4070-8A30-4357B4C0025E}">
      <dgm:prSet phldrT="[Text]"/>
      <dgm:spPr>
        <a:xfrm>
          <a:off x="4137198" y="1381298"/>
          <a:ext cx="1971972" cy="1183183"/>
        </a:xfr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Transferring funds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F98D4B8-1544-4B53-BC37-4DF3BF723F54}" type="parTrans" cxnId="{CC8E866E-424B-4522-B120-E1E5168B5577}">
      <dgm:prSet/>
      <dgm:spPr/>
      <dgm:t>
        <a:bodyPr/>
        <a:lstStyle/>
        <a:p>
          <a:endParaRPr lang="en-US"/>
        </a:p>
      </dgm:t>
    </dgm:pt>
    <dgm:pt modelId="{2CA330A7-A286-48EC-9B8D-17A93C763E1F}" type="sibTrans" cxnId="{CC8E866E-424B-4522-B120-E1E5168B5577}">
      <dgm:prSet/>
      <dgm:spPr/>
      <dgm:t>
        <a:bodyPr/>
        <a:lstStyle/>
        <a:p>
          <a:endParaRPr lang="en-US"/>
        </a:p>
      </dgm:t>
    </dgm:pt>
    <dgm:pt modelId="{56EB6B26-81E2-4CAC-9228-239E2ECF522D}" type="pres">
      <dgm:prSet presAssocID="{9FE4270D-A9B4-4F10-8E27-6E73E1A9DD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7CF857-C0AD-443F-A459-1A3DAE3C0A05}" type="pres">
      <dgm:prSet presAssocID="{4163DBCB-8936-4F51-B849-9E23F46F0A3E}" presName="node" presStyleLbl="node1" presStyleIdx="0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27CB19B-25F2-4F6E-83A2-BF8881FEE08F}" type="pres">
      <dgm:prSet presAssocID="{004FF328-B19D-4D45-8935-F04E6DB6BD84}" presName="sibTrans" presStyleCnt="0"/>
      <dgm:spPr/>
    </dgm:pt>
    <dgm:pt modelId="{C9D0DC9D-AA10-42D3-937C-25952647E4E1}" type="pres">
      <dgm:prSet presAssocID="{86D60753-8C6B-441C-8EA2-54D30174B40E}" presName="node" presStyleLbl="node1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6A5ED4D-27EF-4BD6-8C6E-7CEF18956D84}" type="pres">
      <dgm:prSet presAssocID="{A2E67890-BF84-408D-936D-32F7162D89A3}" presName="sibTrans" presStyleCnt="0"/>
      <dgm:spPr/>
    </dgm:pt>
    <dgm:pt modelId="{39422C50-D217-498E-8C3C-F4A08F1AD491}" type="pres">
      <dgm:prSet presAssocID="{A1A2B8F9-330F-4D19-BCF9-8A54035B06E6}" presName="node" presStyleLbl="node1" presStyleIdx="2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6E95F8C-E920-41D5-A756-3EA3777DDC2C}" type="pres">
      <dgm:prSet presAssocID="{D0EA1D8A-9BC3-4360-9D8A-C942C25BC436}" presName="sibTrans" presStyleCnt="0"/>
      <dgm:spPr/>
    </dgm:pt>
    <dgm:pt modelId="{B10C7A7D-C5E4-4435-B184-9604E0ABCCFD}" type="pres">
      <dgm:prSet presAssocID="{61F1253F-9190-46C1-94EF-E59B5382914D}" presName="node" presStyleLbl="node1" presStyleIdx="3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CF46C06-6453-4EB1-B789-F7B701186DAB}" type="pres">
      <dgm:prSet presAssocID="{54819E42-1306-485F-804E-2F24D7DAD4EE}" presName="sibTrans" presStyleCnt="0"/>
      <dgm:spPr/>
    </dgm:pt>
    <dgm:pt modelId="{6CE80390-8573-4DB8-83F5-DA8A3F37AC9D}" type="pres">
      <dgm:prSet presAssocID="{A5ACD710-D44C-4070-8A30-4357B4C0025E}" presName="node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01929F03-4D7C-4FF4-A161-402C1ACF5452}" srcId="{9FE4270D-A9B4-4F10-8E27-6E73E1A9DD6D}" destId="{61F1253F-9190-46C1-94EF-E59B5382914D}" srcOrd="3" destOrd="0" parTransId="{599D1834-7847-4E5D-B017-1557AFF3C98B}" sibTransId="{54819E42-1306-485F-804E-2F24D7DAD4EE}"/>
    <dgm:cxn modelId="{3093DC54-57EC-483E-8294-B616128AEB10}" type="presOf" srcId="{4163DBCB-8936-4F51-B849-9E23F46F0A3E}" destId="{307CF857-C0AD-443F-A459-1A3DAE3C0A05}" srcOrd="0" destOrd="0" presId="urn:microsoft.com/office/officeart/2005/8/layout/default#45"/>
    <dgm:cxn modelId="{CC8E866E-424B-4522-B120-E1E5168B5577}" srcId="{9FE4270D-A9B4-4F10-8E27-6E73E1A9DD6D}" destId="{A5ACD710-D44C-4070-8A30-4357B4C0025E}" srcOrd="4" destOrd="0" parTransId="{AF98D4B8-1544-4B53-BC37-4DF3BF723F54}" sibTransId="{2CA330A7-A286-48EC-9B8D-17A93C763E1F}"/>
    <dgm:cxn modelId="{AB3832A5-1364-4807-B5DB-D49A4948F8BC}" type="presOf" srcId="{A1A2B8F9-330F-4D19-BCF9-8A54035B06E6}" destId="{39422C50-D217-498E-8C3C-F4A08F1AD491}" srcOrd="0" destOrd="0" presId="urn:microsoft.com/office/officeart/2005/8/layout/default#45"/>
    <dgm:cxn modelId="{56B2D5A0-DB19-4D56-926B-47E2E9ABE071}" type="presOf" srcId="{A5ACD710-D44C-4070-8A30-4357B4C0025E}" destId="{6CE80390-8573-4DB8-83F5-DA8A3F37AC9D}" srcOrd="0" destOrd="0" presId="urn:microsoft.com/office/officeart/2005/8/layout/default#45"/>
    <dgm:cxn modelId="{99DAA350-8420-48A2-87B5-8F659064FD13}" srcId="{9FE4270D-A9B4-4F10-8E27-6E73E1A9DD6D}" destId="{86D60753-8C6B-441C-8EA2-54D30174B40E}" srcOrd="1" destOrd="0" parTransId="{E971D4E2-830E-4AED-877B-BB58B6C064A9}" sibTransId="{A2E67890-BF84-408D-936D-32F7162D89A3}"/>
    <dgm:cxn modelId="{5BA3C4AD-FBBC-4A28-9BAA-736F991A4F8D}" type="presOf" srcId="{86D60753-8C6B-441C-8EA2-54D30174B40E}" destId="{C9D0DC9D-AA10-42D3-937C-25952647E4E1}" srcOrd="0" destOrd="0" presId="urn:microsoft.com/office/officeart/2005/8/layout/default#45"/>
    <dgm:cxn modelId="{4839F4BA-1001-4DBB-81CE-1245F540B219}" type="presOf" srcId="{9FE4270D-A9B4-4F10-8E27-6E73E1A9DD6D}" destId="{56EB6B26-81E2-4CAC-9228-239E2ECF522D}" srcOrd="0" destOrd="0" presId="urn:microsoft.com/office/officeart/2005/8/layout/default#45"/>
    <dgm:cxn modelId="{B8ECA360-CBA2-468B-86DF-829CC5F69E2F}" srcId="{9FE4270D-A9B4-4F10-8E27-6E73E1A9DD6D}" destId="{A1A2B8F9-330F-4D19-BCF9-8A54035B06E6}" srcOrd="2" destOrd="0" parTransId="{7D79BE4B-70B0-4CE0-B8C1-5757D87CB388}" sibTransId="{D0EA1D8A-9BC3-4360-9D8A-C942C25BC436}"/>
    <dgm:cxn modelId="{EF6503A8-D916-4CC2-B711-1B6426173047}" srcId="{9FE4270D-A9B4-4F10-8E27-6E73E1A9DD6D}" destId="{4163DBCB-8936-4F51-B849-9E23F46F0A3E}" srcOrd="0" destOrd="0" parTransId="{1DC89102-ED7E-4DFA-87B1-36998049FB17}" sibTransId="{004FF328-B19D-4D45-8935-F04E6DB6BD84}"/>
    <dgm:cxn modelId="{897E23BD-3864-4822-9B29-2A6ABBE2AD50}" type="presOf" srcId="{61F1253F-9190-46C1-94EF-E59B5382914D}" destId="{B10C7A7D-C5E4-4435-B184-9604E0ABCCFD}" srcOrd="0" destOrd="0" presId="urn:microsoft.com/office/officeart/2005/8/layout/default#45"/>
    <dgm:cxn modelId="{42BECAEC-CEDD-48F5-943D-2DBEA0382138}" type="presParOf" srcId="{56EB6B26-81E2-4CAC-9228-239E2ECF522D}" destId="{307CF857-C0AD-443F-A459-1A3DAE3C0A05}" srcOrd="0" destOrd="0" presId="urn:microsoft.com/office/officeart/2005/8/layout/default#45"/>
    <dgm:cxn modelId="{7E7893EE-5446-49C4-A225-079E08DF5E0F}" type="presParOf" srcId="{56EB6B26-81E2-4CAC-9228-239E2ECF522D}" destId="{827CB19B-25F2-4F6E-83A2-BF8881FEE08F}" srcOrd="1" destOrd="0" presId="urn:microsoft.com/office/officeart/2005/8/layout/default#45"/>
    <dgm:cxn modelId="{4CDFA54B-9C51-4EEB-9C4F-2EC32FA49ECB}" type="presParOf" srcId="{56EB6B26-81E2-4CAC-9228-239E2ECF522D}" destId="{C9D0DC9D-AA10-42D3-937C-25952647E4E1}" srcOrd="2" destOrd="0" presId="urn:microsoft.com/office/officeart/2005/8/layout/default#45"/>
    <dgm:cxn modelId="{69A778EC-F344-4102-884E-BDAEF817FE33}" type="presParOf" srcId="{56EB6B26-81E2-4CAC-9228-239E2ECF522D}" destId="{E6A5ED4D-27EF-4BD6-8C6E-7CEF18956D84}" srcOrd="3" destOrd="0" presId="urn:microsoft.com/office/officeart/2005/8/layout/default#45"/>
    <dgm:cxn modelId="{CA4B2FB1-B3BF-4F50-AE9F-6E12E4B2E243}" type="presParOf" srcId="{56EB6B26-81E2-4CAC-9228-239E2ECF522D}" destId="{39422C50-D217-498E-8C3C-F4A08F1AD491}" srcOrd="4" destOrd="0" presId="urn:microsoft.com/office/officeart/2005/8/layout/default#45"/>
    <dgm:cxn modelId="{CD8578E6-C220-4819-AACF-B095EF2FF3A7}" type="presParOf" srcId="{56EB6B26-81E2-4CAC-9228-239E2ECF522D}" destId="{F6E95F8C-E920-41D5-A756-3EA3777DDC2C}" srcOrd="5" destOrd="0" presId="urn:microsoft.com/office/officeart/2005/8/layout/default#45"/>
    <dgm:cxn modelId="{A227DBCB-57E6-4013-B56D-DC9F995EC50A}" type="presParOf" srcId="{56EB6B26-81E2-4CAC-9228-239E2ECF522D}" destId="{B10C7A7D-C5E4-4435-B184-9604E0ABCCFD}" srcOrd="6" destOrd="0" presId="urn:microsoft.com/office/officeart/2005/8/layout/default#45"/>
    <dgm:cxn modelId="{C22430C1-3888-4105-992A-C52FECAC5718}" type="presParOf" srcId="{56EB6B26-81E2-4CAC-9228-239E2ECF522D}" destId="{5CF46C06-6453-4EB1-B789-F7B701186DAB}" srcOrd="7" destOrd="0" presId="urn:microsoft.com/office/officeart/2005/8/layout/default#45"/>
    <dgm:cxn modelId="{11F5DFAB-8BEF-4970-A8B6-6A0B726D8CFB}" type="presParOf" srcId="{56EB6B26-81E2-4CAC-9228-239E2ECF522D}" destId="{6CE80390-8573-4DB8-83F5-DA8A3F37AC9D}" srcOrd="8" destOrd="0" presId="urn:microsoft.com/office/officeart/2005/8/layout/default#4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D455D4-FEAA-4E30-8D4E-48E00088B3B6}" type="doc">
      <dgm:prSet loTypeId="urn:microsoft.com/office/officeart/2005/8/layout/default#42" loCatId="list" qsTypeId="urn:microsoft.com/office/officeart/2005/8/quickstyle/3d1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D8F71D07-E92E-48BE-A77B-5CFF26184E98}">
      <dgm:prSet phldrT="[Text]"/>
      <dgm:spPr>
        <a:xfrm>
          <a:off x="721745" y="2191"/>
          <a:ext cx="1719932" cy="103195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Blogs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8FA8A8C-4721-48FA-ABD7-E53A44043A0F}" type="parTrans" cxnId="{4AD53B33-11EC-480E-8528-C175FD1CCBDF}">
      <dgm:prSet/>
      <dgm:spPr/>
      <dgm:t>
        <a:bodyPr/>
        <a:lstStyle/>
        <a:p>
          <a:endParaRPr lang="en-US"/>
        </a:p>
      </dgm:t>
    </dgm:pt>
    <dgm:pt modelId="{B73A2BB2-292E-43E9-A2DF-420BFDB21B17}" type="sibTrans" cxnId="{4AD53B33-11EC-480E-8528-C175FD1CCBDF}">
      <dgm:prSet/>
      <dgm:spPr/>
      <dgm:t>
        <a:bodyPr/>
        <a:lstStyle/>
        <a:p>
          <a:endParaRPr lang="en-US"/>
        </a:p>
      </dgm:t>
    </dgm:pt>
    <dgm:pt modelId="{C447C2B5-5BF7-419E-8EBF-DD694B5BAB63}">
      <dgm:prSet phldrT="[Text]"/>
      <dgm:spPr>
        <a:xfrm>
          <a:off x="2613671" y="2191"/>
          <a:ext cx="1719932" cy="1031959"/>
        </a:xfrm>
        <a:gradFill rotWithShape="0">
          <a:gsLst>
            <a:gs pos="0">
              <a:srgbClr val="8064A2">
                <a:shade val="80000"/>
                <a:hueOff val="-12611"/>
                <a:satOff val="-312"/>
                <a:lumOff val="178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2611"/>
                <a:satOff val="-312"/>
                <a:lumOff val="178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2611"/>
                <a:satOff val="-312"/>
                <a:lumOff val="178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Chat rooms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BEDD45F-7898-4EBA-A7C0-01B401F7E5D7}" type="parTrans" cxnId="{85B3904D-2A5E-435A-82B0-4761479CE9B4}">
      <dgm:prSet/>
      <dgm:spPr/>
      <dgm:t>
        <a:bodyPr/>
        <a:lstStyle/>
        <a:p>
          <a:endParaRPr lang="en-US"/>
        </a:p>
      </dgm:t>
    </dgm:pt>
    <dgm:pt modelId="{440CF058-68EB-4BC5-838C-F72723C0A92A}" type="sibTrans" cxnId="{85B3904D-2A5E-435A-82B0-4761479CE9B4}">
      <dgm:prSet/>
      <dgm:spPr/>
      <dgm:t>
        <a:bodyPr/>
        <a:lstStyle/>
        <a:p>
          <a:endParaRPr lang="en-US"/>
        </a:p>
      </dgm:t>
    </dgm:pt>
    <dgm:pt modelId="{A26B5C5C-C518-4B4A-A513-63874F778EC3}">
      <dgm:prSet phldrT="[Text]"/>
      <dgm:spPr>
        <a:xfrm>
          <a:off x="4505596" y="2191"/>
          <a:ext cx="1719932" cy="1031959"/>
        </a:xfrm>
        <a:gradFill rotWithShape="0">
          <a:gsLst>
            <a:gs pos="0">
              <a:srgbClr val="8064A2">
                <a:shade val="80000"/>
                <a:hueOff val="-25223"/>
                <a:satOff val="-624"/>
                <a:lumOff val="357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25223"/>
                <a:satOff val="-624"/>
                <a:lumOff val="357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25223"/>
                <a:satOff val="-624"/>
                <a:lumOff val="357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E-mail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3DB66E2-D111-4CED-99D0-F80720F2AB03}" type="parTrans" cxnId="{8D7AD02F-CDF9-4B4F-B14C-5C739CF5BE5D}">
      <dgm:prSet/>
      <dgm:spPr/>
      <dgm:t>
        <a:bodyPr/>
        <a:lstStyle/>
        <a:p>
          <a:endParaRPr lang="en-US"/>
        </a:p>
      </dgm:t>
    </dgm:pt>
    <dgm:pt modelId="{A7D83D99-926D-474E-AE4A-10483BAC4D3C}" type="sibTrans" cxnId="{8D7AD02F-CDF9-4B4F-B14C-5C739CF5BE5D}">
      <dgm:prSet/>
      <dgm:spPr/>
      <dgm:t>
        <a:bodyPr/>
        <a:lstStyle/>
        <a:p>
          <a:endParaRPr lang="en-US"/>
        </a:p>
      </dgm:t>
    </dgm:pt>
    <dgm:pt modelId="{910E125A-CEC2-4071-98B8-4A4AC0475287}">
      <dgm:prSet phldrT="[Text]"/>
      <dgm:spPr>
        <a:xfrm>
          <a:off x="6397522" y="2191"/>
          <a:ext cx="1719932" cy="1031959"/>
        </a:xfrm>
        <a:gradFill rotWithShape="0">
          <a:gsLst>
            <a:gs pos="0">
              <a:srgbClr val="8064A2">
                <a:shade val="80000"/>
                <a:hueOff val="-37834"/>
                <a:satOff val="-935"/>
                <a:lumOff val="535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7834"/>
                <a:satOff val="-935"/>
                <a:lumOff val="535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7834"/>
                <a:satOff val="-935"/>
                <a:lumOff val="535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Fax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6B5A62C-C31F-467C-B1E9-B9580E610E81}" type="parTrans" cxnId="{D6D926AF-69D9-4731-B2E5-183698F01CDD}">
      <dgm:prSet/>
      <dgm:spPr/>
      <dgm:t>
        <a:bodyPr/>
        <a:lstStyle/>
        <a:p>
          <a:endParaRPr lang="en-US"/>
        </a:p>
      </dgm:t>
    </dgm:pt>
    <dgm:pt modelId="{0526CC86-4D6C-4A98-8C6C-12C7748B2E1A}" type="sibTrans" cxnId="{D6D926AF-69D9-4731-B2E5-183698F01CDD}">
      <dgm:prSet/>
      <dgm:spPr/>
      <dgm:t>
        <a:bodyPr/>
        <a:lstStyle/>
        <a:p>
          <a:endParaRPr lang="en-US"/>
        </a:p>
      </dgm:t>
    </dgm:pt>
    <dgm:pt modelId="{12141673-DD4E-4CAB-AEEA-11E722C3D393}">
      <dgm:prSet phldrT="[Text]"/>
      <dgm:spPr>
        <a:xfrm>
          <a:off x="721745" y="1206144"/>
          <a:ext cx="1719932" cy="1031959"/>
        </a:xfrm>
        <a:gradFill rotWithShape="0">
          <a:gsLst>
            <a:gs pos="0">
              <a:srgbClr val="8064A2">
                <a:shade val="80000"/>
                <a:hueOff val="-50445"/>
                <a:satOff val="-1247"/>
                <a:lumOff val="713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0445"/>
                <a:satOff val="-1247"/>
                <a:lumOff val="713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0445"/>
                <a:satOff val="-1247"/>
                <a:lumOff val="713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FTP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16EFE68-B851-49CD-882A-42E53BFE3432}" type="parTrans" cxnId="{7B054F45-741F-4E74-B9A7-842E7E7E68D8}">
      <dgm:prSet/>
      <dgm:spPr/>
      <dgm:t>
        <a:bodyPr/>
        <a:lstStyle/>
        <a:p>
          <a:endParaRPr lang="en-US"/>
        </a:p>
      </dgm:t>
    </dgm:pt>
    <dgm:pt modelId="{7FCB3632-2D8A-4CC3-9AA1-CC829E4FECD5}" type="sibTrans" cxnId="{7B054F45-741F-4E74-B9A7-842E7E7E68D8}">
      <dgm:prSet/>
      <dgm:spPr/>
      <dgm:t>
        <a:bodyPr/>
        <a:lstStyle/>
        <a:p>
          <a:endParaRPr lang="en-US"/>
        </a:p>
      </dgm:t>
    </dgm:pt>
    <dgm:pt modelId="{D020948C-160C-4F88-B9D6-F603C0040363}">
      <dgm:prSet phldrT="[Text]"/>
      <dgm:spPr>
        <a:xfrm>
          <a:off x="2613671" y="1206144"/>
          <a:ext cx="1719932" cy="1031959"/>
        </a:xfrm>
        <a:gradFill rotWithShape="0">
          <a:gsLst>
            <a:gs pos="0">
              <a:srgbClr val="8064A2">
                <a:shade val="80000"/>
                <a:hueOff val="-63056"/>
                <a:satOff val="-1559"/>
                <a:lumOff val="892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63056"/>
                <a:satOff val="-1559"/>
                <a:lumOff val="892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63056"/>
                <a:satOff val="-1559"/>
                <a:lumOff val="892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Instant messaging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30B60BD-378C-4829-B765-752CEC62BB07}" type="parTrans" cxnId="{CEB89811-9410-4E07-949F-7E1751026E0D}">
      <dgm:prSet/>
      <dgm:spPr/>
      <dgm:t>
        <a:bodyPr/>
        <a:lstStyle/>
        <a:p>
          <a:endParaRPr lang="en-US"/>
        </a:p>
      </dgm:t>
    </dgm:pt>
    <dgm:pt modelId="{51A57021-7083-437C-B141-89DA73F5772B}" type="sibTrans" cxnId="{CEB89811-9410-4E07-949F-7E1751026E0D}">
      <dgm:prSet/>
      <dgm:spPr/>
      <dgm:t>
        <a:bodyPr/>
        <a:lstStyle/>
        <a:p>
          <a:endParaRPr lang="en-US"/>
        </a:p>
      </dgm:t>
    </dgm:pt>
    <dgm:pt modelId="{CA8C38F3-1C27-4556-BF79-C2B7014B8213}">
      <dgm:prSet phldrT="[Text]"/>
      <dgm:spPr>
        <a:xfrm>
          <a:off x="4505596" y="1206144"/>
          <a:ext cx="1719932" cy="1031959"/>
        </a:xfrm>
        <a:gradFill rotWithShape="0">
          <a:gsLst>
            <a:gs pos="0">
              <a:srgbClr val="8064A2">
                <a:shade val="80000"/>
                <a:hueOff val="-75668"/>
                <a:satOff val="-1871"/>
                <a:lumOff val="1070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5668"/>
                <a:satOff val="-1871"/>
                <a:lumOff val="1070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5668"/>
                <a:satOff val="-1871"/>
                <a:lumOff val="1070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Internet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292D245-3261-491A-8AEB-D40EFB57E27F}" type="parTrans" cxnId="{CA831171-0BAB-4338-8931-17DFFB297687}">
      <dgm:prSet/>
      <dgm:spPr/>
      <dgm:t>
        <a:bodyPr/>
        <a:lstStyle/>
        <a:p>
          <a:endParaRPr lang="en-US"/>
        </a:p>
      </dgm:t>
    </dgm:pt>
    <dgm:pt modelId="{EB969E79-76C0-4B29-9C5D-63EAB6B681A4}" type="sibTrans" cxnId="{CA831171-0BAB-4338-8931-17DFFB297687}">
      <dgm:prSet/>
      <dgm:spPr/>
      <dgm:t>
        <a:bodyPr/>
        <a:lstStyle/>
        <a:p>
          <a:endParaRPr lang="en-US"/>
        </a:p>
      </dgm:t>
    </dgm:pt>
    <dgm:pt modelId="{3F2AD896-5E5E-4B1F-8C78-27A073A5283C}">
      <dgm:prSet phldrT="[Text]"/>
      <dgm:spPr>
        <a:xfrm>
          <a:off x="6397522" y="1206144"/>
          <a:ext cx="1719932" cy="1031959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Newsgroups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9FFC94E-5E9D-4E80-9057-CF0052C4D6A5}" type="parTrans" cxnId="{F6C623CC-96A7-4544-BA54-C240E62A6C3E}">
      <dgm:prSet/>
      <dgm:spPr/>
      <dgm:t>
        <a:bodyPr/>
        <a:lstStyle/>
        <a:p>
          <a:endParaRPr lang="en-US"/>
        </a:p>
      </dgm:t>
    </dgm:pt>
    <dgm:pt modelId="{793C7E5D-EFC4-4913-9685-6F82647488FD}" type="sibTrans" cxnId="{F6C623CC-96A7-4544-BA54-C240E62A6C3E}">
      <dgm:prSet/>
      <dgm:spPr/>
      <dgm:t>
        <a:bodyPr/>
        <a:lstStyle/>
        <a:p>
          <a:endParaRPr lang="en-US"/>
        </a:p>
      </dgm:t>
    </dgm:pt>
    <dgm:pt modelId="{475F3E8D-7F7C-48C3-B3F3-26A2608E44A5}">
      <dgm:prSet phldrT="[Text]"/>
      <dgm:spPr>
        <a:xfrm>
          <a:off x="721745" y="2410096"/>
          <a:ext cx="1719932" cy="1031959"/>
        </a:xfrm>
        <a:gradFill rotWithShape="0">
          <a:gsLst>
            <a:gs pos="0">
              <a:srgbClr val="8064A2">
                <a:shade val="80000"/>
                <a:hueOff val="-100890"/>
                <a:satOff val="-2494"/>
                <a:lumOff val="1427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00890"/>
                <a:satOff val="-2494"/>
                <a:lumOff val="1427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00890"/>
                <a:satOff val="-2494"/>
                <a:lumOff val="1427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RSS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E95BD83-0896-4C43-B6D7-4D7EEC6B3BA3}" type="parTrans" cxnId="{B2855E7E-6A68-40FD-8EE6-3DD1D468DD8D}">
      <dgm:prSet/>
      <dgm:spPr/>
      <dgm:t>
        <a:bodyPr/>
        <a:lstStyle/>
        <a:p>
          <a:endParaRPr lang="en-US"/>
        </a:p>
      </dgm:t>
    </dgm:pt>
    <dgm:pt modelId="{A2E8F518-C43B-4FE5-A96A-FD2B1BA9A6B2}" type="sibTrans" cxnId="{B2855E7E-6A68-40FD-8EE6-3DD1D468DD8D}">
      <dgm:prSet/>
      <dgm:spPr/>
      <dgm:t>
        <a:bodyPr/>
        <a:lstStyle/>
        <a:p>
          <a:endParaRPr lang="en-US"/>
        </a:p>
      </dgm:t>
    </dgm:pt>
    <dgm:pt modelId="{7B3DF310-5919-409E-9CEB-78168F05B2CD}">
      <dgm:prSet phldrT="[Text]"/>
      <dgm:spPr>
        <a:xfrm>
          <a:off x="2613671" y="2410096"/>
          <a:ext cx="1719932" cy="1031959"/>
        </a:xfrm>
        <a:gradFill rotWithShape="0">
          <a:gsLst>
            <a:gs pos="0">
              <a:srgbClr val="8064A2">
                <a:shade val="80000"/>
                <a:hueOff val="-113501"/>
                <a:satOff val="-2806"/>
                <a:lumOff val="1606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3501"/>
                <a:satOff val="-2806"/>
                <a:lumOff val="1606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3501"/>
                <a:satOff val="-2806"/>
                <a:lumOff val="1606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Video conferencing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984C65D-A27B-48F5-8D36-3723E15155B6}" type="parTrans" cxnId="{CD62A38D-8C0E-493F-8DA2-4B6431F4E38B}">
      <dgm:prSet/>
      <dgm:spPr/>
      <dgm:t>
        <a:bodyPr/>
        <a:lstStyle/>
        <a:p>
          <a:endParaRPr lang="en-US"/>
        </a:p>
      </dgm:t>
    </dgm:pt>
    <dgm:pt modelId="{C70BD5B7-052C-4996-9C66-F5595E14F7F6}" type="sibTrans" cxnId="{CD62A38D-8C0E-493F-8DA2-4B6431F4E38B}">
      <dgm:prSet/>
      <dgm:spPr/>
      <dgm:t>
        <a:bodyPr/>
        <a:lstStyle/>
        <a:p>
          <a:endParaRPr lang="en-US"/>
        </a:p>
      </dgm:t>
    </dgm:pt>
    <dgm:pt modelId="{A52A10AB-DAEF-4ECB-8CE7-6748D063D3CB}">
      <dgm:prSet phldrT="[Text]"/>
      <dgm:spPr>
        <a:xfrm>
          <a:off x="4505596" y="2410096"/>
          <a:ext cx="1719932" cy="1031959"/>
        </a:xfrm>
        <a:gradFill rotWithShape="0">
          <a:gsLst>
            <a:gs pos="0">
              <a:srgbClr val="8064A2">
                <a:shade val="80000"/>
                <a:hueOff val="-126113"/>
                <a:satOff val="-3118"/>
                <a:lumOff val="1784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26113"/>
                <a:satOff val="-3118"/>
                <a:lumOff val="1784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26113"/>
                <a:satOff val="-3118"/>
                <a:lumOff val="1784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VoIP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A191A58-EF9E-4AE2-9608-41D0EBFC39EE}" type="parTrans" cxnId="{63F60555-D30E-4C2A-903B-D645B3CBC57A}">
      <dgm:prSet/>
      <dgm:spPr/>
      <dgm:t>
        <a:bodyPr/>
        <a:lstStyle/>
        <a:p>
          <a:endParaRPr lang="en-US"/>
        </a:p>
      </dgm:t>
    </dgm:pt>
    <dgm:pt modelId="{6885A976-4497-4601-A14E-A811E5BDC996}" type="sibTrans" cxnId="{63F60555-D30E-4C2A-903B-D645B3CBC57A}">
      <dgm:prSet/>
      <dgm:spPr/>
      <dgm:t>
        <a:bodyPr/>
        <a:lstStyle/>
        <a:p>
          <a:endParaRPr lang="en-US"/>
        </a:p>
      </dgm:t>
    </dgm:pt>
    <dgm:pt modelId="{5CF2288F-D546-4A5A-B3A6-D63423BD05BA}">
      <dgm:prSet phldrT="[Text]"/>
      <dgm:spPr>
        <a:xfrm>
          <a:off x="6397522" y="2410096"/>
          <a:ext cx="1719932" cy="1031959"/>
        </a:xfrm>
        <a:gradFill rotWithShape="0">
          <a:gsLst>
            <a:gs pos="0">
              <a:srgbClr val="8064A2">
                <a:shade val="80000"/>
                <a:hueOff val="-138724"/>
                <a:satOff val="-3430"/>
                <a:lumOff val="1963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8724"/>
                <a:satOff val="-3430"/>
                <a:lumOff val="1963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8724"/>
                <a:satOff val="-3430"/>
                <a:lumOff val="1963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0B627AA-9B86-48D5-9491-E4AA36ED7C8A}" type="parTrans" cxnId="{D12432EF-5CE8-424C-B95D-1FD29CA2FEFB}">
      <dgm:prSet/>
      <dgm:spPr/>
      <dgm:t>
        <a:bodyPr/>
        <a:lstStyle/>
        <a:p>
          <a:endParaRPr lang="en-US"/>
        </a:p>
      </dgm:t>
    </dgm:pt>
    <dgm:pt modelId="{CEDFCA37-E25F-4C24-BDE0-504DB74C29A8}" type="sibTrans" cxnId="{D12432EF-5CE8-424C-B95D-1FD29CA2FEFB}">
      <dgm:prSet/>
      <dgm:spPr/>
      <dgm:t>
        <a:bodyPr/>
        <a:lstStyle/>
        <a:p>
          <a:endParaRPr lang="en-US"/>
        </a:p>
      </dgm:t>
    </dgm:pt>
    <dgm:pt modelId="{4821E1A4-AF7A-4A3E-B926-D10603EAB49A}">
      <dgm:prSet phldrT="[Text]"/>
      <dgm:spPr>
        <a:xfrm>
          <a:off x="1667708" y="3614049"/>
          <a:ext cx="1719932" cy="1031959"/>
        </a:xfrm>
        <a:gradFill rotWithShape="0">
          <a:gsLst>
            <a:gs pos="0">
              <a:srgbClr val="8064A2">
                <a:shade val="80000"/>
                <a:hueOff val="-151335"/>
                <a:satOff val="-3741"/>
                <a:lumOff val="2141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51335"/>
                <a:satOff val="-3741"/>
                <a:lumOff val="2141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51335"/>
                <a:satOff val="-3741"/>
                <a:lumOff val="2141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 2.0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7A970D3-2EA9-4DA1-BF48-4C10DCEF0C3E}" type="parTrans" cxnId="{46520AE1-E322-469B-B5C3-34C05E17691F}">
      <dgm:prSet/>
      <dgm:spPr/>
      <dgm:t>
        <a:bodyPr/>
        <a:lstStyle/>
        <a:p>
          <a:endParaRPr lang="en-US"/>
        </a:p>
      </dgm:t>
    </dgm:pt>
    <dgm:pt modelId="{8D205F42-D9BD-4920-825D-9EC3A1451C16}" type="sibTrans" cxnId="{46520AE1-E322-469B-B5C3-34C05E17691F}">
      <dgm:prSet/>
      <dgm:spPr/>
      <dgm:t>
        <a:bodyPr/>
        <a:lstStyle/>
        <a:p>
          <a:endParaRPr lang="en-US"/>
        </a:p>
      </dgm:t>
    </dgm:pt>
    <dgm:pt modelId="{62F41540-EC4D-42B2-A3A9-7814D8861455}">
      <dgm:prSet phldrT="[Text]"/>
      <dgm:spPr>
        <a:xfrm>
          <a:off x="3559633" y="3614049"/>
          <a:ext cx="1719932" cy="1031959"/>
        </a:xfrm>
        <a:gradFill rotWithShape="0">
          <a:gsLst>
            <a:gs pos="0">
              <a:srgbClr val="8064A2">
                <a:shade val="80000"/>
                <a:hueOff val="-163946"/>
                <a:satOff val="-4053"/>
                <a:lumOff val="2320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63946"/>
                <a:satOff val="-4053"/>
                <a:lumOff val="2320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63946"/>
                <a:satOff val="-4053"/>
                <a:lumOff val="2320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 folders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398AF67-6AE9-4E70-A3C4-27D3EF53633E}" type="parTrans" cxnId="{7BC3E48C-E1C0-4B5F-A0D7-9CD884EF0D78}">
      <dgm:prSet/>
      <dgm:spPr/>
      <dgm:t>
        <a:bodyPr/>
        <a:lstStyle/>
        <a:p>
          <a:endParaRPr lang="en-US"/>
        </a:p>
      </dgm:t>
    </dgm:pt>
    <dgm:pt modelId="{D4827BA3-23C4-4EFB-A2E3-2C6C4E539D49}" type="sibTrans" cxnId="{7BC3E48C-E1C0-4B5F-A0D7-9CD884EF0D78}">
      <dgm:prSet/>
      <dgm:spPr/>
      <dgm:t>
        <a:bodyPr/>
        <a:lstStyle/>
        <a:p>
          <a:endParaRPr lang="en-US"/>
        </a:p>
      </dgm:t>
    </dgm:pt>
    <dgm:pt modelId="{8B1800AE-AA5A-4986-9E84-8ABD9CB8EB5D}">
      <dgm:prSet phldrT="[Text]"/>
      <dgm:spPr>
        <a:xfrm>
          <a:off x="5451559" y="3614049"/>
          <a:ext cx="1719932" cy="103195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Wikis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F59F2AE-B2AB-4614-A137-BB54EC3AA896}" type="parTrans" cxnId="{D61618FB-FD61-45D9-8255-0B40E3FEEF6E}">
      <dgm:prSet/>
      <dgm:spPr/>
      <dgm:t>
        <a:bodyPr/>
        <a:lstStyle/>
        <a:p>
          <a:endParaRPr lang="en-US"/>
        </a:p>
      </dgm:t>
    </dgm:pt>
    <dgm:pt modelId="{0436A1C5-279C-450C-BB60-E17CA30A68C9}" type="sibTrans" cxnId="{D61618FB-FD61-45D9-8255-0B40E3FEEF6E}">
      <dgm:prSet/>
      <dgm:spPr/>
      <dgm:t>
        <a:bodyPr/>
        <a:lstStyle/>
        <a:p>
          <a:endParaRPr lang="en-US"/>
        </a:p>
      </dgm:t>
    </dgm:pt>
    <dgm:pt modelId="{AD809960-376B-4D64-9FAD-AB4E4B175F53}" type="pres">
      <dgm:prSet presAssocID="{BDD455D4-FEAA-4E30-8D4E-48E00088B3B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18F5F6B-B643-4A91-871E-4CF1BD34A817}" type="pres">
      <dgm:prSet presAssocID="{D8F71D07-E92E-48BE-A77B-5CFF26184E98}" presName="node" presStyleLbl="node1" presStyleIdx="0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A6FFB36-AC31-4788-B4C7-CE1B4FDE18AB}" type="pres">
      <dgm:prSet presAssocID="{B73A2BB2-292E-43E9-A2DF-420BFDB21B17}" presName="sibTrans" presStyleCnt="0"/>
      <dgm:spPr/>
    </dgm:pt>
    <dgm:pt modelId="{56324F85-D8A0-4D19-B7E5-505E39939296}" type="pres">
      <dgm:prSet presAssocID="{C447C2B5-5BF7-419E-8EBF-DD694B5BAB63}" presName="node" presStyleLbl="node1" presStyleIdx="1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2E608B4-FFDD-41DA-9500-E0CA0D7B39C3}" type="pres">
      <dgm:prSet presAssocID="{440CF058-68EB-4BC5-838C-F72723C0A92A}" presName="sibTrans" presStyleCnt="0"/>
      <dgm:spPr/>
    </dgm:pt>
    <dgm:pt modelId="{935F1000-FC37-4CBB-AA90-81B1C8E9AAC9}" type="pres">
      <dgm:prSet presAssocID="{A26B5C5C-C518-4B4A-A513-63874F778EC3}" presName="node" presStyleLbl="node1" presStyleIdx="2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CA04B13-177A-4116-9B47-C3DF49349C0E}" type="pres">
      <dgm:prSet presAssocID="{A7D83D99-926D-474E-AE4A-10483BAC4D3C}" presName="sibTrans" presStyleCnt="0"/>
      <dgm:spPr/>
    </dgm:pt>
    <dgm:pt modelId="{8385C82B-A7AD-4BF2-ABB2-F4F1C32759E3}" type="pres">
      <dgm:prSet presAssocID="{910E125A-CEC2-4071-98B8-4A4AC0475287}" presName="node" presStyleLbl="node1" presStyleIdx="3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048C813-4510-4C39-875C-DE953C2DFE51}" type="pres">
      <dgm:prSet presAssocID="{0526CC86-4D6C-4A98-8C6C-12C7748B2E1A}" presName="sibTrans" presStyleCnt="0"/>
      <dgm:spPr/>
    </dgm:pt>
    <dgm:pt modelId="{64B152F4-D0CC-4AD1-A2CD-030335589089}" type="pres">
      <dgm:prSet presAssocID="{12141673-DD4E-4CAB-AEEA-11E722C3D393}" presName="node" presStyleLbl="node1" presStyleIdx="4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D634488-4F50-46E5-8CAF-FC895D591238}" type="pres">
      <dgm:prSet presAssocID="{7FCB3632-2D8A-4CC3-9AA1-CC829E4FECD5}" presName="sibTrans" presStyleCnt="0"/>
      <dgm:spPr/>
    </dgm:pt>
    <dgm:pt modelId="{19D889F4-852B-45F4-ABB4-3FB9D9149D0D}" type="pres">
      <dgm:prSet presAssocID="{D020948C-160C-4F88-B9D6-F603C0040363}" presName="node" presStyleLbl="node1" presStyleIdx="5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26A404E-DE41-4861-BE0E-E5010BCFE1BD}" type="pres">
      <dgm:prSet presAssocID="{51A57021-7083-437C-B141-89DA73F5772B}" presName="sibTrans" presStyleCnt="0"/>
      <dgm:spPr/>
    </dgm:pt>
    <dgm:pt modelId="{E2EEADF4-2D44-4465-8B59-3BB8155AB208}" type="pres">
      <dgm:prSet presAssocID="{CA8C38F3-1C27-4556-BF79-C2B7014B8213}" presName="node" presStyleLbl="node1" presStyleIdx="6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EDCA7D9-39AB-49A0-B2E1-B6012BCA4DD6}" type="pres">
      <dgm:prSet presAssocID="{EB969E79-76C0-4B29-9C5D-63EAB6B681A4}" presName="sibTrans" presStyleCnt="0"/>
      <dgm:spPr/>
    </dgm:pt>
    <dgm:pt modelId="{F220199B-2BF8-4944-B2B5-B2D17CCD958B}" type="pres">
      <dgm:prSet presAssocID="{3F2AD896-5E5E-4B1F-8C78-27A073A5283C}" presName="node" presStyleLbl="node1" presStyleIdx="7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BE1A293-5F89-4616-A975-DE30977E0550}" type="pres">
      <dgm:prSet presAssocID="{793C7E5D-EFC4-4913-9685-6F82647488FD}" presName="sibTrans" presStyleCnt="0"/>
      <dgm:spPr/>
    </dgm:pt>
    <dgm:pt modelId="{195451DC-4B40-416A-BC5F-4F05A47E5C86}" type="pres">
      <dgm:prSet presAssocID="{475F3E8D-7F7C-48C3-B3F3-26A2608E44A5}" presName="node" presStyleLbl="node1" presStyleIdx="8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D34A129-738C-4A09-A815-8D9EC09F3924}" type="pres">
      <dgm:prSet presAssocID="{A2E8F518-C43B-4FE5-A96A-FD2B1BA9A6B2}" presName="sibTrans" presStyleCnt="0"/>
      <dgm:spPr/>
    </dgm:pt>
    <dgm:pt modelId="{29D5F7DC-34B9-4230-9FDB-0A2C8BAC95DF}" type="pres">
      <dgm:prSet presAssocID="{7B3DF310-5919-409E-9CEB-78168F05B2CD}" presName="node" presStyleLbl="node1" presStyleIdx="9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DF337DE-1522-4AC9-A3BB-05F728271D2B}" type="pres">
      <dgm:prSet presAssocID="{C70BD5B7-052C-4996-9C66-F5595E14F7F6}" presName="sibTrans" presStyleCnt="0"/>
      <dgm:spPr/>
    </dgm:pt>
    <dgm:pt modelId="{761FDF24-1C4E-4999-BCE5-732F33C480CD}" type="pres">
      <dgm:prSet presAssocID="{A52A10AB-DAEF-4ECB-8CE7-6748D063D3CB}" presName="node" presStyleLbl="node1" presStyleIdx="10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F19736-8E57-495D-8FEC-1CCAC898A8BC}" type="pres">
      <dgm:prSet presAssocID="{6885A976-4497-4601-A14E-A811E5BDC996}" presName="sibTrans" presStyleCnt="0"/>
      <dgm:spPr/>
    </dgm:pt>
    <dgm:pt modelId="{B2632136-AB2D-4040-88B2-708062BC9F65}" type="pres">
      <dgm:prSet presAssocID="{5CF2288F-D546-4A5A-B3A6-D63423BD05BA}" presName="node" presStyleLbl="node1" presStyleIdx="11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0096D89-FBB4-49AA-B66A-A619D0D45B9A}" type="pres">
      <dgm:prSet presAssocID="{CEDFCA37-E25F-4C24-BDE0-504DB74C29A8}" presName="sibTrans" presStyleCnt="0"/>
      <dgm:spPr/>
    </dgm:pt>
    <dgm:pt modelId="{6EF44B0E-FD63-48DD-B258-1718CB589CBF}" type="pres">
      <dgm:prSet presAssocID="{4821E1A4-AF7A-4A3E-B926-D10603EAB49A}" presName="node" presStyleLbl="node1" presStyleIdx="12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6916EF6-5BC0-43A8-BA80-B6BE0C6DB56C}" type="pres">
      <dgm:prSet presAssocID="{8D205F42-D9BD-4920-825D-9EC3A1451C16}" presName="sibTrans" presStyleCnt="0"/>
      <dgm:spPr/>
    </dgm:pt>
    <dgm:pt modelId="{0B644EFA-73D3-44D9-BD0B-1F8C2CD790E5}" type="pres">
      <dgm:prSet presAssocID="{62F41540-EC4D-42B2-A3A9-7814D8861455}" presName="node" presStyleLbl="node1" presStyleIdx="13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9C3EAA1-3113-400C-8EC7-303F8E191FEE}" type="pres">
      <dgm:prSet presAssocID="{D4827BA3-23C4-4EFB-A2E3-2C6C4E539D49}" presName="sibTrans" presStyleCnt="0"/>
      <dgm:spPr/>
    </dgm:pt>
    <dgm:pt modelId="{5A1E3288-573F-4C18-AF93-A2A62BD7968E}" type="pres">
      <dgm:prSet presAssocID="{8B1800AE-AA5A-4986-9E84-8ABD9CB8EB5D}" presName="node" presStyleLbl="node1" presStyleIdx="14" presStyleCnt="1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85B3904D-2A5E-435A-82B0-4761479CE9B4}" srcId="{BDD455D4-FEAA-4E30-8D4E-48E00088B3B6}" destId="{C447C2B5-5BF7-419E-8EBF-DD694B5BAB63}" srcOrd="1" destOrd="0" parTransId="{9BEDD45F-7898-4EBA-A7C0-01B401F7E5D7}" sibTransId="{440CF058-68EB-4BC5-838C-F72723C0A92A}"/>
    <dgm:cxn modelId="{D6D926AF-69D9-4731-B2E5-183698F01CDD}" srcId="{BDD455D4-FEAA-4E30-8D4E-48E00088B3B6}" destId="{910E125A-CEC2-4071-98B8-4A4AC0475287}" srcOrd="3" destOrd="0" parTransId="{16B5A62C-C31F-467C-B1E9-B9580E610E81}" sibTransId="{0526CC86-4D6C-4A98-8C6C-12C7748B2E1A}"/>
    <dgm:cxn modelId="{D154AFAA-A959-45BA-8C9F-46B66C0C92C8}" type="presOf" srcId="{BDD455D4-FEAA-4E30-8D4E-48E00088B3B6}" destId="{AD809960-376B-4D64-9FAD-AB4E4B175F53}" srcOrd="0" destOrd="0" presId="urn:microsoft.com/office/officeart/2005/8/layout/default#42"/>
    <dgm:cxn modelId="{4AD53B33-11EC-480E-8528-C175FD1CCBDF}" srcId="{BDD455D4-FEAA-4E30-8D4E-48E00088B3B6}" destId="{D8F71D07-E92E-48BE-A77B-5CFF26184E98}" srcOrd="0" destOrd="0" parTransId="{F8FA8A8C-4721-48FA-ABD7-E53A44043A0F}" sibTransId="{B73A2BB2-292E-43E9-A2DF-420BFDB21B17}"/>
    <dgm:cxn modelId="{7FF3CD92-C4FC-4EEC-8966-FA623A48E58D}" type="presOf" srcId="{A26B5C5C-C518-4B4A-A513-63874F778EC3}" destId="{935F1000-FC37-4CBB-AA90-81B1C8E9AAC9}" srcOrd="0" destOrd="0" presId="urn:microsoft.com/office/officeart/2005/8/layout/default#42"/>
    <dgm:cxn modelId="{CEB89811-9410-4E07-949F-7E1751026E0D}" srcId="{BDD455D4-FEAA-4E30-8D4E-48E00088B3B6}" destId="{D020948C-160C-4F88-B9D6-F603C0040363}" srcOrd="5" destOrd="0" parTransId="{030B60BD-378C-4829-B765-752CEC62BB07}" sibTransId="{51A57021-7083-437C-B141-89DA73F5772B}"/>
    <dgm:cxn modelId="{8D7AD02F-CDF9-4B4F-B14C-5C739CF5BE5D}" srcId="{BDD455D4-FEAA-4E30-8D4E-48E00088B3B6}" destId="{A26B5C5C-C518-4B4A-A513-63874F778EC3}" srcOrd="2" destOrd="0" parTransId="{C3DB66E2-D111-4CED-99D0-F80720F2AB03}" sibTransId="{A7D83D99-926D-474E-AE4A-10483BAC4D3C}"/>
    <dgm:cxn modelId="{F6C623CC-96A7-4544-BA54-C240E62A6C3E}" srcId="{BDD455D4-FEAA-4E30-8D4E-48E00088B3B6}" destId="{3F2AD896-5E5E-4B1F-8C78-27A073A5283C}" srcOrd="7" destOrd="0" parTransId="{79FFC94E-5E9D-4E80-9057-CF0052C4D6A5}" sibTransId="{793C7E5D-EFC4-4913-9685-6F82647488FD}"/>
    <dgm:cxn modelId="{761E81EC-84F0-4025-9065-0116AED7F902}" type="presOf" srcId="{A52A10AB-DAEF-4ECB-8CE7-6748D063D3CB}" destId="{761FDF24-1C4E-4999-BCE5-732F33C480CD}" srcOrd="0" destOrd="0" presId="urn:microsoft.com/office/officeart/2005/8/layout/default#42"/>
    <dgm:cxn modelId="{34F5E18A-81FD-43A5-8E12-3997943CB8DC}" type="presOf" srcId="{D8F71D07-E92E-48BE-A77B-5CFF26184E98}" destId="{418F5F6B-B643-4A91-871E-4CF1BD34A817}" srcOrd="0" destOrd="0" presId="urn:microsoft.com/office/officeart/2005/8/layout/default#42"/>
    <dgm:cxn modelId="{AACC6D49-FF02-4466-BC53-645B212DE9C1}" type="presOf" srcId="{7B3DF310-5919-409E-9CEB-78168F05B2CD}" destId="{29D5F7DC-34B9-4230-9FDB-0A2C8BAC95DF}" srcOrd="0" destOrd="0" presId="urn:microsoft.com/office/officeart/2005/8/layout/default#42"/>
    <dgm:cxn modelId="{B2C82EDF-5C99-4DF9-8DBC-B756FDCD700E}" type="presOf" srcId="{62F41540-EC4D-42B2-A3A9-7814D8861455}" destId="{0B644EFA-73D3-44D9-BD0B-1F8C2CD790E5}" srcOrd="0" destOrd="0" presId="urn:microsoft.com/office/officeart/2005/8/layout/default#42"/>
    <dgm:cxn modelId="{79DBB34B-B773-4580-9FDC-0C0C20A28BD0}" type="presOf" srcId="{5CF2288F-D546-4A5A-B3A6-D63423BD05BA}" destId="{B2632136-AB2D-4040-88B2-708062BC9F65}" srcOrd="0" destOrd="0" presId="urn:microsoft.com/office/officeart/2005/8/layout/default#42"/>
    <dgm:cxn modelId="{97593D3A-84F3-4D64-BE95-B26ED4488BED}" type="presOf" srcId="{CA8C38F3-1C27-4556-BF79-C2B7014B8213}" destId="{E2EEADF4-2D44-4465-8B59-3BB8155AB208}" srcOrd="0" destOrd="0" presId="urn:microsoft.com/office/officeart/2005/8/layout/default#42"/>
    <dgm:cxn modelId="{CA831171-0BAB-4338-8931-17DFFB297687}" srcId="{BDD455D4-FEAA-4E30-8D4E-48E00088B3B6}" destId="{CA8C38F3-1C27-4556-BF79-C2B7014B8213}" srcOrd="6" destOrd="0" parTransId="{C292D245-3261-491A-8AEB-D40EFB57E27F}" sibTransId="{EB969E79-76C0-4B29-9C5D-63EAB6B681A4}"/>
    <dgm:cxn modelId="{C0B8BCBD-E76E-44EF-AD4F-A0D6EEA627AF}" type="presOf" srcId="{C447C2B5-5BF7-419E-8EBF-DD694B5BAB63}" destId="{56324F85-D8A0-4D19-B7E5-505E39939296}" srcOrd="0" destOrd="0" presId="urn:microsoft.com/office/officeart/2005/8/layout/default#42"/>
    <dgm:cxn modelId="{B2855E7E-6A68-40FD-8EE6-3DD1D468DD8D}" srcId="{BDD455D4-FEAA-4E30-8D4E-48E00088B3B6}" destId="{475F3E8D-7F7C-48C3-B3F3-26A2608E44A5}" srcOrd="8" destOrd="0" parTransId="{1E95BD83-0896-4C43-B6D7-4D7EEC6B3BA3}" sibTransId="{A2E8F518-C43B-4FE5-A96A-FD2B1BA9A6B2}"/>
    <dgm:cxn modelId="{CD62A38D-8C0E-493F-8DA2-4B6431F4E38B}" srcId="{BDD455D4-FEAA-4E30-8D4E-48E00088B3B6}" destId="{7B3DF310-5919-409E-9CEB-78168F05B2CD}" srcOrd="9" destOrd="0" parTransId="{8984C65D-A27B-48F5-8D36-3723E15155B6}" sibTransId="{C70BD5B7-052C-4996-9C66-F5595E14F7F6}"/>
    <dgm:cxn modelId="{A965704E-9D8F-4395-9D88-38873143975C}" type="presOf" srcId="{8B1800AE-AA5A-4986-9E84-8ABD9CB8EB5D}" destId="{5A1E3288-573F-4C18-AF93-A2A62BD7968E}" srcOrd="0" destOrd="0" presId="urn:microsoft.com/office/officeart/2005/8/layout/default#42"/>
    <dgm:cxn modelId="{D12432EF-5CE8-424C-B95D-1FD29CA2FEFB}" srcId="{BDD455D4-FEAA-4E30-8D4E-48E00088B3B6}" destId="{5CF2288F-D546-4A5A-B3A6-D63423BD05BA}" srcOrd="11" destOrd="0" parTransId="{E0B627AA-9B86-48D5-9491-E4AA36ED7C8A}" sibTransId="{CEDFCA37-E25F-4C24-BDE0-504DB74C29A8}"/>
    <dgm:cxn modelId="{F3F5159C-46E6-4D7C-BF9A-28BCDDCABDB1}" type="presOf" srcId="{910E125A-CEC2-4071-98B8-4A4AC0475287}" destId="{8385C82B-A7AD-4BF2-ABB2-F4F1C32759E3}" srcOrd="0" destOrd="0" presId="urn:microsoft.com/office/officeart/2005/8/layout/default#42"/>
    <dgm:cxn modelId="{D61618FB-FD61-45D9-8255-0B40E3FEEF6E}" srcId="{BDD455D4-FEAA-4E30-8D4E-48E00088B3B6}" destId="{8B1800AE-AA5A-4986-9E84-8ABD9CB8EB5D}" srcOrd="14" destOrd="0" parTransId="{0F59F2AE-B2AB-4614-A137-BB54EC3AA896}" sibTransId="{0436A1C5-279C-450C-BB60-E17CA30A68C9}"/>
    <dgm:cxn modelId="{46520AE1-E322-469B-B5C3-34C05E17691F}" srcId="{BDD455D4-FEAA-4E30-8D4E-48E00088B3B6}" destId="{4821E1A4-AF7A-4A3E-B926-D10603EAB49A}" srcOrd="12" destOrd="0" parTransId="{67A970D3-2EA9-4DA1-BF48-4C10DCEF0C3E}" sibTransId="{8D205F42-D9BD-4920-825D-9EC3A1451C16}"/>
    <dgm:cxn modelId="{9F336E6C-3B74-484C-8D03-688A06A793A8}" type="presOf" srcId="{D020948C-160C-4F88-B9D6-F603C0040363}" destId="{19D889F4-852B-45F4-ABB4-3FB9D9149D0D}" srcOrd="0" destOrd="0" presId="urn:microsoft.com/office/officeart/2005/8/layout/default#42"/>
    <dgm:cxn modelId="{01DEDD69-D64F-43C2-BC8F-D9ADAE15B11A}" type="presOf" srcId="{3F2AD896-5E5E-4B1F-8C78-27A073A5283C}" destId="{F220199B-2BF8-4944-B2B5-B2D17CCD958B}" srcOrd="0" destOrd="0" presId="urn:microsoft.com/office/officeart/2005/8/layout/default#42"/>
    <dgm:cxn modelId="{D383179F-CD80-44F8-AD2A-D88EB455EDBE}" type="presOf" srcId="{12141673-DD4E-4CAB-AEEA-11E722C3D393}" destId="{64B152F4-D0CC-4AD1-A2CD-030335589089}" srcOrd="0" destOrd="0" presId="urn:microsoft.com/office/officeart/2005/8/layout/default#42"/>
    <dgm:cxn modelId="{63F60555-D30E-4C2A-903B-D645B3CBC57A}" srcId="{BDD455D4-FEAA-4E30-8D4E-48E00088B3B6}" destId="{A52A10AB-DAEF-4ECB-8CE7-6748D063D3CB}" srcOrd="10" destOrd="0" parTransId="{2A191A58-EF9E-4AE2-9608-41D0EBFC39EE}" sibTransId="{6885A976-4497-4601-A14E-A811E5BDC996}"/>
    <dgm:cxn modelId="{7BC3E48C-E1C0-4B5F-A0D7-9CD884EF0D78}" srcId="{BDD455D4-FEAA-4E30-8D4E-48E00088B3B6}" destId="{62F41540-EC4D-42B2-A3A9-7814D8861455}" srcOrd="13" destOrd="0" parTransId="{5398AF67-6AE9-4E70-A3C4-27D3EF53633E}" sibTransId="{D4827BA3-23C4-4EFB-A2E3-2C6C4E539D49}"/>
    <dgm:cxn modelId="{7B054F45-741F-4E74-B9A7-842E7E7E68D8}" srcId="{BDD455D4-FEAA-4E30-8D4E-48E00088B3B6}" destId="{12141673-DD4E-4CAB-AEEA-11E722C3D393}" srcOrd="4" destOrd="0" parTransId="{016EFE68-B851-49CD-882A-42E53BFE3432}" sibTransId="{7FCB3632-2D8A-4CC3-9AA1-CC829E4FECD5}"/>
    <dgm:cxn modelId="{09009673-314B-4E05-8E06-F196EB5CF11B}" type="presOf" srcId="{4821E1A4-AF7A-4A3E-B926-D10603EAB49A}" destId="{6EF44B0E-FD63-48DD-B258-1718CB589CBF}" srcOrd="0" destOrd="0" presId="urn:microsoft.com/office/officeart/2005/8/layout/default#42"/>
    <dgm:cxn modelId="{DBCA0D2F-5745-4FD3-950D-69FF8E3EFBA0}" type="presOf" srcId="{475F3E8D-7F7C-48C3-B3F3-26A2608E44A5}" destId="{195451DC-4B40-416A-BC5F-4F05A47E5C86}" srcOrd="0" destOrd="0" presId="urn:microsoft.com/office/officeart/2005/8/layout/default#42"/>
    <dgm:cxn modelId="{DC5F331A-C167-4D69-AF76-A36B1A9167C4}" type="presParOf" srcId="{AD809960-376B-4D64-9FAD-AB4E4B175F53}" destId="{418F5F6B-B643-4A91-871E-4CF1BD34A817}" srcOrd="0" destOrd="0" presId="urn:microsoft.com/office/officeart/2005/8/layout/default#42"/>
    <dgm:cxn modelId="{6FBFD020-4475-424E-931F-6D99101E3092}" type="presParOf" srcId="{AD809960-376B-4D64-9FAD-AB4E4B175F53}" destId="{DA6FFB36-AC31-4788-B4C7-CE1B4FDE18AB}" srcOrd="1" destOrd="0" presId="urn:microsoft.com/office/officeart/2005/8/layout/default#42"/>
    <dgm:cxn modelId="{0C55B187-B02F-43FD-AF8C-A1CB062CF472}" type="presParOf" srcId="{AD809960-376B-4D64-9FAD-AB4E4B175F53}" destId="{56324F85-D8A0-4D19-B7E5-505E39939296}" srcOrd="2" destOrd="0" presId="urn:microsoft.com/office/officeart/2005/8/layout/default#42"/>
    <dgm:cxn modelId="{0C8B3F32-1B9F-45CB-A2B7-455CC6364B7D}" type="presParOf" srcId="{AD809960-376B-4D64-9FAD-AB4E4B175F53}" destId="{02E608B4-FFDD-41DA-9500-E0CA0D7B39C3}" srcOrd="3" destOrd="0" presId="urn:microsoft.com/office/officeart/2005/8/layout/default#42"/>
    <dgm:cxn modelId="{0538D213-E2AB-493E-9CB2-B57CC9AAD43B}" type="presParOf" srcId="{AD809960-376B-4D64-9FAD-AB4E4B175F53}" destId="{935F1000-FC37-4CBB-AA90-81B1C8E9AAC9}" srcOrd="4" destOrd="0" presId="urn:microsoft.com/office/officeart/2005/8/layout/default#42"/>
    <dgm:cxn modelId="{C2F88758-1B39-4494-A017-FC78C5B22806}" type="presParOf" srcId="{AD809960-376B-4D64-9FAD-AB4E4B175F53}" destId="{3CA04B13-177A-4116-9B47-C3DF49349C0E}" srcOrd="5" destOrd="0" presId="urn:microsoft.com/office/officeart/2005/8/layout/default#42"/>
    <dgm:cxn modelId="{DFBCD7F7-99A9-46B2-B552-C17ABC2D4026}" type="presParOf" srcId="{AD809960-376B-4D64-9FAD-AB4E4B175F53}" destId="{8385C82B-A7AD-4BF2-ABB2-F4F1C32759E3}" srcOrd="6" destOrd="0" presId="urn:microsoft.com/office/officeart/2005/8/layout/default#42"/>
    <dgm:cxn modelId="{57AD547A-6CF8-4865-899A-7FB15A5E52AC}" type="presParOf" srcId="{AD809960-376B-4D64-9FAD-AB4E4B175F53}" destId="{F048C813-4510-4C39-875C-DE953C2DFE51}" srcOrd="7" destOrd="0" presId="urn:microsoft.com/office/officeart/2005/8/layout/default#42"/>
    <dgm:cxn modelId="{06E8D3E0-CC7F-488D-ACAD-02F91A816E55}" type="presParOf" srcId="{AD809960-376B-4D64-9FAD-AB4E4B175F53}" destId="{64B152F4-D0CC-4AD1-A2CD-030335589089}" srcOrd="8" destOrd="0" presId="urn:microsoft.com/office/officeart/2005/8/layout/default#42"/>
    <dgm:cxn modelId="{47D3BEDC-ED6E-44FA-9B8C-E20DF9BA27F6}" type="presParOf" srcId="{AD809960-376B-4D64-9FAD-AB4E4B175F53}" destId="{7D634488-4F50-46E5-8CAF-FC895D591238}" srcOrd="9" destOrd="0" presId="urn:microsoft.com/office/officeart/2005/8/layout/default#42"/>
    <dgm:cxn modelId="{05E0F5D3-8A60-467D-B768-475C2C343CFA}" type="presParOf" srcId="{AD809960-376B-4D64-9FAD-AB4E4B175F53}" destId="{19D889F4-852B-45F4-ABB4-3FB9D9149D0D}" srcOrd="10" destOrd="0" presId="urn:microsoft.com/office/officeart/2005/8/layout/default#42"/>
    <dgm:cxn modelId="{ECE4BF36-D20C-48C7-8641-21D93EE9A427}" type="presParOf" srcId="{AD809960-376B-4D64-9FAD-AB4E4B175F53}" destId="{426A404E-DE41-4861-BE0E-E5010BCFE1BD}" srcOrd="11" destOrd="0" presId="urn:microsoft.com/office/officeart/2005/8/layout/default#42"/>
    <dgm:cxn modelId="{48786A8E-171A-475D-BFBD-BB56C7151567}" type="presParOf" srcId="{AD809960-376B-4D64-9FAD-AB4E4B175F53}" destId="{E2EEADF4-2D44-4465-8B59-3BB8155AB208}" srcOrd="12" destOrd="0" presId="urn:microsoft.com/office/officeart/2005/8/layout/default#42"/>
    <dgm:cxn modelId="{7B2AF964-AD89-47D7-B101-F6ED8578E8D3}" type="presParOf" srcId="{AD809960-376B-4D64-9FAD-AB4E4B175F53}" destId="{0EDCA7D9-39AB-49A0-B2E1-B6012BCA4DD6}" srcOrd="13" destOrd="0" presId="urn:microsoft.com/office/officeart/2005/8/layout/default#42"/>
    <dgm:cxn modelId="{3162D4FF-A465-4C96-80C1-F35B356A2127}" type="presParOf" srcId="{AD809960-376B-4D64-9FAD-AB4E4B175F53}" destId="{F220199B-2BF8-4944-B2B5-B2D17CCD958B}" srcOrd="14" destOrd="0" presId="urn:microsoft.com/office/officeart/2005/8/layout/default#42"/>
    <dgm:cxn modelId="{311BEAD9-3DB1-43D6-B034-B70C8D694371}" type="presParOf" srcId="{AD809960-376B-4D64-9FAD-AB4E4B175F53}" destId="{4BE1A293-5F89-4616-A975-DE30977E0550}" srcOrd="15" destOrd="0" presId="urn:microsoft.com/office/officeart/2005/8/layout/default#42"/>
    <dgm:cxn modelId="{5904ABD4-8AF2-4137-8610-9014BA7943F2}" type="presParOf" srcId="{AD809960-376B-4D64-9FAD-AB4E4B175F53}" destId="{195451DC-4B40-416A-BC5F-4F05A47E5C86}" srcOrd="16" destOrd="0" presId="urn:microsoft.com/office/officeart/2005/8/layout/default#42"/>
    <dgm:cxn modelId="{01CE3101-183A-4461-BCDD-0B94B897924B}" type="presParOf" srcId="{AD809960-376B-4D64-9FAD-AB4E4B175F53}" destId="{7D34A129-738C-4A09-A815-8D9EC09F3924}" srcOrd="17" destOrd="0" presId="urn:microsoft.com/office/officeart/2005/8/layout/default#42"/>
    <dgm:cxn modelId="{C99BCDBB-D14F-4514-9065-A40715B3F30F}" type="presParOf" srcId="{AD809960-376B-4D64-9FAD-AB4E4B175F53}" destId="{29D5F7DC-34B9-4230-9FDB-0A2C8BAC95DF}" srcOrd="18" destOrd="0" presId="urn:microsoft.com/office/officeart/2005/8/layout/default#42"/>
    <dgm:cxn modelId="{39230F0B-B179-4F51-AE82-2EB385D1F6BD}" type="presParOf" srcId="{AD809960-376B-4D64-9FAD-AB4E4B175F53}" destId="{4DF337DE-1522-4AC9-A3BB-05F728271D2B}" srcOrd="19" destOrd="0" presId="urn:microsoft.com/office/officeart/2005/8/layout/default#42"/>
    <dgm:cxn modelId="{3139A30B-65FF-4408-887C-BB15E415CC66}" type="presParOf" srcId="{AD809960-376B-4D64-9FAD-AB4E4B175F53}" destId="{761FDF24-1C4E-4999-BCE5-732F33C480CD}" srcOrd="20" destOrd="0" presId="urn:microsoft.com/office/officeart/2005/8/layout/default#42"/>
    <dgm:cxn modelId="{37D53876-18F6-4082-8ED4-18E3D58929ED}" type="presParOf" srcId="{AD809960-376B-4D64-9FAD-AB4E4B175F53}" destId="{ABF19736-8E57-495D-8FEC-1CCAC898A8BC}" srcOrd="21" destOrd="0" presId="urn:microsoft.com/office/officeart/2005/8/layout/default#42"/>
    <dgm:cxn modelId="{014614C8-687B-496F-B15F-B5945CF81C87}" type="presParOf" srcId="{AD809960-376B-4D64-9FAD-AB4E4B175F53}" destId="{B2632136-AB2D-4040-88B2-708062BC9F65}" srcOrd="22" destOrd="0" presId="urn:microsoft.com/office/officeart/2005/8/layout/default#42"/>
    <dgm:cxn modelId="{594D04A9-7C67-43CD-9616-FBBEE335566E}" type="presParOf" srcId="{AD809960-376B-4D64-9FAD-AB4E4B175F53}" destId="{00096D89-FBB4-49AA-B66A-A619D0D45B9A}" srcOrd="23" destOrd="0" presId="urn:microsoft.com/office/officeart/2005/8/layout/default#42"/>
    <dgm:cxn modelId="{141711A1-1078-41FD-BD00-33BA22041E53}" type="presParOf" srcId="{AD809960-376B-4D64-9FAD-AB4E4B175F53}" destId="{6EF44B0E-FD63-48DD-B258-1718CB589CBF}" srcOrd="24" destOrd="0" presId="urn:microsoft.com/office/officeart/2005/8/layout/default#42"/>
    <dgm:cxn modelId="{193FC7BD-C5AA-4A2F-AD04-F3844BC005C8}" type="presParOf" srcId="{AD809960-376B-4D64-9FAD-AB4E4B175F53}" destId="{96916EF6-5BC0-43A8-BA80-B6BE0C6DB56C}" srcOrd="25" destOrd="0" presId="urn:microsoft.com/office/officeart/2005/8/layout/default#42"/>
    <dgm:cxn modelId="{57F0DA64-2813-48FD-971B-616627877AA8}" type="presParOf" srcId="{AD809960-376B-4D64-9FAD-AB4E4B175F53}" destId="{0B644EFA-73D3-44D9-BD0B-1F8C2CD790E5}" srcOrd="26" destOrd="0" presId="urn:microsoft.com/office/officeart/2005/8/layout/default#42"/>
    <dgm:cxn modelId="{A64181AD-1E5F-49DE-AB7B-BF70FFC10053}" type="presParOf" srcId="{AD809960-376B-4D64-9FAD-AB4E4B175F53}" destId="{79C3EAA1-3113-400C-8EC7-303F8E191FEE}" srcOrd="27" destOrd="0" presId="urn:microsoft.com/office/officeart/2005/8/layout/default#42"/>
    <dgm:cxn modelId="{9A197BC4-836A-479C-8CF2-64F3F9DFCCB8}" type="presParOf" srcId="{AD809960-376B-4D64-9FAD-AB4E4B175F53}" destId="{5A1E3288-573F-4C18-AF93-A2A62BD7968E}" srcOrd="28" destOrd="0" presId="urn:microsoft.com/office/officeart/2005/8/layout/default#4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E4CE37-50AD-49E9-AA9F-29E6E7D4862F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D1A74DB9-8C97-44F8-B13E-B89EC9FAE735}">
      <dgm:prSet/>
      <dgm:spPr/>
      <dgm:t>
        <a:bodyPr/>
        <a:lstStyle/>
        <a:p>
          <a:r>
            <a:rPr lang="en-US" b="1" dirty="0" smtClean="0">
              <a:solidFill>
                <a:srgbClr val="A52439"/>
              </a:solidFill>
            </a:rPr>
            <a:t>Text messaging</a:t>
          </a:r>
          <a:r>
            <a:rPr lang="en-US" b="0" dirty="0" smtClean="0">
              <a:solidFill>
                <a:srgbClr val="A52439"/>
              </a:solidFill>
            </a:rPr>
            <a:t>  (SMS) </a:t>
          </a:r>
          <a:r>
            <a:rPr lang="en-US" b="0" dirty="0" smtClean="0"/>
            <a:t>allows users to send and receive short text messages on a phone or other mobile device or computer</a:t>
          </a:r>
          <a:endParaRPr lang="en-US" b="1" dirty="0"/>
        </a:p>
      </dgm:t>
    </dgm:pt>
    <dgm:pt modelId="{CDA57479-BA5D-4311-816E-C8FC477328BB}" type="parTrans" cxnId="{2A798BA5-3DB7-4D27-B441-3BAE8A092641}">
      <dgm:prSet/>
      <dgm:spPr/>
      <dgm:t>
        <a:bodyPr/>
        <a:lstStyle/>
        <a:p>
          <a:endParaRPr lang="en-US"/>
        </a:p>
      </dgm:t>
    </dgm:pt>
    <dgm:pt modelId="{B4BD3144-332F-45A5-9B9C-EAABFB426211}" type="sibTrans" cxnId="{2A798BA5-3DB7-4D27-B441-3BAE8A092641}">
      <dgm:prSet/>
      <dgm:spPr/>
      <dgm:t>
        <a:bodyPr/>
        <a:lstStyle/>
        <a:p>
          <a:endParaRPr lang="en-US"/>
        </a:p>
      </dgm:t>
    </dgm:pt>
    <dgm:pt modelId="{164106D4-CCD6-4A48-8AFB-34ED96E81A25}">
      <dgm:prSet/>
      <dgm:spPr/>
      <dgm:t>
        <a:bodyPr/>
        <a:lstStyle/>
        <a:p>
          <a:r>
            <a:rPr lang="en-US" b="1" dirty="0" smtClean="0">
              <a:solidFill>
                <a:srgbClr val="A52439"/>
              </a:solidFill>
            </a:rPr>
            <a:t>Picture messaging</a:t>
          </a:r>
          <a:r>
            <a:rPr lang="en-US" b="0" dirty="0" smtClean="0">
              <a:solidFill>
                <a:srgbClr val="A52439"/>
              </a:solidFill>
            </a:rPr>
            <a:t> (MMS) </a:t>
          </a:r>
          <a:r>
            <a:rPr lang="en-US" b="0" dirty="0" smtClean="0"/>
            <a:t>allows users to send pictures and sound files</a:t>
          </a:r>
          <a:endParaRPr lang="en-US" b="1" dirty="0"/>
        </a:p>
      </dgm:t>
    </dgm:pt>
    <dgm:pt modelId="{5E0F2B26-BAC3-40D8-85D2-9BB36ADFF496}" type="parTrans" cxnId="{73B9D9FB-61B1-4518-8022-FEB009CAAF33}">
      <dgm:prSet/>
      <dgm:spPr/>
      <dgm:t>
        <a:bodyPr/>
        <a:lstStyle/>
        <a:p>
          <a:endParaRPr lang="en-US"/>
        </a:p>
      </dgm:t>
    </dgm:pt>
    <dgm:pt modelId="{1435A36F-910E-4679-82E0-932CB71EEF4F}" type="sibTrans" cxnId="{73B9D9FB-61B1-4518-8022-FEB009CAAF33}">
      <dgm:prSet/>
      <dgm:spPr/>
      <dgm:t>
        <a:bodyPr/>
        <a:lstStyle/>
        <a:p>
          <a:endParaRPr lang="en-US"/>
        </a:p>
      </dgm:t>
    </dgm:pt>
    <dgm:pt modelId="{2D8E1C51-6879-412B-A0D7-76FB49D01605}">
      <dgm:prSet/>
      <dgm:spPr/>
      <dgm:t>
        <a:bodyPr/>
        <a:lstStyle/>
        <a:p>
          <a:r>
            <a:rPr lang="en-US" b="1" dirty="0" smtClean="0">
              <a:solidFill>
                <a:srgbClr val="A52439"/>
              </a:solidFill>
            </a:rPr>
            <a:t>Video messaging </a:t>
          </a:r>
          <a:r>
            <a:rPr lang="en-US" b="0" dirty="0" smtClean="0"/>
            <a:t>allows users to send short video clips</a:t>
          </a:r>
          <a:endParaRPr lang="en-US" b="1" dirty="0"/>
        </a:p>
      </dgm:t>
    </dgm:pt>
    <dgm:pt modelId="{B4412E63-3BDC-4FC3-A4B2-3D90B896383D}" type="parTrans" cxnId="{84FE02B8-409F-4F92-9866-23F8A4664B30}">
      <dgm:prSet/>
      <dgm:spPr/>
      <dgm:t>
        <a:bodyPr/>
        <a:lstStyle/>
        <a:p>
          <a:endParaRPr lang="en-US"/>
        </a:p>
      </dgm:t>
    </dgm:pt>
    <dgm:pt modelId="{7442E578-1DCC-4275-ACF5-4F3F14770D62}" type="sibTrans" cxnId="{84FE02B8-409F-4F92-9866-23F8A4664B30}">
      <dgm:prSet/>
      <dgm:spPr/>
      <dgm:t>
        <a:bodyPr/>
        <a:lstStyle/>
        <a:p>
          <a:endParaRPr lang="en-US"/>
        </a:p>
      </dgm:t>
    </dgm:pt>
    <dgm:pt modelId="{CD569442-58F1-45C3-8E5A-70022B1989B7}">
      <dgm:prSet/>
      <dgm:spPr/>
      <dgm:t>
        <a:bodyPr/>
        <a:lstStyle/>
        <a:p>
          <a:r>
            <a:rPr lang="en-US" b="1" dirty="0" smtClean="0">
              <a:solidFill>
                <a:srgbClr val="990000"/>
              </a:solidFill>
            </a:rPr>
            <a:t>Wireless instant messaging (IM) </a:t>
          </a:r>
          <a:r>
            <a:rPr lang="en-US" b="0" dirty="0" smtClean="0"/>
            <a:t>allows wireless users to exchange real-time messages with one or more other users</a:t>
          </a:r>
          <a:endParaRPr lang="en-US" b="0" dirty="0"/>
        </a:p>
      </dgm:t>
    </dgm:pt>
    <dgm:pt modelId="{3D085E90-B887-47EC-86FF-F98D81C4FB7A}" type="parTrans" cxnId="{78C69C0E-566D-48E2-9D54-EA5DBC2E2967}">
      <dgm:prSet/>
      <dgm:spPr/>
      <dgm:t>
        <a:bodyPr/>
        <a:lstStyle/>
        <a:p>
          <a:endParaRPr lang="en-US"/>
        </a:p>
      </dgm:t>
    </dgm:pt>
    <dgm:pt modelId="{DB822C6A-2ED4-4E1A-BC9A-644450E397F6}" type="sibTrans" cxnId="{78C69C0E-566D-48E2-9D54-EA5DBC2E2967}">
      <dgm:prSet/>
      <dgm:spPr/>
      <dgm:t>
        <a:bodyPr/>
        <a:lstStyle/>
        <a:p>
          <a:endParaRPr lang="en-US"/>
        </a:p>
      </dgm:t>
    </dgm:pt>
    <dgm:pt modelId="{82062134-1C89-4DE2-BA29-7CB879C93DFC}" type="pres">
      <dgm:prSet presAssocID="{B9E4CE37-50AD-49E9-AA9F-29E6E7D4862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933DA5-1B4D-41E7-91F4-5573D8825EF7}" type="pres">
      <dgm:prSet presAssocID="{D1A74DB9-8C97-44F8-B13E-B89EC9FAE735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A98F76-4221-4AEC-A2F4-05AE3672DB64}" type="pres">
      <dgm:prSet presAssocID="{B4BD3144-332F-45A5-9B9C-EAABFB426211}" presName="spacer" presStyleCnt="0"/>
      <dgm:spPr/>
    </dgm:pt>
    <dgm:pt modelId="{2DB98FDB-4129-451F-BBF5-AD2BBB4FD7EB}" type="pres">
      <dgm:prSet presAssocID="{164106D4-CCD6-4A48-8AFB-34ED96E81A2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77F742-ED2A-4B10-B28E-05A19FB26B47}" type="pres">
      <dgm:prSet presAssocID="{1435A36F-910E-4679-82E0-932CB71EEF4F}" presName="spacer" presStyleCnt="0"/>
      <dgm:spPr/>
    </dgm:pt>
    <dgm:pt modelId="{E86B084E-D165-402E-ABB2-9B47831A601D}" type="pres">
      <dgm:prSet presAssocID="{2D8E1C51-6879-412B-A0D7-76FB49D0160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5A4DB8-7D4D-4836-8372-DE5C40F50F44}" type="pres">
      <dgm:prSet presAssocID="{7442E578-1DCC-4275-ACF5-4F3F14770D62}" presName="spacer" presStyleCnt="0"/>
      <dgm:spPr/>
    </dgm:pt>
    <dgm:pt modelId="{ABC1BAF0-76A4-4C1C-BFDA-2925CB670379}" type="pres">
      <dgm:prSet presAssocID="{CD569442-58F1-45C3-8E5A-70022B1989B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686ECE-34F2-4CA0-8A7A-55F643A65CDA}" type="presOf" srcId="{164106D4-CCD6-4A48-8AFB-34ED96E81A25}" destId="{2DB98FDB-4129-451F-BBF5-AD2BBB4FD7EB}" srcOrd="0" destOrd="0" presId="urn:microsoft.com/office/officeart/2005/8/layout/vList2"/>
    <dgm:cxn modelId="{78C69C0E-566D-48E2-9D54-EA5DBC2E2967}" srcId="{B9E4CE37-50AD-49E9-AA9F-29E6E7D4862F}" destId="{CD569442-58F1-45C3-8E5A-70022B1989B7}" srcOrd="3" destOrd="0" parTransId="{3D085E90-B887-47EC-86FF-F98D81C4FB7A}" sibTransId="{DB822C6A-2ED4-4E1A-BC9A-644450E397F6}"/>
    <dgm:cxn modelId="{2B24A40B-88E2-4701-A6A4-BD877DB4B46E}" type="presOf" srcId="{B9E4CE37-50AD-49E9-AA9F-29E6E7D4862F}" destId="{82062134-1C89-4DE2-BA29-7CB879C93DFC}" srcOrd="0" destOrd="0" presId="urn:microsoft.com/office/officeart/2005/8/layout/vList2"/>
    <dgm:cxn modelId="{73B9D9FB-61B1-4518-8022-FEB009CAAF33}" srcId="{B9E4CE37-50AD-49E9-AA9F-29E6E7D4862F}" destId="{164106D4-CCD6-4A48-8AFB-34ED96E81A25}" srcOrd="1" destOrd="0" parTransId="{5E0F2B26-BAC3-40D8-85D2-9BB36ADFF496}" sibTransId="{1435A36F-910E-4679-82E0-932CB71EEF4F}"/>
    <dgm:cxn modelId="{84FE02B8-409F-4F92-9866-23F8A4664B30}" srcId="{B9E4CE37-50AD-49E9-AA9F-29E6E7D4862F}" destId="{2D8E1C51-6879-412B-A0D7-76FB49D01605}" srcOrd="2" destOrd="0" parTransId="{B4412E63-3BDC-4FC3-A4B2-3D90B896383D}" sibTransId="{7442E578-1DCC-4275-ACF5-4F3F14770D62}"/>
    <dgm:cxn modelId="{8910128E-827E-4063-B2EE-2117CA8C0668}" type="presOf" srcId="{2D8E1C51-6879-412B-A0D7-76FB49D01605}" destId="{E86B084E-D165-402E-ABB2-9B47831A601D}" srcOrd="0" destOrd="0" presId="urn:microsoft.com/office/officeart/2005/8/layout/vList2"/>
    <dgm:cxn modelId="{7DE67104-8395-4D81-AE60-428C3AB3B18D}" type="presOf" srcId="{CD569442-58F1-45C3-8E5A-70022B1989B7}" destId="{ABC1BAF0-76A4-4C1C-BFDA-2925CB670379}" srcOrd="0" destOrd="0" presId="urn:microsoft.com/office/officeart/2005/8/layout/vList2"/>
    <dgm:cxn modelId="{11AD6882-3463-4FE4-979C-A023A2B0062D}" type="presOf" srcId="{D1A74DB9-8C97-44F8-B13E-B89EC9FAE735}" destId="{D1933DA5-1B4D-41E7-91F4-5573D8825EF7}" srcOrd="0" destOrd="0" presId="urn:microsoft.com/office/officeart/2005/8/layout/vList2"/>
    <dgm:cxn modelId="{2A798BA5-3DB7-4D27-B441-3BAE8A092641}" srcId="{B9E4CE37-50AD-49E9-AA9F-29E6E7D4862F}" destId="{D1A74DB9-8C97-44F8-B13E-B89EC9FAE735}" srcOrd="0" destOrd="0" parTransId="{CDA57479-BA5D-4311-816E-C8FC477328BB}" sibTransId="{B4BD3144-332F-45A5-9B9C-EAABFB426211}"/>
    <dgm:cxn modelId="{24B0CAAC-7297-4E84-94E5-19599B98B330}" type="presParOf" srcId="{82062134-1C89-4DE2-BA29-7CB879C93DFC}" destId="{D1933DA5-1B4D-41E7-91F4-5573D8825EF7}" srcOrd="0" destOrd="0" presId="urn:microsoft.com/office/officeart/2005/8/layout/vList2"/>
    <dgm:cxn modelId="{6AC27259-59A7-4963-93F1-5A7683E30C0B}" type="presParOf" srcId="{82062134-1C89-4DE2-BA29-7CB879C93DFC}" destId="{B0A98F76-4221-4AEC-A2F4-05AE3672DB64}" srcOrd="1" destOrd="0" presId="urn:microsoft.com/office/officeart/2005/8/layout/vList2"/>
    <dgm:cxn modelId="{D432CDD2-CC17-47F7-9419-9F3D707B02A3}" type="presParOf" srcId="{82062134-1C89-4DE2-BA29-7CB879C93DFC}" destId="{2DB98FDB-4129-451F-BBF5-AD2BBB4FD7EB}" srcOrd="2" destOrd="0" presId="urn:microsoft.com/office/officeart/2005/8/layout/vList2"/>
    <dgm:cxn modelId="{7C820788-1E84-4419-A7B8-4AF8C171EBE9}" type="presParOf" srcId="{82062134-1C89-4DE2-BA29-7CB879C93DFC}" destId="{4F77F742-ED2A-4B10-B28E-05A19FB26B47}" srcOrd="3" destOrd="0" presId="urn:microsoft.com/office/officeart/2005/8/layout/vList2"/>
    <dgm:cxn modelId="{145BCDCA-3335-4A19-941D-0AE639313B5B}" type="presParOf" srcId="{82062134-1C89-4DE2-BA29-7CB879C93DFC}" destId="{E86B084E-D165-402E-ABB2-9B47831A601D}" srcOrd="4" destOrd="0" presId="urn:microsoft.com/office/officeart/2005/8/layout/vList2"/>
    <dgm:cxn modelId="{36EF616C-DA76-4FED-AB82-0997BA6C20E4}" type="presParOf" srcId="{82062134-1C89-4DE2-BA29-7CB879C93DFC}" destId="{8C5A4DB8-7D4D-4836-8372-DE5C40F50F44}" srcOrd="5" destOrd="0" presId="urn:microsoft.com/office/officeart/2005/8/layout/vList2"/>
    <dgm:cxn modelId="{70B1C883-2E47-4163-AA83-75001A2E2745}" type="presParOf" srcId="{82062134-1C89-4DE2-BA29-7CB879C93DFC}" destId="{ABC1BAF0-76A4-4C1C-BFDA-2925CB670379}" srcOrd="6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86BACD-79CD-4C79-B13A-A97D34FEAAEF}" type="doc">
      <dgm:prSet loTypeId="urn:microsoft.com/office/officeart/2005/8/layout/default#43" loCatId="list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6E939734-8349-45FE-AB95-8DFAFCFEEC83}">
      <dgm:prSet phldrT="[Text]"/>
      <dgm:spPr>
        <a:xfrm>
          <a:off x="0" y="242887"/>
          <a:ext cx="2238374" cy="1343025"/>
        </a:xfrm>
        <a:gradFill rotWithShape="0">
          <a:gsLst>
            <a:gs pos="0">
              <a:srgbClr val="C0504D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C0504D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C0504D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Built into many mobile devices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591467A1-6B99-4FBB-87A0-56A080B609FF}" type="parTrans" cxnId="{6D8008D0-FDB0-4CD9-A324-FCB5BEA18F1D}">
      <dgm:prSet/>
      <dgm:spPr/>
      <dgm:t>
        <a:bodyPr/>
        <a:lstStyle/>
        <a:p>
          <a:endParaRPr lang="en-US"/>
        </a:p>
      </dgm:t>
    </dgm:pt>
    <dgm:pt modelId="{62A89FE8-7C74-4B3F-AE32-836727AA8735}" type="sibTrans" cxnId="{6D8008D0-FDB0-4CD9-A324-FCB5BEA18F1D}">
      <dgm:prSet/>
      <dgm:spPr/>
      <dgm:t>
        <a:bodyPr/>
        <a:lstStyle/>
        <a:p>
          <a:endParaRPr lang="en-US"/>
        </a:p>
      </dgm:t>
    </dgm:pt>
    <dgm:pt modelId="{AE722D5C-FBF0-440B-9741-44365C8E9B29}">
      <dgm:prSet phldrT="[Text]"/>
      <dgm:spPr>
        <a:xfrm>
          <a:off x="2462212" y="242887"/>
          <a:ext cx="2238374" cy="1343025"/>
        </a:xfrm>
        <a:gradFill rotWithShape="0">
          <a:gsLst>
            <a:gs pos="0">
              <a:srgbClr val="C0504D">
                <a:shade val="50000"/>
                <a:hueOff val="-27656"/>
                <a:satOff val="-5606"/>
                <a:lumOff val="30834"/>
                <a:alphaOff val="0"/>
                <a:tint val="50000"/>
                <a:satMod val="300000"/>
              </a:srgbClr>
            </a:gs>
            <a:gs pos="35000">
              <a:srgbClr val="C0504D">
                <a:shade val="50000"/>
                <a:hueOff val="-27656"/>
                <a:satOff val="-5606"/>
                <a:lumOff val="30834"/>
                <a:alphaOff val="0"/>
                <a:tint val="37000"/>
                <a:satMod val="300000"/>
              </a:srgbClr>
            </a:gs>
            <a:gs pos="100000">
              <a:srgbClr val="C0504D">
                <a:shade val="50000"/>
                <a:hueOff val="-27656"/>
                <a:satOff val="-5606"/>
                <a:lumOff val="30834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Available as a handheld device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645499F6-A0ED-474A-9C2C-AE66522705D9}" type="parTrans" cxnId="{09EF4747-1D93-4A05-81A0-6467440098E7}">
      <dgm:prSet/>
      <dgm:spPr/>
      <dgm:t>
        <a:bodyPr/>
        <a:lstStyle/>
        <a:p>
          <a:endParaRPr lang="en-US"/>
        </a:p>
      </dgm:t>
    </dgm:pt>
    <dgm:pt modelId="{FFAE6386-332D-45C2-9006-2A9ABF845540}" type="sibTrans" cxnId="{09EF4747-1D93-4A05-81A0-6467440098E7}">
      <dgm:prSet/>
      <dgm:spPr/>
      <dgm:t>
        <a:bodyPr/>
        <a:lstStyle/>
        <a:p>
          <a:endParaRPr lang="en-US"/>
        </a:p>
      </dgm:t>
    </dgm:pt>
    <dgm:pt modelId="{E4C8DC80-55E5-486A-9E29-6BA1F49ACB7F}">
      <dgm:prSet phldrT="[Text]"/>
      <dgm:spPr>
        <a:xfrm>
          <a:off x="4924425" y="242887"/>
          <a:ext cx="2238374" cy="1343025"/>
        </a:xfrm>
        <a:gradFill rotWithShape="0">
          <a:gsLst>
            <a:gs pos="0">
              <a:srgbClr val="C0504D">
                <a:shade val="50000"/>
                <a:hueOff val="-27656"/>
                <a:satOff val="-5606"/>
                <a:lumOff val="30834"/>
                <a:alphaOff val="0"/>
                <a:tint val="50000"/>
                <a:satMod val="300000"/>
              </a:srgbClr>
            </a:gs>
            <a:gs pos="35000">
              <a:srgbClr val="C0504D">
                <a:shade val="50000"/>
                <a:hueOff val="-27656"/>
                <a:satOff val="-5606"/>
                <a:lumOff val="30834"/>
                <a:alphaOff val="0"/>
                <a:tint val="37000"/>
                <a:satMod val="300000"/>
              </a:srgbClr>
            </a:gs>
            <a:gs pos="100000">
              <a:srgbClr val="C0504D">
                <a:shade val="50000"/>
                <a:hueOff val="-27656"/>
                <a:satOff val="-5606"/>
                <a:lumOff val="30834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Available with new vehicles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3E62A38-4500-4101-B9EC-FC72847B1690}" type="parTrans" cxnId="{538AA094-D211-479F-BFA2-E3B3C07993A2}">
      <dgm:prSet/>
      <dgm:spPr/>
      <dgm:t>
        <a:bodyPr/>
        <a:lstStyle/>
        <a:p>
          <a:endParaRPr lang="en-US"/>
        </a:p>
      </dgm:t>
    </dgm:pt>
    <dgm:pt modelId="{CD0AB08E-8ACB-48F6-A730-B27EFE29650B}" type="sibTrans" cxnId="{538AA094-D211-479F-BFA2-E3B3C07993A2}">
      <dgm:prSet/>
      <dgm:spPr/>
      <dgm:t>
        <a:bodyPr/>
        <a:lstStyle/>
        <a:p>
          <a:endParaRPr lang="en-US"/>
        </a:p>
      </dgm:t>
    </dgm:pt>
    <dgm:pt modelId="{EECDE464-DA61-4279-9684-90A0C7887C6B}" type="pres">
      <dgm:prSet presAssocID="{B986BACD-79CD-4C79-B13A-A97D34FEAAE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00BB15-8B10-4BF5-BE15-908E3C1C0A5F}" type="pres">
      <dgm:prSet presAssocID="{6E939734-8349-45FE-AB95-8DFAFCFEEC83}" presName="node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674E181-30E0-40A0-BFA2-593D2AEA43CF}" type="pres">
      <dgm:prSet presAssocID="{62A89FE8-7C74-4B3F-AE32-836727AA8735}" presName="sibTrans" presStyleCnt="0"/>
      <dgm:spPr/>
    </dgm:pt>
    <dgm:pt modelId="{32804B6C-B89D-4E8F-A150-90956286375B}" type="pres">
      <dgm:prSet presAssocID="{AE722D5C-FBF0-440B-9741-44365C8E9B29}" presName="node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EEE03FD-8495-4DA5-9B09-E9504445938E}" type="pres">
      <dgm:prSet presAssocID="{FFAE6386-332D-45C2-9006-2A9ABF845540}" presName="sibTrans" presStyleCnt="0"/>
      <dgm:spPr/>
    </dgm:pt>
    <dgm:pt modelId="{F6C7FA76-7502-478D-A763-A05C6E2FC04F}" type="pres">
      <dgm:prSet presAssocID="{E4C8DC80-55E5-486A-9E29-6BA1F49ACB7F}" presName="node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D0951780-4212-4741-B8C1-B3FB401338A4}" type="presOf" srcId="{6E939734-8349-45FE-AB95-8DFAFCFEEC83}" destId="{3E00BB15-8B10-4BF5-BE15-908E3C1C0A5F}" srcOrd="0" destOrd="0" presId="urn:microsoft.com/office/officeart/2005/8/layout/default#43"/>
    <dgm:cxn modelId="{6D8008D0-FDB0-4CD9-A324-FCB5BEA18F1D}" srcId="{B986BACD-79CD-4C79-B13A-A97D34FEAAEF}" destId="{6E939734-8349-45FE-AB95-8DFAFCFEEC83}" srcOrd="0" destOrd="0" parTransId="{591467A1-6B99-4FBB-87A0-56A080B609FF}" sibTransId="{62A89FE8-7C74-4B3F-AE32-836727AA8735}"/>
    <dgm:cxn modelId="{28F87C16-B33A-4445-93C5-474531D8912C}" type="presOf" srcId="{B986BACD-79CD-4C79-B13A-A97D34FEAAEF}" destId="{EECDE464-DA61-4279-9684-90A0C7887C6B}" srcOrd="0" destOrd="0" presId="urn:microsoft.com/office/officeart/2005/8/layout/default#43"/>
    <dgm:cxn modelId="{09EF4747-1D93-4A05-81A0-6467440098E7}" srcId="{B986BACD-79CD-4C79-B13A-A97D34FEAAEF}" destId="{AE722D5C-FBF0-440B-9741-44365C8E9B29}" srcOrd="1" destOrd="0" parTransId="{645499F6-A0ED-474A-9C2C-AE66522705D9}" sibTransId="{FFAE6386-332D-45C2-9006-2A9ABF845540}"/>
    <dgm:cxn modelId="{538AA094-D211-479F-BFA2-E3B3C07993A2}" srcId="{B986BACD-79CD-4C79-B13A-A97D34FEAAEF}" destId="{E4C8DC80-55E5-486A-9E29-6BA1F49ACB7F}" srcOrd="2" destOrd="0" parTransId="{43E62A38-4500-4101-B9EC-FC72847B1690}" sibTransId="{CD0AB08E-8ACB-48F6-A730-B27EFE29650B}"/>
    <dgm:cxn modelId="{817EA455-B2AF-4D44-A4C9-142A0518831E}" type="presOf" srcId="{E4C8DC80-55E5-486A-9E29-6BA1F49ACB7F}" destId="{F6C7FA76-7502-478D-A763-A05C6E2FC04F}" srcOrd="0" destOrd="0" presId="urn:microsoft.com/office/officeart/2005/8/layout/default#43"/>
    <dgm:cxn modelId="{B0AB0768-C210-4D63-8C6D-E395C8507F77}" type="presOf" srcId="{AE722D5C-FBF0-440B-9741-44365C8E9B29}" destId="{32804B6C-B89D-4E8F-A150-90956286375B}" srcOrd="0" destOrd="0" presId="urn:microsoft.com/office/officeart/2005/8/layout/default#43"/>
    <dgm:cxn modelId="{565E4661-FC3A-4354-82D8-E9CE57C9277D}" type="presParOf" srcId="{EECDE464-DA61-4279-9684-90A0C7887C6B}" destId="{3E00BB15-8B10-4BF5-BE15-908E3C1C0A5F}" srcOrd="0" destOrd="0" presId="urn:microsoft.com/office/officeart/2005/8/layout/default#43"/>
    <dgm:cxn modelId="{A2738FDB-EDC3-46F7-8AAB-0F828802F506}" type="presParOf" srcId="{EECDE464-DA61-4279-9684-90A0C7887C6B}" destId="{6674E181-30E0-40A0-BFA2-593D2AEA43CF}" srcOrd="1" destOrd="0" presId="urn:microsoft.com/office/officeart/2005/8/layout/default#43"/>
    <dgm:cxn modelId="{C0982D4B-5D94-42F2-ACD2-F7C9121CB8FD}" type="presParOf" srcId="{EECDE464-DA61-4279-9684-90A0C7887C6B}" destId="{32804B6C-B89D-4E8F-A150-90956286375B}" srcOrd="2" destOrd="0" presId="urn:microsoft.com/office/officeart/2005/8/layout/default#43"/>
    <dgm:cxn modelId="{168DAED6-7C89-4F1C-91A1-3664FE08B5D9}" type="presParOf" srcId="{EECDE464-DA61-4279-9684-90A0C7887C6B}" destId="{7EEE03FD-8495-4DA5-9B09-E9504445938E}" srcOrd="3" destOrd="0" presId="urn:microsoft.com/office/officeart/2005/8/layout/default#43"/>
    <dgm:cxn modelId="{0BE5AAC2-041B-4F89-856D-8F5BCF82D4BD}" type="presParOf" srcId="{EECDE464-DA61-4279-9684-90A0C7887C6B}" destId="{F6C7FA76-7502-478D-A763-A05C6E2FC04F}" srcOrd="4" destOrd="0" presId="urn:microsoft.com/office/officeart/2005/8/layout/default#4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4C8917-BB9D-441B-A61E-82CD57EABB5C}" type="doc">
      <dgm:prSet loTypeId="urn:microsoft.com/office/officeart/2005/8/layout/default#44" loCatId="list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28D30D62-EFE4-4CF5-A2DC-30D80B630A4F}">
      <dgm:prSet phldrT="[Text]"/>
      <dgm:spPr>
        <a:xfrm>
          <a:off x="525809" y="744"/>
          <a:ext cx="2402085" cy="1441251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Online meetings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D380FC2-899E-4665-A486-0583DF88A557}" type="parTrans" cxnId="{59BD6116-0370-4FDC-B874-A0E3FCADB0CA}">
      <dgm:prSet/>
      <dgm:spPr/>
      <dgm:t>
        <a:bodyPr/>
        <a:lstStyle/>
        <a:p>
          <a:endParaRPr lang="en-US"/>
        </a:p>
      </dgm:t>
    </dgm:pt>
    <dgm:pt modelId="{B4F75B69-D545-4C23-857A-232BEA252C1F}" type="sibTrans" cxnId="{59BD6116-0370-4FDC-B874-A0E3FCADB0CA}">
      <dgm:prSet/>
      <dgm:spPr/>
      <dgm:t>
        <a:bodyPr/>
        <a:lstStyle/>
        <a:p>
          <a:endParaRPr lang="en-US"/>
        </a:p>
      </dgm:t>
    </dgm:pt>
    <dgm:pt modelId="{81FE4BD7-9D34-4F2F-B6FC-6033C461511D}">
      <dgm:prSet phldrT="[Text]"/>
      <dgm:spPr>
        <a:xfrm>
          <a:off x="3168104" y="744"/>
          <a:ext cx="2402085" cy="1441251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 conferences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F717DF8-A0FD-45F3-93B4-73C270FB01C0}" type="parTrans" cxnId="{094562E1-CF11-48EF-95CC-A90AA6F26BC6}">
      <dgm:prSet/>
      <dgm:spPr/>
      <dgm:t>
        <a:bodyPr/>
        <a:lstStyle/>
        <a:p>
          <a:endParaRPr lang="en-US"/>
        </a:p>
      </dgm:t>
    </dgm:pt>
    <dgm:pt modelId="{C0BC1660-F131-4F23-BD63-74FF42DFF455}" type="sibTrans" cxnId="{094562E1-CF11-48EF-95CC-A90AA6F26BC6}">
      <dgm:prSet/>
      <dgm:spPr/>
      <dgm:t>
        <a:bodyPr/>
        <a:lstStyle/>
        <a:p>
          <a:endParaRPr lang="en-US"/>
        </a:p>
      </dgm:t>
    </dgm:pt>
    <dgm:pt modelId="{6AE2ECEC-5C41-4DB4-B5C5-A3889E6980FD}">
      <dgm:prSet phldrT="[Text]"/>
      <dgm:spPr>
        <a:xfrm>
          <a:off x="1846957" y="1682204"/>
          <a:ext cx="2402085" cy="1441251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Document management systems</a:t>
          </a:r>
          <a:endParaRPr lang="en-US" b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800EFA0-036F-4840-BEDD-6C8B8A680951}" type="parTrans" cxnId="{431FCE53-9A6E-4794-B834-737036818ECC}">
      <dgm:prSet/>
      <dgm:spPr/>
      <dgm:t>
        <a:bodyPr/>
        <a:lstStyle/>
        <a:p>
          <a:endParaRPr lang="en-US"/>
        </a:p>
      </dgm:t>
    </dgm:pt>
    <dgm:pt modelId="{CBEC4A42-65E2-4277-83CA-FE64E5D30EAC}" type="sibTrans" cxnId="{431FCE53-9A6E-4794-B834-737036818ECC}">
      <dgm:prSet/>
      <dgm:spPr/>
      <dgm:t>
        <a:bodyPr/>
        <a:lstStyle/>
        <a:p>
          <a:endParaRPr lang="en-US"/>
        </a:p>
      </dgm:t>
    </dgm:pt>
    <dgm:pt modelId="{74023026-F66E-4F4F-B6DA-B62731AC12E0}" type="pres">
      <dgm:prSet presAssocID="{884C8917-BB9D-441B-A61E-82CD57EABB5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7C6DE8-1BD1-4C3D-955D-C4807BB7D69A}" type="pres">
      <dgm:prSet presAssocID="{28D30D62-EFE4-4CF5-A2DC-30D80B630A4F}" presName="node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828F28E-4E77-4D3F-B557-D6D3F199CE96}" type="pres">
      <dgm:prSet presAssocID="{B4F75B69-D545-4C23-857A-232BEA252C1F}" presName="sibTrans" presStyleCnt="0"/>
      <dgm:spPr/>
    </dgm:pt>
    <dgm:pt modelId="{0AFEB9E7-6678-42FF-87CF-DD014473D21E}" type="pres">
      <dgm:prSet presAssocID="{81FE4BD7-9D34-4F2F-B6FC-6033C461511D}" presName="node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5BFAFE1-FE7C-4837-9C03-5CA4F9C2A286}" type="pres">
      <dgm:prSet presAssocID="{C0BC1660-F131-4F23-BD63-74FF42DFF455}" presName="sibTrans" presStyleCnt="0"/>
      <dgm:spPr/>
    </dgm:pt>
    <dgm:pt modelId="{17C471F3-CBE0-46B0-8BE6-7628CA5C79E9}" type="pres">
      <dgm:prSet presAssocID="{6AE2ECEC-5C41-4DB4-B5C5-A3889E6980FD}" presName="node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59BD6116-0370-4FDC-B874-A0E3FCADB0CA}" srcId="{884C8917-BB9D-441B-A61E-82CD57EABB5C}" destId="{28D30D62-EFE4-4CF5-A2DC-30D80B630A4F}" srcOrd="0" destOrd="0" parTransId="{AD380FC2-899E-4665-A486-0583DF88A557}" sibTransId="{B4F75B69-D545-4C23-857A-232BEA252C1F}"/>
    <dgm:cxn modelId="{F1B3F16B-1181-49C7-B6C2-720BF2F4DBBD}" type="presOf" srcId="{81FE4BD7-9D34-4F2F-B6FC-6033C461511D}" destId="{0AFEB9E7-6678-42FF-87CF-DD014473D21E}" srcOrd="0" destOrd="0" presId="urn:microsoft.com/office/officeart/2005/8/layout/default#44"/>
    <dgm:cxn modelId="{094562E1-CF11-48EF-95CC-A90AA6F26BC6}" srcId="{884C8917-BB9D-441B-A61E-82CD57EABB5C}" destId="{81FE4BD7-9D34-4F2F-B6FC-6033C461511D}" srcOrd="1" destOrd="0" parTransId="{9F717DF8-A0FD-45F3-93B4-73C270FB01C0}" sibTransId="{C0BC1660-F131-4F23-BD63-74FF42DFF455}"/>
    <dgm:cxn modelId="{7AC8FBE5-8E25-44CD-A5B4-BE0291AB8849}" type="presOf" srcId="{6AE2ECEC-5C41-4DB4-B5C5-A3889E6980FD}" destId="{17C471F3-CBE0-46B0-8BE6-7628CA5C79E9}" srcOrd="0" destOrd="0" presId="urn:microsoft.com/office/officeart/2005/8/layout/default#44"/>
    <dgm:cxn modelId="{91132BE5-570D-4446-8A6E-E1CC0F50DD16}" type="presOf" srcId="{28D30D62-EFE4-4CF5-A2DC-30D80B630A4F}" destId="{447C6DE8-1BD1-4C3D-955D-C4807BB7D69A}" srcOrd="0" destOrd="0" presId="urn:microsoft.com/office/officeart/2005/8/layout/default#44"/>
    <dgm:cxn modelId="{431FCE53-9A6E-4794-B834-737036818ECC}" srcId="{884C8917-BB9D-441B-A61E-82CD57EABB5C}" destId="{6AE2ECEC-5C41-4DB4-B5C5-A3889E6980FD}" srcOrd="2" destOrd="0" parTransId="{3800EFA0-036F-4840-BEDD-6C8B8A680951}" sibTransId="{CBEC4A42-65E2-4277-83CA-FE64E5D30EAC}"/>
    <dgm:cxn modelId="{E15878D5-0AE7-494E-9445-8398FCAA2DCC}" type="presOf" srcId="{884C8917-BB9D-441B-A61E-82CD57EABB5C}" destId="{74023026-F66E-4F4F-B6DA-B62731AC12E0}" srcOrd="0" destOrd="0" presId="urn:microsoft.com/office/officeart/2005/8/layout/default#44"/>
    <dgm:cxn modelId="{146A2E76-BFBE-4923-8D34-F98EDCDB4866}" type="presParOf" srcId="{74023026-F66E-4F4F-B6DA-B62731AC12E0}" destId="{447C6DE8-1BD1-4C3D-955D-C4807BB7D69A}" srcOrd="0" destOrd="0" presId="urn:microsoft.com/office/officeart/2005/8/layout/default#44"/>
    <dgm:cxn modelId="{40FE9F52-E9AA-4D13-B9E5-231F1707C22D}" type="presParOf" srcId="{74023026-F66E-4F4F-B6DA-B62731AC12E0}" destId="{8828F28E-4E77-4D3F-B557-D6D3F199CE96}" srcOrd="1" destOrd="0" presId="urn:microsoft.com/office/officeart/2005/8/layout/default#44"/>
    <dgm:cxn modelId="{AF828D4F-67EB-4EB5-A719-7B96F8011B40}" type="presParOf" srcId="{74023026-F66E-4F4F-B6DA-B62731AC12E0}" destId="{0AFEB9E7-6678-42FF-87CF-DD014473D21E}" srcOrd="2" destOrd="0" presId="urn:microsoft.com/office/officeart/2005/8/layout/default#44"/>
    <dgm:cxn modelId="{ABE11CD6-CF2F-4B30-8BB4-3ED8085B40F2}" type="presParOf" srcId="{74023026-F66E-4F4F-B6DA-B62731AC12E0}" destId="{95BFAFE1-FE7C-4837-9C03-5CA4F9C2A286}" srcOrd="3" destOrd="0" presId="urn:microsoft.com/office/officeart/2005/8/layout/default#44"/>
    <dgm:cxn modelId="{0157A090-652D-4301-96BF-54B5DD64491F}" type="presParOf" srcId="{74023026-F66E-4F4F-B6DA-B62731AC12E0}" destId="{17C471F3-CBE0-46B0-8BE6-7628CA5C79E9}" srcOrd="4" destOrd="0" presId="urn:microsoft.com/office/officeart/2005/8/layout/default#4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CFDFED2-A7CF-4CF3-8BF9-FB128E5D0F61}" type="doc">
      <dgm:prSet loTypeId="urn:microsoft.com/office/officeart/2005/8/layout/arrow1" loCatId="relationship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F3D7C17C-8D6B-48CD-AB23-5940C9E35F7D}">
      <dgm:prSet phldrT="[Text]"/>
      <dgm:spPr>
        <a:xfrm rot="16200000">
          <a:off x="367" y="220042"/>
          <a:ext cx="4208115" cy="4208115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An </a:t>
          </a:r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intranet </a:t>
          </a:r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is an internal network that uses Internet technologies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AD74A4E-2577-40D1-A582-D98130EF4A43}" type="parTrans" cxnId="{6ACC663C-8E9E-4E1C-909E-32D8083AFA26}">
      <dgm:prSet/>
      <dgm:spPr/>
      <dgm:t>
        <a:bodyPr/>
        <a:lstStyle/>
        <a:p>
          <a:endParaRPr lang="en-US"/>
        </a:p>
      </dgm:t>
    </dgm:pt>
    <dgm:pt modelId="{FABAC0B4-1E50-4FED-9971-C925E91751C8}" type="sibTrans" cxnId="{6ACC663C-8E9E-4E1C-909E-32D8083AFA26}">
      <dgm:prSet/>
      <dgm:spPr/>
      <dgm:t>
        <a:bodyPr/>
        <a:lstStyle/>
        <a:p>
          <a:endParaRPr lang="en-US"/>
        </a:p>
      </dgm:t>
    </dgm:pt>
    <dgm:pt modelId="{676D7679-559D-4BCA-907D-27C0B948D33B}">
      <dgm:prSet phldrT="[Text]"/>
      <dgm:spPr>
        <a:xfrm rot="5400000">
          <a:off x="4630717" y="220042"/>
          <a:ext cx="4208115" cy="4208115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An </a:t>
          </a:r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extranet </a:t>
          </a:r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allows customers or suppliers to access part of its intranet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22B9D47-6AE1-405D-843E-D6FD63ED4D34}" type="parTrans" cxnId="{BBBFDB8F-74D5-41D7-9908-3225D8935516}">
      <dgm:prSet/>
      <dgm:spPr/>
      <dgm:t>
        <a:bodyPr/>
        <a:lstStyle/>
        <a:p>
          <a:endParaRPr lang="en-US"/>
        </a:p>
      </dgm:t>
    </dgm:pt>
    <dgm:pt modelId="{FC1735CA-63D6-4E52-B60F-CE774768B256}" type="sibTrans" cxnId="{BBBFDB8F-74D5-41D7-9908-3225D8935516}">
      <dgm:prSet/>
      <dgm:spPr/>
      <dgm:t>
        <a:bodyPr/>
        <a:lstStyle/>
        <a:p>
          <a:endParaRPr lang="en-US"/>
        </a:p>
      </dgm:t>
    </dgm:pt>
    <dgm:pt modelId="{943A4AA2-044A-4B87-855F-97139AF77842}" type="pres">
      <dgm:prSet presAssocID="{8CFDFED2-A7CF-4CF3-8BF9-FB128E5D0F6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17C6EF-0AF9-4C33-9C9F-232B93E83D0E}" type="pres">
      <dgm:prSet presAssocID="{F3D7C17C-8D6B-48CD-AB23-5940C9E35F7D}" presName="arrow" presStyleLbl="node1" presStyleIdx="0" presStyleCnt="2">
        <dgm:presLayoutVars>
          <dgm:bulletEnabled val="1"/>
        </dgm:presLayoutVars>
      </dgm:prSet>
      <dgm:spPr>
        <a:prstGeom prst="upArrow">
          <a:avLst>
            <a:gd name="adj1" fmla="val 50000"/>
            <a:gd name="adj2" fmla="val 35000"/>
          </a:avLst>
        </a:prstGeom>
      </dgm:spPr>
      <dgm:t>
        <a:bodyPr/>
        <a:lstStyle/>
        <a:p>
          <a:endParaRPr lang="en-US"/>
        </a:p>
      </dgm:t>
    </dgm:pt>
    <dgm:pt modelId="{C656BD17-587D-462B-8EC8-0121AA1191B8}" type="pres">
      <dgm:prSet presAssocID="{676D7679-559D-4BCA-907D-27C0B948D33B}" presName="arrow" presStyleLbl="node1" presStyleIdx="1" presStyleCnt="2">
        <dgm:presLayoutVars>
          <dgm:bulletEnabled val="1"/>
        </dgm:presLayoutVars>
      </dgm:prSet>
      <dgm:spPr>
        <a:prstGeom prst="upArrow">
          <a:avLst>
            <a:gd name="adj1" fmla="val 50000"/>
            <a:gd name="adj2" fmla="val 35000"/>
          </a:avLst>
        </a:prstGeom>
      </dgm:spPr>
      <dgm:t>
        <a:bodyPr/>
        <a:lstStyle/>
        <a:p>
          <a:endParaRPr lang="en-US"/>
        </a:p>
      </dgm:t>
    </dgm:pt>
  </dgm:ptLst>
  <dgm:cxnLst>
    <dgm:cxn modelId="{6ACC663C-8E9E-4E1C-909E-32D8083AFA26}" srcId="{8CFDFED2-A7CF-4CF3-8BF9-FB128E5D0F61}" destId="{F3D7C17C-8D6B-48CD-AB23-5940C9E35F7D}" srcOrd="0" destOrd="0" parTransId="{2AD74A4E-2577-40D1-A582-D98130EF4A43}" sibTransId="{FABAC0B4-1E50-4FED-9971-C925E91751C8}"/>
    <dgm:cxn modelId="{DC13B9DE-4358-43D5-8630-233B57267829}" type="presOf" srcId="{676D7679-559D-4BCA-907D-27C0B948D33B}" destId="{C656BD17-587D-462B-8EC8-0121AA1191B8}" srcOrd="0" destOrd="0" presId="urn:microsoft.com/office/officeart/2005/8/layout/arrow1"/>
    <dgm:cxn modelId="{AAF2F7FA-537F-4273-B1C0-610F6BDC1BB7}" type="presOf" srcId="{8CFDFED2-A7CF-4CF3-8BF9-FB128E5D0F61}" destId="{943A4AA2-044A-4B87-855F-97139AF77842}" srcOrd="0" destOrd="0" presId="urn:microsoft.com/office/officeart/2005/8/layout/arrow1"/>
    <dgm:cxn modelId="{27F0E0F9-EBE3-4E45-A2CF-D0ACF88DC76A}" type="presOf" srcId="{F3D7C17C-8D6B-48CD-AB23-5940C9E35F7D}" destId="{7F17C6EF-0AF9-4C33-9C9F-232B93E83D0E}" srcOrd="0" destOrd="0" presId="urn:microsoft.com/office/officeart/2005/8/layout/arrow1"/>
    <dgm:cxn modelId="{BBBFDB8F-74D5-41D7-9908-3225D8935516}" srcId="{8CFDFED2-A7CF-4CF3-8BF9-FB128E5D0F61}" destId="{676D7679-559D-4BCA-907D-27C0B948D33B}" srcOrd="1" destOrd="0" parTransId="{522B9D47-6AE1-405D-843E-D6FD63ED4D34}" sibTransId="{FC1735CA-63D6-4E52-B60F-CE774768B256}"/>
    <dgm:cxn modelId="{F1DACC75-AFC0-4B56-AAF8-7C7A49BFD43F}" type="presParOf" srcId="{943A4AA2-044A-4B87-855F-97139AF77842}" destId="{7F17C6EF-0AF9-4C33-9C9F-232B93E83D0E}" srcOrd="0" destOrd="0" presId="urn:microsoft.com/office/officeart/2005/8/layout/arrow1"/>
    <dgm:cxn modelId="{CA2A789F-1FF7-4A35-A660-06ACE7B39A36}" type="presParOf" srcId="{943A4AA2-044A-4B87-855F-97139AF77842}" destId="{C656BD17-587D-462B-8EC8-0121AA1191B8}" srcOrd="1" destOrd="0" presId="urn:microsoft.com/office/officeart/2005/8/layout/arrow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3CDCF3-D5B2-4556-A6FF-1FBA940E878F}">
      <dsp:nvSpPr>
        <dsp:cNvPr id="0" name=""/>
        <dsp:cNvSpPr/>
      </dsp:nvSpPr>
      <dsp:spPr>
        <a:xfrm>
          <a:off x="0" y="575071"/>
          <a:ext cx="2690812" cy="161448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purpose of the components required for successful </a:t>
          </a:r>
          <a:r>
            <a:rPr lang="fr-FR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communications </a:t>
          </a: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and identify various sending and receiving devices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575071"/>
        <a:ext cx="2690812" cy="1614487"/>
      </dsp:txXfrm>
    </dsp:sp>
    <dsp:sp modelId="{39D1AC0D-0C57-4A8C-9575-E38F890A2E5E}">
      <dsp:nvSpPr>
        <dsp:cNvPr id="0" name=""/>
        <dsp:cNvSpPr/>
      </dsp:nvSpPr>
      <dsp:spPr>
        <a:xfrm>
          <a:off x="2959893" y="575071"/>
          <a:ext cx="2690812" cy="161448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35312"/>
                <a:satOff val="-873"/>
                <a:lumOff val="499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5312"/>
                <a:satOff val="-873"/>
                <a:lumOff val="499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5312"/>
                <a:satOff val="-873"/>
                <a:lumOff val="499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the uses of computer communications</a:t>
          </a:r>
        </a:p>
      </dsp:txBody>
      <dsp:txXfrm>
        <a:off x="2959893" y="575071"/>
        <a:ext cx="2690812" cy="1614487"/>
      </dsp:txXfrm>
    </dsp:sp>
    <dsp:sp modelId="{53196304-5F9E-4B51-845D-62898AB133DD}">
      <dsp:nvSpPr>
        <dsp:cNvPr id="0" name=""/>
        <dsp:cNvSpPr/>
      </dsp:nvSpPr>
      <dsp:spPr>
        <a:xfrm>
          <a:off x="5919787" y="575071"/>
          <a:ext cx="2690812" cy="161448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70623"/>
                <a:satOff val="-1746"/>
                <a:lumOff val="999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0623"/>
                <a:satOff val="-1746"/>
                <a:lumOff val="999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0623"/>
                <a:satOff val="-1746"/>
                <a:lumOff val="999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List advantages of using a network, and differentiate among LANs, MANs, and WANs</a:t>
          </a:r>
        </a:p>
      </dsp:txBody>
      <dsp:txXfrm>
        <a:off x="5919787" y="575071"/>
        <a:ext cx="2690812" cy="1614487"/>
      </dsp:txXfrm>
    </dsp:sp>
    <dsp:sp modelId="{95230A50-B38C-43C8-A08E-69FD635B702C}">
      <dsp:nvSpPr>
        <dsp:cNvPr id="0" name=""/>
        <dsp:cNvSpPr/>
      </dsp:nvSpPr>
      <dsp:spPr>
        <a:xfrm>
          <a:off x="1479946" y="2458640"/>
          <a:ext cx="2690812" cy="161448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05935"/>
                <a:satOff val="-2619"/>
                <a:lumOff val="1499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05935"/>
                <a:satOff val="-2619"/>
                <a:lumOff val="1499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05935"/>
                <a:satOff val="-2619"/>
                <a:lumOff val="1499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client/server and peer-to-peer networks, and describe how a P2P network works</a:t>
          </a:r>
        </a:p>
      </dsp:txBody>
      <dsp:txXfrm>
        <a:off x="1479946" y="2458640"/>
        <a:ext cx="2690812" cy="1614487"/>
      </dsp:txXfrm>
    </dsp:sp>
    <dsp:sp modelId="{1786F85A-8A3D-42EA-80C0-465C68F1CDC8}">
      <dsp:nvSpPr>
        <dsp:cNvPr id="0" name=""/>
        <dsp:cNvSpPr/>
      </dsp:nvSpPr>
      <dsp:spPr>
        <a:xfrm>
          <a:off x="4439840" y="2458640"/>
          <a:ext cx="2690812" cy="161448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41246"/>
                <a:satOff val="-3492"/>
                <a:lumOff val="1999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41246"/>
                <a:satOff val="-3492"/>
                <a:lumOff val="1999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41246"/>
                <a:satOff val="-3492"/>
                <a:lumOff val="1999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among a star network, bus network, and ring network</a:t>
          </a:r>
        </a:p>
      </dsp:txBody>
      <dsp:txXfrm>
        <a:off x="4439840" y="2458640"/>
        <a:ext cx="2690812" cy="161448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7CF857-C0AD-443F-A459-1A3DAE3C0A05}">
      <dsp:nvSpPr>
        <dsp:cNvPr id="0" name=""/>
        <dsp:cNvSpPr/>
      </dsp:nvSpPr>
      <dsp:spPr>
        <a:xfrm>
          <a:off x="883443" y="917"/>
          <a:ext cx="1971972" cy="1183183"/>
        </a:xfrm>
        <a:prstGeom prst="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Facilitating communications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83443" y="917"/>
        <a:ext cx="1971972" cy="1183183"/>
      </dsp:txXfrm>
    </dsp:sp>
    <dsp:sp modelId="{C9D0DC9D-AA10-42D3-937C-25952647E4E1}">
      <dsp:nvSpPr>
        <dsp:cNvPr id="0" name=""/>
        <dsp:cNvSpPr/>
      </dsp:nvSpPr>
      <dsp:spPr>
        <a:xfrm>
          <a:off x="3052613" y="917"/>
          <a:ext cx="1971972" cy="1183183"/>
        </a:xfrm>
        <a:prstGeom prst="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Sharing hardware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52613" y="917"/>
        <a:ext cx="1971972" cy="1183183"/>
      </dsp:txXfrm>
    </dsp:sp>
    <dsp:sp modelId="{39422C50-D217-498E-8C3C-F4A08F1AD491}">
      <dsp:nvSpPr>
        <dsp:cNvPr id="0" name=""/>
        <dsp:cNvSpPr/>
      </dsp:nvSpPr>
      <dsp:spPr>
        <a:xfrm>
          <a:off x="5221783" y="917"/>
          <a:ext cx="1971972" cy="1183183"/>
        </a:xfrm>
        <a:prstGeom prst="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Sharing data and information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221783" y="917"/>
        <a:ext cx="1971972" cy="1183183"/>
      </dsp:txXfrm>
    </dsp:sp>
    <dsp:sp modelId="{B10C7A7D-C5E4-4435-B184-9604E0ABCCFD}">
      <dsp:nvSpPr>
        <dsp:cNvPr id="0" name=""/>
        <dsp:cNvSpPr/>
      </dsp:nvSpPr>
      <dsp:spPr>
        <a:xfrm>
          <a:off x="1968028" y="1381298"/>
          <a:ext cx="1971972" cy="1183183"/>
        </a:xfrm>
        <a:prstGeom prst="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Sharing software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968028" y="1381298"/>
        <a:ext cx="1971972" cy="1183183"/>
      </dsp:txXfrm>
    </dsp:sp>
    <dsp:sp modelId="{6CE80390-8573-4DB8-83F5-DA8A3F37AC9D}">
      <dsp:nvSpPr>
        <dsp:cNvPr id="0" name=""/>
        <dsp:cNvSpPr/>
      </dsp:nvSpPr>
      <dsp:spPr>
        <a:xfrm>
          <a:off x="4137198" y="1381298"/>
          <a:ext cx="1971972" cy="1183183"/>
        </a:xfrm>
        <a:prstGeom prst="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Transferring funds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137198" y="1381298"/>
        <a:ext cx="1971972" cy="118318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8F5F6B-B643-4A91-871E-4CF1BD34A817}">
      <dsp:nvSpPr>
        <dsp:cNvPr id="0" name=""/>
        <dsp:cNvSpPr/>
      </dsp:nvSpPr>
      <dsp:spPr>
        <a:xfrm>
          <a:off x="235676" y="2671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Blogs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35676" y="2671"/>
        <a:ext cx="1804243" cy="1082546"/>
      </dsp:txXfrm>
    </dsp:sp>
    <dsp:sp modelId="{56324F85-D8A0-4D19-B7E5-505E39939296}">
      <dsp:nvSpPr>
        <dsp:cNvPr id="0" name=""/>
        <dsp:cNvSpPr/>
      </dsp:nvSpPr>
      <dsp:spPr>
        <a:xfrm>
          <a:off x="2220344" y="2671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2611"/>
                <a:satOff val="-312"/>
                <a:lumOff val="178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2611"/>
                <a:satOff val="-312"/>
                <a:lumOff val="178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2611"/>
                <a:satOff val="-312"/>
                <a:lumOff val="178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Chat rooms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20344" y="2671"/>
        <a:ext cx="1804243" cy="1082546"/>
      </dsp:txXfrm>
    </dsp:sp>
    <dsp:sp modelId="{935F1000-FC37-4CBB-AA90-81B1C8E9AAC9}">
      <dsp:nvSpPr>
        <dsp:cNvPr id="0" name=""/>
        <dsp:cNvSpPr/>
      </dsp:nvSpPr>
      <dsp:spPr>
        <a:xfrm>
          <a:off x="4205012" y="2671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25223"/>
                <a:satOff val="-624"/>
                <a:lumOff val="357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25223"/>
                <a:satOff val="-624"/>
                <a:lumOff val="357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25223"/>
                <a:satOff val="-624"/>
                <a:lumOff val="357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E-mail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205012" y="2671"/>
        <a:ext cx="1804243" cy="1082546"/>
      </dsp:txXfrm>
    </dsp:sp>
    <dsp:sp modelId="{8385C82B-A7AD-4BF2-ABB2-F4F1C32759E3}">
      <dsp:nvSpPr>
        <dsp:cNvPr id="0" name=""/>
        <dsp:cNvSpPr/>
      </dsp:nvSpPr>
      <dsp:spPr>
        <a:xfrm>
          <a:off x="6189679" y="2671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37834"/>
                <a:satOff val="-935"/>
                <a:lumOff val="535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7834"/>
                <a:satOff val="-935"/>
                <a:lumOff val="535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7834"/>
                <a:satOff val="-935"/>
                <a:lumOff val="535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Fax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189679" y="2671"/>
        <a:ext cx="1804243" cy="1082546"/>
      </dsp:txXfrm>
    </dsp:sp>
    <dsp:sp modelId="{64B152F4-D0CC-4AD1-A2CD-030335589089}">
      <dsp:nvSpPr>
        <dsp:cNvPr id="0" name=""/>
        <dsp:cNvSpPr/>
      </dsp:nvSpPr>
      <dsp:spPr>
        <a:xfrm>
          <a:off x="235676" y="1265641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0445"/>
                <a:satOff val="-1247"/>
                <a:lumOff val="713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0445"/>
                <a:satOff val="-1247"/>
                <a:lumOff val="713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0445"/>
                <a:satOff val="-1247"/>
                <a:lumOff val="713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FTP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35676" y="1265641"/>
        <a:ext cx="1804243" cy="1082546"/>
      </dsp:txXfrm>
    </dsp:sp>
    <dsp:sp modelId="{19D889F4-852B-45F4-ABB4-3FB9D9149D0D}">
      <dsp:nvSpPr>
        <dsp:cNvPr id="0" name=""/>
        <dsp:cNvSpPr/>
      </dsp:nvSpPr>
      <dsp:spPr>
        <a:xfrm>
          <a:off x="2220344" y="1265641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63056"/>
                <a:satOff val="-1559"/>
                <a:lumOff val="892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63056"/>
                <a:satOff val="-1559"/>
                <a:lumOff val="892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63056"/>
                <a:satOff val="-1559"/>
                <a:lumOff val="892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Instant messaging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20344" y="1265641"/>
        <a:ext cx="1804243" cy="1082546"/>
      </dsp:txXfrm>
    </dsp:sp>
    <dsp:sp modelId="{E2EEADF4-2D44-4465-8B59-3BB8155AB208}">
      <dsp:nvSpPr>
        <dsp:cNvPr id="0" name=""/>
        <dsp:cNvSpPr/>
      </dsp:nvSpPr>
      <dsp:spPr>
        <a:xfrm>
          <a:off x="4205012" y="1265641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75668"/>
                <a:satOff val="-1871"/>
                <a:lumOff val="1070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5668"/>
                <a:satOff val="-1871"/>
                <a:lumOff val="1070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5668"/>
                <a:satOff val="-1871"/>
                <a:lumOff val="1070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Internet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205012" y="1265641"/>
        <a:ext cx="1804243" cy="1082546"/>
      </dsp:txXfrm>
    </dsp:sp>
    <dsp:sp modelId="{F220199B-2BF8-4944-B2B5-B2D17CCD958B}">
      <dsp:nvSpPr>
        <dsp:cNvPr id="0" name=""/>
        <dsp:cNvSpPr/>
      </dsp:nvSpPr>
      <dsp:spPr>
        <a:xfrm>
          <a:off x="6189679" y="1265641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Newsgroups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189679" y="1265641"/>
        <a:ext cx="1804243" cy="1082546"/>
      </dsp:txXfrm>
    </dsp:sp>
    <dsp:sp modelId="{195451DC-4B40-416A-BC5F-4F05A47E5C86}">
      <dsp:nvSpPr>
        <dsp:cNvPr id="0" name=""/>
        <dsp:cNvSpPr/>
      </dsp:nvSpPr>
      <dsp:spPr>
        <a:xfrm>
          <a:off x="235676" y="2528612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00890"/>
                <a:satOff val="-2494"/>
                <a:lumOff val="1427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00890"/>
                <a:satOff val="-2494"/>
                <a:lumOff val="1427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00890"/>
                <a:satOff val="-2494"/>
                <a:lumOff val="1427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RSS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35676" y="2528612"/>
        <a:ext cx="1804243" cy="1082546"/>
      </dsp:txXfrm>
    </dsp:sp>
    <dsp:sp modelId="{29D5F7DC-34B9-4230-9FDB-0A2C8BAC95DF}">
      <dsp:nvSpPr>
        <dsp:cNvPr id="0" name=""/>
        <dsp:cNvSpPr/>
      </dsp:nvSpPr>
      <dsp:spPr>
        <a:xfrm>
          <a:off x="2220344" y="2528612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3501"/>
                <a:satOff val="-2806"/>
                <a:lumOff val="1606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3501"/>
                <a:satOff val="-2806"/>
                <a:lumOff val="1606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3501"/>
                <a:satOff val="-2806"/>
                <a:lumOff val="1606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Video conferencing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20344" y="2528612"/>
        <a:ext cx="1804243" cy="1082546"/>
      </dsp:txXfrm>
    </dsp:sp>
    <dsp:sp modelId="{761FDF24-1C4E-4999-BCE5-732F33C480CD}">
      <dsp:nvSpPr>
        <dsp:cNvPr id="0" name=""/>
        <dsp:cNvSpPr/>
      </dsp:nvSpPr>
      <dsp:spPr>
        <a:xfrm>
          <a:off x="4205012" y="2528612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26113"/>
                <a:satOff val="-3118"/>
                <a:lumOff val="1784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26113"/>
                <a:satOff val="-3118"/>
                <a:lumOff val="1784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26113"/>
                <a:satOff val="-3118"/>
                <a:lumOff val="1784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VoIP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205012" y="2528612"/>
        <a:ext cx="1804243" cy="1082546"/>
      </dsp:txXfrm>
    </dsp:sp>
    <dsp:sp modelId="{B2632136-AB2D-4040-88B2-708062BC9F65}">
      <dsp:nvSpPr>
        <dsp:cNvPr id="0" name=""/>
        <dsp:cNvSpPr/>
      </dsp:nvSpPr>
      <dsp:spPr>
        <a:xfrm>
          <a:off x="6189679" y="2528612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38724"/>
                <a:satOff val="-3430"/>
                <a:lumOff val="1963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8724"/>
                <a:satOff val="-3430"/>
                <a:lumOff val="1963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8724"/>
                <a:satOff val="-3430"/>
                <a:lumOff val="1963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189679" y="2528612"/>
        <a:ext cx="1804243" cy="1082546"/>
      </dsp:txXfrm>
    </dsp:sp>
    <dsp:sp modelId="{6EF44B0E-FD63-48DD-B258-1718CB589CBF}">
      <dsp:nvSpPr>
        <dsp:cNvPr id="0" name=""/>
        <dsp:cNvSpPr/>
      </dsp:nvSpPr>
      <dsp:spPr>
        <a:xfrm>
          <a:off x="1228010" y="3791582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51335"/>
                <a:satOff val="-3741"/>
                <a:lumOff val="2141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51335"/>
                <a:satOff val="-3741"/>
                <a:lumOff val="2141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51335"/>
                <a:satOff val="-3741"/>
                <a:lumOff val="2141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 2.0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228010" y="3791582"/>
        <a:ext cx="1804243" cy="1082546"/>
      </dsp:txXfrm>
    </dsp:sp>
    <dsp:sp modelId="{0B644EFA-73D3-44D9-BD0B-1F8C2CD790E5}">
      <dsp:nvSpPr>
        <dsp:cNvPr id="0" name=""/>
        <dsp:cNvSpPr/>
      </dsp:nvSpPr>
      <dsp:spPr>
        <a:xfrm>
          <a:off x="3212678" y="3791582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63946"/>
                <a:satOff val="-4053"/>
                <a:lumOff val="2320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63946"/>
                <a:satOff val="-4053"/>
                <a:lumOff val="2320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63946"/>
                <a:satOff val="-4053"/>
                <a:lumOff val="2320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 folders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212678" y="3791582"/>
        <a:ext cx="1804243" cy="1082546"/>
      </dsp:txXfrm>
    </dsp:sp>
    <dsp:sp modelId="{5A1E3288-573F-4C18-AF93-A2A62BD7968E}">
      <dsp:nvSpPr>
        <dsp:cNvPr id="0" name=""/>
        <dsp:cNvSpPr/>
      </dsp:nvSpPr>
      <dsp:spPr>
        <a:xfrm>
          <a:off x="5197346" y="3791582"/>
          <a:ext cx="1804243" cy="108254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Wikis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197346" y="3791582"/>
        <a:ext cx="1804243" cy="108254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933DA5-1B4D-41E7-91F4-5573D8825EF7}">
      <dsp:nvSpPr>
        <dsp:cNvPr id="0" name=""/>
        <dsp:cNvSpPr/>
      </dsp:nvSpPr>
      <dsp:spPr>
        <a:xfrm>
          <a:off x="0" y="29579"/>
          <a:ext cx="8839200" cy="8880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rgbClr val="A52439"/>
              </a:solidFill>
            </a:rPr>
            <a:t>Text messaging</a:t>
          </a:r>
          <a:r>
            <a:rPr lang="en-US" sz="2300" b="0" kern="1200" dirty="0" smtClean="0">
              <a:solidFill>
                <a:srgbClr val="A52439"/>
              </a:solidFill>
            </a:rPr>
            <a:t> </a:t>
          </a:r>
          <a:r>
            <a:rPr lang="en-US" sz="2300" b="0" kern="1200" dirty="0" smtClean="0">
              <a:solidFill>
                <a:srgbClr val="A52439"/>
              </a:solidFill>
            </a:rPr>
            <a:t> (SMS) </a:t>
          </a:r>
          <a:r>
            <a:rPr lang="en-US" sz="2300" b="0" kern="1200" dirty="0" smtClean="0"/>
            <a:t>allows </a:t>
          </a:r>
          <a:r>
            <a:rPr lang="en-US" sz="2300" b="0" kern="1200" dirty="0" smtClean="0"/>
            <a:t>users to send and receive short text messages on a phone or other mobile device or computer</a:t>
          </a:r>
          <a:endParaRPr lang="en-US" sz="2300" b="1" kern="1200" dirty="0"/>
        </a:p>
      </dsp:txBody>
      <dsp:txXfrm>
        <a:off x="0" y="29579"/>
        <a:ext cx="8839200" cy="888030"/>
      </dsp:txXfrm>
    </dsp:sp>
    <dsp:sp modelId="{2DB98FDB-4129-451F-BBF5-AD2BBB4FD7EB}">
      <dsp:nvSpPr>
        <dsp:cNvPr id="0" name=""/>
        <dsp:cNvSpPr/>
      </dsp:nvSpPr>
      <dsp:spPr>
        <a:xfrm>
          <a:off x="0" y="983849"/>
          <a:ext cx="8839200" cy="8880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rgbClr val="A52439"/>
              </a:solidFill>
            </a:rPr>
            <a:t>Picture messaging</a:t>
          </a:r>
          <a:r>
            <a:rPr lang="en-US" sz="2300" b="0" kern="1200" dirty="0" smtClean="0">
              <a:solidFill>
                <a:srgbClr val="A52439"/>
              </a:solidFill>
            </a:rPr>
            <a:t> </a:t>
          </a:r>
          <a:r>
            <a:rPr lang="en-US" sz="2300" b="0" kern="1200" dirty="0" smtClean="0">
              <a:solidFill>
                <a:srgbClr val="A52439"/>
              </a:solidFill>
            </a:rPr>
            <a:t>(MMS) </a:t>
          </a:r>
          <a:r>
            <a:rPr lang="en-US" sz="2300" b="0" kern="1200" dirty="0" smtClean="0"/>
            <a:t>allows </a:t>
          </a:r>
          <a:r>
            <a:rPr lang="en-US" sz="2300" b="0" kern="1200" dirty="0" smtClean="0"/>
            <a:t>users to send pictures and sound files</a:t>
          </a:r>
          <a:endParaRPr lang="en-US" sz="2300" b="1" kern="1200" dirty="0"/>
        </a:p>
      </dsp:txBody>
      <dsp:txXfrm>
        <a:off x="0" y="983849"/>
        <a:ext cx="8839200" cy="888030"/>
      </dsp:txXfrm>
    </dsp:sp>
    <dsp:sp modelId="{E86B084E-D165-402E-ABB2-9B47831A601D}">
      <dsp:nvSpPr>
        <dsp:cNvPr id="0" name=""/>
        <dsp:cNvSpPr/>
      </dsp:nvSpPr>
      <dsp:spPr>
        <a:xfrm>
          <a:off x="0" y="1938120"/>
          <a:ext cx="8839200" cy="8880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rgbClr val="A52439"/>
              </a:solidFill>
            </a:rPr>
            <a:t>Video messaging </a:t>
          </a:r>
          <a:r>
            <a:rPr lang="en-US" sz="2300" b="0" kern="1200" dirty="0" smtClean="0"/>
            <a:t>allows users to send short video clips</a:t>
          </a:r>
          <a:endParaRPr lang="en-US" sz="2300" b="1" kern="1200" dirty="0"/>
        </a:p>
      </dsp:txBody>
      <dsp:txXfrm>
        <a:off x="0" y="1938120"/>
        <a:ext cx="8839200" cy="888030"/>
      </dsp:txXfrm>
    </dsp:sp>
    <dsp:sp modelId="{ABC1BAF0-76A4-4C1C-BFDA-2925CB670379}">
      <dsp:nvSpPr>
        <dsp:cNvPr id="0" name=""/>
        <dsp:cNvSpPr/>
      </dsp:nvSpPr>
      <dsp:spPr>
        <a:xfrm>
          <a:off x="0" y="2892390"/>
          <a:ext cx="8839200" cy="8880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rgbClr val="990000"/>
              </a:solidFill>
            </a:rPr>
            <a:t>Wireless instant messaging </a:t>
          </a:r>
          <a:r>
            <a:rPr lang="en-US" sz="2300" b="1" kern="1200" dirty="0" smtClean="0">
              <a:solidFill>
                <a:srgbClr val="990000"/>
              </a:solidFill>
            </a:rPr>
            <a:t>(IM) </a:t>
          </a:r>
          <a:r>
            <a:rPr lang="en-US" sz="2300" b="0" kern="1200" dirty="0" smtClean="0"/>
            <a:t>allows </a:t>
          </a:r>
          <a:r>
            <a:rPr lang="en-US" sz="2300" b="0" kern="1200" dirty="0" smtClean="0"/>
            <a:t>wireless users to exchange real-time messages with one or more other users</a:t>
          </a:r>
          <a:endParaRPr lang="en-US" sz="2300" b="0" kern="1200" dirty="0"/>
        </a:p>
      </dsp:txBody>
      <dsp:txXfrm>
        <a:off x="0" y="2892390"/>
        <a:ext cx="8839200" cy="88803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00BB15-8B10-4BF5-BE15-908E3C1C0A5F}">
      <dsp:nvSpPr>
        <dsp:cNvPr id="0" name=""/>
        <dsp:cNvSpPr/>
      </dsp:nvSpPr>
      <dsp:spPr>
        <a:xfrm>
          <a:off x="0" y="242887"/>
          <a:ext cx="2238374" cy="1343025"/>
        </a:xfrm>
        <a:prstGeom prst="rect">
          <a:avLst/>
        </a:prstGeom>
        <a:gradFill rotWithShape="0">
          <a:gsLst>
            <a:gs pos="0">
              <a:srgbClr val="C0504D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C0504D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C0504D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Built into many mobile devices</a:t>
          </a:r>
          <a:endParaRPr lang="en-US" sz="2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0" y="242887"/>
        <a:ext cx="2238374" cy="1343025"/>
      </dsp:txXfrm>
    </dsp:sp>
    <dsp:sp modelId="{32804B6C-B89D-4E8F-A150-90956286375B}">
      <dsp:nvSpPr>
        <dsp:cNvPr id="0" name=""/>
        <dsp:cNvSpPr/>
      </dsp:nvSpPr>
      <dsp:spPr>
        <a:xfrm>
          <a:off x="2462212" y="242887"/>
          <a:ext cx="2238374" cy="1343025"/>
        </a:xfrm>
        <a:prstGeom prst="rect">
          <a:avLst/>
        </a:prstGeom>
        <a:gradFill rotWithShape="0">
          <a:gsLst>
            <a:gs pos="0">
              <a:srgbClr val="C0504D">
                <a:shade val="50000"/>
                <a:hueOff val="-27656"/>
                <a:satOff val="-5606"/>
                <a:lumOff val="30834"/>
                <a:alphaOff val="0"/>
                <a:tint val="50000"/>
                <a:satMod val="300000"/>
              </a:srgbClr>
            </a:gs>
            <a:gs pos="35000">
              <a:srgbClr val="C0504D">
                <a:shade val="50000"/>
                <a:hueOff val="-27656"/>
                <a:satOff val="-5606"/>
                <a:lumOff val="30834"/>
                <a:alphaOff val="0"/>
                <a:tint val="37000"/>
                <a:satMod val="300000"/>
              </a:srgbClr>
            </a:gs>
            <a:gs pos="100000">
              <a:srgbClr val="C0504D">
                <a:shade val="50000"/>
                <a:hueOff val="-27656"/>
                <a:satOff val="-5606"/>
                <a:lumOff val="30834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Available as a handheld device</a:t>
          </a:r>
          <a:endParaRPr lang="en-US" sz="2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462212" y="242887"/>
        <a:ext cx="2238374" cy="1343025"/>
      </dsp:txXfrm>
    </dsp:sp>
    <dsp:sp modelId="{F6C7FA76-7502-478D-A763-A05C6E2FC04F}">
      <dsp:nvSpPr>
        <dsp:cNvPr id="0" name=""/>
        <dsp:cNvSpPr/>
      </dsp:nvSpPr>
      <dsp:spPr>
        <a:xfrm>
          <a:off x="4924425" y="242887"/>
          <a:ext cx="2238374" cy="1343025"/>
        </a:xfrm>
        <a:prstGeom prst="rect">
          <a:avLst/>
        </a:prstGeom>
        <a:gradFill rotWithShape="0">
          <a:gsLst>
            <a:gs pos="0">
              <a:srgbClr val="C0504D">
                <a:shade val="50000"/>
                <a:hueOff val="-27656"/>
                <a:satOff val="-5606"/>
                <a:lumOff val="30834"/>
                <a:alphaOff val="0"/>
                <a:tint val="50000"/>
                <a:satMod val="300000"/>
              </a:srgbClr>
            </a:gs>
            <a:gs pos="35000">
              <a:srgbClr val="C0504D">
                <a:shade val="50000"/>
                <a:hueOff val="-27656"/>
                <a:satOff val="-5606"/>
                <a:lumOff val="30834"/>
                <a:alphaOff val="0"/>
                <a:tint val="37000"/>
                <a:satMod val="300000"/>
              </a:srgbClr>
            </a:gs>
            <a:gs pos="100000">
              <a:srgbClr val="C0504D">
                <a:shade val="50000"/>
                <a:hueOff val="-27656"/>
                <a:satOff val="-5606"/>
                <a:lumOff val="30834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Available with new vehicles</a:t>
          </a:r>
          <a:endParaRPr lang="en-US" sz="2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4924425" y="242887"/>
        <a:ext cx="2238374" cy="134302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7C6DE8-1BD1-4C3D-955D-C4807BB7D69A}">
      <dsp:nvSpPr>
        <dsp:cNvPr id="0" name=""/>
        <dsp:cNvSpPr/>
      </dsp:nvSpPr>
      <dsp:spPr>
        <a:xfrm>
          <a:off x="525809" y="744"/>
          <a:ext cx="2402085" cy="1441251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Online meetings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25809" y="744"/>
        <a:ext cx="2402085" cy="1441251"/>
      </dsp:txXfrm>
    </dsp:sp>
    <dsp:sp modelId="{0AFEB9E7-6678-42FF-87CF-DD014473D21E}">
      <dsp:nvSpPr>
        <dsp:cNvPr id="0" name=""/>
        <dsp:cNvSpPr/>
      </dsp:nvSpPr>
      <dsp:spPr>
        <a:xfrm>
          <a:off x="3168104" y="744"/>
          <a:ext cx="2402085" cy="1441251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 conferences</a:t>
          </a:r>
          <a:endParaRPr lang="en-US" sz="29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168104" y="744"/>
        <a:ext cx="2402085" cy="1441251"/>
      </dsp:txXfrm>
    </dsp:sp>
    <dsp:sp modelId="{17C471F3-CBE0-46B0-8BE6-7628CA5C79E9}">
      <dsp:nvSpPr>
        <dsp:cNvPr id="0" name=""/>
        <dsp:cNvSpPr/>
      </dsp:nvSpPr>
      <dsp:spPr>
        <a:xfrm>
          <a:off x="1846957" y="1682204"/>
          <a:ext cx="2402085" cy="1441251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Document management systems</a:t>
          </a:r>
          <a:endParaRPr lang="en-US" sz="2900" b="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846957" y="1682204"/>
        <a:ext cx="2402085" cy="1441251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17C6EF-0AF9-4C33-9C9F-232B93E83D0E}">
      <dsp:nvSpPr>
        <dsp:cNvPr id="0" name=""/>
        <dsp:cNvSpPr/>
      </dsp:nvSpPr>
      <dsp:spPr>
        <a:xfrm rot="16200000">
          <a:off x="1860" y="818"/>
          <a:ext cx="4113162" cy="4113162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An </a:t>
          </a:r>
          <a:r>
            <a:rPr lang="en-US" sz="29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intranet </a:t>
          </a:r>
          <a:r>
            <a:rPr lang="en-US" sz="29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is an internal network that uses Internet technologies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1860" y="818"/>
        <a:ext cx="4113162" cy="4113162"/>
      </dsp:txXfrm>
    </dsp:sp>
    <dsp:sp modelId="{C656BD17-587D-462B-8EC8-0121AA1191B8}">
      <dsp:nvSpPr>
        <dsp:cNvPr id="0" name=""/>
        <dsp:cNvSpPr/>
      </dsp:nvSpPr>
      <dsp:spPr>
        <a:xfrm rot="5400000">
          <a:off x="4724176" y="818"/>
          <a:ext cx="4113162" cy="4113162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An </a:t>
          </a:r>
          <a:r>
            <a:rPr lang="en-US" sz="29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extranet </a:t>
          </a: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allows customers or suppliers to access part of its intranet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4724176" y="818"/>
        <a:ext cx="4113162" cy="4113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40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45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4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4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4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1BDBB-8290-494F-AC30-28053FE93495}" type="slidenum">
              <a:rPr lang="en-US">
                <a:latin typeface="Arial" charset="0"/>
              </a:rPr>
              <a:pPr/>
              <a:t>10</a:t>
            </a:fld>
            <a:endParaRPr lang="en-US">
              <a:latin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Figure 9A.2 on page 342 visually describes the sharing process. It can be helpful to have students open a shared file that you control. Make a change then have the students open it again. Alternatively, share a document and allow your students to write in it. Then demonstrate how the shared document changes.</a:t>
            </a:r>
            <a:r>
              <a:rPr lang="en-US" smtClean="0">
                <a:latin typeface="Arial" charset="0"/>
              </a:rPr>
              <a:t> 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/>
            <a:r>
              <a:rPr lang="en-US" smtClean="0">
                <a:latin typeface="Arial" charset="0"/>
              </a:rPr>
              <a:t>Spend time discussing why application servers need to be so powerful.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93BC7A-A8F1-4FBF-BCE7-E37EB4805B1A}" type="slidenum">
              <a:rPr lang="en-US">
                <a:latin typeface="Arial" charset="0"/>
              </a:rPr>
              <a:pPr/>
              <a:t>11</a:t>
            </a:fld>
            <a:endParaRPr lang="en-US">
              <a:latin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Figure 9A.4 on page 344 shows a print queue. It can be helpful to demonstrate your classroom queue.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E4F220-2927-44FC-B592-09BE20B2BC2A}" type="slidenum">
              <a:rPr lang="en-US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dirty="0" smtClean="0">
                <a:latin typeface="Arial" charset="0"/>
                <a:cs typeface="Times" pitchFamily="18" charset="0"/>
              </a:rPr>
              <a:t>It is fun if you can setup a teleconference in your classroom. Students get to learn how to join or create the conference. Additionally, they learn how to participate. Finally, students have fun, especially with shared whiteboards.</a:t>
            </a:r>
            <a:r>
              <a:rPr lang="en-US" dirty="0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32B394-F837-4CF9-B2E3-6D42540E72D9}" type="slidenum">
              <a:rPr lang="en-US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Use a real world example to describe an organization with interconnected LANs.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32B394-F837-4CF9-B2E3-6D42540E72D9}" type="slidenum">
              <a:rPr lang="en-US">
                <a:latin typeface="Arial" charset="0"/>
              </a:rPr>
              <a:pPr/>
              <a:t>27</a:t>
            </a:fld>
            <a:endParaRPr lang="en-US">
              <a:latin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Use a real world example to describe an organization with interconnected LANs.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5E3E69-C3D5-439A-9B03-5180A006CDCD}" type="slidenum">
              <a:rPr lang="en-US">
                <a:latin typeface="Arial" charset="0"/>
              </a:rPr>
              <a:pPr/>
              <a:t>30</a:t>
            </a:fld>
            <a:endParaRPr lang="en-US">
              <a:latin typeface="Arial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D4BFED-9F40-47E3-A75F-964B0D1499A1}" type="slidenum">
              <a:rPr lang="en-US">
                <a:latin typeface="Arial" charset="0"/>
              </a:rPr>
              <a:pPr/>
              <a:t>32</a:t>
            </a:fld>
            <a:endParaRPr lang="en-US">
              <a:latin typeface="Arial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PAN is very new. Few devices support PAN. High end cell phones include Bluetooth technology. Once the technology matures, Bluetooth will allow the creation of a PAN.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AEC310-7A25-4F15-AA78-114B8595C224}" type="slidenum">
              <a:rPr lang="en-US">
                <a:latin typeface="Arial" charset="0"/>
              </a:rPr>
              <a:pPr/>
              <a:t>34</a:t>
            </a:fld>
            <a:endParaRPr lang="en-US">
              <a:latin typeface="Arial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Spend a few minutes here discussing password policies. Describe why it is important not to give out a password. Also describe why longer, more complicated passwords are important.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A4F55A-0E58-4606-910F-34ED2B11FF06}" type="slidenum">
              <a:rPr lang="en-US">
                <a:latin typeface="Arial" charset="0"/>
              </a:rPr>
              <a:pPr/>
              <a:t>38</a:t>
            </a:fld>
            <a:endParaRPr lang="en-US">
              <a:latin typeface="Arial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Discuss how users managing their own security settings can be bad.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E7B259-6C76-42BC-829A-CCE39DF1A834}" type="slidenum">
              <a:rPr lang="en-US">
                <a:latin typeface="Arial" charset="0"/>
              </a:rPr>
              <a:pPr/>
              <a:t>40</a:t>
            </a:fld>
            <a:endParaRPr lang="en-US">
              <a:latin typeface="Arial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For technical students take the time to draw the packet structure on the board. The typical structure is destination address | sending address | packet number | total packets | data size | payload | error control.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62677-387A-4903-BB31-137FC1D0FF4E}" type="slidenum">
              <a:rPr lang="en-US">
                <a:latin typeface="Arial" charset="0"/>
              </a:rPr>
              <a:pPr/>
              <a:t>41</a:t>
            </a:fld>
            <a:endParaRPr lang="en-US">
              <a:latin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Pages 352 and 353 have diagrams of each network topology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>
                <a:ea typeface="Times" pitchFamily="34" charset="0"/>
                <a:cs typeface="Times" pitchFamily="34" charset="0"/>
              </a:rPr>
              <a:t>Plug and play was introduced by Apple Computers.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50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1" r:id="rId4"/>
    <p:sldLayoutId id="2147483723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19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5181600"/>
          </a:xfrm>
        </p:spPr>
        <p:txBody>
          <a:bodyPr/>
          <a:lstStyle/>
          <a:p>
            <a:r>
              <a:rPr lang="en-US" dirty="0" smtClean="0"/>
              <a:t>Embedded Operating Systems</a:t>
            </a:r>
          </a:p>
          <a:p>
            <a:pPr lvl="1"/>
            <a:r>
              <a:rPr lang="en-US" dirty="0" smtClean="0"/>
              <a:t>Windows XP Embedded, Windows CE Embedded CE, Windows Mobile</a:t>
            </a:r>
          </a:p>
          <a:p>
            <a:pPr lvl="1"/>
            <a:r>
              <a:rPr lang="en-US" dirty="0" smtClean="0"/>
              <a:t>Pocket PC</a:t>
            </a:r>
          </a:p>
          <a:p>
            <a:pPr lvl="1"/>
            <a:r>
              <a:rPr lang="en-US" dirty="0" smtClean="0"/>
              <a:t>Palm OS</a:t>
            </a:r>
          </a:p>
          <a:p>
            <a:pPr lvl="1"/>
            <a:r>
              <a:rPr lang="en-US" dirty="0" err="1" smtClean="0"/>
              <a:t>iPhone</a:t>
            </a:r>
            <a:r>
              <a:rPr lang="en-US" dirty="0" smtClean="0"/>
              <a:t> OS / </a:t>
            </a:r>
            <a:r>
              <a:rPr lang="en-US" dirty="0" err="1" smtClean="0"/>
              <a:t>iOS</a:t>
            </a:r>
            <a:endParaRPr lang="en-US" dirty="0" smtClean="0"/>
          </a:p>
          <a:p>
            <a:pPr lvl="1"/>
            <a:r>
              <a:rPr lang="en-US" dirty="0" smtClean="0"/>
              <a:t>BlackBerry OS</a:t>
            </a:r>
          </a:p>
          <a:p>
            <a:pPr lvl="1"/>
            <a:r>
              <a:rPr lang="en-US" dirty="0" smtClean="0"/>
              <a:t>Google </a:t>
            </a:r>
            <a:r>
              <a:rPr lang="en-US" dirty="0" err="1" smtClean="0"/>
              <a:t>Andriod</a:t>
            </a:r>
            <a:endParaRPr lang="en-US" dirty="0" smtClean="0"/>
          </a:p>
          <a:p>
            <a:pPr lvl="1"/>
            <a:r>
              <a:rPr lang="en-US" dirty="0" smtClean="0"/>
              <a:t>Embedded Linux</a:t>
            </a:r>
          </a:p>
          <a:p>
            <a:pPr lvl="1"/>
            <a:r>
              <a:rPr lang="en-US" dirty="0" err="1" smtClean="0"/>
              <a:t>Symbian</a:t>
            </a:r>
            <a:r>
              <a:rPr lang="en-US" dirty="0" smtClean="0"/>
              <a:t> 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</a:t>
            </a:r>
            <a:r>
              <a:rPr lang="en-US" smtClean="0"/>
              <a:t>Lecture Summary II</a:t>
            </a:r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4"/>
          <p:cNvSpPr>
            <a:spLocks noGrp="1"/>
          </p:cNvSpPr>
          <p:nvPr>
            <p:ph sz="half" idx="4294967295"/>
          </p:nvPr>
        </p:nvSpPr>
        <p:spPr>
          <a:xfrm>
            <a:off x="457200" y="1066800"/>
            <a:ext cx="4040188" cy="5486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smtClean="0"/>
              <a:t>Managing files</a:t>
            </a:r>
          </a:p>
          <a:p>
            <a:r>
              <a:rPr lang="en-US" dirty="0" smtClean="0"/>
              <a:t>Searching for files</a:t>
            </a:r>
          </a:p>
          <a:p>
            <a:r>
              <a:rPr lang="en-US" dirty="0" smtClean="0"/>
              <a:t>Viewing images</a:t>
            </a:r>
          </a:p>
          <a:p>
            <a:r>
              <a:rPr lang="en-US" dirty="0" smtClean="0"/>
              <a:t>Uninstalling programs</a:t>
            </a:r>
          </a:p>
          <a:p>
            <a:r>
              <a:rPr lang="en-US" dirty="0" smtClean="0"/>
              <a:t>Cleaning up Disks</a:t>
            </a:r>
          </a:p>
          <a:p>
            <a:r>
              <a:rPr lang="en-US" dirty="0" smtClean="0"/>
              <a:t>Defragmenting Disks</a:t>
            </a:r>
          </a:p>
          <a:p>
            <a:r>
              <a:rPr lang="en-US" dirty="0" smtClean="0"/>
              <a:t>Backing up files and disks</a:t>
            </a:r>
          </a:p>
          <a:p>
            <a:r>
              <a:rPr lang="en-US" dirty="0" smtClean="0"/>
              <a:t>Disk Compression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4645025" y="1066800"/>
            <a:ext cx="4041775" cy="5562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dirty="0" smtClean="0"/>
              <a:t>Intrusion detection</a:t>
            </a:r>
          </a:p>
          <a:p>
            <a:r>
              <a:rPr lang="en-US" dirty="0" smtClean="0"/>
              <a:t>Screen savers</a:t>
            </a:r>
          </a:p>
          <a:p>
            <a:r>
              <a:rPr lang="en-US" dirty="0" smtClean="0"/>
              <a:t>Antivirus</a:t>
            </a:r>
          </a:p>
          <a:p>
            <a:r>
              <a:rPr lang="en-US" dirty="0" smtClean="0"/>
              <a:t>Removing spyware and adware </a:t>
            </a:r>
          </a:p>
          <a:p>
            <a:r>
              <a:rPr lang="en-US" dirty="0" smtClean="0"/>
              <a:t>Filtering Internet content</a:t>
            </a:r>
          </a:p>
          <a:p>
            <a:r>
              <a:rPr lang="en-US" dirty="0" smtClean="0"/>
              <a:t>Playing media files</a:t>
            </a:r>
          </a:p>
          <a:p>
            <a:r>
              <a:rPr lang="en-US" dirty="0" smtClean="0"/>
              <a:t>Burning optical discs and</a:t>
            </a:r>
          </a:p>
          <a:p>
            <a:r>
              <a:rPr lang="en-US" dirty="0" smtClean="0"/>
              <a:t>Maintaining a PC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228600" y="1219200"/>
          <a:ext cx="8610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9D1AC0D-0C57-4A8C-9575-E38F890A2E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39D1AC0D-0C57-4A8C-9575-E38F890A2E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3196304-5F9E-4B51-845D-62898AB13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53196304-5F9E-4B51-845D-62898AB13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230A50-B38C-43C8-A08E-69FD635B70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95230A50-B38C-43C8-A08E-69FD635B70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86F85A-8A3D-42EA-80C0-465C68F1CD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1786F85A-8A3D-42EA-80C0-465C68F1CD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Definition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organizations quickly learned the importance of connecting PCs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Data communications</a:t>
            </a:r>
            <a:r>
              <a:rPr lang="en-US" dirty="0" smtClean="0"/>
              <a:t>—the electronic transfer of information between computers—became a major focus of the computer industry.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Set of technologies that connects computers</a:t>
            </a:r>
          </a:p>
          <a:p>
            <a:r>
              <a:rPr lang="en-US" dirty="0" smtClean="0"/>
              <a:t>Allows communication and collaboration between users</a:t>
            </a:r>
          </a:p>
          <a:p>
            <a:r>
              <a:rPr lang="en-US" dirty="0" smtClean="0"/>
              <a:t>information they share can be much more than text documents</a:t>
            </a:r>
          </a:p>
          <a:p>
            <a:r>
              <a:rPr lang="en-US" dirty="0" smtClean="0"/>
              <a:t>Internet is one big Example</a:t>
            </a: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A52439"/>
                </a:solidFill>
              </a:rPr>
              <a:t>network</a:t>
            </a:r>
            <a:r>
              <a:rPr lang="en-US" dirty="0" smtClean="0"/>
              <a:t> is a collection of computers and devices connected together via communications devices and transmission media</a:t>
            </a:r>
          </a:p>
          <a:p>
            <a:r>
              <a:rPr lang="en-US" dirty="0" smtClean="0"/>
              <a:t>Advantages of a network include: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3733800"/>
          <a:ext cx="8077200" cy="256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7CF857-C0AD-443F-A459-1A3DAE3C0A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07CF857-C0AD-443F-A459-1A3DAE3C0A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9D0DC9D-AA10-42D3-937C-25952647E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C9D0DC9D-AA10-42D3-937C-25952647E4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9422C50-D217-498E-8C3C-F4A08F1AD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39422C50-D217-498E-8C3C-F4A08F1AD4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10C7A7D-C5E4-4435-B184-9604E0ABC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B10C7A7D-C5E4-4435-B184-9604E0ABCC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CE80390-8573-4DB8-83F5-DA8A3F37A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CE80390-8573-4DB8-83F5-DA8A3F37AC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447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143000"/>
            <a:ext cx="7543800" cy="559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Computer </a:t>
            </a:r>
            <a:r>
              <a:rPr lang="en-US" b="1" dirty="0" smtClean="0">
                <a:solidFill>
                  <a:srgbClr val="A52439"/>
                </a:solidFill>
              </a:rPr>
              <a:t>communications</a:t>
            </a:r>
            <a:r>
              <a:rPr lang="en-US" dirty="0" smtClean="0"/>
              <a:t> describes a process in which two or more computers or devices transfer data, instructions, and information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85800" y="2286000"/>
            <a:ext cx="7480300" cy="4213225"/>
            <a:chOff x="914400" y="2133600"/>
            <a:chExt cx="7556500" cy="4441825"/>
          </a:xfrm>
        </p:grpSpPr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914400" y="2165350"/>
              <a:ext cx="2755900" cy="2384425"/>
              <a:chOff x="576" y="1172"/>
              <a:chExt cx="1736" cy="1502"/>
            </a:xfrm>
          </p:grpSpPr>
          <p:sp>
            <p:nvSpPr>
              <p:cNvPr id="20" name="AutoShape 26"/>
              <p:cNvSpPr>
                <a:spLocks noChangeArrowheads="1"/>
              </p:cNvSpPr>
              <p:nvPr/>
            </p:nvSpPr>
            <p:spPr bwMode="auto">
              <a:xfrm rot="-1800000">
                <a:off x="576" y="1172"/>
                <a:ext cx="1736" cy="1502"/>
              </a:xfrm>
              <a:prstGeom prst="hexagon">
                <a:avLst>
                  <a:gd name="adj" fmla="val 28895"/>
                  <a:gd name="vf" fmla="val 115470"/>
                </a:avLst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Left"/>
                <a:lightRig rig="legacyFlat2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rgbClr val="CCFF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" name="Rectangle 33"/>
              <p:cNvSpPr>
                <a:spLocks noChangeArrowheads="1"/>
              </p:cNvSpPr>
              <p:nvPr/>
            </p:nvSpPr>
            <p:spPr bwMode="auto">
              <a:xfrm>
                <a:off x="576" y="1344"/>
                <a:ext cx="1573" cy="10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Clr>
                    <a:srgbClr val="D94439"/>
                  </a:buClr>
                  <a:buSzPct val="75000"/>
                  <a:buFont typeface="Wingdings" pitchFamily="2" charset="2"/>
                  <a:buNone/>
                </a:pPr>
                <a:r>
                  <a:rPr kumimoji="1" lang="en-US" sz="1800" b="1" dirty="0">
                    <a:solidFill>
                      <a:srgbClr val="D94439"/>
                    </a:solidFill>
                    <a:effectLst/>
                    <a:latin typeface="Times New Roman" pitchFamily="18" charset="0"/>
                  </a:rPr>
                  <a:t>Sending </a:t>
                </a:r>
                <a:br>
                  <a:rPr kumimoji="1" lang="en-US" sz="1800" b="1" dirty="0">
                    <a:solidFill>
                      <a:srgbClr val="D94439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rgbClr val="D94439"/>
                    </a:solidFill>
                    <a:effectLst/>
                    <a:latin typeface="Times New Roman" pitchFamily="18" charset="0"/>
                  </a:rPr>
                  <a:t>device</a:t>
                </a:r>
                <a:r>
                  <a:rPr kumimoji="1" lang="en-US" sz="1800" b="1" dirty="0">
                    <a:solidFill>
                      <a:schemeClr val="hlink"/>
                    </a:solidFill>
                    <a:effectLst/>
                    <a:latin typeface="Times New Roman" pitchFamily="18" charset="0"/>
                  </a:rPr>
                  <a:t> </a:t>
                </a: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— initiates instruction to </a:t>
                </a:r>
                <a:b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transmit data, instructions, or information</a:t>
                </a:r>
              </a:p>
            </p:txBody>
          </p:sp>
        </p:grpSp>
        <p:grpSp>
          <p:nvGrpSpPr>
            <p:cNvPr id="8" name="Group 20"/>
            <p:cNvGrpSpPr>
              <a:grpSpLocks/>
            </p:cNvGrpSpPr>
            <p:nvPr/>
          </p:nvGrpSpPr>
          <p:grpSpPr bwMode="auto">
            <a:xfrm>
              <a:off x="1981200" y="4191000"/>
              <a:ext cx="2755900" cy="2384425"/>
              <a:chOff x="1248" y="2544"/>
              <a:chExt cx="1736" cy="1502"/>
            </a:xfrm>
          </p:grpSpPr>
          <p:sp>
            <p:nvSpPr>
              <p:cNvPr id="18" name="AutoShape 21"/>
              <p:cNvSpPr>
                <a:spLocks noChangeArrowheads="1"/>
              </p:cNvSpPr>
              <p:nvPr/>
            </p:nvSpPr>
            <p:spPr bwMode="auto">
              <a:xfrm rot="-1800000">
                <a:off x="1248" y="2544"/>
                <a:ext cx="1736" cy="1502"/>
              </a:xfrm>
              <a:prstGeom prst="hexagon">
                <a:avLst>
                  <a:gd name="adj" fmla="val 28895"/>
                  <a:gd name="vf" fmla="val 115470"/>
                </a:avLst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Left"/>
                <a:lightRig rig="legacyFlat2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rgbClr val="CCFF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19" name="Rectangle 22"/>
              <p:cNvSpPr>
                <a:spLocks noChangeArrowheads="1"/>
              </p:cNvSpPr>
              <p:nvPr/>
            </p:nvSpPr>
            <p:spPr bwMode="auto">
              <a:xfrm>
                <a:off x="1248" y="2869"/>
                <a:ext cx="1584" cy="9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Clr>
                    <a:srgbClr val="D94439"/>
                  </a:buClr>
                  <a:buSzPct val="75000"/>
                  <a:buFont typeface="Wingdings" pitchFamily="2" charset="2"/>
                  <a:buNone/>
                </a:pP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Communications </a:t>
                </a:r>
                <a:b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device</a:t>
                </a:r>
                <a:r>
                  <a:rPr kumimoji="1" lang="en-US" sz="1800" b="1" dirty="0">
                    <a:solidFill>
                      <a:schemeClr val="hlink"/>
                    </a:solidFill>
                    <a:effectLst/>
                    <a:latin typeface="Times New Roman" pitchFamily="18" charset="0"/>
                  </a:rPr>
                  <a:t> </a:t>
                </a: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— connects </a:t>
                </a:r>
                <a:b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the communications channel to the </a:t>
                </a:r>
                <a:b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receiving device</a:t>
                </a:r>
              </a:p>
            </p:txBody>
          </p:sp>
        </p:grpSp>
        <p:grpSp>
          <p:nvGrpSpPr>
            <p:cNvPr id="9" name="Group 23"/>
            <p:cNvGrpSpPr>
              <a:grpSpLocks/>
            </p:cNvGrpSpPr>
            <p:nvPr/>
          </p:nvGrpSpPr>
          <p:grpSpPr bwMode="auto">
            <a:xfrm>
              <a:off x="4343400" y="4191000"/>
              <a:ext cx="2755900" cy="2384425"/>
              <a:chOff x="2736" y="2544"/>
              <a:chExt cx="1736" cy="1502"/>
            </a:xfrm>
          </p:grpSpPr>
          <p:sp>
            <p:nvSpPr>
              <p:cNvPr id="16" name="AutoShape 24"/>
              <p:cNvSpPr>
                <a:spLocks noChangeArrowheads="1"/>
              </p:cNvSpPr>
              <p:nvPr/>
            </p:nvSpPr>
            <p:spPr bwMode="auto">
              <a:xfrm rot="-1800000">
                <a:off x="2736" y="2544"/>
                <a:ext cx="1736" cy="1502"/>
              </a:xfrm>
              <a:prstGeom prst="hexagon">
                <a:avLst>
                  <a:gd name="adj" fmla="val 28895"/>
                  <a:gd name="vf" fmla="val 115470"/>
                </a:avLst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Left"/>
                <a:lightRig rig="legacyFlat2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rgbClr val="CCFF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17" name="Rectangle 25"/>
              <p:cNvSpPr>
                <a:spLocks noChangeArrowheads="1"/>
              </p:cNvSpPr>
              <p:nvPr/>
            </p:nvSpPr>
            <p:spPr bwMode="auto">
              <a:xfrm>
                <a:off x="2824" y="2869"/>
                <a:ext cx="1584" cy="9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Clr>
                    <a:srgbClr val="D94439"/>
                  </a:buClr>
                  <a:buSzPct val="75000"/>
                  <a:buFont typeface="Wingdings" pitchFamily="2" charset="2"/>
                  <a:buNone/>
                </a:pPr>
                <a:r>
                  <a:rPr kumimoji="1" lang="en-US" sz="1800" b="1" dirty="0">
                    <a:solidFill>
                      <a:srgbClr val="D94439"/>
                    </a:solidFill>
                    <a:effectLst/>
                    <a:latin typeface="Times New Roman" pitchFamily="18" charset="0"/>
                  </a:rPr>
                  <a:t>Receiving </a:t>
                </a:r>
                <a:br>
                  <a:rPr kumimoji="1" lang="en-US" sz="1800" b="1" dirty="0">
                    <a:solidFill>
                      <a:srgbClr val="D94439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rgbClr val="D94439"/>
                    </a:solidFill>
                    <a:effectLst/>
                    <a:latin typeface="Times New Roman" pitchFamily="18" charset="0"/>
                  </a:rPr>
                  <a:t>device</a:t>
                </a:r>
                <a:r>
                  <a:rPr kumimoji="1" lang="en-US" sz="1800" b="1" dirty="0">
                    <a:solidFill>
                      <a:schemeClr val="hlink"/>
                    </a:solidFill>
                    <a:effectLst/>
                    <a:latin typeface="Times New Roman" pitchFamily="18" charset="0"/>
                  </a:rPr>
                  <a:t> </a:t>
                </a: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— accepts transmission of data, instructions, or information</a:t>
                </a:r>
              </a:p>
            </p:txBody>
          </p:sp>
        </p:grpSp>
        <p:grpSp>
          <p:nvGrpSpPr>
            <p:cNvPr id="10" name="Group 27"/>
            <p:cNvGrpSpPr>
              <a:grpSpLocks/>
            </p:cNvGrpSpPr>
            <p:nvPr/>
          </p:nvGrpSpPr>
          <p:grpSpPr bwMode="auto">
            <a:xfrm>
              <a:off x="3200400" y="2133600"/>
              <a:ext cx="2755900" cy="2384425"/>
              <a:chOff x="2016" y="1248"/>
              <a:chExt cx="1736" cy="1502"/>
            </a:xfrm>
          </p:grpSpPr>
          <p:sp>
            <p:nvSpPr>
              <p:cNvPr id="14" name="AutoShape 28"/>
              <p:cNvSpPr>
                <a:spLocks noChangeArrowheads="1"/>
              </p:cNvSpPr>
              <p:nvPr/>
            </p:nvSpPr>
            <p:spPr bwMode="auto">
              <a:xfrm rot="-1800000">
                <a:off x="2016" y="1248"/>
                <a:ext cx="1736" cy="1502"/>
              </a:xfrm>
              <a:prstGeom prst="hexagon">
                <a:avLst>
                  <a:gd name="adj" fmla="val 28895"/>
                  <a:gd name="vf" fmla="val 115470"/>
                </a:avLst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Left"/>
                <a:lightRig rig="legacyFlat2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rgbClr val="CCFF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15" name="Rectangle 29"/>
              <p:cNvSpPr>
                <a:spLocks noChangeArrowheads="1"/>
              </p:cNvSpPr>
              <p:nvPr/>
            </p:nvSpPr>
            <p:spPr bwMode="auto">
              <a:xfrm>
                <a:off x="2024" y="1440"/>
                <a:ext cx="1624" cy="9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Clr>
                    <a:srgbClr val="D94439"/>
                  </a:buClr>
                  <a:buSzPct val="75000"/>
                  <a:buFont typeface="Wingdings" pitchFamily="2" charset="2"/>
                  <a:buNone/>
                </a:pP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Communications </a:t>
                </a:r>
                <a:b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device</a:t>
                </a:r>
                <a:r>
                  <a:rPr kumimoji="1" lang="en-US" sz="1800" b="1" dirty="0">
                    <a:solidFill>
                      <a:schemeClr val="hlink"/>
                    </a:solidFill>
                    <a:effectLst/>
                    <a:latin typeface="Times New Roman" pitchFamily="18" charset="0"/>
                  </a:rPr>
                  <a:t> </a:t>
                </a: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— connects </a:t>
                </a:r>
                <a:b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the sending device to </a:t>
                </a:r>
                <a:b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the communications channel</a:t>
                </a:r>
              </a:p>
            </p:txBody>
          </p:sp>
        </p:grpSp>
        <p:grpSp>
          <p:nvGrpSpPr>
            <p:cNvPr id="11" name="Group 30"/>
            <p:cNvGrpSpPr>
              <a:grpSpLocks/>
            </p:cNvGrpSpPr>
            <p:nvPr/>
          </p:nvGrpSpPr>
          <p:grpSpPr bwMode="auto">
            <a:xfrm>
              <a:off x="5715000" y="2133600"/>
              <a:ext cx="2755900" cy="2384425"/>
              <a:chOff x="3600" y="1248"/>
              <a:chExt cx="1736" cy="1502"/>
            </a:xfrm>
          </p:grpSpPr>
          <p:sp>
            <p:nvSpPr>
              <p:cNvPr id="12" name="AutoShape 31"/>
              <p:cNvSpPr>
                <a:spLocks noChangeArrowheads="1"/>
              </p:cNvSpPr>
              <p:nvPr/>
            </p:nvSpPr>
            <p:spPr bwMode="auto">
              <a:xfrm rot="-1800000">
                <a:off x="3600" y="1248"/>
                <a:ext cx="1736" cy="1502"/>
              </a:xfrm>
              <a:prstGeom prst="hexagon">
                <a:avLst>
                  <a:gd name="adj" fmla="val 28895"/>
                  <a:gd name="vf" fmla="val 115470"/>
                </a:avLst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  <a:effectLst/>
              <a:scene3d>
                <a:camera prst="legacyObliqueLeft"/>
                <a:lightRig rig="legacyFlat2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rgbClr val="CCFF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13" name="Rectangle 32"/>
              <p:cNvSpPr>
                <a:spLocks noChangeArrowheads="1"/>
              </p:cNvSpPr>
              <p:nvPr/>
            </p:nvSpPr>
            <p:spPr bwMode="auto">
              <a:xfrm>
                <a:off x="3656" y="1488"/>
                <a:ext cx="1624" cy="9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buClr>
                    <a:srgbClr val="D94439"/>
                  </a:buClr>
                  <a:buSzPct val="75000"/>
                  <a:buFont typeface="Wingdings" pitchFamily="2" charset="2"/>
                  <a:buNone/>
                </a:pPr>
                <a:r>
                  <a:rPr kumimoji="1" lang="en-US" sz="1800" b="1" dirty="0">
                    <a:solidFill>
                      <a:srgbClr val="D94439"/>
                    </a:solidFill>
                    <a:effectLst/>
                    <a:latin typeface="Times New Roman" pitchFamily="18" charset="0"/>
                  </a:rPr>
                  <a:t>Communications channel</a:t>
                </a:r>
                <a:r>
                  <a:rPr kumimoji="1" lang="en-US" sz="1800" b="1" dirty="0">
                    <a:solidFill>
                      <a:schemeClr val="hlink"/>
                    </a:solidFill>
                    <a:effectLst/>
                    <a:latin typeface="Times New Roman" pitchFamily="18" charset="0"/>
                  </a:rPr>
                  <a:t> </a:t>
                </a: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— media </a:t>
                </a:r>
                <a:b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on which data, instructions, or information travel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Communications Systems</a:t>
            </a:r>
            <a:endParaRPr lang="en-US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20775"/>
            <a:ext cx="8839200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876800"/>
            <a:ext cx="8534400" cy="160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(a) mainframe computers, (b) servers, (c) desktop computers, (d) notebook computers, (e) smart phones</a:t>
            </a:r>
          </a:p>
          <a:p>
            <a:r>
              <a:rPr lang="en-US" dirty="0" smtClean="0"/>
              <a:t>(f) Internet-enabled portable media players</a:t>
            </a:r>
          </a:p>
          <a:p>
            <a:r>
              <a:rPr lang="en-US" dirty="0" smtClean="0"/>
              <a:t>(g) handheld game consoles, and (h) GPS receivers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Commuter Communications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2667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Simultaneous access to data</a:t>
            </a:r>
          </a:p>
          <a:p>
            <a:pPr lvl="1"/>
            <a:r>
              <a:rPr lang="en-US" dirty="0" smtClean="0"/>
              <a:t>Data files are shared</a:t>
            </a:r>
          </a:p>
          <a:p>
            <a:pPr lvl="2"/>
            <a:r>
              <a:rPr lang="en-US" dirty="0" smtClean="0"/>
              <a:t>Shared files stored on a server</a:t>
            </a:r>
          </a:p>
          <a:p>
            <a:pPr lvl="2"/>
            <a:r>
              <a:rPr lang="en-US" dirty="0" smtClean="0"/>
              <a:t>Access can be limited</a:t>
            </a:r>
          </a:p>
          <a:p>
            <a:pPr lvl="1"/>
            <a:r>
              <a:rPr lang="en-US" dirty="0" smtClean="0"/>
              <a:t>Software can be shared</a:t>
            </a:r>
          </a:p>
          <a:p>
            <a:pPr lvl="2"/>
            <a:r>
              <a:rPr lang="en-US" dirty="0" smtClean="0"/>
              <a:t>Site licenses	Network versions   Application servers</a:t>
            </a:r>
          </a:p>
        </p:txBody>
      </p:sp>
      <p:pic>
        <p:nvPicPr>
          <p:cNvPr id="4" name="Picture 3" descr="D:\My Documents\!books\norton im\chapter 9\fileSharing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512351"/>
            <a:ext cx="6477000" cy="3189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038600" y="3886200"/>
            <a:ext cx="3505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effectLst/>
                <a:latin typeface="Arial" pitchFamily="34" charset="0"/>
              </a:rPr>
              <a:t>File server contains documents used by other computers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Commuter Communications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Shared peripheral device</a:t>
            </a:r>
          </a:p>
          <a:p>
            <a:pPr lvl="1"/>
            <a:r>
              <a:rPr lang="en-US" dirty="0" smtClean="0"/>
              <a:t>Printers and faxes are common shares</a:t>
            </a:r>
          </a:p>
          <a:p>
            <a:pPr lvl="1"/>
            <a:r>
              <a:rPr lang="en-US" dirty="0" smtClean="0"/>
              <a:t>Reduces the cost per user</a:t>
            </a:r>
          </a:p>
          <a:p>
            <a:pPr lvl="1"/>
            <a:r>
              <a:rPr lang="en-US" dirty="0" smtClean="0"/>
              <a:t>Devices can be connected to the network</a:t>
            </a:r>
          </a:p>
          <a:p>
            <a:pPr lvl="1"/>
            <a:r>
              <a:rPr lang="en-US" dirty="0" smtClean="0"/>
              <a:t>Print servers control network printing</a:t>
            </a:r>
          </a:p>
          <a:p>
            <a:pPr lvl="2"/>
            <a:r>
              <a:rPr lang="en-US" dirty="0" smtClean="0"/>
              <a:t>Manage the print queue</a:t>
            </a:r>
          </a:p>
          <a:p>
            <a:r>
              <a:rPr lang="en-US" dirty="0" smtClean="0"/>
              <a:t>Easier data backup</a:t>
            </a:r>
          </a:p>
          <a:p>
            <a:pPr lvl="1"/>
            <a:r>
              <a:rPr lang="en-US" dirty="0" smtClean="0"/>
              <a:t>Backup copies data to removable media</a:t>
            </a:r>
          </a:p>
          <a:p>
            <a:pPr lvl="1"/>
            <a:r>
              <a:rPr lang="en-US" dirty="0" smtClean="0"/>
              <a:t>Server data backed up in one step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r>
              <a:rPr lang="en-US" dirty="0" smtClean="0"/>
              <a:t>Personal Communications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3048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18F5F6B-B643-4A91-871E-4CF1BD34A8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418F5F6B-B643-4A91-871E-4CF1BD34A8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6324F85-D8A0-4D19-B7E5-505E39939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56324F85-D8A0-4D19-B7E5-505E399392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5F1000-FC37-4CBB-AA90-81B1C8E9AA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35F1000-FC37-4CBB-AA90-81B1C8E9AA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85C82B-A7AD-4BF2-ABB2-F4F1C3275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8385C82B-A7AD-4BF2-ABB2-F4F1C3275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B152F4-D0CC-4AD1-A2CD-030335589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4B152F4-D0CC-4AD1-A2CD-0303355890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D889F4-852B-45F4-ABB4-3FB9D9149D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19D889F4-852B-45F4-ABB4-3FB9D9149D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2EEADF4-2D44-4465-8B59-3BB8155AB2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E2EEADF4-2D44-4465-8B59-3BB8155AB2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20199B-2BF8-4944-B2B5-B2D17CCD9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F220199B-2BF8-4944-B2B5-B2D17CCD95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5451DC-4B40-416A-BC5F-4F05A47E5C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195451DC-4B40-416A-BC5F-4F05A47E5C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9D5F7DC-34B9-4230-9FDB-0A2C8BAC9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29D5F7DC-34B9-4230-9FDB-0A2C8BAC95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61FDF24-1C4E-4999-BCE5-732F33C480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761FDF24-1C4E-4999-BCE5-732F33C480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632136-AB2D-4040-88B2-708062BC9F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B2632136-AB2D-4040-88B2-708062BC9F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EF44B0E-FD63-48DD-B258-1718CB589C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">
                                            <p:graphicEl>
                                              <a:dgm id="{6EF44B0E-FD63-48DD-B258-1718CB589C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B644EFA-73D3-44D9-BD0B-1F8C2CD790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>
                                            <p:graphicEl>
                                              <a:dgm id="{0B644EFA-73D3-44D9-BD0B-1F8C2CD790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1E3288-573F-4C18-AF93-A2A62BD796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">
                                            <p:graphicEl>
                                              <a:dgm id="{5A1E3288-573F-4C18-AF93-A2A62BD796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933DA5-1B4D-41E7-91F4-5573D8825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D1933DA5-1B4D-41E7-91F4-5573D8825E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DB98FDB-4129-451F-BBF5-AD2BBB4FD7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2DB98FDB-4129-451F-BBF5-AD2BBB4FD7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6B084E-D165-402E-ABB2-9B47831A6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E86B084E-D165-402E-ABB2-9B47831A60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BC1BAF0-76A4-4C1C-BFDA-2925CB6703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ABC1BAF0-76A4-4C1C-BFDA-2925CB6703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Users can send and receive wireless messages using wireless messaging services</a:t>
            </a:r>
            <a:endParaRPr lang="en-US" dirty="0"/>
          </a:p>
        </p:txBody>
      </p:sp>
      <p:pic>
        <p:nvPicPr>
          <p:cNvPr id="6" name="Picture 5" descr="Fig9-0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09800"/>
            <a:ext cx="5410200" cy="4452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Commuter Communications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Personal communication</a:t>
            </a:r>
          </a:p>
          <a:p>
            <a:pPr lvl="1"/>
            <a:r>
              <a:rPr lang="en-US" dirty="0" smtClean="0"/>
              <a:t>Email</a:t>
            </a:r>
          </a:p>
          <a:p>
            <a:pPr lvl="2"/>
            <a:r>
              <a:rPr lang="en-US" dirty="0" smtClean="0"/>
              <a:t>Instantaneous communication</a:t>
            </a:r>
          </a:p>
          <a:p>
            <a:pPr lvl="1"/>
            <a:r>
              <a:rPr lang="en-US" dirty="0" smtClean="0"/>
              <a:t>Conferencing</a:t>
            </a:r>
          </a:p>
          <a:p>
            <a:pPr lvl="2"/>
            <a:r>
              <a:rPr lang="en-US" dirty="0" smtClean="0"/>
              <a:t>Tele conferencing</a:t>
            </a:r>
          </a:p>
          <a:p>
            <a:pPr lvl="2"/>
            <a:r>
              <a:rPr lang="en-US" dirty="0" smtClean="0"/>
              <a:t>Videoconferencing</a:t>
            </a:r>
          </a:p>
          <a:p>
            <a:pPr lvl="2"/>
            <a:r>
              <a:rPr lang="en-US" dirty="0" smtClean="0"/>
              <a:t>Audio-conferencing</a:t>
            </a:r>
          </a:p>
          <a:p>
            <a:pPr lvl="2"/>
            <a:r>
              <a:rPr lang="en-US" dirty="0" smtClean="0"/>
              <a:t>Data-conferencing</a:t>
            </a:r>
          </a:p>
          <a:p>
            <a:pPr lvl="1"/>
            <a:r>
              <a:rPr lang="en-US" dirty="0" smtClean="0"/>
              <a:t>Voice over IP</a:t>
            </a:r>
          </a:p>
          <a:p>
            <a:pPr lvl="2"/>
            <a:r>
              <a:rPr lang="en-US" dirty="0" smtClean="0"/>
              <a:t>Phone communication over network wires</a:t>
            </a:r>
          </a:p>
          <a:p>
            <a:pPr lvl="2"/>
            <a:r>
              <a:rPr lang="en-US" dirty="0" smtClean="0"/>
              <a:t>Pure VoIP</a:t>
            </a:r>
          </a:p>
          <a:p>
            <a:pPr lvl="2"/>
            <a:r>
              <a:rPr lang="en-US" dirty="0" smtClean="0"/>
              <a:t>VoIP to POTS (plain old telephone service</a:t>
            </a:r>
          </a:p>
          <a:p>
            <a:pPr lvl="2"/>
            <a:endParaRPr lang="en-US" dirty="0" smtClean="0"/>
          </a:p>
        </p:txBody>
      </p:sp>
      <p:pic>
        <p:nvPicPr>
          <p:cNvPr id="4" name="Picture 5" descr="D:\My Documents\!books\norton im\chapter 9\voip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2667000"/>
            <a:ext cx="4921037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81200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dirty="0" smtClean="0">
                <a:solidFill>
                  <a:srgbClr val="A52439"/>
                </a:solidFill>
              </a:rPr>
              <a:t>Wireless Internet access points</a:t>
            </a:r>
            <a:r>
              <a:rPr lang="en-US" sz="3200" dirty="0" smtClean="0">
                <a:solidFill>
                  <a:srgbClr val="A52439"/>
                </a:solidFill>
              </a:rPr>
              <a:t> </a:t>
            </a:r>
            <a:r>
              <a:rPr lang="en-US" sz="3200" dirty="0" smtClean="0"/>
              <a:t>allow people to connect wirelessly to the Internet from home, work, school, and in many public locations using notebook computers, smart phones, handheld game consoles, or other devices</a:t>
            </a:r>
            <a:endParaRPr lang="en-US" sz="3200" b="1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971800"/>
            <a:ext cx="53721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867400" y="3886200"/>
            <a:ext cx="304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Hot Spot 	and </a:t>
            </a:r>
          </a:p>
          <a:p>
            <a:r>
              <a:rPr lang="en-US" dirty="0" smtClean="0">
                <a:effectLst/>
              </a:rPr>
              <a:t>Mobile Wireless Networks</a:t>
            </a:r>
            <a:endParaRPr lang="en-US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A52439"/>
                </a:solidFill>
              </a:rPr>
              <a:t>cybercafé</a:t>
            </a:r>
            <a:r>
              <a:rPr lang="en-US" b="1" dirty="0" smtClean="0"/>
              <a:t> </a:t>
            </a:r>
            <a:r>
              <a:rPr lang="en-US" dirty="0" smtClean="0"/>
              <a:t>is a coffeehouse, restaurant, or other location that provides personal computers with Internet access to its customers</a:t>
            </a:r>
          </a:p>
          <a:p>
            <a:r>
              <a:rPr lang="en-US" dirty="0" smtClean="0"/>
              <a:t>Some are free and some take charges</a:t>
            </a:r>
            <a:endParaRPr lang="en-US" dirty="0"/>
          </a:p>
        </p:txBody>
      </p:sp>
      <p:pic>
        <p:nvPicPr>
          <p:cNvPr id="6" name="Picture 5" descr="Fig9-05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886200"/>
            <a:ext cx="4344988" cy="2552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0" descr="Fig09-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86200"/>
            <a:ext cx="3527966" cy="2574925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838200" y="4800600"/>
          <a:ext cx="71628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81400"/>
          </a:xfrm>
        </p:spPr>
        <p:txBody>
          <a:bodyPr/>
          <a:lstStyle/>
          <a:p>
            <a:r>
              <a:rPr lang="en-US" sz="3200" dirty="0" smtClean="0"/>
              <a:t>A </a:t>
            </a:r>
            <a:r>
              <a:rPr lang="en-US" sz="3200" b="1" dirty="0" smtClean="0">
                <a:solidFill>
                  <a:srgbClr val="A52439"/>
                </a:solidFill>
              </a:rPr>
              <a:t>Global Positioning System</a:t>
            </a:r>
            <a:r>
              <a:rPr lang="en-US" sz="3200" b="1" dirty="0" smtClean="0"/>
              <a:t> </a:t>
            </a:r>
            <a:r>
              <a:rPr lang="en-US" sz="3200" dirty="0" smtClean="0"/>
              <a:t>(</a:t>
            </a:r>
            <a:r>
              <a:rPr lang="en-US" sz="3200" b="1" dirty="0" smtClean="0">
                <a:solidFill>
                  <a:srgbClr val="A52439"/>
                </a:solidFill>
              </a:rPr>
              <a:t>GPS</a:t>
            </a:r>
            <a:r>
              <a:rPr lang="en-US" sz="3200" dirty="0" smtClean="0"/>
              <a:t>) is a navigation system that consists of one or more earth-based receivers that accept and analyze signals sent by satellites in order to determine the GPS receiver’s geographic location</a:t>
            </a:r>
          </a:p>
          <a:p>
            <a:r>
              <a:rPr lang="en-US" sz="3200" dirty="0" smtClean="0"/>
              <a:t>GPS receivers are: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E00BB15-8B10-4BF5-BE15-908E3C1C0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3E00BB15-8B10-4BF5-BE15-908E3C1C0A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2804B6C-B89D-4E8F-A150-90956286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32804B6C-B89D-4E8F-A150-9095628637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6C7FA76-7502-478D-A763-A05C6E2FC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F6C7FA76-7502-478D-A763-A05C6E2FC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pic>
        <p:nvPicPr>
          <p:cNvPr id="4" name="Content Placeholder 6" descr="Fig9-06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1143000"/>
            <a:ext cx="7958138" cy="534191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txBody>
          <a:bodyPr anchor="ctr" anchorCtr="0"/>
          <a:lstStyle/>
          <a:p>
            <a:pPr algn="ctr"/>
            <a:r>
              <a:rPr lang="en-US" dirty="0" smtClean="0"/>
              <a:t>Groupware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dirty="0" smtClean="0"/>
              <a:t>Helps groups of people work together on projects and share information over a network</a:t>
            </a:r>
          </a:p>
          <a:p>
            <a:pPr lvl="0"/>
            <a:r>
              <a:rPr lang="en-US" dirty="0" smtClean="0"/>
              <a:t>Component of workgroup computing</a:t>
            </a:r>
          </a:p>
          <a:p>
            <a:pPr lvl="0"/>
            <a:r>
              <a:rPr lang="en-US" dirty="0" smtClean="0"/>
              <a:t>Major feature is group scheduling</a:t>
            </a:r>
          </a:p>
          <a:p>
            <a:pPr lvl="1"/>
            <a:r>
              <a:rPr lang="en-US" dirty="0" smtClean="0"/>
              <a:t>in which a group calendar can track the schedules of multiple users and help coordinate appointments and meeting times</a:t>
            </a:r>
          </a:p>
          <a:p>
            <a:endParaRPr lang="en-US" dirty="0"/>
          </a:p>
        </p:txBody>
      </p:sp>
      <p:pic>
        <p:nvPicPr>
          <p:cNvPr id="11" name="Picture 12" descr="Fig09-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371600"/>
            <a:ext cx="4495800" cy="44958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81000" y="1112838"/>
            <a:ext cx="5562599" cy="639762"/>
          </a:xfrm>
        </p:spPr>
        <p:txBody>
          <a:bodyPr anchor="ctr" anchorCtr="0"/>
          <a:lstStyle/>
          <a:p>
            <a:pPr algn="ctr"/>
            <a:r>
              <a:rPr lang="en-US" dirty="0" smtClean="0"/>
              <a:t>Voice Mail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81000" y="1752600"/>
            <a:ext cx="5867400" cy="4800600"/>
          </a:xfrm>
        </p:spPr>
        <p:txBody>
          <a:bodyPr/>
          <a:lstStyle/>
          <a:p>
            <a:pPr lvl="0"/>
            <a:r>
              <a:rPr lang="en-US" dirty="0" smtClean="0"/>
              <a:t>Allows someone to leave a voice message for one or more people</a:t>
            </a:r>
          </a:p>
          <a:p>
            <a:pPr lvl="0"/>
            <a:r>
              <a:rPr lang="en-US" dirty="0" smtClean="0"/>
              <a:t>Computer in voice mail system converts an analog voice message into digital form</a:t>
            </a:r>
          </a:p>
          <a:p>
            <a:pPr lvl="0"/>
            <a:r>
              <a:rPr lang="en-US" dirty="0" smtClean="0"/>
              <a:t>A voice mailbox is a storage location on a hard disk in the voice mail system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1219200"/>
            <a:ext cx="251460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362200"/>
          </a:xfrm>
        </p:spPr>
        <p:txBody>
          <a:bodyPr/>
          <a:lstStyle/>
          <a:p>
            <a:r>
              <a:rPr lang="en-US" dirty="0" smtClean="0"/>
              <a:t>Collaboration software includes tools that enable users to share documents via online meetings and communicate with other connected users</a:t>
            </a:r>
          </a:p>
          <a:p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3124200"/>
          <a:ext cx="60960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7C6DE8-1BD1-4C3D-955D-C4807BB7D6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447C6DE8-1BD1-4C3D-955D-C4807BB7D6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FEB9E7-6678-42FF-87CF-DD014473D2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0AFEB9E7-6678-42FF-87CF-DD014473D2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C471F3-CBE0-46B0-8BE6-7628CA5C79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17C471F3-CBE0-46B0-8BE6-7628CA5C79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6" descr="Fig9-07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799"/>
            <a:ext cx="7315200" cy="5693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Computer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876800" cy="5486400"/>
          </a:xfrm>
        </p:spPr>
        <p:txBody>
          <a:bodyPr/>
          <a:lstStyle/>
          <a:p>
            <a:r>
              <a:rPr lang="en-US" dirty="0" smtClean="0">
                <a:solidFill>
                  <a:srgbClr val="990000"/>
                </a:solidFill>
              </a:rPr>
              <a:t>Web services </a:t>
            </a:r>
            <a:r>
              <a:rPr lang="en-US" dirty="0" smtClean="0"/>
              <a:t>enable programmers to create applications that communicate with other remote computers over the Internet or on an internal business network</a:t>
            </a:r>
          </a:p>
          <a:p>
            <a:r>
              <a:rPr lang="en-US" dirty="0" smtClean="0"/>
              <a:t>A </a:t>
            </a:r>
            <a:r>
              <a:rPr lang="en-US" dirty="0" err="1" smtClean="0">
                <a:solidFill>
                  <a:srgbClr val="990000"/>
                </a:solidFill>
              </a:rPr>
              <a:t>mashup</a:t>
            </a:r>
            <a:r>
              <a:rPr lang="en-US" dirty="0" smtClean="0"/>
              <a:t> is a Web application that combines services from two or more sources</a:t>
            </a:r>
            <a:endParaRPr lang="en-US" dirty="0"/>
          </a:p>
        </p:txBody>
      </p:sp>
      <p:pic>
        <p:nvPicPr>
          <p:cNvPr id="4" name="Content Placeholder 9" descr="CFig9-08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257800" y="1219200"/>
            <a:ext cx="3498850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Network Types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Local Area Network (LAN)</a:t>
            </a:r>
          </a:p>
          <a:p>
            <a:r>
              <a:rPr lang="en-US" dirty="0" smtClean="0"/>
              <a:t>Wide Area Network (WAN)</a:t>
            </a:r>
          </a:p>
          <a:p>
            <a:r>
              <a:rPr lang="en-US" dirty="0" smtClean="0"/>
              <a:t>Metropolitan Area Network (MAN)</a:t>
            </a:r>
          </a:p>
          <a:p>
            <a:r>
              <a:rPr lang="en-US" dirty="0" smtClean="0"/>
              <a:t>Home Area Network (HAN)</a:t>
            </a:r>
          </a:p>
          <a:p>
            <a:r>
              <a:rPr lang="en-US" dirty="0" smtClean="0"/>
              <a:t>Campus Area Network (CAN)</a:t>
            </a:r>
          </a:p>
          <a:p>
            <a:r>
              <a:rPr lang="en-US" dirty="0" smtClean="0"/>
              <a:t>Client-Server Network</a:t>
            </a:r>
          </a:p>
          <a:p>
            <a:r>
              <a:rPr lang="en-US" dirty="0" smtClean="0"/>
              <a:t>Peer-to-Peer Network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191000" cy="54864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Local Area Network (LAN) </a:t>
            </a:r>
            <a:r>
              <a:rPr lang="en-US" dirty="0" smtClean="0"/>
              <a:t>is a network that connects computers and devices in a limited geographical area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wireless LAN(WLAN)</a:t>
            </a:r>
            <a:r>
              <a:rPr lang="en-US" dirty="0" smtClean="0"/>
              <a:t> is a LAN that uses no physical wires</a:t>
            </a:r>
            <a:endParaRPr lang="en-US" dirty="0"/>
          </a:p>
        </p:txBody>
      </p:sp>
      <p:pic>
        <p:nvPicPr>
          <p:cNvPr id="4" name="Content Placeholder 9" descr="Fig9-10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295400"/>
            <a:ext cx="4038600" cy="2070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581400"/>
            <a:ext cx="35052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Area Network (LAN)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computer or device on the network is called a </a:t>
            </a:r>
            <a:r>
              <a:rPr lang="en-US" dirty="0" smtClean="0">
                <a:solidFill>
                  <a:srgbClr val="0000CC"/>
                </a:solidFill>
              </a:rPr>
              <a:t>node</a:t>
            </a:r>
          </a:p>
          <a:p>
            <a:pPr lvl="1"/>
            <a:r>
              <a:rPr lang="en-US" dirty="0" smtClean="0"/>
              <a:t>nodes are connected via cables, infrared links, or wireless media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Contains printers, servers and computers</a:t>
            </a:r>
          </a:p>
          <a:p>
            <a:r>
              <a:rPr lang="en-US" dirty="0" smtClean="0"/>
              <a:t>Systems are close to each other</a:t>
            </a:r>
          </a:p>
          <a:p>
            <a:r>
              <a:rPr lang="en-US" dirty="0" smtClean="0"/>
              <a:t>Contained in one office or building</a:t>
            </a:r>
          </a:p>
          <a:p>
            <a:r>
              <a:rPr lang="en-US" dirty="0" smtClean="0"/>
              <a:t>not a system that connects to the public environment (such as the Internet) using phone or data lines.</a:t>
            </a:r>
          </a:p>
          <a:p>
            <a:r>
              <a:rPr lang="en-US" dirty="0" smtClean="0"/>
              <a:t>Organizations often have several LANS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</a:t>
            </a:r>
            <a:r>
              <a:rPr lang="en-US" sz="2800" b="1" dirty="0" smtClean="0">
                <a:solidFill>
                  <a:srgbClr val="A52439"/>
                </a:solidFill>
              </a:rPr>
              <a:t>Wide Area Network </a:t>
            </a:r>
            <a:r>
              <a:rPr lang="en-US" sz="2800" dirty="0" smtClean="0"/>
              <a:t>(</a:t>
            </a:r>
            <a:r>
              <a:rPr lang="en-US" sz="2800" b="1" dirty="0" smtClean="0">
                <a:solidFill>
                  <a:srgbClr val="A52439"/>
                </a:solidFill>
              </a:rPr>
              <a:t>WAN</a:t>
            </a:r>
            <a:r>
              <a:rPr lang="en-US" sz="2800" dirty="0" smtClean="0"/>
              <a:t>) </a:t>
            </a:r>
            <a:br>
              <a:rPr lang="en-US" sz="2800" dirty="0" smtClean="0"/>
            </a:br>
            <a:r>
              <a:rPr lang="en-US" sz="2800" dirty="0" smtClean="0"/>
              <a:t>is a network that covers a </a:t>
            </a:r>
            <a:br>
              <a:rPr lang="en-US" sz="2800" dirty="0" smtClean="0"/>
            </a:br>
            <a:r>
              <a:rPr lang="en-US" sz="2800" dirty="0" smtClean="0"/>
              <a:t>large geographical area</a:t>
            </a:r>
          </a:p>
          <a:p>
            <a:pPr lvl="1"/>
            <a:r>
              <a:rPr lang="en-US" sz="2400" dirty="0" smtClean="0"/>
              <a:t>Two or more LANs connected</a:t>
            </a:r>
          </a:p>
          <a:p>
            <a:pPr lvl="1"/>
            <a:r>
              <a:rPr lang="en-US" sz="2400" dirty="0" smtClean="0"/>
              <a:t>Typically use public or leased lines</a:t>
            </a:r>
          </a:p>
          <a:p>
            <a:pPr lvl="2"/>
            <a:r>
              <a:rPr lang="en-US" sz="2400" dirty="0" smtClean="0"/>
              <a:t>Phone lines</a:t>
            </a:r>
          </a:p>
          <a:p>
            <a:pPr lvl="2"/>
            <a:r>
              <a:rPr lang="en-US" sz="2400" dirty="0" smtClean="0"/>
              <a:t>Cables</a:t>
            </a:r>
          </a:p>
          <a:p>
            <a:pPr lvl="2"/>
            <a:r>
              <a:rPr lang="en-US" sz="2400" dirty="0" smtClean="0"/>
              <a:t>Radio Waves</a:t>
            </a:r>
          </a:p>
          <a:p>
            <a:pPr lvl="2"/>
            <a:r>
              <a:rPr lang="en-US" sz="2400" dirty="0" smtClean="0"/>
              <a:t>Communication satellite</a:t>
            </a:r>
          </a:p>
          <a:p>
            <a:pPr lvl="1"/>
            <a:r>
              <a:rPr lang="en-US" sz="2400" dirty="0" smtClean="0"/>
              <a:t>The Internet is a WAN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524000"/>
            <a:ext cx="32766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Metropolitan Area Network (MAN)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A high-speed network that connects LANs in a metropolitan area such as a city or town and handles the bulk of communications activity across that region. </a:t>
            </a:r>
          </a:p>
          <a:p>
            <a:pPr lvl="0"/>
            <a:r>
              <a:rPr lang="en-US" dirty="0" smtClean="0"/>
              <a:t>Typically includes one or more LANs, but covers a smaller geographic area than a WAN.</a:t>
            </a:r>
          </a:p>
          <a:p>
            <a:r>
              <a:rPr lang="en-US" dirty="0" smtClean="0"/>
              <a:t>A MAN usually is managed by a consortium of users or by a single network provider that sells the service to the users. </a:t>
            </a:r>
          </a:p>
          <a:p>
            <a:r>
              <a:rPr lang="en-US" dirty="0" smtClean="0"/>
              <a:t>Local and state governments, for example, regulate some MANs. </a:t>
            </a:r>
          </a:p>
          <a:p>
            <a:r>
              <a:rPr lang="en-US" dirty="0" smtClean="0"/>
              <a:t>Telephone companies, cable television operators, and other organizations provide users with connections to the MAN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Area Network (HAN)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scale network</a:t>
            </a:r>
          </a:p>
          <a:p>
            <a:r>
              <a:rPr lang="en-US" dirty="0" smtClean="0"/>
              <a:t>Found mainly in the home</a:t>
            </a:r>
          </a:p>
          <a:p>
            <a:r>
              <a:rPr lang="en-US" dirty="0" smtClean="0"/>
              <a:t>Connects computers and entertainment appliances</a:t>
            </a:r>
          </a:p>
          <a:p>
            <a:pPr lvl="1"/>
            <a:r>
              <a:rPr lang="en-US" dirty="0" smtClean="0"/>
              <a:t>connects a person’s digital devices, from multiple computers and their peripheral devices, such as a printer to telephones, VCRs, DVDs, televisions, video games,  home security systems, “ smart” appliances, fax machines, and other digital devices that are wired into the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Campus Area Network (CAN)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Follows the same principles as a LAN only on a larger and more diversified scale</a:t>
            </a:r>
          </a:p>
          <a:p>
            <a:r>
              <a:rPr lang="en-US" dirty="0" smtClean="0"/>
              <a:t>A LAN in one large geographic area</a:t>
            </a:r>
          </a:p>
          <a:p>
            <a:r>
              <a:rPr lang="en-US" dirty="0" smtClean="0"/>
              <a:t>Resources related to the same organization</a:t>
            </a:r>
          </a:p>
          <a:p>
            <a:r>
              <a:rPr lang="en-US" dirty="0" smtClean="0"/>
              <a:t>Each department shares the LAN</a:t>
            </a:r>
          </a:p>
          <a:p>
            <a:r>
              <a:rPr lang="en-US" dirty="0" smtClean="0"/>
              <a:t>With a CAN, different campus offices and organizations can be linked together</a:t>
            </a:r>
          </a:p>
          <a:p>
            <a:r>
              <a:rPr lang="en-US" dirty="0" smtClean="0"/>
              <a:t>Some university departments or organizations might be linked to the CAN even though they already have their own separate LANs.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Area Network (PAN)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small scale network</a:t>
            </a:r>
          </a:p>
          <a:p>
            <a:r>
              <a:rPr lang="en-US" dirty="0" smtClean="0"/>
              <a:t>Range is less than 2 meters</a:t>
            </a:r>
          </a:p>
          <a:p>
            <a:r>
              <a:rPr lang="en-US" dirty="0" smtClean="0"/>
              <a:t>Cell phones, PDAs, MP3 players</a:t>
            </a:r>
          </a:p>
          <a:p>
            <a:r>
              <a:rPr lang="en-US" dirty="0" smtClean="0"/>
              <a:t>PANs can be used for communication among the personal devices themselves (intrapersonal communication), or for connecting to a higher level network and the Internet (an uplink)</a:t>
            </a:r>
          </a:p>
          <a:p>
            <a:r>
              <a:rPr lang="en-US" dirty="0" smtClean="0"/>
              <a:t>A PAN may also be carried over wired computer buses such as USB and FireWire 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1336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The design of computers, devices, and media on a network is sometimes called the network architecture</a:t>
            </a:r>
          </a:p>
          <a:p>
            <a:r>
              <a:rPr lang="en-US" dirty="0" smtClean="0"/>
              <a:t>In client/server network one or more computers act as server and others computers or clients access server for some services</a:t>
            </a:r>
            <a:endParaRPr lang="en-US" dirty="0"/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371601" y="3106737"/>
            <a:ext cx="2995610" cy="3444875"/>
            <a:chOff x="1371368" y="2667000"/>
            <a:chExt cx="2995512" cy="3445588"/>
          </a:xfrm>
        </p:grpSpPr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1371368" y="2667000"/>
              <a:ext cx="2989824" cy="461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effectLst/>
                  <a:latin typeface="Calibri" pitchFamily="34" charset="0"/>
                </a:rPr>
                <a:t>Client/server network</a:t>
              </a:r>
            </a:p>
          </p:txBody>
        </p:sp>
        <p:pic>
          <p:nvPicPr>
            <p:cNvPr id="7" name="Picture 12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17403" y="3124200"/>
              <a:ext cx="2949477" cy="2988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876800" y="3106737"/>
            <a:ext cx="2950038" cy="3446463"/>
            <a:chOff x="4876337" y="2667000"/>
            <a:chExt cx="2950563" cy="3446920"/>
          </a:xfrm>
        </p:grpSpPr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4876337" y="2667000"/>
              <a:ext cx="2950563" cy="461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dirty="0">
                  <a:effectLst/>
                  <a:latin typeface="Calibri" pitchFamily="34" charset="0"/>
                </a:rPr>
                <a:t>Peer-to-peer network</a:t>
              </a:r>
            </a:p>
          </p:txBody>
        </p:sp>
        <p:pic>
          <p:nvPicPr>
            <p:cNvPr id="10" name="Picture 13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25561" y="3124200"/>
              <a:ext cx="2542040" cy="2989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Based Network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4495800"/>
          </a:xfrm>
        </p:spPr>
        <p:txBody>
          <a:bodyPr/>
          <a:lstStyle/>
          <a:p>
            <a:r>
              <a:rPr lang="en-US" dirty="0" smtClean="0"/>
              <a:t>A node is a processing location that can be a PC or some other device such as a networked printer</a:t>
            </a:r>
          </a:p>
          <a:p>
            <a:r>
              <a:rPr lang="en-US" dirty="0" smtClean="0"/>
              <a:t>Usually, server-based networks include many nodes and one or more servers</a:t>
            </a:r>
          </a:p>
          <a:p>
            <a:pPr lvl="1"/>
            <a:r>
              <a:rPr lang="en-US" dirty="0" smtClean="0"/>
              <a:t>server control nodes access to the network's resources</a:t>
            </a:r>
          </a:p>
          <a:p>
            <a:r>
              <a:rPr lang="en-US" dirty="0" smtClean="0"/>
              <a:t>Users gain access by logging in</a:t>
            </a:r>
          </a:p>
          <a:p>
            <a:r>
              <a:rPr lang="en-US" dirty="0" smtClean="0"/>
              <a:t>Server is the most important computer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Client-Server Network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Nodes and servers share data roles</a:t>
            </a:r>
          </a:p>
          <a:p>
            <a:r>
              <a:rPr lang="en-US" dirty="0" smtClean="0"/>
              <a:t>Nodes are called clients</a:t>
            </a:r>
          </a:p>
          <a:p>
            <a:r>
              <a:rPr lang="en-US" dirty="0" smtClean="0"/>
              <a:t>Servers are used to control access</a:t>
            </a:r>
          </a:p>
          <a:p>
            <a:r>
              <a:rPr lang="en-US" dirty="0" smtClean="0"/>
              <a:t>requires special software for the nodes and the server</a:t>
            </a:r>
          </a:p>
          <a:p>
            <a:r>
              <a:rPr lang="en-US" dirty="0" smtClean="0"/>
              <a:t>Database software</a:t>
            </a:r>
          </a:p>
          <a:p>
            <a:pPr lvl="1"/>
            <a:r>
              <a:rPr lang="en-US" dirty="0" smtClean="0"/>
              <a:t>Access to data controlled by server</a:t>
            </a:r>
          </a:p>
          <a:p>
            <a:r>
              <a:rPr lang="en-US" dirty="0" smtClean="0"/>
              <a:t>Server is the most important computer</a:t>
            </a:r>
          </a:p>
          <a:p>
            <a:r>
              <a:rPr lang="en-US" dirty="0" smtClean="0"/>
              <a:t>Require a person to serve as a </a:t>
            </a:r>
            <a:r>
              <a:rPr lang="en-US" dirty="0" smtClean="0">
                <a:solidFill>
                  <a:srgbClr val="0000CC"/>
                </a:solidFill>
              </a:rPr>
              <a:t>network administrator </a:t>
            </a:r>
            <a:r>
              <a:rPr lang="en-US" dirty="0" smtClean="0"/>
              <a:t>because of the large size of the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Client-Server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Some servers, called dedicated servers, perform a specific task and can be placed with other dedicated servers to perform multiple tasks. </a:t>
            </a:r>
          </a:p>
          <a:p>
            <a:pPr lvl="1"/>
            <a:r>
              <a:rPr lang="en-US" dirty="0" smtClean="0"/>
              <a:t>For example, a file server stores and manages files. </a:t>
            </a:r>
          </a:p>
          <a:p>
            <a:pPr lvl="1"/>
            <a:r>
              <a:rPr lang="en-US" dirty="0" smtClean="0"/>
              <a:t>A print server manages printers and documents being printed. </a:t>
            </a:r>
          </a:p>
          <a:p>
            <a:pPr lvl="1"/>
            <a:r>
              <a:rPr lang="en-US" dirty="0" smtClean="0"/>
              <a:t>A database server stores and provides access to a database.</a:t>
            </a:r>
          </a:p>
          <a:p>
            <a:pPr lvl="1"/>
            <a:r>
              <a:rPr lang="en-US" dirty="0" smtClean="0"/>
              <a:t>A network server manages network traffic (activity).</a:t>
            </a:r>
          </a:p>
          <a:p>
            <a:pPr lvl="1"/>
            <a:r>
              <a:rPr lang="en-US" dirty="0" smtClean="0"/>
              <a:t>A Web server is a computer that delivers requested Web pages to your computer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P2P describes an Internet network on which users access each other’s hard disks and exchange files directly over the Internet</a:t>
            </a:r>
          </a:p>
          <a:p>
            <a:r>
              <a:rPr lang="en-US" dirty="0" smtClean="0"/>
              <a:t>Each computer, or peer, has equal capabilities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197225"/>
            <a:ext cx="3271838" cy="320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Peer-to-Peer Network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nodes are equal</a:t>
            </a:r>
          </a:p>
          <a:p>
            <a:r>
              <a:rPr lang="en-US" dirty="0" smtClean="0"/>
              <a:t>Nodes access resources on other nodes</a:t>
            </a:r>
          </a:p>
          <a:p>
            <a:r>
              <a:rPr lang="en-US" dirty="0" smtClean="0"/>
              <a:t>Each node controls its own resources</a:t>
            </a:r>
          </a:p>
          <a:p>
            <a:r>
              <a:rPr lang="en-US" dirty="0" smtClean="0"/>
              <a:t>Most modern OS allow P2PN</a:t>
            </a:r>
          </a:p>
          <a:p>
            <a:r>
              <a:rPr lang="en-US" dirty="0" smtClean="0"/>
              <a:t>Distributing computing is a form</a:t>
            </a:r>
          </a:p>
          <a:p>
            <a:r>
              <a:rPr lang="en-US" dirty="0" err="1" smtClean="0"/>
              <a:t>Kazaa</a:t>
            </a:r>
            <a:r>
              <a:rPr lang="en-US" dirty="0" smtClean="0"/>
              <a:t>, Bit Torrent,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81940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A </a:t>
            </a:r>
            <a:r>
              <a:rPr lang="en-US" sz="3200" b="1" dirty="0" smtClean="0">
                <a:solidFill>
                  <a:srgbClr val="A52439"/>
                </a:solidFill>
              </a:rPr>
              <a:t>network topology</a:t>
            </a:r>
            <a:r>
              <a:rPr lang="en-US" sz="3200" dirty="0" smtClean="0">
                <a:solidFill>
                  <a:srgbClr val="A52439"/>
                </a:solidFill>
              </a:rPr>
              <a:t> </a:t>
            </a:r>
            <a:r>
              <a:rPr lang="en-US" sz="3200" dirty="0" smtClean="0"/>
              <a:t>refers to the layout of the computers and devices in a communications network</a:t>
            </a:r>
          </a:p>
          <a:p>
            <a:pPr lvl="1"/>
            <a:r>
              <a:rPr lang="en-US" dirty="0" smtClean="0"/>
              <a:t>Choice affects </a:t>
            </a:r>
          </a:p>
          <a:p>
            <a:pPr lvl="2"/>
            <a:r>
              <a:rPr lang="en-US" dirty="0" smtClean="0"/>
              <a:t>Network performance</a:t>
            </a:r>
          </a:p>
          <a:p>
            <a:pPr lvl="2"/>
            <a:r>
              <a:rPr lang="en-US" dirty="0" smtClean="0"/>
              <a:t>Network size</a:t>
            </a:r>
          </a:p>
          <a:p>
            <a:pPr lvl="2"/>
            <a:r>
              <a:rPr lang="en-US" dirty="0" smtClean="0"/>
              <a:t>Network collision detection</a:t>
            </a:r>
            <a:endParaRPr lang="en-US" sz="3200" dirty="0" smtClean="0"/>
          </a:p>
          <a:p>
            <a:endParaRPr lang="en-US" dirty="0"/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188913" y="3706812"/>
            <a:ext cx="2722562" cy="2617788"/>
            <a:chOff x="188403" y="2895600"/>
            <a:chExt cx="2722418" cy="2617963"/>
          </a:xfrm>
        </p:grpSpPr>
        <p:sp>
          <p:nvSpPr>
            <p:cNvPr id="5" name="TextBox 6"/>
            <p:cNvSpPr txBox="1">
              <a:spLocks noChangeArrowheads="1"/>
            </p:cNvSpPr>
            <p:nvPr/>
          </p:nvSpPr>
          <p:spPr bwMode="auto">
            <a:xfrm>
              <a:off x="838200" y="2895600"/>
              <a:ext cx="14228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Star network</a:t>
              </a:r>
            </a:p>
          </p:txBody>
        </p:sp>
        <p:pic>
          <p:nvPicPr>
            <p:cNvPr id="6" name="Picture 1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8403" y="3429000"/>
              <a:ext cx="2722418" cy="2084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2971800" y="3786187"/>
            <a:ext cx="3659188" cy="2538413"/>
            <a:chOff x="2971800" y="2895600"/>
            <a:chExt cx="3659480" cy="2538412"/>
          </a:xfrm>
        </p:grpSpPr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4038600" y="2895600"/>
              <a:ext cx="138499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Bus network</a:t>
              </a:r>
            </a:p>
          </p:txBody>
        </p:sp>
        <p:pic>
          <p:nvPicPr>
            <p:cNvPr id="9" name="Picture 16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71800" y="3581400"/>
              <a:ext cx="3659480" cy="1852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Group 20"/>
          <p:cNvGrpSpPr>
            <a:grpSpLocks/>
          </p:cNvGrpSpPr>
          <p:nvPr/>
        </p:nvGrpSpPr>
        <p:grpSpPr bwMode="auto">
          <a:xfrm>
            <a:off x="6705600" y="3309937"/>
            <a:ext cx="1947863" cy="3090863"/>
            <a:chOff x="6705600" y="2895600"/>
            <a:chExt cx="1947863" cy="3090769"/>
          </a:xfrm>
        </p:grpSpPr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7010400" y="2895600"/>
              <a:ext cx="145873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latin typeface="Calibri" pitchFamily="34" charset="0"/>
                </a:rPr>
                <a:t>Ring network</a:t>
              </a:r>
            </a:p>
          </p:txBody>
        </p:sp>
        <p:pic>
          <p:nvPicPr>
            <p:cNvPr id="12" name="Picture 17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05600" y="3429000"/>
              <a:ext cx="1947863" cy="2557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Network Topologies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Packets</a:t>
            </a:r>
          </a:p>
          <a:p>
            <a:pPr lvl="1"/>
            <a:r>
              <a:rPr lang="en-US" smtClean="0"/>
              <a:t>Pieces of data transmitted over a network</a:t>
            </a:r>
          </a:p>
          <a:p>
            <a:pPr lvl="2"/>
            <a:r>
              <a:rPr lang="en-US" smtClean="0"/>
              <a:t>Packets are created by sending node</a:t>
            </a:r>
          </a:p>
          <a:p>
            <a:pPr lvl="2"/>
            <a:r>
              <a:rPr lang="en-US" smtClean="0"/>
              <a:t>Data is reassembled by receiving node</a:t>
            </a:r>
          </a:p>
          <a:p>
            <a:pPr lvl="1"/>
            <a:r>
              <a:rPr lang="en-US" smtClean="0"/>
              <a:t>Packet header</a:t>
            </a:r>
          </a:p>
          <a:p>
            <a:pPr lvl="2"/>
            <a:r>
              <a:rPr lang="en-US" smtClean="0"/>
              <a:t>Sending and receiving address</a:t>
            </a:r>
          </a:p>
          <a:p>
            <a:pPr lvl="1"/>
            <a:r>
              <a:rPr lang="en-US" smtClean="0"/>
              <a:t>Packet payload</a:t>
            </a:r>
          </a:p>
          <a:p>
            <a:pPr lvl="2"/>
            <a:r>
              <a:rPr lang="en-US" smtClean="0"/>
              <a:t>Number and size of data</a:t>
            </a:r>
          </a:p>
          <a:p>
            <a:pPr lvl="2"/>
            <a:r>
              <a:rPr lang="en-US" smtClean="0"/>
              <a:t>Actual data</a:t>
            </a:r>
          </a:p>
          <a:p>
            <a:pPr lvl="1"/>
            <a:r>
              <a:rPr lang="en-US" smtClean="0"/>
              <a:t>Packet error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 Topology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called linear bus</a:t>
            </a:r>
          </a:p>
          <a:p>
            <a:r>
              <a:rPr lang="en-US" dirty="0" smtClean="0"/>
              <a:t>One wire connects all nodes</a:t>
            </a:r>
          </a:p>
          <a:p>
            <a:r>
              <a:rPr lang="en-US" dirty="0" smtClean="0"/>
              <a:t>Terminator ends the wires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Easy to setup</a:t>
            </a:r>
          </a:p>
          <a:p>
            <a:pPr lvl="1"/>
            <a:r>
              <a:rPr lang="en-US" dirty="0" smtClean="0"/>
              <a:t>Small amount of wire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Slow</a:t>
            </a:r>
          </a:p>
          <a:p>
            <a:pPr lvl="1"/>
            <a:r>
              <a:rPr lang="en-US" dirty="0" smtClean="0"/>
              <a:t>Easy to crash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 Networks</a:t>
            </a:r>
            <a:endParaRPr lang="en-US" dirty="0">
              <a:latin typeface="Arial Unicode MS" pitchFamily="34" charset="-128"/>
            </a:endParaRPr>
          </a:p>
        </p:txBody>
      </p:sp>
      <p:sp>
        <p:nvSpPr>
          <p:cNvPr id="35865" name="Rectangle 25"/>
          <p:cNvSpPr>
            <a:spLocks noChangeArrowheads="1"/>
          </p:cNvSpPr>
          <p:nvPr/>
        </p:nvSpPr>
        <p:spPr bwMode="auto">
          <a:xfrm>
            <a:off x="304800" y="1219200"/>
            <a:ext cx="7620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 dirty="0">
                <a:solidFill>
                  <a:srgbClr val="000000"/>
                </a:solidFill>
                <a:latin typeface="Times New Roman" pitchFamily="18" charset="0"/>
              </a:rPr>
              <a:t>All computers and devices connect to central cable</a:t>
            </a:r>
            <a:r>
              <a:rPr kumimoji="1" lang="en-US" sz="2600" b="1" dirty="0" smtClean="0">
                <a:solidFill>
                  <a:srgbClr val="000000"/>
                </a:solidFill>
                <a:latin typeface="Times New Roman" pitchFamily="18" charset="0"/>
              </a:rPr>
              <a:t>, or </a:t>
            </a:r>
            <a:r>
              <a:rPr kumimoji="1" lang="en-US" sz="2600" b="1" dirty="0">
                <a:solidFill>
                  <a:srgbClr val="000000"/>
                </a:solidFill>
                <a:latin typeface="Times New Roman" pitchFamily="18" charset="0"/>
              </a:rPr>
              <a:t>bus</a:t>
            </a:r>
          </a:p>
        </p:txBody>
      </p:sp>
      <p:pic>
        <p:nvPicPr>
          <p:cNvPr id="35868" name="Picture 28" descr="Fig09-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362200"/>
            <a:ext cx="7476026" cy="39624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5" grpId="0" build="p" bldLvl="3" autoUpdateAnimBg="0" advAuto="300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Topology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nodes connect to a hub</a:t>
            </a:r>
          </a:p>
          <a:p>
            <a:pPr lvl="1"/>
            <a:r>
              <a:rPr lang="en-US" dirty="0" smtClean="0"/>
              <a:t>Packets sent to hub</a:t>
            </a:r>
          </a:p>
          <a:p>
            <a:pPr lvl="1"/>
            <a:r>
              <a:rPr lang="en-US" dirty="0" smtClean="0"/>
              <a:t>Hub sends packet to destination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Easy to setup</a:t>
            </a:r>
          </a:p>
          <a:p>
            <a:pPr lvl="1"/>
            <a:r>
              <a:rPr lang="en-US" dirty="0" smtClean="0"/>
              <a:t>One cable can not crash network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One hub crashing downs entire network</a:t>
            </a:r>
          </a:p>
          <a:p>
            <a:pPr lvl="1"/>
            <a:r>
              <a:rPr lang="en-US" dirty="0" smtClean="0"/>
              <a:t>Uses lots of cable</a:t>
            </a:r>
          </a:p>
          <a:p>
            <a:r>
              <a:rPr lang="en-US" dirty="0" smtClean="0"/>
              <a:t>Most common topology</a:t>
            </a:r>
          </a:p>
        </p:txBody>
      </p:sp>
      <p:pic>
        <p:nvPicPr>
          <p:cNvPr id="4" name="Picture 1028" descr="D:\My Documents\!books\norton im\chapter 9\star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8001" y="1219200"/>
            <a:ext cx="299519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Network</a:t>
            </a:r>
            <a:endParaRPr lang="en-US" dirty="0">
              <a:latin typeface="Arial Unicode MS" pitchFamily="34" charset="-128"/>
            </a:endParaRPr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304800" y="1143000"/>
            <a:ext cx="396240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7850" lvl="1" indent="-46355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 dirty="0">
                <a:solidFill>
                  <a:srgbClr val="000000"/>
                </a:solidFill>
                <a:latin typeface="Times New Roman" pitchFamily="18" charset="0"/>
              </a:rPr>
              <a:t>All devices connect to a central device, called hub</a:t>
            </a:r>
            <a:endParaRPr kumimoji="1" lang="en-US" sz="2600" b="1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304800" y="2743200"/>
            <a:ext cx="396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7850" lvl="1" indent="-46355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 dirty="0">
                <a:solidFill>
                  <a:srgbClr val="000000"/>
                </a:solidFill>
                <a:latin typeface="Times New Roman" pitchFamily="18" charset="0"/>
              </a:rPr>
              <a:t>All data transferred from one computer to another passes through hub</a:t>
            </a:r>
            <a:endParaRPr kumimoji="1" lang="en-US" sz="2600" b="1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pic>
        <p:nvPicPr>
          <p:cNvPr id="39964" name="Picture 28" descr="Fig09-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600200"/>
            <a:ext cx="4191000" cy="4022725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9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61" grpId="0" build="p" bldLvl="2" autoUpdateAnimBg="0" advAuto="3000"/>
      <p:bldP spid="39962" grpId="0" build="p" bldLvl="2" autoUpdateAnimBg="0" advAuto="300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 Topology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Nodes connected in a circle</a:t>
            </a:r>
          </a:p>
          <a:p>
            <a:r>
              <a:rPr lang="en-US" dirty="0" smtClean="0"/>
              <a:t>Tokens used to transmit data</a:t>
            </a:r>
          </a:p>
          <a:p>
            <a:pPr lvl="1"/>
            <a:r>
              <a:rPr lang="en-US" dirty="0" smtClean="0"/>
              <a:t>Nodes must wait for token to send</a:t>
            </a:r>
          </a:p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Time to send data is known</a:t>
            </a:r>
          </a:p>
          <a:p>
            <a:pPr lvl="1"/>
            <a:r>
              <a:rPr lang="en-US" dirty="0" smtClean="0"/>
              <a:t>No data collisions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Slow</a:t>
            </a:r>
          </a:p>
          <a:p>
            <a:pPr lvl="1"/>
            <a:r>
              <a:rPr lang="en-US" dirty="0" smtClean="0"/>
              <a:t>Lots of cable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 Network</a:t>
            </a:r>
            <a:endParaRPr lang="en-US" dirty="0">
              <a:latin typeface="Arial Unicode MS" pitchFamily="34" charset="-128"/>
            </a:endParaRPr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304800" y="1547813"/>
            <a:ext cx="3962400" cy="19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7850" lvl="1" indent="-46355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 dirty="0">
                <a:solidFill>
                  <a:srgbClr val="000000"/>
                </a:solidFill>
                <a:latin typeface="Times New Roman" pitchFamily="18" charset="0"/>
              </a:rPr>
              <a:t>Cable forms closed ring, or loop, with all computers and devices arranged along ring</a:t>
            </a:r>
            <a:endParaRPr kumimoji="1" lang="en-US" sz="2600" b="1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304800" y="3146425"/>
            <a:ext cx="404018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7850" lvl="1" indent="-46355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600" b="1" dirty="0">
                <a:solidFill>
                  <a:srgbClr val="000000"/>
                </a:solidFill>
                <a:latin typeface="Times New Roman" pitchFamily="18" charset="0"/>
              </a:rPr>
              <a:t>Data travels from device to device around entire ring, in one direction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143000"/>
            <a:ext cx="4143375" cy="532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13" grpId="0" build="p" bldLvl="2" autoUpdateAnimBg="0" advAuto="3000"/>
      <p:bldP spid="37914" grpId="0" build="p" bldLvl="2" autoUpdateAnimBg="0" advAuto="300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 Topology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computers connected together</a:t>
            </a:r>
          </a:p>
          <a:p>
            <a:r>
              <a:rPr lang="en-US" dirty="0" smtClean="0"/>
              <a:t>Internet is a mesh network</a:t>
            </a:r>
          </a:p>
          <a:p>
            <a:r>
              <a:rPr lang="en-US" dirty="0" smtClean="0"/>
              <a:t>Advantage</a:t>
            </a:r>
          </a:p>
          <a:p>
            <a:pPr lvl="1"/>
            <a:r>
              <a:rPr lang="en-US" dirty="0" smtClean="0"/>
              <a:t>Data will always be delivered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Lots of cable</a:t>
            </a:r>
          </a:p>
          <a:p>
            <a:pPr lvl="1"/>
            <a:r>
              <a:rPr lang="en-US" dirty="0" smtClean="0"/>
              <a:t>Hard to setup</a:t>
            </a:r>
          </a:p>
        </p:txBody>
      </p:sp>
      <p:pic>
        <p:nvPicPr>
          <p:cNvPr id="4" name="Picture 1027" descr="D:\My Documents\!books\norton im\chapter 9\mesh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3169976"/>
            <a:ext cx="4876800" cy="330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Intranet and Extranet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76400"/>
          </a:xfrm>
        </p:spPr>
        <p:txBody>
          <a:bodyPr/>
          <a:lstStyle/>
          <a:p>
            <a:r>
              <a:rPr lang="en-US" dirty="0" smtClean="0"/>
              <a:t>Intranet makes information accessible to employees</a:t>
            </a:r>
          </a:p>
          <a:p>
            <a:r>
              <a:rPr lang="en-US" dirty="0" smtClean="0"/>
              <a:t>Typically includes connection to Internet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2667000"/>
          <a:ext cx="8839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F17C6EF-0AF9-4C33-9C9F-232B93E83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F17C6EF-0AF9-4C33-9C9F-232B93E83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56BD17-587D-462B-8EC8-0121AA1191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C656BD17-587D-462B-8EC8-0121AA1191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pPr eaLnBrk="1" hangingPunct="1"/>
            <a:r>
              <a:rPr lang="en-US" dirty="0" smtClean="0"/>
              <a:t>Computer Communications and Network</a:t>
            </a:r>
          </a:p>
          <a:p>
            <a:pPr eaLnBrk="1" hangingPunct="1"/>
            <a:r>
              <a:rPr lang="en-US" dirty="0" smtClean="0"/>
              <a:t>Uses of Computer Networks</a:t>
            </a:r>
          </a:p>
          <a:p>
            <a:pPr lvl="1"/>
            <a:r>
              <a:rPr lang="en-US" dirty="0" smtClean="0"/>
              <a:t>Internet</a:t>
            </a:r>
          </a:p>
          <a:p>
            <a:pPr lvl="1"/>
            <a:r>
              <a:rPr lang="en-US" dirty="0" smtClean="0"/>
              <a:t>E-mail</a:t>
            </a:r>
          </a:p>
          <a:p>
            <a:pPr lvl="1"/>
            <a:r>
              <a:rPr lang="en-US" dirty="0" smtClean="0"/>
              <a:t>Instant Messaging, SMS, MMS</a:t>
            </a:r>
          </a:p>
          <a:p>
            <a:pPr lvl="1"/>
            <a:r>
              <a:rPr lang="en-US" dirty="0" smtClean="0"/>
              <a:t>Newsgroup, RSS</a:t>
            </a:r>
          </a:p>
          <a:p>
            <a:pPr lvl="1"/>
            <a:r>
              <a:rPr lang="en-US" dirty="0" smtClean="0"/>
              <a:t>Tele, Audio, Video and Data Conferencing</a:t>
            </a:r>
          </a:p>
          <a:p>
            <a:pPr lvl="1"/>
            <a:r>
              <a:rPr lang="en-US" dirty="0" smtClean="0"/>
              <a:t>VoIP</a:t>
            </a:r>
          </a:p>
          <a:p>
            <a:pPr lvl="1"/>
            <a:r>
              <a:rPr lang="en-US" dirty="0" smtClean="0"/>
              <a:t>Hot Spot, </a:t>
            </a:r>
            <a:r>
              <a:rPr lang="en-US" dirty="0" err="1" smtClean="0"/>
              <a:t>CyberCafe</a:t>
            </a:r>
            <a:endParaRPr lang="en-US" dirty="0" smtClean="0"/>
          </a:p>
          <a:p>
            <a:pPr lvl="1"/>
            <a:r>
              <a:rPr lang="en-US" dirty="0" smtClean="0"/>
              <a:t>GPS</a:t>
            </a:r>
          </a:p>
          <a:p>
            <a:pPr lvl="1"/>
            <a:r>
              <a:rPr lang="en-US" dirty="0" smtClean="0"/>
              <a:t>Groupware, Voice Mail, Web Services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/>
          <a:lstStyle/>
          <a:p>
            <a:r>
              <a:rPr lang="en-US" dirty="0" smtClean="0"/>
              <a:t>Types of Networks</a:t>
            </a:r>
          </a:p>
          <a:p>
            <a:pPr lvl="1"/>
            <a:r>
              <a:rPr lang="en-US" dirty="0" smtClean="0"/>
              <a:t>LAN</a:t>
            </a:r>
          </a:p>
          <a:p>
            <a:pPr lvl="1"/>
            <a:r>
              <a:rPr lang="en-US" dirty="0" smtClean="0"/>
              <a:t>WAN</a:t>
            </a:r>
          </a:p>
          <a:p>
            <a:pPr lvl="1"/>
            <a:r>
              <a:rPr lang="en-US" dirty="0" smtClean="0"/>
              <a:t>MAN</a:t>
            </a:r>
          </a:p>
          <a:p>
            <a:pPr lvl="1"/>
            <a:r>
              <a:rPr lang="en-US" dirty="0" smtClean="0"/>
              <a:t>Client Server</a:t>
            </a:r>
          </a:p>
          <a:p>
            <a:pPr lvl="1"/>
            <a:r>
              <a:rPr lang="en-US" dirty="0" smtClean="0"/>
              <a:t>Peer-to-Peer</a:t>
            </a:r>
          </a:p>
          <a:p>
            <a:r>
              <a:rPr lang="en-US" dirty="0" smtClean="0"/>
              <a:t>Network Topologies</a:t>
            </a:r>
          </a:p>
          <a:p>
            <a:pPr lvl="1"/>
            <a:r>
              <a:rPr lang="en-US" dirty="0" smtClean="0"/>
              <a:t>Bus</a:t>
            </a:r>
          </a:p>
          <a:p>
            <a:pPr lvl="1"/>
            <a:r>
              <a:rPr lang="en-US" dirty="0" smtClean="0"/>
              <a:t>Star</a:t>
            </a:r>
          </a:p>
          <a:p>
            <a:pPr lvl="1"/>
            <a:r>
              <a:rPr lang="en-US" dirty="0" smtClean="0"/>
              <a:t>Ring</a:t>
            </a:r>
          </a:p>
          <a:p>
            <a:pPr lvl="1"/>
            <a:r>
              <a:rPr lang="en-US" dirty="0" smtClean="0"/>
              <a:t>Mesh</a:t>
            </a:r>
          </a:p>
          <a:p>
            <a:pPr lvl="1"/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6022</TotalTime>
  <Words>2325</Words>
  <Application>Microsoft Office PowerPoint</Application>
  <PresentationFormat>On-screen Show (4:3)</PresentationFormat>
  <Paragraphs>382</Paragraphs>
  <Slides>50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Edge</vt:lpstr>
      <vt:lpstr>CSC 101 Introduction to Computing  Lecture 19 </vt:lpstr>
      <vt:lpstr>Last Lecture Summary I</vt:lpstr>
      <vt:lpstr>Last Lecture Summary II</vt:lpstr>
      <vt:lpstr>Objectives Overview</vt:lpstr>
      <vt:lpstr>Network Definition</vt:lpstr>
      <vt:lpstr>Networks</vt:lpstr>
      <vt:lpstr>Network</vt:lpstr>
      <vt:lpstr>Communications</vt:lpstr>
      <vt:lpstr>Communications Systems</vt:lpstr>
      <vt:lpstr>Uses of Commuter Communications</vt:lpstr>
      <vt:lpstr>Uses of Commuter Communications</vt:lpstr>
      <vt:lpstr>Uses of Computer Communications</vt:lpstr>
      <vt:lpstr>Uses of Computer Communications</vt:lpstr>
      <vt:lpstr>Uses of Computer Communications</vt:lpstr>
      <vt:lpstr>Uses of Commuter Communications</vt:lpstr>
      <vt:lpstr>Uses of Computer Communications</vt:lpstr>
      <vt:lpstr>Uses of Computer Communications</vt:lpstr>
      <vt:lpstr>Uses of Computer Communications</vt:lpstr>
      <vt:lpstr>Uses of Computer Communications</vt:lpstr>
      <vt:lpstr>Uses of Computer Communications</vt:lpstr>
      <vt:lpstr>Uses of Computer Communications</vt:lpstr>
      <vt:lpstr>Uses of Computer Communications</vt:lpstr>
      <vt:lpstr>Uses of Computer Communications</vt:lpstr>
      <vt:lpstr>Uses of Computer Communications</vt:lpstr>
      <vt:lpstr>Common Network Types</vt:lpstr>
      <vt:lpstr>Network</vt:lpstr>
      <vt:lpstr>Local Area Network (LAN)</vt:lpstr>
      <vt:lpstr>Network</vt:lpstr>
      <vt:lpstr>Metropolitan Area Network (MAN)</vt:lpstr>
      <vt:lpstr>Home Area Network (HAN)</vt:lpstr>
      <vt:lpstr>Campus Area Network (CAN)</vt:lpstr>
      <vt:lpstr>Personal Area Network (PAN)</vt:lpstr>
      <vt:lpstr>Network Architecture</vt:lpstr>
      <vt:lpstr>Server Based Network</vt:lpstr>
      <vt:lpstr>Client-Server Network</vt:lpstr>
      <vt:lpstr>Client-Server Network</vt:lpstr>
      <vt:lpstr>Network</vt:lpstr>
      <vt:lpstr>Peer-to-Peer Network</vt:lpstr>
      <vt:lpstr>Network</vt:lpstr>
      <vt:lpstr>Network Topologies</vt:lpstr>
      <vt:lpstr>Bus Topology</vt:lpstr>
      <vt:lpstr>Bus Networks</vt:lpstr>
      <vt:lpstr>Star Topology</vt:lpstr>
      <vt:lpstr>Star Network</vt:lpstr>
      <vt:lpstr>Ring Topology</vt:lpstr>
      <vt:lpstr>Ring Network</vt:lpstr>
      <vt:lpstr>Mesh Topology</vt:lpstr>
      <vt:lpstr>Intranet and Extranet</vt:lpstr>
      <vt:lpstr>Summary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subject>Introduction to Computing</dc:subject>
  <dc:creator>Dr. Iftikhar Azim Niaz</dc:creator>
  <cp:lastModifiedBy>NTS</cp:lastModifiedBy>
  <cp:revision>482</cp:revision>
  <dcterms:created xsi:type="dcterms:W3CDTF">2004-10-06T00:41:44Z</dcterms:created>
  <dcterms:modified xsi:type="dcterms:W3CDTF">2012-06-09T06:26:18Z</dcterms:modified>
</cp:coreProperties>
</file>