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58"/>
  </p:notesMasterIdLst>
  <p:sldIdLst>
    <p:sldId id="306" r:id="rId2"/>
    <p:sldId id="692" r:id="rId3"/>
    <p:sldId id="612" r:id="rId4"/>
    <p:sldId id="606" r:id="rId5"/>
    <p:sldId id="610" r:id="rId6"/>
    <p:sldId id="632" r:id="rId7"/>
    <p:sldId id="631" r:id="rId8"/>
    <p:sldId id="713" r:id="rId9"/>
    <p:sldId id="714" r:id="rId10"/>
    <p:sldId id="607" r:id="rId11"/>
    <p:sldId id="633" r:id="rId12"/>
    <p:sldId id="634" r:id="rId13"/>
    <p:sldId id="635" r:id="rId14"/>
    <p:sldId id="715" r:id="rId15"/>
    <p:sldId id="716" r:id="rId16"/>
    <p:sldId id="717" r:id="rId17"/>
    <p:sldId id="718" r:id="rId18"/>
    <p:sldId id="719" r:id="rId19"/>
    <p:sldId id="720" r:id="rId20"/>
    <p:sldId id="721" r:id="rId21"/>
    <p:sldId id="636" r:id="rId22"/>
    <p:sldId id="637" r:id="rId23"/>
    <p:sldId id="722" r:id="rId24"/>
    <p:sldId id="638" r:id="rId25"/>
    <p:sldId id="686" r:id="rId26"/>
    <p:sldId id="608" r:id="rId27"/>
    <p:sldId id="609" r:id="rId28"/>
    <p:sldId id="611" r:id="rId29"/>
    <p:sldId id="651" r:id="rId30"/>
    <p:sldId id="653" r:id="rId31"/>
    <p:sldId id="687" r:id="rId32"/>
    <p:sldId id="654" r:id="rId33"/>
    <p:sldId id="655" r:id="rId34"/>
    <p:sldId id="656" r:id="rId35"/>
    <p:sldId id="640" r:id="rId36"/>
    <p:sldId id="641" r:id="rId37"/>
    <p:sldId id="639" r:id="rId38"/>
    <p:sldId id="708" r:id="rId39"/>
    <p:sldId id="693" r:id="rId40"/>
    <p:sldId id="695" r:id="rId41"/>
    <p:sldId id="697" r:id="rId42"/>
    <p:sldId id="688" r:id="rId43"/>
    <p:sldId id="698" r:id="rId44"/>
    <p:sldId id="710" r:id="rId45"/>
    <p:sldId id="699" r:id="rId46"/>
    <p:sldId id="709" r:id="rId47"/>
    <p:sldId id="700" r:id="rId48"/>
    <p:sldId id="711" r:id="rId49"/>
    <p:sldId id="701" r:id="rId50"/>
    <p:sldId id="702" r:id="rId51"/>
    <p:sldId id="703" r:id="rId52"/>
    <p:sldId id="657" r:id="rId53"/>
    <p:sldId id="658" r:id="rId54"/>
    <p:sldId id="576" r:id="rId55"/>
    <p:sldId id="712" r:id="rId56"/>
    <p:sldId id="577" r:id="rId5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990000"/>
    <a:srgbClr val="000099"/>
    <a:srgbClr val="006600"/>
    <a:srgbClr val="CC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6146" autoAdjust="0"/>
  </p:normalViewPr>
  <p:slideViewPr>
    <p:cSldViewPr>
      <p:cViewPr varScale="1">
        <p:scale>
          <a:sx n="52" d="100"/>
          <a:sy n="52" d="100"/>
        </p:scale>
        <p:origin x="-1195" y="-77"/>
      </p:cViewPr>
      <p:guideLst>
        <p:guide orient="horz" pos="2160"/>
        <p:guide pos="2880"/>
      </p:guideLst>
    </p:cSldViewPr>
  </p:slideViewPr>
  <p:outlineViewPr>
    <p:cViewPr>
      <p:scale>
        <a:sx n="33" d="100"/>
        <a:sy n="33" d="100"/>
      </p:scale>
      <p:origin x="0" y="1134"/>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slide" Target="slides/slide23.xml"/></Relationships>
</file>

<file path=ppt/diagrams/_rels/data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s>
</file>

<file path=ppt/diagrams/_rels/data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image" Target="../media/image51.png"/></Relationships>
</file>

<file path=ppt/diagrams/_rels/drawing5.xml.rels><?xml version="1.0" encoding="UTF-8" standalone="yes"?>
<Relationships xmlns="http://schemas.openxmlformats.org/package/2006/relationships"><Relationship Id="rId3" Type="http://schemas.openxmlformats.org/officeDocument/2006/relationships/image" Target="../media/image501.png"/><Relationship Id="rId2" Type="http://schemas.openxmlformats.org/officeDocument/2006/relationships/image" Target="../media/image491.png"/><Relationship Id="rId1" Type="http://schemas.openxmlformats.org/officeDocument/2006/relationships/image" Target="../media/image481.png"/></Relationships>
</file>

<file path=ppt/diagrams/_rels/drawing6.xml.rels><?xml version="1.0" encoding="UTF-8" standalone="yes"?>
<Relationships xmlns="http://schemas.openxmlformats.org/package/2006/relationships"><Relationship Id="rId2" Type="http://schemas.openxmlformats.org/officeDocument/2006/relationships/image" Target="../media/image521.png"/><Relationship Id="rId1" Type="http://schemas.openxmlformats.org/officeDocument/2006/relationships/image" Target="../media/image511.pn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97D60B-EBD1-4014-8500-CE14AEB8CB8E}" type="doc">
      <dgm:prSet loTypeId="urn:microsoft.com/office/officeart/2005/8/layout/default#21" loCatId="list" qsTypeId="urn:microsoft.com/office/officeart/2005/8/quickstyle/simple5" qsCatId="simple" csTypeId="urn:microsoft.com/office/officeart/2005/8/colors/accent4_2" csCatId="accent4" phldr="1"/>
      <dgm:spPr/>
      <dgm:t>
        <a:bodyPr/>
        <a:lstStyle/>
        <a:p>
          <a:endParaRPr lang="en-US"/>
        </a:p>
      </dgm:t>
    </dgm:pt>
    <dgm:pt modelId="{DE032CFF-B3CB-4428-8844-F26AFCB3E0B0}">
      <dgm:prSet phldrT="[Text]"/>
      <dgm:spPr>
        <a:xfrm>
          <a:off x="2567" y="684386"/>
          <a:ext cx="2036712" cy="122202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Faster access time</a:t>
          </a:r>
          <a:endParaRPr lang="en-US" dirty="0">
            <a:solidFill>
              <a:sysClr val="window" lastClr="FFFFFF"/>
            </a:solidFill>
            <a:latin typeface="Calibri"/>
            <a:ea typeface="+mn-ea"/>
            <a:cs typeface="+mn-cs"/>
          </a:endParaRPr>
        </a:p>
      </dgm:t>
    </dgm:pt>
    <dgm:pt modelId="{CA0D9802-104C-40F7-9E1E-835BBB6D5A46}" type="parTrans" cxnId="{F9E6AB8A-7A8E-45B4-A9D8-7901322D7A89}">
      <dgm:prSet/>
      <dgm:spPr/>
      <dgm:t>
        <a:bodyPr/>
        <a:lstStyle/>
        <a:p>
          <a:endParaRPr lang="en-US"/>
        </a:p>
      </dgm:t>
    </dgm:pt>
    <dgm:pt modelId="{0AA2DB5A-9831-42BC-A4E8-84EF4A70BEB0}" type="sibTrans" cxnId="{F9E6AB8A-7A8E-45B4-A9D8-7901322D7A89}">
      <dgm:prSet/>
      <dgm:spPr/>
      <dgm:t>
        <a:bodyPr/>
        <a:lstStyle/>
        <a:p>
          <a:endParaRPr lang="en-US"/>
        </a:p>
      </dgm:t>
    </dgm:pt>
    <dgm:pt modelId="{B2B5B396-FA7E-4732-A05A-4689AFA4BA9E}">
      <dgm:prSet phldrT="[Text]"/>
      <dgm:spPr>
        <a:xfrm>
          <a:off x="2242951" y="684386"/>
          <a:ext cx="2036712" cy="122202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Faster transfer rates</a:t>
          </a:r>
          <a:endParaRPr lang="en-US" dirty="0">
            <a:solidFill>
              <a:sysClr val="window" lastClr="FFFFFF"/>
            </a:solidFill>
            <a:latin typeface="Calibri"/>
            <a:ea typeface="+mn-ea"/>
            <a:cs typeface="+mn-cs"/>
          </a:endParaRPr>
        </a:p>
      </dgm:t>
    </dgm:pt>
    <dgm:pt modelId="{C5A79490-0254-45C1-B0DF-6FB812750239}" type="parTrans" cxnId="{C3FBC09B-3AC3-4E5D-9C16-C94FDB5F2E51}">
      <dgm:prSet/>
      <dgm:spPr/>
      <dgm:t>
        <a:bodyPr/>
        <a:lstStyle/>
        <a:p>
          <a:endParaRPr lang="en-US"/>
        </a:p>
      </dgm:t>
    </dgm:pt>
    <dgm:pt modelId="{2140DF51-5C5C-401E-8C4B-AC1276445ABD}" type="sibTrans" cxnId="{C3FBC09B-3AC3-4E5D-9C16-C94FDB5F2E51}">
      <dgm:prSet/>
      <dgm:spPr/>
      <dgm:t>
        <a:bodyPr/>
        <a:lstStyle/>
        <a:p>
          <a:endParaRPr lang="en-US"/>
        </a:p>
      </dgm:t>
    </dgm:pt>
    <dgm:pt modelId="{C558E385-2183-4A0B-9751-34B27FAAE585}">
      <dgm:prSet phldrT="[Text]"/>
      <dgm:spPr>
        <a:xfrm>
          <a:off x="4483335" y="684386"/>
          <a:ext cx="2036712" cy="122202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Generate less heat and consume less power</a:t>
          </a:r>
          <a:endParaRPr lang="en-US" dirty="0">
            <a:solidFill>
              <a:sysClr val="window" lastClr="FFFFFF"/>
            </a:solidFill>
            <a:latin typeface="Calibri"/>
            <a:ea typeface="+mn-ea"/>
            <a:cs typeface="+mn-cs"/>
          </a:endParaRPr>
        </a:p>
      </dgm:t>
    </dgm:pt>
    <dgm:pt modelId="{110BAF31-C3BC-4347-80D2-1ED61B564410}" type="parTrans" cxnId="{ED9CE6AC-AB20-4BF8-9978-E0CFD66A24DD}">
      <dgm:prSet/>
      <dgm:spPr/>
      <dgm:t>
        <a:bodyPr/>
        <a:lstStyle/>
        <a:p>
          <a:endParaRPr lang="en-US"/>
        </a:p>
      </dgm:t>
    </dgm:pt>
    <dgm:pt modelId="{62779846-EC11-4E7B-B64F-D8534D061757}" type="sibTrans" cxnId="{ED9CE6AC-AB20-4BF8-9978-E0CFD66A24DD}">
      <dgm:prSet/>
      <dgm:spPr/>
      <dgm:t>
        <a:bodyPr/>
        <a:lstStyle/>
        <a:p>
          <a:endParaRPr lang="en-US"/>
        </a:p>
      </dgm:t>
    </dgm:pt>
    <dgm:pt modelId="{7E545EAA-7464-4B16-95A3-D0F16764CFCA}">
      <dgm:prSet phldrT="[Text]"/>
      <dgm:spPr>
        <a:xfrm>
          <a:off x="6723719" y="684386"/>
          <a:ext cx="2036712" cy="122202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Last longer</a:t>
          </a:r>
          <a:endParaRPr lang="en-US" dirty="0">
            <a:solidFill>
              <a:sysClr val="window" lastClr="FFFFFF"/>
            </a:solidFill>
            <a:latin typeface="Calibri"/>
            <a:ea typeface="+mn-ea"/>
            <a:cs typeface="+mn-cs"/>
          </a:endParaRPr>
        </a:p>
      </dgm:t>
    </dgm:pt>
    <dgm:pt modelId="{B456D533-C830-4EC0-A18B-37E53D0ACC43}" type="parTrans" cxnId="{6E1F4263-90B5-4E9F-95A1-5C686BD7C433}">
      <dgm:prSet/>
      <dgm:spPr/>
      <dgm:t>
        <a:bodyPr/>
        <a:lstStyle/>
        <a:p>
          <a:endParaRPr lang="en-US"/>
        </a:p>
      </dgm:t>
    </dgm:pt>
    <dgm:pt modelId="{847514A1-6563-460A-ACC2-5E2820830906}" type="sibTrans" cxnId="{6E1F4263-90B5-4E9F-95A1-5C686BD7C433}">
      <dgm:prSet/>
      <dgm:spPr/>
      <dgm:t>
        <a:bodyPr/>
        <a:lstStyle/>
        <a:p>
          <a:endParaRPr lang="en-US"/>
        </a:p>
      </dgm:t>
    </dgm:pt>
    <dgm:pt modelId="{9CB1E2BB-B840-4F11-98CE-D81A79B28E0E}" type="pres">
      <dgm:prSet presAssocID="{E497D60B-EBD1-4014-8500-CE14AEB8CB8E}" presName="diagram" presStyleCnt="0">
        <dgm:presLayoutVars>
          <dgm:dir/>
          <dgm:resizeHandles val="exact"/>
        </dgm:presLayoutVars>
      </dgm:prSet>
      <dgm:spPr/>
      <dgm:t>
        <a:bodyPr/>
        <a:lstStyle/>
        <a:p>
          <a:endParaRPr lang="en-US"/>
        </a:p>
      </dgm:t>
    </dgm:pt>
    <dgm:pt modelId="{DE81CEAA-AC53-4757-9CAE-BEBEAC68ACC2}" type="pres">
      <dgm:prSet presAssocID="{DE032CFF-B3CB-4428-8844-F26AFCB3E0B0}" presName="node" presStyleLbl="node1" presStyleIdx="0" presStyleCnt="4">
        <dgm:presLayoutVars>
          <dgm:bulletEnabled val="1"/>
        </dgm:presLayoutVars>
      </dgm:prSet>
      <dgm:spPr>
        <a:prstGeom prst="flowChartPunchedTape">
          <a:avLst/>
        </a:prstGeom>
      </dgm:spPr>
      <dgm:t>
        <a:bodyPr/>
        <a:lstStyle/>
        <a:p>
          <a:endParaRPr lang="en-US"/>
        </a:p>
      </dgm:t>
    </dgm:pt>
    <dgm:pt modelId="{CCBA38A0-0675-4FE1-8A2B-ABA1D24EC417}" type="pres">
      <dgm:prSet presAssocID="{0AA2DB5A-9831-42BC-A4E8-84EF4A70BEB0}" presName="sibTrans" presStyleCnt="0"/>
      <dgm:spPr/>
      <dgm:t>
        <a:bodyPr/>
        <a:lstStyle/>
        <a:p>
          <a:endParaRPr lang="en-US"/>
        </a:p>
      </dgm:t>
    </dgm:pt>
    <dgm:pt modelId="{1400FC9B-190C-4813-8208-BEA4DCED162D}" type="pres">
      <dgm:prSet presAssocID="{B2B5B396-FA7E-4732-A05A-4689AFA4BA9E}" presName="node" presStyleLbl="node1" presStyleIdx="1" presStyleCnt="4">
        <dgm:presLayoutVars>
          <dgm:bulletEnabled val="1"/>
        </dgm:presLayoutVars>
      </dgm:prSet>
      <dgm:spPr>
        <a:prstGeom prst="flowChartPunchedTape">
          <a:avLst/>
        </a:prstGeom>
      </dgm:spPr>
      <dgm:t>
        <a:bodyPr/>
        <a:lstStyle/>
        <a:p>
          <a:endParaRPr lang="en-US"/>
        </a:p>
      </dgm:t>
    </dgm:pt>
    <dgm:pt modelId="{6D51EAEE-36AA-4E57-838F-F4A0BE0B7181}" type="pres">
      <dgm:prSet presAssocID="{2140DF51-5C5C-401E-8C4B-AC1276445ABD}" presName="sibTrans" presStyleCnt="0"/>
      <dgm:spPr/>
      <dgm:t>
        <a:bodyPr/>
        <a:lstStyle/>
        <a:p>
          <a:endParaRPr lang="en-US"/>
        </a:p>
      </dgm:t>
    </dgm:pt>
    <dgm:pt modelId="{6916CEDB-DDFF-4F7D-BA91-9A23C487FB90}" type="pres">
      <dgm:prSet presAssocID="{C558E385-2183-4A0B-9751-34B27FAAE585}" presName="node" presStyleLbl="node1" presStyleIdx="2" presStyleCnt="4">
        <dgm:presLayoutVars>
          <dgm:bulletEnabled val="1"/>
        </dgm:presLayoutVars>
      </dgm:prSet>
      <dgm:spPr>
        <a:prstGeom prst="flowChartPunchedTape">
          <a:avLst/>
        </a:prstGeom>
      </dgm:spPr>
      <dgm:t>
        <a:bodyPr/>
        <a:lstStyle/>
        <a:p>
          <a:endParaRPr lang="en-US"/>
        </a:p>
      </dgm:t>
    </dgm:pt>
    <dgm:pt modelId="{02F82ED1-4C42-423E-9B84-251500798C23}" type="pres">
      <dgm:prSet presAssocID="{62779846-EC11-4E7B-B64F-D8534D061757}" presName="sibTrans" presStyleCnt="0"/>
      <dgm:spPr/>
      <dgm:t>
        <a:bodyPr/>
        <a:lstStyle/>
        <a:p>
          <a:endParaRPr lang="en-US"/>
        </a:p>
      </dgm:t>
    </dgm:pt>
    <dgm:pt modelId="{F62FAC9F-36C3-4935-8A4D-44FDEF463A8E}" type="pres">
      <dgm:prSet presAssocID="{7E545EAA-7464-4B16-95A3-D0F16764CFCA}" presName="node" presStyleLbl="node1" presStyleIdx="3" presStyleCnt="4">
        <dgm:presLayoutVars>
          <dgm:bulletEnabled val="1"/>
        </dgm:presLayoutVars>
      </dgm:prSet>
      <dgm:spPr>
        <a:prstGeom prst="flowChartPunchedTape">
          <a:avLst/>
        </a:prstGeom>
      </dgm:spPr>
      <dgm:t>
        <a:bodyPr/>
        <a:lstStyle/>
        <a:p>
          <a:endParaRPr lang="en-US"/>
        </a:p>
      </dgm:t>
    </dgm:pt>
  </dgm:ptLst>
  <dgm:cxnLst>
    <dgm:cxn modelId="{6E1F4263-90B5-4E9F-95A1-5C686BD7C433}" srcId="{E497D60B-EBD1-4014-8500-CE14AEB8CB8E}" destId="{7E545EAA-7464-4B16-95A3-D0F16764CFCA}" srcOrd="3" destOrd="0" parTransId="{B456D533-C830-4EC0-A18B-37E53D0ACC43}" sibTransId="{847514A1-6563-460A-ACC2-5E2820830906}"/>
    <dgm:cxn modelId="{E3993BD5-F17C-4BB0-BCFB-11310FFACE9F}" type="presOf" srcId="{B2B5B396-FA7E-4732-A05A-4689AFA4BA9E}" destId="{1400FC9B-190C-4813-8208-BEA4DCED162D}" srcOrd="0" destOrd="0" presId="urn:microsoft.com/office/officeart/2005/8/layout/default#21"/>
    <dgm:cxn modelId="{A0B33020-7039-4A46-ABEC-920E6C953139}" type="presOf" srcId="{E497D60B-EBD1-4014-8500-CE14AEB8CB8E}" destId="{9CB1E2BB-B840-4F11-98CE-D81A79B28E0E}" srcOrd="0" destOrd="0" presId="urn:microsoft.com/office/officeart/2005/8/layout/default#21"/>
    <dgm:cxn modelId="{3BF1362D-99E7-46F6-B0C5-1BE1BC745D90}" type="presOf" srcId="{DE032CFF-B3CB-4428-8844-F26AFCB3E0B0}" destId="{DE81CEAA-AC53-4757-9CAE-BEBEAC68ACC2}" srcOrd="0" destOrd="0" presId="urn:microsoft.com/office/officeart/2005/8/layout/default#21"/>
    <dgm:cxn modelId="{AFB10631-7AF4-47FC-AE70-8490DCD91B56}" type="presOf" srcId="{C558E385-2183-4A0B-9751-34B27FAAE585}" destId="{6916CEDB-DDFF-4F7D-BA91-9A23C487FB90}" srcOrd="0" destOrd="0" presId="urn:microsoft.com/office/officeart/2005/8/layout/default#21"/>
    <dgm:cxn modelId="{F9E6AB8A-7A8E-45B4-A9D8-7901322D7A89}" srcId="{E497D60B-EBD1-4014-8500-CE14AEB8CB8E}" destId="{DE032CFF-B3CB-4428-8844-F26AFCB3E0B0}" srcOrd="0" destOrd="0" parTransId="{CA0D9802-104C-40F7-9E1E-835BBB6D5A46}" sibTransId="{0AA2DB5A-9831-42BC-A4E8-84EF4A70BEB0}"/>
    <dgm:cxn modelId="{ED9CE6AC-AB20-4BF8-9978-E0CFD66A24DD}" srcId="{E497D60B-EBD1-4014-8500-CE14AEB8CB8E}" destId="{C558E385-2183-4A0B-9751-34B27FAAE585}" srcOrd="2" destOrd="0" parTransId="{110BAF31-C3BC-4347-80D2-1ED61B564410}" sibTransId="{62779846-EC11-4E7B-B64F-D8534D061757}"/>
    <dgm:cxn modelId="{78932062-C271-47DD-9E92-4A9B2C65F4B7}" type="presOf" srcId="{7E545EAA-7464-4B16-95A3-D0F16764CFCA}" destId="{F62FAC9F-36C3-4935-8A4D-44FDEF463A8E}" srcOrd="0" destOrd="0" presId="urn:microsoft.com/office/officeart/2005/8/layout/default#21"/>
    <dgm:cxn modelId="{C3FBC09B-3AC3-4E5D-9C16-C94FDB5F2E51}" srcId="{E497D60B-EBD1-4014-8500-CE14AEB8CB8E}" destId="{B2B5B396-FA7E-4732-A05A-4689AFA4BA9E}" srcOrd="1" destOrd="0" parTransId="{C5A79490-0254-45C1-B0DF-6FB812750239}" sibTransId="{2140DF51-5C5C-401E-8C4B-AC1276445ABD}"/>
    <dgm:cxn modelId="{0E2C7780-8B0A-424A-9AE2-A13EB99E1F76}" type="presParOf" srcId="{9CB1E2BB-B840-4F11-98CE-D81A79B28E0E}" destId="{DE81CEAA-AC53-4757-9CAE-BEBEAC68ACC2}" srcOrd="0" destOrd="0" presId="urn:microsoft.com/office/officeart/2005/8/layout/default#21"/>
    <dgm:cxn modelId="{7855A4BE-1CA2-4B55-BF6C-56B56F619AD7}" type="presParOf" srcId="{9CB1E2BB-B840-4F11-98CE-D81A79B28E0E}" destId="{CCBA38A0-0675-4FE1-8A2B-ABA1D24EC417}" srcOrd="1" destOrd="0" presId="urn:microsoft.com/office/officeart/2005/8/layout/default#21"/>
    <dgm:cxn modelId="{BF3544D0-C683-431C-BCF6-7F3D32BCE8E6}" type="presParOf" srcId="{9CB1E2BB-B840-4F11-98CE-D81A79B28E0E}" destId="{1400FC9B-190C-4813-8208-BEA4DCED162D}" srcOrd="2" destOrd="0" presId="urn:microsoft.com/office/officeart/2005/8/layout/default#21"/>
    <dgm:cxn modelId="{8ADFF52E-6A9F-4843-9C56-6647F324F4CF}" type="presParOf" srcId="{9CB1E2BB-B840-4F11-98CE-D81A79B28E0E}" destId="{6D51EAEE-36AA-4E57-838F-F4A0BE0B7181}" srcOrd="3" destOrd="0" presId="urn:microsoft.com/office/officeart/2005/8/layout/default#21"/>
    <dgm:cxn modelId="{9A9FCF11-A43C-4F8D-805F-66198E8A9BF7}" type="presParOf" srcId="{9CB1E2BB-B840-4F11-98CE-D81A79B28E0E}" destId="{6916CEDB-DDFF-4F7D-BA91-9A23C487FB90}" srcOrd="4" destOrd="0" presId="urn:microsoft.com/office/officeart/2005/8/layout/default#21"/>
    <dgm:cxn modelId="{BD12FBFB-BE25-45DD-9DE2-02CEE398E0DB}" type="presParOf" srcId="{9CB1E2BB-B840-4F11-98CE-D81A79B28E0E}" destId="{02F82ED1-4C42-423E-9B84-251500798C23}" srcOrd="5" destOrd="0" presId="urn:microsoft.com/office/officeart/2005/8/layout/default#21"/>
    <dgm:cxn modelId="{69F12898-8C14-4617-9EB3-4E783440DB2D}" type="presParOf" srcId="{9CB1E2BB-B840-4F11-98CE-D81A79B28E0E}" destId="{F62FAC9F-36C3-4935-8A4D-44FDEF463A8E}" srcOrd="6" destOrd="0" presId="urn:microsoft.com/office/officeart/2005/8/layout/default#2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92AF81-C9A7-4529-9D4B-D915F3FCFB67}" type="doc">
      <dgm:prSet loTypeId="urn:microsoft.com/office/officeart/2005/8/layout/default#22" loCatId="list" qsTypeId="urn:microsoft.com/office/officeart/2005/8/quickstyle/simple3" qsCatId="simple" csTypeId="urn:microsoft.com/office/officeart/2005/8/colors/accent3_3" csCatId="accent3" phldr="1"/>
      <dgm:spPr/>
      <dgm:t>
        <a:bodyPr/>
        <a:lstStyle/>
        <a:p>
          <a:endParaRPr lang="en-US"/>
        </a:p>
      </dgm:t>
    </dgm:pt>
    <dgm:pt modelId="{6631D8B0-2DD0-41CB-BEEA-EDF2B7276C54}">
      <dgm:prSet phldrT="[Text]"/>
      <dgm:spPr>
        <a:xfrm>
          <a:off x="2589"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err="1" smtClean="0">
              <a:solidFill>
                <a:schemeClr val="bg1"/>
              </a:solidFill>
              <a:latin typeface="Calibri"/>
              <a:ea typeface="+mn-ea"/>
              <a:cs typeface="+mn-cs"/>
            </a:rPr>
            <a:t>CompactFlash</a:t>
          </a:r>
          <a:r>
            <a:rPr lang="en-US" dirty="0" smtClean="0">
              <a:solidFill>
                <a:schemeClr val="bg1"/>
              </a:solidFill>
              <a:latin typeface="Calibri"/>
              <a:ea typeface="+mn-ea"/>
              <a:cs typeface="+mn-cs"/>
            </a:rPr>
            <a:t> (CF)</a:t>
          </a:r>
          <a:endParaRPr lang="en-US" dirty="0">
            <a:solidFill>
              <a:schemeClr val="bg1"/>
            </a:solidFill>
            <a:latin typeface="Calibri"/>
            <a:ea typeface="+mn-ea"/>
            <a:cs typeface="+mn-cs"/>
          </a:endParaRPr>
        </a:p>
      </dgm:t>
    </dgm:pt>
    <dgm:pt modelId="{AB8B0132-D244-41C2-812B-E05A21251E61}" type="parTrans" cxnId="{7AF4525E-6D6F-4F0D-93AD-71247C565732}">
      <dgm:prSet/>
      <dgm:spPr/>
      <dgm:t>
        <a:bodyPr/>
        <a:lstStyle/>
        <a:p>
          <a:endParaRPr lang="en-US"/>
        </a:p>
      </dgm:t>
    </dgm:pt>
    <dgm:pt modelId="{48533F69-D0B7-4828-A36F-FAE1CCBC3676}" type="sibTrans" cxnId="{7AF4525E-6D6F-4F0D-93AD-71247C565732}">
      <dgm:prSet/>
      <dgm:spPr/>
      <dgm:t>
        <a:bodyPr/>
        <a:lstStyle/>
        <a:p>
          <a:endParaRPr lang="en-US"/>
        </a:p>
      </dgm:t>
    </dgm:pt>
    <dgm:pt modelId="{7EC8CCB2-891B-45E5-9507-3C60C31CF8BD}">
      <dgm:prSet phldrT="[Text]"/>
      <dgm:spPr>
        <a:xfrm>
          <a:off x="2262455"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chemeClr val="bg1"/>
              </a:solidFill>
              <a:latin typeface="Calibri"/>
              <a:ea typeface="+mn-ea"/>
              <a:cs typeface="+mn-cs"/>
            </a:rPr>
            <a:t>Secure Digital (SD)</a:t>
          </a:r>
          <a:endParaRPr lang="en-US" dirty="0">
            <a:solidFill>
              <a:schemeClr val="bg1"/>
            </a:solidFill>
            <a:latin typeface="Calibri"/>
            <a:ea typeface="+mn-ea"/>
            <a:cs typeface="+mn-cs"/>
          </a:endParaRPr>
        </a:p>
      </dgm:t>
    </dgm:pt>
    <dgm:pt modelId="{93DD698D-B007-43F8-A334-5ACBDD620B47}" type="parTrans" cxnId="{2AA38462-1A61-4CE2-94A7-8B7F2AF7FB37}">
      <dgm:prSet/>
      <dgm:spPr/>
      <dgm:t>
        <a:bodyPr/>
        <a:lstStyle/>
        <a:p>
          <a:endParaRPr lang="en-US"/>
        </a:p>
      </dgm:t>
    </dgm:pt>
    <dgm:pt modelId="{E4F442B5-1D79-4085-B5FD-51B60DF21B66}" type="sibTrans" cxnId="{2AA38462-1A61-4CE2-94A7-8B7F2AF7FB37}">
      <dgm:prSet/>
      <dgm:spPr/>
      <dgm:t>
        <a:bodyPr/>
        <a:lstStyle/>
        <a:p>
          <a:endParaRPr lang="en-US"/>
        </a:p>
      </dgm:t>
    </dgm:pt>
    <dgm:pt modelId="{150642F8-8164-4F70-9141-D68D8A1B4501}">
      <dgm:prSet phldrT="[Text]"/>
      <dgm:spPr>
        <a:xfrm>
          <a:off x="4522321"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chemeClr val="bg1"/>
              </a:solidFill>
              <a:latin typeface="Calibri"/>
              <a:ea typeface="+mn-ea"/>
              <a:cs typeface="+mn-cs"/>
            </a:rPr>
            <a:t>Secure Digital High Capacity (SDHC)</a:t>
          </a:r>
          <a:endParaRPr lang="en-US" dirty="0">
            <a:solidFill>
              <a:schemeClr val="bg1"/>
            </a:solidFill>
            <a:latin typeface="Calibri"/>
            <a:ea typeface="+mn-ea"/>
            <a:cs typeface="+mn-cs"/>
          </a:endParaRPr>
        </a:p>
      </dgm:t>
    </dgm:pt>
    <dgm:pt modelId="{3AA08BDE-8450-4333-A9BE-4370139961D6}" type="parTrans" cxnId="{822BDD60-0632-4CF4-9E60-D7CF63656CDD}">
      <dgm:prSet/>
      <dgm:spPr/>
      <dgm:t>
        <a:bodyPr/>
        <a:lstStyle/>
        <a:p>
          <a:endParaRPr lang="en-US"/>
        </a:p>
      </dgm:t>
    </dgm:pt>
    <dgm:pt modelId="{9F4F8DA9-4BA8-418D-B77B-EF50CE3AEFED}" type="sibTrans" cxnId="{822BDD60-0632-4CF4-9E60-D7CF63656CDD}">
      <dgm:prSet/>
      <dgm:spPr/>
      <dgm:t>
        <a:bodyPr/>
        <a:lstStyle/>
        <a:p>
          <a:endParaRPr lang="en-US"/>
        </a:p>
      </dgm:t>
    </dgm:pt>
    <dgm:pt modelId="{0E96376C-C0E0-4A28-80EB-99D1EEFEE783}">
      <dgm:prSet phldrT="[Text]"/>
      <dgm:spPr>
        <a:xfrm>
          <a:off x="6782186"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err="1" smtClean="0">
              <a:solidFill>
                <a:schemeClr val="bg1"/>
              </a:solidFill>
              <a:latin typeface="Calibri"/>
              <a:ea typeface="+mn-ea"/>
              <a:cs typeface="+mn-cs"/>
            </a:rPr>
            <a:t>microSD</a:t>
          </a:r>
          <a:endParaRPr lang="en-US" dirty="0">
            <a:solidFill>
              <a:schemeClr val="bg1"/>
            </a:solidFill>
            <a:latin typeface="Calibri"/>
            <a:ea typeface="+mn-ea"/>
            <a:cs typeface="+mn-cs"/>
          </a:endParaRPr>
        </a:p>
      </dgm:t>
    </dgm:pt>
    <dgm:pt modelId="{EBF5552B-4092-4EB6-BDE6-75F61EE870AF}" type="parTrans" cxnId="{A67B9854-B244-485F-A082-FC1E8CBF487C}">
      <dgm:prSet/>
      <dgm:spPr/>
      <dgm:t>
        <a:bodyPr/>
        <a:lstStyle/>
        <a:p>
          <a:endParaRPr lang="en-US"/>
        </a:p>
      </dgm:t>
    </dgm:pt>
    <dgm:pt modelId="{A284A35A-BE0D-4178-BDCC-869B5FBA5127}" type="sibTrans" cxnId="{A67B9854-B244-485F-A082-FC1E8CBF487C}">
      <dgm:prSet/>
      <dgm:spPr/>
      <dgm:t>
        <a:bodyPr/>
        <a:lstStyle/>
        <a:p>
          <a:endParaRPr lang="en-US"/>
        </a:p>
      </dgm:t>
    </dgm:pt>
    <dgm:pt modelId="{109DCBBF-6998-4739-AA71-CB126B4B74BA}">
      <dgm:prSet phldrT="[Text]"/>
      <dgm:spPr>
        <a:xfrm>
          <a:off x="2589"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err="1" smtClean="0">
              <a:solidFill>
                <a:schemeClr val="bg1"/>
              </a:solidFill>
              <a:latin typeface="Calibri"/>
              <a:ea typeface="+mn-ea"/>
              <a:cs typeface="+mn-cs"/>
            </a:rPr>
            <a:t>microSDHC</a:t>
          </a:r>
          <a:endParaRPr lang="en-US" dirty="0">
            <a:solidFill>
              <a:schemeClr val="bg1"/>
            </a:solidFill>
            <a:latin typeface="Calibri"/>
            <a:ea typeface="+mn-ea"/>
            <a:cs typeface="+mn-cs"/>
          </a:endParaRPr>
        </a:p>
      </dgm:t>
    </dgm:pt>
    <dgm:pt modelId="{9DC98A6A-F3C1-4200-A074-055094C6D841}" type="parTrans" cxnId="{E319B59D-128D-40CF-89E3-05A939AE8D40}">
      <dgm:prSet/>
      <dgm:spPr/>
      <dgm:t>
        <a:bodyPr/>
        <a:lstStyle/>
        <a:p>
          <a:endParaRPr lang="en-US"/>
        </a:p>
      </dgm:t>
    </dgm:pt>
    <dgm:pt modelId="{0F60BA3B-E9E0-4B39-BE78-53E65DAB862E}" type="sibTrans" cxnId="{E319B59D-128D-40CF-89E3-05A939AE8D40}">
      <dgm:prSet/>
      <dgm:spPr/>
      <dgm:t>
        <a:bodyPr/>
        <a:lstStyle/>
        <a:p>
          <a:endParaRPr lang="en-US"/>
        </a:p>
      </dgm:t>
    </dgm:pt>
    <dgm:pt modelId="{059CAA51-5534-4F74-B21E-671814AB274B}">
      <dgm:prSet phldrT="[Text]"/>
      <dgm:spPr>
        <a:xfrm>
          <a:off x="2262455"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err="1" smtClean="0">
              <a:solidFill>
                <a:schemeClr val="bg1"/>
              </a:solidFill>
              <a:latin typeface="Calibri"/>
              <a:ea typeface="+mn-ea"/>
              <a:cs typeface="+mn-cs"/>
            </a:rPr>
            <a:t>xD</a:t>
          </a:r>
          <a:r>
            <a:rPr lang="en-US" dirty="0" smtClean="0">
              <a:solidFill>
                <a:schemeClr val="bg1"/>
              </a:solidFill>
              <a:latin typeface="Calibri"/>
              <a:ea typeface="+mn-ea"/>
              <a:cs typeface="+mn-cs"/>
            </a:rPr>
            <a:t> Picture Card</a:t>
          </a:r>
          <a:endParaRPr lang="en-US" dirty="0">
            <a:solidFill>
              <a:schemeClr val="bg1"/>
            </a:solidFill>
            <a:latin typeface="Calibri"/>
            <a:ea typeface="+mn-ea"/>
            <a:cs typeface="+mn-cs"/>
          </a:endParaRPr>
        </a:p>
      </dgm:t>
    </dgm:pt>
    <dgm:pt modelId="{5C1FF2DF-D319-4854-A915-3234A6E25006}" type="parTrans" cxnId="{EBA0386B-1A56-4CB6-BAAB-00112BF6220E}">
      <dgm:prSet/>
      <dgm:spPr/>
      <dgm:t>
        <a:bodyPr/>
        <a:lstStyle/>
        <a:p>
          <a:endParaRPr lang="en-US"/>
        </a:p>
      </dgm:t>
    </dgm:pt>
    <dgm:pt modelId="{C29F691D-4C3D-43F0-ADF4-7670F1E8E2F4}" type="sibTrans" cxnId="{EBA0386B-1A56-4CB6-BAAB-00112BF6220E}">
      <dgm:prSet/>
      <dgm:spPr/>
      <dgm:t>
        <a:bodyPr/>
        <a:lstStyle/>
        <a:p>
          <a:endParaRPr lang="en-US"/>
        </a:p>
      </dgm:t>
    </dgm:pt>
    <dgm:pt modelId="{CD7E77A5-624B-4D2E-82FB-FA07D834F1FA}">
      <dgm:prSet phldrT="[Text]"/>
      <dgm:spPr>
        <a:xfrm>
          <a:off x="4522321"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chemeClr val="bg1"/>
              </a:solidFill>
              <a:latin typeface="Calibri"/>
              <a:ea typeface="+mn-ea"/>
              <a:cs typeface="+mn-cs"/>
            </a:rPr>
            <a:t>Memory Stick</a:t>
          </a:r>
          <a:endParaRPr lang="en-US" dirty="0">
            <a:solidFill>
              <a:schemeClr val="bg1"/>
            </a:solidFill>
            <a:latin typeface="Calibri"/>
            <a:ea typeface="+mn-ea"/>
            <a:cs typeface="+mn-cs"/>
          </a:endParaRPr>
        </a:p>
      </dgm:t>
    </dgm:pt>
    <dgm:pt modelId="{3FE6BC61-8099-4FA3-A345-4ACF6974CE63}" type="parTrans" cxnId="{4954B0D4-EB8A-4D9E-849F-F91163C19558}">
      <dgm:prSet/>
      <dgm:spPr/>
      <dgm:t>
        <a:bodyPr/>
        <a:lstStyle/>
        <a:p>
          <a:endParaRPr lang="en-US"/>
        </a:p>
      </dgm:t>
    </dgm:pt>
    <dgm:pt modelId="{03851B17-7788-4975-B14F-96C93EFA32CC}" type="sibTrans" cxnId="{4954B0D4-EB8A-4D9E-849F-F91163C19558}">
      <dgm:prSet/>
      <dgm:spPr/>
      <dgm:t>
        <a:bodyPr/>
        <a:lstStyle/>
        <a:p>
          <a:endParaRPr lang="en-US"/>
        </a:p>
      </dgm:t>
    </dgm:pt>
    <dgm:pt modelId="{9F4DC6B0-DBC8-423C-8365-1030D7414AD6}">
      <dgm:prSet phldrT="[Text]"/>
      <dgm:spPr>
        <a:xfrm>
          <a:off x="6782186"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chemeClr val="bg1"/>
              </a:solidFill>
              <a:latin typeface="Calibri"/>
              <a:ea typeface="+mn-ea"/>
              <a:cs typeface="+mn-cs"/>
            </a:rPr>
            <a:t>Memory Stick Micro (M2)</a:t>
          </a:r>
          <a:endParaRPr lang="en-US" dirty="0">
            <a:solidFill>
              <a:schemeClr val="bg1"/>
            </a:solidFill>
            <a:latin typeface="Calibri"/>
            <a:ea typeface="+mn-ea"/>
            <a:cs typeface="+mn-cs"/>
          </a:endParaRPr>
        </a:p>
      </dgm:t>
    </dgm:pt>
    <dgm:pt modelId="{FF9CC455-F3D9-445A-8D0F-6C42FB1E67AA}" type="parTrans" cxnId="{B5E99D20-D447-435F-B1C9-516CCA505AF4}">
      <dgm:prSet/>
      <dgm:spPr/>
      <dgm:t>
        <a:bodyPr/>
        <a:lstStyle/>
        <a:p>
          <a:endParaRPr lang="en-US"/>
        </a:p>
      </dgm:t>
    </dgm:pt>
    <dgm:pt modelId="{199E16DE-BC22-441E-B30C-3FC2A22127B8}" type="sibTrans" cxnId="{B5E99D20-D447-435F-B1C9-516CCA505AF4}">
      <dgm:prSet/>
      <dgm:spPr/>
      <dgm:t>
        <a:bodyPr/>
        <a:lstStyle/>
        <a:p>
          <a:endParaRPr lang="en-US"/>
        </a:p>
      </dgm:t>
    </dgm:pt>
    <dgm:pt modelId="{399C1E99-D762-4D9C-8EDD-5916966146D3}" type="pres">
      <dgm:prSet presAssocID="{5492AF81-C9A7-4529-9D4B-D915F3FCFB67}" presName="diagram" presStyleCnt="0">
        <dgm:presLayoutVars>
          <dgm:dir/>
          <dgm:resizeHandles val="exact"/>
        </dgm:presLayoutVars>
      </dgm:prSet>
      <dgm:spPr/>
      <dgm:t>
        <a:bodyPr/>
        <a:lstStyle/>
        <a:p>
          <a:endParaRPr lang="en-US"/>
        </a:p>
      </dgm:t>
    </dgm:pt>
    <dgm:pt modelId="{A2762ADA-21A1-40D9-BB1C-88B8AFBF149A}" type="pres">
      <dgm:prSet presAssocID="{6631D8B0-2DD0-41CB-BEEA-EDF2B7276C54}" presName="node" presStyleLbl="node1" presStyleIdx="0" presStyleCnt="8">
        <dgm:presLayoutVars>
          <dgm:bulletEnabled val="1"/>
        </dgm:presLayoutVars>
      </dgm:prSet>
      <dgm:spPr/>
      <dgm:t>
        <a:bodyPr/>
        <a:lstStyle/>
        <a:p>
          <a:endParaRPr lang="en-US"/>
        </a:p>
      </dgm:t>
    </dgm:pt>
    <dgm:pt modelId="{75DD0D06-939F-4E12-852E-20D1EF73A1A5}" type="pres">
      <dgm:prSet presAssocID="{48533F69-D0B7-4828-A36F-FAE1CCBC3676}" presName="sibTrans" presStyleCnt="0"/>
      <dgm:spPr/>
    </dgm:pt>
    <dgm:pt modelId="{467E73BD-8378-4186-9366-24DB8EC537C2}" type="pres">
      <dgm:prSet presAssocID="{7EC8CCB2-891B-45E5-9507-3C60C31CF8BD}" presName="node" presStyleLbl="node1" presStyleIdx="1" presStyleCnt="8">
        <dgm:presLayoutVars>
          <dgm:bulletEnabled val="1"/>
        </dgm:presLayoutVars>
      </dgm:prSet>
      <dgm:spPr/>
      <dgm:t>
        <a:bodyPr/>
        <a:lstStyle/>
        <a:p>
          <a:endParaRPr lang="en-US"/>
        </a:p>
      </dgm:t>
    </dgm:pt>
    <dgm:pt modelId="{F4379AA0-CB46-48C1-A06F-64A7BC6AD1C8}" type="pres">
      <dgm:prSet presAssocID="{E4F442B5-1D79-4085-B5FD-51B60DF21B66}" presName="sibTrans" presStyleCnt="0"/>
      <dgm:spPr/>
    </dgm:pt>
    <dgm:pt modelId="{2649ED74-5EF6-49AC-9E1A-97B319818F3B}" type="pres">
      <dgm:prSet presAssocID="{150642F8-8164-4F70-9141-D68D8A1B4501}" presName="node" presStyleLbl="node1" presStyleIdx="2" presStyleCnt="8">
        <dgm:presLayoutVars>
          <dgm:bulletEnabled val="1"/>
        </dgm:presLayoutVars>
      </dgm:prSet>
      <dgm:spPr/>
      <dgm:t>
        <a:bodyPr/>
        <a:lstStyle/>
        <a:p>
          <a:endParaRPr lang="en-US"/>
        </a:p>
      </dgm:t>
    </dgm:pt>
    <dgm:pt modelId="{5FBD5678-8AB2-4E33-BFF2-32C2198A7866}" type="pres">
      <dgm:prSet presAssocID="{9F4F8DA9-4BA8-418D-B77B-EF50CE3AEFED}" presName="sibTrans" presStyleCnt="0"/>
      <dgm:spPr/>
    </dgm:pt>
    <dgm:pt modelId="{5FA2AD58-82BD-4424-A54B-561A1CB94D56}" type="pres">
      <dgm:prSet presAssocID="{0E96376C-C0E0-4A28-80EB-99D1EEFEE783}" presName="node" presStyleLbl="node1" presStyleIdx="3" presStyleCnt="8">
        <dgm:presLayoutVars>
          <dgm:bulletEnabled val="1"/>
        </dgm:presLayoutVars>
      </dgm:prSet>
      <dgm:spPr/>
      <dgm:t>
        <a:bodyPr/>
        <a:lstStyle/>
        <a:p>
          <a:endParaRPr lang="en-US"/>
        </a:p>
      </dgm:t>
    </dgm:pt>
    <dgm:pt modelId="{D32D5627-A3AF-4067-A440-81AEB00784B8}" type="pres">
      <dgm:prSet presAssocID="{A284A35A-BE0D-4178-BDCC-869B5FBA5127}" presName="sibTrans" presStyleCnt="0"/>
      <dgm:spPr/>
    </dgm:pt>
    <dgm:pt modelId="{5DAB8D61-E27F-41FB-9309-81D35CAE2033}" type="pres">
      <dgm:prSet presAssocID="{109DCBBF-6998-4739-AA71-CB126B4B74BA}" presName="node" presStyleLbl="node1" presStyleIdx="4" presStyleCnt="8">
        <dgm:presLayoutVars>
          <dgm:bulletEnabled val="1"/>
        </dgm:presLayoutVars>
      </dgm:prSet>
      <dgm:spPr/>
      <dgm:t>
        <a:bodyPr/>
        <a:lstStyle/>
        <a:p>
          <a:endParaRPr lang="en-US"/>
        </a:p>
      </dgm:t>
    </dgm:pt>
    <dgm:pt modelId="{8456130E-1AD0-473E-80B3-FCB4D8463216}" type="pres">
      <dgm:prSet presAssocID="{0F60BA3B-E9E0-4B39-BE78-53E65DAB862E}" presName="sibTrans" presStyleCnt="0"/>
      <dgm:spPr/>
    </dgm:pt>
    <dgm:pt modelId="{A5436C62-2A75-43A7-A621-FC905DB47594}" type="pres">
      <dgm:prSet presAssocID="{059CAA51-5534-4F74-B21E-671814AB274B}" presName="node" presStyleLbl="node1" presStyleIdx="5" presStyleCnt="8">
        <dgm:presLayoutVars>
          <dgm:bulletEnabled val="1"/>
        </dgm:presLayoutVars>
      </dgm:prSet>
      <dgm:spPr/>
      <dgm:t>
        <a:bodyPr/>
        <a:lstStyle/>
        <a:p>
          <a:endParaRPr lang="en-US"/>
        </a:p>
      </dgm:t>
    </dgm:pt>
    <dgm:pt modelId="{C2813A85-94E8-4CEB-8627-42E2EC5379A4}" type="pres">
      <dgm:prSet presAssocID="{C29F691D-4C3D-43F0-ADF4-7670F1E8E2F4}" presName="sibTrans" presStyleCnt="0"/>
      <dgm:spPr/>
    </dgm:pt>
    <dgm:pt modelId="{03138777-4673-42CE-9CA4-F266B9E7BB19}" type="pres">
      <dgm:prSet presAssocID="{CD7E77A5-624B-4D2E-82FB-FA07D834F1FA}" presName="node" presStyleLbl="node1" presStyleIdx="6" presStyleCnt="8">
        <dgm:presLayoutVars>
          <dgm:bulletEnabled val="1"/>
        </dgm:presLayoutVars>
      </dgm:prSet>
      <dgm:spPr/>
      <dgm:t>
        <a:bodyPr/>
        <a:lstStyle/>
        <a:p>
          <a:endParaRPr lang="en-US"/>
        </a:p>
      </dgm:t>
    </dgm:pt>
    <dgm:pt modelId="{72F5DEB3-6AC8-4149-A0A7-363A9A4B530E}" type="pres">
      <dgm:prSet presAssocID="{03851B17-7788-4975-B14F-96C93EFA32CC}" presName="sibTrans" presStyleCnt="0"/>
      <dgm:spPr/>
    </dgm:pt>
    <dgm:pt modelId="{1676574A-B68D-43AF-84EF-CE9F633A13D1}" type="pres">
      <dgm:prSet presAssocID="{9F4DC6B0-DBC8-423C-8365-1030D7414AD6}" presName="node" presStyleLbl="node1" presStyleIdx="7" presStyleCnt="8">
        <dgm:presLayoutVars>
          <dgm:bulletEnabled val="1"/>
        </dgm:presLayoutVars>
      </dgm:prSet>
      <dgm:spPr/>
      <dgm:t>
        <a:bodyPr/>
        <a:lstStyle/>
        <a:p>
          <a:endParaRPr lang="en-US"/>
        </a:p>
      </dgm:t>
    </dgm:pt>
  </dgm:ptLst>
  <dgm:cxnLst>
    <dgm:cxn modelId="{B5E99D20-D447-435F-B1C9-516CCA505AF4}" srcId="{5492AF81-C9A7-4529-9D4B-D915F3FCFB67}" destId="{9F4DC6B0-DBC8-423C-8365-1030D7414AD6}" srcOrd="7" destOrd="0" parTransId="{FF9CC455-F3D9-445A-8D0F-6C42FB1E67AA}" sibTransId="{199E16DE-BC22-441E-B30C-3FC2A22127B8}"/>
    <dgm:cxn modelId="{5B313488-49C4-40CC-879F-4DD5EAABB121}" type="presOf" srcId="{5492AF81-C9A7-4529-9D4B-D915F3FCFB67}" destId="{399C1E99-D762-4D9C-8EDD-5916966146D3}" srcOrd="0" destOrd="0" presId="urn:microsoft.com/office/officeart/2005/8/layout/default#22"/>
    <dgm:cxn modelId="{7AF4525E-6D6F-4F0D-93AD-71247C565732}" srcId="{5492AF81-C9A7-4529-9D4B-D915F3FCFB67}" destId="{6631D8B0-2DD0-41CB-BEEA-EDF2B7276C54}" srcOrd="0" destOrd="0" parTransId="{AB8B0132-D244-41C2-812B-E05A21251E61}" sibTransId="{48533F69-D0B7-4828-A36F-FAE1CCBC3676}"/>
    <dgm:cxn modelId="{EBA0386B-1A56-4CB6-BAAB-00112BF6220E}" srcId="{5492AF81-C9A7-4529-9D4B-D915F3FCFB67}" destId="{059CAA51-5534-4F74-B21E-671814AB274B}" srcOrd="5" destOrd="0" parTransId="{5C1FF2DF-D319-4854-A915-3234A6E25006}" sibTransId="{C29F691D-4C3D-43F0-ADF4-7670F1E8E2F4}"/>
    <dgm:cxn modelId="{3C692697-0AF0-4182-BA13-BD95566C6A0C}" type="presOf" srcId="{CD7E77A5-624B-4D2E-82FB-FA07D834F1FA}" destId="{03138777-4673-42CE-9CA4-F266B9E7BB19}" srcOrd="0" destOrd="0" presId="urn:microsoft.com/office/officeart/2005/8/layout/default#22"/>
    <dgm:cxn modelId="{4954B0D4-EB8A-4D9E-849F-F91163C19558}" srcId="{5492AF81-C9A7-4529-9D4B-D915F3FCFB67}" destId="{CD7E77A5-624B-4D2E-82FB-FA07D834F1FA}" srcOrd="6" destOrd="0" parTransId="{3FE6BC61-8099-4FA3-A345-4ACF6974CE63}" sibTransId="{03851B17-7788-4975-B14F-96C93EFA32CC}"/>
    <dgm:cxn modelId="{3AEB8EA6-2AC4-449E-8B85-E1B9ED06FC95}" type="presOf" srcId="{059CAA51-5534-4F74-B21E-671814AB274B}" destId="{A5436C62-2A75-43A7-A621-FC905DB47594}" srcOrd="0" destOrd="0" presId="urn:microsoft.com/office/officeart/2005/8/layout/default#22"/>
    <dgm:cxn modelId="{2AA38462-1A61-4CE2-94A7-8B7F2AF7FB37}" srcId="{5492AF81-C9A7-4529-9D4B-D915F3FCFB67}" destId="{7EC8CCB2-891B-45E5-9507-3C60C31CF8BD}" srcOrd="1" destOrd="0" parTransId="{93DD698D-B007-43F8-A334-5ACBDD620B47}" sibTransId="{E4F442B5-1D79-4085-B5FD-51B60DF21B66}"/>
    <dgm:cxn modelId="{E319B59D-128D-40CF-89E3-05A939AE8D40}" srcId="{5492AF81-C9A7-4529-9D4B-D915F3FCFB67}" destId="{109DCBBF-6998-4739-AA71-CB126B4B74BA}" srcOrd="4" destOrd="0" parTransId="{9DC98A6A-F3C1-4200-A074-055094C6D841}" sibTransId="{0F60BA3B-E9E0-4B39-BE78-53E65DAB862E}"/>
    <dgm:cxn modelId="{4910F4BC-870B-487C-8C58-4D6006B04515}" type="presOf" srcId="{109DCBBF-6998-4739-AA71-CB126B4B74BA}" destId="{5DAB8D61-E27F-41FB-9309-81D35CAE2033}" srcOrd="0" destOrd="0" presId="urn:microsoft.com/office/officeart/2005/8/layout/default#22"/>
    <dgm:cxn modelId="{718348B8-3911-418E-92B2-7B2AC10AB3FE}" type="presOf" srcId="{150642F8-8164-4F70-9141-D68D8A1B4501}" destId="{2649ED74-5EF6-49AC-9E1A-97B319818F3B}" srcOrd="0" destOrd="0" presId="urn:microsoft.com/office/officeart/2005/8/layout/default#22"/>
    <dgm:cxn modelId="{0B11B0A5-2F6A-4E99-BD88-3305B84163C7}" type="presOf" srcId="{9F4DC6B0-DBC8-423C-8365-1030D7414AD6}" destId="{1676574A-B68D-43AF-84EF-CE9F633A13D1}" srcOrd="0" destOrd="0" presId="urn:microsoft.com/office/officeart/2005/8/layout/default#22"/>
    <dgm:cxn modelId="{3B08A8B0-3437-4922-A854-AC1C2B099B39}" type="presOf" srcId="{0E96376C-C0E0-4A28-80EB-99D1EEFEE783}" destId="{5FA2AD58-82BD-4424-A54B-561A1CB94D56}" srcOrd="0" destOrd="0" presId="urn:microsoft.com/office/officeart/2005/8/layout/default#22"/>
    <dgm:cxn modelId="{822BDD60-0632-4CF4-9E60-D7CF63656CDD}" srcId="{5492AF81-C9A7-4529-9D4B-D915F3FCFB67}" destId="{150642F8-8164-4F70-9141-D68D8A1B4501}" srcOrd="2" destOrd="0" parTransId="{3AA08BDE-8450-4333-A9BE-4370139961D6}" sibTransId="{9F4F8DA9-4BA8-418D-B77B-EF50CE3AEFED}"/>
    <dgm:cxn modelId="{A67B9854-B244-485F-A082-FC1E8CBF487C}" srcId="{5492AF81-C9A7-4529-9D4B-D915F3FCFB67}" destId="{0E96376C-C0E0-4A28-80EB-99D1EEFEE783}" srcOrd="3" destOrd="0" parTransId="{EBF5552B-4092-4EB6-BDE6-75F61EE870AF}" sibTransId="{A284A35A-BE0D-4178-BDCC-869B5FBA5127}"/>
    <dgm:cxn modelId="{C3043C13-C72F-411B-A681-8471EDF90E05}" type="presOf" srcId="{6631D8B0-2DD0-41CB-BEEA-EDF2B7276C54}" destId="{A2762ADA-21A1-40D9-BB1C-88B8AFBF149A}" srcOrd="0" destOrd="0" presId="urn:microsoft.com/office/officeart/2005/8/layout/default#22"/>
    <dgm:cxn modelId="{5205981D-2862-4DD6-B768-8DC285CBA604}" type="presOf" srcId="{7EC8CCB2-891B-45E5-9507-3C60C31CF8BD}" destId="{467E73BD-8378-4186-9366-24DB8EC537C2}" srcOrd="0" destOrd="0" presId="urn:microsoft.com/office/officeart/2005/8/layout/default#22"/>
    <dgm:cxn modelId="{6BABA8C2-0B62-43B2-8CD6-96BE4BA523C0}" type="presParOf" srcId="{399C1E99-D762-4D9C-8EDD-5916966146D3}" destId="{A2762ADA-21A1-40D9-BB1C-88B8AFBF149A}" srcOrd="0" destOrd="0" presId="urn:microsoft.com/office/officeart/2005/8/layout/default#22"/>
    <dgm:cxn modelId="{34430742-CF64-4E14-A3CE-93629C5CE8EA}" type="presParOf" srcId="{399C1E99-D762-4D9C-8EDD-5916966146D3}" destId="{75DD0D06-939F-4E12-852E-20D1EF73A1A5}" srcOrd="1" destOrd="0" presId="urn:microsoft.com/office/officeart/2005/8/layout/default#22"/>
    <dgm:cxn modelId="{52B749BE-4888-457E-AFF0-A50A9AB2AE56}" type="presParOf" srcId="{399C1E99-D762-4D9C-8EDD-5916966146D3}" destId="{467E73BD-8378-4186-9366-24DB8EC537C2}" srcOrd="2" destOrd="0" presId="urn:microsoft.com/office/officeart/2005/8/layout/default#22"/>
    <dgm:cxn modelId="{4BB10A0E-75E2-46E1-9D9D-8D789881C85C}" type="presParOf" srcId="{399C1E99-D762-4D9C-8EDD-5916966146D3}" destId="{F4379AA0-CB46-48C1-A06F-64A7BC6AD1C8}" srcOrd="3" destOrd="0" presId="urn:microsoft.com/office/officeart/2005/8/layout/default#22"/>
    <dgm:cxn modelId="{42316219-4478-498A-8D53-008E7CA03F6D}" type="presParOf" srcId="{399C1E99-D762-4D9C-8EDD-5916966146D3}" destId="{2649ED74-5EF6-49AC-9E1A-97B319818F3B}" srcOrd="4" destOrd="0" presId="urn:microsoft.com/office/officeart/2005/8/layout/default#22"/>
    <dgm:cxn modelId="{D4220AE0-B260-40FA-8826-17D795151CCC}" type="presParOf" srcId="{399C1E99-D762-4D9C-8EDD-5916966146D3}" destId="{5FBD5678-8AB2-4E33-BFF2-32C2198A7866}" srcOrd="5" destOrd="0" presId="urn:microsoft.com/office/officeart/2005/8/layout/default#22"/>
    <dgm:cxn modelId="{8A72BD35-70A8-43E1-802B-8273DA0355AB}" type="presParOf" srcId="{399C1E99-D762-4D9C-8EDD-5916966146D3}" destId="{5FA2AD58-82BD-4424-A54B-561A1CB94D56}" srcOrd="6" destOrd="0" presId="urn:microsoft.com/office/officeart/2005/8/layout/default#22"/>
    <dgm:cxn modelId="{A82F1015-A6B4-452B-928E-81D928AC5E35}" type="presParOf" srcId="{399C1E99-D762-4D9C-8EDD-5916966146D3}" destId="{D32D5627-A3AF-4067-A440-81AEB00784B8}" srcOrd="7" destOrd="0" presId="urn:microsoft.com/office/officeart/2005/8/layout/default#22"/>
    <dgm:cxn modelId="{73C28844-F549-42B6-B27D-97C1A427B8DC}" type="presParOf" srcId="{399C1E99-D762-4D9C-8EDD-5916966146D3}" destId="{5DAB8D61-E27F-41FB-9309-81D35CAE2033}" srcOrd="8" destOrd="0" presId="urn:microsoft.com/office/officeart/2005/8/layout/default#22"/>
    <dgm:cxn modelId="{9C08EC4C-BD70-414C-9A4F-9C55D251616A}" type="presParOf" srcId="{399C1E99-D762-4D9C-8EDD-5916966146D3}" destId="{8456130E-1AD0-473E-80B3-FCB4D8463216}" srcOrd="9" destOrd="0" presId="urn:microsoft.com/office/officeart/2005/8/layout/default#22"/>
    <dgm:cxn modelId="{C87F7EFD-8CFC-4194-B5C1-A9FD49B0EBA6}" type="presParOf" srcId="{399C1E99-D762-4D9C-8EDD-5916966146D3}" destId="{A5436C62-2A75-43A7-A621-FC905DB47594}" srcOrd="10" destOrd="0" presId="urn:microsoft.com/office/officeart/2005/8/layout/default#22"/>
    <dgm:cxn modelId="{8808B21A-64EB-4FE5-ACA6-3B2A68500222}" type="presParOf" srcId="{399C1E99-D762-4D9C-8EDD-5916966146D3}" destId="{C2813A85-94E8-4CEB-8627-42E2EC5379A4}" srcOrd="11" destOrd="0" presId="urn:microsoft.com/office/officeart/2005/8/layout/default#22"/>
    <dgm:cxn modelId="{8FE740F4-81A6-4B1B-90FF-529C1FC8C95B}" type="presParOf" srcId="{399C1E99-D762-4D9C-8EDD-5916966146D3}" destId="{03138777-4673-42CE-9CA4-F266B9E7BB19}" srcOrd="12" destOrd="0" presId="urn:microsoft.com/office/officeart/2005/8/layout/default#22"/>
    <dgm:cxn modelId="{FDFE2456-041A-4E8E-9604-C691C9408537}" type="presParOf" srcId="{399C1E99-D762-4D9C-8EDD-5916966146D3}" destId="{72F5DEB3-6AC8-4149-A0A7-363A9A4B530E}" srcOrd="13" destOrd="0" presId="urn:microsoft.com/office/officeart/2005/8/layout/default#22"/>
    <dgm:cxn modelId="{132A399C-1EF1-426B-817F-6070BC193EBE}" type="presParOf" srcId="{399C1E99-D762-4D9C-8EDD-5916966146D3}" destId="{1676574A-B68D-43AF-84EF-CE9F633A13D1}" srcOrd="14" destOrd="0" presId="urn:microsoft.com/office/officeart/2005/8/layout/default#2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EEB669-CDF5-4083-8E22-FEF201D55D90}" type="doc">
      <dgm:prSet loTypeId="urn:microsoft.com/office/officeart/2005/8/layout/default#23" loCatId="list" qsTypeId="urn:microsoft.com/office/officeart/2005/8/quickstyle/3d7" qsCatId="3D" csTypeId="urn:microsoft.com/office/officeart/2005/8/colors/accent4_2" csCatId="accent4" phldr="1"/>
      <dgm:spPr/>
      <dgm:t>
        <a:bodyPr/>
        <a:lstStyle/>
        <a:p>
          <a:endParaRPr lang="en-US"/>
        </a:p>
      </dgm:t>
    </dgm:pt>
    <dgm:pt modelId="{9C98D854-3730-442F-B922-62D072B877F5}">
      <dgm:prSet phldrT="[Text]"/>
      <dgm:spPr>
        <a:xfrm>
          <a:off x="667256" y="1220"/>
          <a:ext cx="3573660" cy="2144196"/>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r>
            <a:rPr lang="en-US" dirty="0" smtClean="0">
              <a:solidFill>
                <a:sysClr val="windowText" lastClr="000000"/>
              </a:solidFill>
              <a:latin typeface="Calibri"/>
              <a:ea typeface="+mn-ea"/>
              <a:cs typeface="+mn-cs"/>
            </a:rPr>
            <a:t>PC Card</a:t>
          </a:r>
          <a:endParaRPr lang="en-US" dirty="0">
            <a:solidFill>
              <a:sysClr val="windowText" lastClr="000000"/>
            </a:solidFill>
            <a:latin typeface="Calibri"/>
            <a:ea typeface="+mn-ea"/>
            <a:cs typeface="+mn-cs"/>
          </a:endParaRPr>
        </a:p>
      </dgm:t>
    </dgm:pt>
    <dgm:pt modelId="{F2A49878-2470-45FF-A876-CA0F167F2D73}" type="parTrans" cxnId="{DB7CC6BC-6A8F-4405-A783-0B7C8E43B5D1}">
      <dgm:prSet/>
      <dgm:spPr/>
      <dgm:t>
        <a:bodyPr/>
        <a:lstStyle/>
        <a:p>
          <a:endParaRPr lang="en-US"/>
        </a:p>
      </dgm:t>
    </dgm:pt>
    <dgm:pt modelId="{D3CDA5DE-465E-4AAB-A5B6-6EB3AF4F4296}" type="sibTrans" cxnId="{DB7CC6BC-6A8F-4405-A783-0B7C8E43B5D1}">
      <dgm:prSet/>
      <dgm:spPr/>
      <dgm:t>
        <a:bodyPr/>
        <a:lstStyle/>
        <a:p>
          <a:endParaRPr lang="en-US"/>
        </a:p>
      </dgm:t>
    </dgm:pt>
    <dgm:pt modelId="{D93B537F-8F7E-4752-9F41-C43AFFECCB77}">
      <dgm:prSet phldrT="[Text]"/>
      <dgm:spPr>
        <a:xfrm>
          <a:off x="4598283" y="1220"/>
          <a:ext cx="3573660" cy="2144196"/>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r>
            <a:rPr lang="en-US" dirty="0" smtClean="0">
              <a:solidFill>
                <a:sysClr val="windowText" lastClr="000000"/>
              </a:solidFill>
              <a:latin typeface="Calibri"/>
              <a:ea typeface="+mn-ea"/>
              <a:cs typeface="+mn-cs"/>
            </a:rPr>
            <a:t>Magnetic stripe cards and smart cards</a:t>
          </a:r>
          <a:endParaRPr lang="en-US" dirty="0">
            <a:solidFill>
              <a:sysClr val="windowText" lastClr="000000"/>
            </a:solidFill>
            <a:latin typeface="Calibri"/>
            <a:ea typeface="+mn-ea"/>
            <a:cs typeface="+mn-cs"/>
          </a:endParaRPr>
        </a:p>
      </dgm:t>
    </dgm:pt>
    <dgm:pt modelId="{F43226A3-E0A6-4656-9EC0-F3CB74BA3135}" type="parTrans" cxnId="{BA64F7FC-5CE2-4214-A797-A36BC47DD402}">
      <dgm:prSet/>
      <dgm:spPr/>
      <dgm:t>
        <a:bodyPr/>
        <a:lstStyle/>
        <a:p>
          <a:endParaRPr lang="en-US"/>
        </a:p>
      </dgm:t>
    </dgm:pt>
    <dgm:pt modelId="{06F357AA-0212-4836-B494-E5F1DB6DE7D1}" type="sibTrans" cxnId="{BA64F7FC-5CE2-4214-A797-A36BC47DD402}">
      <dgm:prSet/>
      <dgm:spPr/>
      <dgm:t>
        <a:bodyPr/>
        <a:lstStyle/>
        <a:p>
          <a:endParaRPr lang="en-US"/>
        </a:p>
      </dgm:t>
    </dgm:pt>
    <dgm:pt modelId="{C16D082B-251D-4597-8844-1AECBC5A3757}">
      <dgm:prSet phldrT="[Text]"/>
      <dgm:spPr>
        <a:xfrm>
          <a:off x="667256" y="2502783"/>
          <a:ext cx="3573660" cy="2144196"/>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r>
            <a:rPr lang="en-US" dirty="0" smtClean="0">
              <a:solidFill>
                <a:sysClr val="windowText" lastClr="000000"/>
              </a:solidFill>
              <a:latin typeface="Calibri"/>
              <a:ea typeface="+mn-ea"/>
              <a:cs typeface="+mn-cs"/>
            </a:rPr>
            <a:t>Microfilm and microfiche</a:t>
          </a:r>
          <a:endParaRPr lang="en-US" dirty="0">
            <a:solidFill>
              <a:sysClr val="windowText" lastClr="000000"/>
            </a:solidFill>
            <a:latin typeface="Calibri"/>
            <a:ea typeface="+mn-ea"/>
            <a:cs typeface="+mn-cs"/>
          </a:endParaRPr>
        </a:p>
      </dgm:t>
    </dgm:pt>
    <dgm:pt modelId="{C9F6E11B-DA20-4015-BAF8-4321EF38E949}" type="parTrans" cxnId="{39927CC2-2F2A-42B5-A28C-A500ADBF9005}">
      <dgm:prSet/>
      <dgm:spPr/>
      <dgm:t>
        <a:bodyPr/>
        <a:lstStyle/>
        <a:p>
          <a:endParaRPr lang="en-US"/>
        </a:p>
      </dgm:t>
    </dgm:pt>
    <dgm:pt modelId="{ADEA1AD2-0322-47F8-81FA-B2189436C0D6}" type="sibTrans" cxnId="{39927CC2-2F2A-42B5-A28C-A500ADBF9005}">
      <dgm:prSet/>
      <dgm:spPr/>
      <dgm:t>
        <a:bodyPr/>
        <a:lstStyle/>
        <a:p>
          <a:endParaRPr lang="en-US"/>
        </a:p>
      </dgm:t>
    </dgm:pt>
    <dgm:pt modelId="{4DD4959D-8377-4FC9-AB52-24231ABE5354}">
      <dgm:prSet phldrT="[Text]"/>
      <dgm:spPr>
        <a:xfrm>
          <a:off x="4598283" y="2502783"/>
          <a:ext cx="3573660" cy="2144196"/>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gm:spPr>
      <dgm:t>
        <a:bodyPr/>
        <a:lstStyle/>
        <a:p>
          <a:r>
            <a:rPr lang="en-US" dirty="0" smtClean="0">
              <a:solidFill>
                <a:sysClr val="windowText" lastClr="000000"/>
              </a:solidFill>
              <a:latin typeface="Calibri"/>
              <a:ea typeface="+mn-ea"/>
              <a:cs typeface="+mn-cs"/>
            </a:rPr>
            <a:t>Enterprise storage</a:t>
          </a:r>
          <a:endParaRPr lang="en-US" dirty="0">
            <a:solidFill>
              <a:sysClr val="windowText" lastClr="000000"/>
            </a:solidFill>
            <a:latin typeface="Calibri"/>
            <a:ea typeface="+mn-ea"/>
            <a:cs typeface="+mn-cs"/>
          </a:endParaRPr>
        </a:p>
      </dgm:t>
    </dgm:pt>
    <dgm:pt modelId="{DBF1335A-5B33-46FA-ACAC-BDE6B00044D5}" type="parTrans" cxnId="{1FF80E5E-B568-4086-AC06-3B427A7EA3B8}">
      <dgm:prSet/>
      <dgm:spPr/>
      <dgm:t>
        <a:bodyPr/>
        <a:lstStyle/>
        <a:p>
          <a:endParaRPr lang="en-US"/>
        </a:p>
      </dgm:t>
    </dgm:pt>
    <dgm:pt modelId="{E69D3206-B4F6-4CBC-8BDB-D7D2B1ACDB0B}" type="sibTrans" cxnId="{1FF80E5E-B568-4086-AC06-3B427A7EA3B8}">
      <dgm:prSet/>
      <dgm:spPr/>
      <dgm:t>
        <a:bodyPr/>
        <a:lstStyle/>
        <a:p>
          <a:endParaRPr lang="en-US"/>
        </a:p>
      </dgm:t>
    </dgm:pt>
    <dgm:pt modelId="{143C73CC-CD41-45BD-B3E9-58B3285A439E}" type="pres">
      <dgm:prSet presAssocID="{78EEB669-CDF5-4083-8E22-FEF201D55D90}" presName="diagram" presStyleCnt="0">
        <dgm:presLayoutVars>
          <dgm:dir/>
          <dgm:resizeHandles val="exact"/>
        </dgm:presLayoutVars>
      </dgm:prSet>
      <dgm:spPr/>
      <dgm:t>
        <a:bodyPr/>
        <a:lstStyle/>
        <a:p>
          <a:endParaRPr lang="en-US"/>
        </a:p>
      </dgm:t>
    </dgm:pt>
    <dgm:pt modelId="{E97847C0-C125-4E1B-AF7E-691BD56CB745}" type="pres">
      <dgm:prSet presAssocID="{9C98D854-3730-442F-B922-62D072B877F5}" presName="node" presStyleLbl="node1" presStyleIdx="0" presStyleCnt="4">
        <dgm:presLayoutVars>
          <dgm:bulletEnabled val="1"/>
        </dgm:presLayoutVars>
      </dgm:prSet>
      <dgm:spPr>
        <a:prstGeom prst="doubleWave">
          <a:avLst/>
        </a:prstGeom>
      </dgm:spPr>
      <dgm:t>
        <a:bodyPr/>
        <a:lstStyle/>
        <a:p>
          <a:endParaRPr lang="en-US"/>
        </a:p>
      </dgm:t>
    </dgm:pt>
    <dgm:pt modelId="{25B86EB4-C3F3-48C7-983D-66E3B163A89C}" type="pres">
      <dgm:prSet presAssocID="{D3CDA5DE-465E-4AAB-A5B6-6EB3AF4F4296}" presName="sibTrans" presStyleCnt="0"/>
      <dgm:spPr/>
    </dgm:pt>
    <dgm:pt modelId="{129960C5-DD5A-4FE5-8227-5E033A6D015E}" type="pres">
      <dgm:prSet presAssocID="{D93B537F-8F7E-4752-9F41-C43AFFECCB77}" presName="node" presStyleLbl="node1" presStyleIdx="1" presStyleCnt="4">
        <dgm:presLayoutVars>
          <dgm:bulletEnabled val="1"/>
        </dgm:presLayoutVars>
      </dgm:prSet>
      <dgm:spPr>
        <a:prstGeom prst="doubleWave">
          <a:avLst/>
        </a:prstGeom>
      </dgm:spPr>
      <dgm:t>
        <a:bodyPr/>
        <a:lstStyle/>
        <a:p>
          <a:endParaRPr lang="en-US"/>
        </a:p>
      </dgm:t>
    </dgm:pt>
    <dgm:pt modelId="{708E81C0-51AC-4053-BC5E-D004AAE87E33}" type="pres">
      <dgm:prSet presAssocID="{06F357AA-0212-4836-B494-E5F1DB6DE7D1}" presName="sibTrans" presStyleCnt="0"/>
      <dgm:spPr/>
    </dgm:pt>
    <dgm:pt modelId="{860C91FD-09E2-4DA2-B27F-02E2071555B0}" type="pres">
      <dgm:prSet presAssocID="{C16D082B-251D-4597-8844-1AECBC5A3757}" presName="node" presStyleLbl="node1" presStyleIdx="2" presStyleCnt="4">
        <dgm:presLayoutVars>
          <dgm:bulletEnabled val="1"/>
        </dgm:presLayoutVars>
      </dgm:prSet>
      <dgm:spPr>
        <a:prstGeom prst="doubleWave">
          <a:avLst/>
        </a:prstGeom>
      </dgm:spPr>
      <dgm:t>
        <a:bodyPr/>
        <a:lstStyle/>
        <a:p>
          <a:endParaRPr lang="en-US"/>
        </a:p>
      </dgm:t>
    </dgm:pt>
    <dgm:pt modelId="{CB9FDFC5-A6E9-4839-9EAB-131447486B8B}" type="pres">
      <dgm:prSet presAssocID="{ADEA1AD2-0322-47F8-81FA-B2189436C0D6}" presName="sibTrans" presStyleCnt="0"/>
      <dgm:spPr/>
    </dgm:pt>
    <dgm:pt modelId="{47DB9897-4199-4A7D-80FA-6DE4C270E0C6}" type="pres">
      <dgm:prSet presAssocID="{4DD4959D-8377-4FC9-AB52-24231ABE5354}" presName="node" presStyleLbl="node1" presStyleIdx="3" presStyleCnt="4">
        <dgm:presLayoutVars>
          <dgm:bulletEnabled val="1"/>
        </dgm:presLayoutVars>
      </dgm:prSet>
      <dgm:spPr>
        <a:prstGeom prst="doubleWave">
          <a:avLst/>
        </a:prstGeom>
      </dgm:spPr>
      <dgm:t>
        <a:bodyPr/>
        <a:lstStyle/>
        <a:p>
          <a:endParaRPr lang="en-US"/>
        </a:p>
      </dgm:t>
    </dgm:pt>
  </dgm:ptLst>
  <dgm:cxnLst>
    <dgm:cxn modelId="{304B941A-21BC-4471-B4C1-6187B48DA853}" type="presOf" srcId="{C16D082B-251D-4597-8844-1AECBC5A3757}" destId="{860C91FD-09E2-4DA2-B27F-02E2071555B0}" srcOrd="0" destOrd="0" presId="urn:microsoft.com/office/officeart/2005/8/layout/default#23"/>
    <dgm:cxn modelId="{5A95C177-CB0A-4E2F-9603-09551BD78095}" type="presOf" srcId="{9C98D854-3730-442F-B922-62D072B877F5}" destId="{E97847C0-C125-4E1B-AF7E-691BD56CB745}" srcOrd="0" destOrd="0" presId="urn:microsoft.com/office/officeart/2005/8/layout/default#23"/>
    <dgm:cxn modelId="{B1EC83A3-B2E8-41B2-99F8-9A6AD7E698BF}" type="presOf" srcId="{D93B537F-8F7E-4752-9F41-C43AFFECCB77}" destId="{129960C5-DD5A-4FE5-8227-5E033A6D015E}" srcOrd="0" destOrd="0" presId="urn:microsoft.com/office/officeart/2005/8/layout/default#23"/>
    <dgm:cxn modelId="{F8C9546A-288A-4238-B64B-4E702E8DBB98}" type="presOf" srcId="{4DD4959D-8377-4FC9-AB52-24231ABE5354}" destId="{47DB9897-4199-4A7D-80FA-6DE4C270E0C6}" srcOrd="0" destOrd="0" presId="urn:microsoft.com/office/officeart/2005/8/layout/default#23"/>
    <dgm:cxn modelId="{1FF80E5E-B568-4086-AC06-3B427A7EA3B8}" srcId="{78EEB669-CDF5-4083-8E22-FEF201D55D90}" destId="{4DD4959D-8377-4FC9-AB52-24231ABE5354}" srcOrd="3" destOrd="0" parTransId="{DBF1335A-5B33-46FA-ACAC-BDE6B00044D5}" sibTransId="{E69D3206-B4F6-4CBC-8BDB-D7D2B1ACDB0B}"/>
    <dgm:cxn modelId="{3A6F511D-6B5E-4EE4-AF72-225E005BC74C}" type="presOf" srcId="{78EEB669-CDF5-4083-8E22-FEF201D55D90}" destId="{143C73CC-CD41-45BD-B3E9-58B3285A439E}" srcOrd="0" destOrd="0" presId="urn:microsoft.com/office/officeart/2005/8/layout/default#23"/>
    <dgm:cxn modelId="{DB7CC6BC-6A8F-4405-A783-0B7C8E43B5D1}" srcId="{78EEB669-CDF5-4083-8E22-FEF201D55D90}" destId="{9C98D854-3730-442F-B922-62D072B877F5}" srcOrd="0" destOrd="0" parTransId="{F2A49878-2470-45FF-A876-CA0F167F2D73}" sibTransId="{D3CDA5DE-465E-4AAB-A5B6-6EB3AF4F4296}"/>
    <dgm:cxn modelId="{BA64F7FC-5CE2-4214-A797-A36BC47DD402}" srcId="{78EEB669-CDF5-4083-8E22-FEF201D55D90}" destId="{D93B537F-8F7E-4752-9F41-C43AFFECCB77}" srcOrd="1" destOrd="0" parTransId="{F43226A3-E0A6-4656-9EC0-F3CB74BA3135}" sibTransId="{06F357AA-0212-4836-B494-E5F1DB6DE7D1}"/>
    <dgm:cxn modelId="{39927CC2-2F2A-42B5-A28C-A500ADBF9005}" srcId="{78EEB669-CDF5-4083-8E22-FEF201D55D90}" destId="{C16D082B-251D-4597-8844-1AECBC5A3757}" srcOrd="2" destOrd="0" parTransId="{C9F6E11B-DA20-4015-BAF8-4321EF38E949}" sibTransId="{ADEA1AD2-0322-47F8-81FA-B2189436C0D6}"/>
    <dgm:cxn modelId="{CE0A958B-BCBC-4063-8CE8-D731A50EF3E8}" type="presParOf" srcId="{143C73CC-CD41-45BD-B3E9-58B3285A439E}" destId="{E97847C0-C125-4E1B-AF7E-691BD56CB745}" srcOrd="0" destOrd="0" presId="urn:microsoft.com/office/officeart/2005/8/layout/default#23"/>
    <dgm:cxn modelId="{64DA46AB-190B-425A-80DD-674AF6D62C08}" type="presParOf" srcId="{143C73CC-CD41-45BD-B3E9-58B3285A439E}" destId="{25B86EB4-C3F3-48C7-983D-66E3B163A89C}" srcOrd="1" destOrd="0" presId="urn:microsoft.com/office/officeart/2005/8/layout/default#23"/>
    <dgm:cxn modelId="{621C8A1C-06E4-4598-B1B1-D765BB22A7A2}" type="presParOf" srcId="{143C73CC-CD41-45BD-B3E9-58B3285A439E}" destId="{129960C5-DD5A-4FE5-8227-5E033A6D015E}" srcOrd="2" destOrd="0" presId="urn:microsoft.com/office/officeart/2005/8/layout/default#23"/>
    <dgm:cxn modelId="{534E7781-2C4C-4215-A4E1-D60287C70DF3}" type="presParOf" srcId="{143C73CC-CD41-45BD-B3E9-58B3285A439E}" destId="{708E81C0-51AC-4053-BC5E-D004AAE87E33}" srcOrd="3" destOrd="0" presId="urn:microsoft.com/office/officeart/2005/8/layout/default#23"/>
    <dgm:cxn modelId="{56B49E36-CE01-4AE0-8C18-9CF5AA8A98F2}" type="presParOf" srcId="{143C73CC-CD41-45BD-B3E9-58B3285A439E}" destId="{860C91FD-09E2-4DA2-B27F-02E2071555B0}" srcOrd="4" destOrd="0" presId="urn:microsoft.com/office/officeart/2005/8/layout/default#23"/>
    <dgm:cxn modelId="{DFF40F1C-4815-43EE-9C6F-CA05EB177A50}" type="presParOf" srcId="{143C73CC-CD41-45BD-B3E9-58B3285A439E}" destId="{CB9FDFC5-A6E9-4839-9EAB-131447486B8B}" srcOrd="5" destOrd="0" presId="urn:microsoft.com/office/officeart/2005/8/layout/default#23"/>
    <dgm:cxn modelId="{E7EAA35A-5F0E-4B90-AF8A-01E537708CA9}" type="presParOf" srcId="{143C73CC-CD41-45BD-B3E9-58B3285A439E}" destId="{47DB9897-4199-4A7D-80FA-6DE4C270E0C6}" srcOrd="6" destOrd="0" presId="urn:microsoft.com/office/officeart/2005/8/layout/default#2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2EB422-4A21-437F-8219-F882CE0C8AC4}" type="doc">
      <dgm:prSet loTypeId="urn:microsoft.com/office/officeart/2005/8/layout/vList2" loCatId="list" qsTypeId="urn:microsoft.com/office/officeart/2005/8/quickstyle/3d3" qsCatId="3D" csTypeId="urn:microsoft.com/office/officeart/2005/8/colors/accent4_2" csCatId="accent4" phldr="1"/>
      <dgm:spPr/>
      <dgm:t>
        <a:bodyPr/>
        <a:lstStyle/>
        <a:p>
          <a:endParaRPr lang="en-US"/>
        </a:p>
      </dgm:t>
    </dgm:pt>
    <dgm:pt modelId="{203B68D1-12B2-4391-B0A9-11E70ED35C4F}">
      <dgm:prSet phldrT="[Text]"/>
      <dgm:spPr>
        <a:xfrm>
          <a:off x="0" y="48599"/>
          <a:ext cx="6324600" cy="53820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smtClean="0">
              <a:solidFill>
                <a:sysClr val="window" lastClr="FFFFFF"/>
              </a:solidFill>
              <a:latin typeface="Calibri"/>
              <a:ea typeface="+mn-ea"/>
              <a:cs typeface="+mn-cs"/>
            </a:rPr>
            <a:t>Access files from any computer</a:t>
          </a:r>
          <a:endParaRPr lang="en-US" dirty="0">
            <a:solidFill>
              <a:sysClr val="window" lastClr="FFFFFF"/>
            </a:solidFill>
            <a:latin typeface="Calibri"/>
            <a:ea typeface="+mn-ea"/>
            <a:cs typeface="+mn-cs"/>
          </a:endParaRPr>
        </a:p>
      </dgm:t>
    </dgm:pt>
    <dgm:pt modelId="{9A1F33A3-53E5-42A5-877A-8EC03D2AED0A}" type="parTrans" cxnId="{297C8548-B14B-4071-966C-5549A3AD0881}">
      <dgm:prSet/>
      <dgm:spPr/>
      <dgm:t>
        <a:bodyPr/>
        <a:lstStyle/>
        <a:p>
          <a:endParaRPr lang="en-US"/>
        </a:p>
      </dgm:t>
    </dgm:pt>
    <dgm:pt modelId="{67A8D541-AC8B-4414-BA1E-C73FF1EDA9F8}" type="sibTrans" cxnId="{297C8548-B14B-4071-966C-5549A3AD0881}">
      <dgm:prSet/>
      <dgm:spPr/>
      <dgm:t>
        <a:bodyPr/>
        <a:lstStyle/>
        <a:p>
          <a:endParaRPr lang="en-US"/>
        </a:p>
      </dgm:t>
    </dgm:pt>
    <dgm:pt modelId="{758E78BB-FE65-4FAA-BE77-96A527E4F3C4}">
      <dgm:prSet phldrT="[Text]"/>
      <dgm:spPr>
        <a:xfrm>
          <a:off x="0" y="653039"/>
          <a:ext cx="6324600" cy="53820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smtClean="0">
              <a:solidFill>
                <a:sysClr val="window" lastClr="FFFFFF"/>
              </a:solidFill>
              <a:latin typeface="Calibri"/>
              <a:ea typeface="+mn-ea"/>
              <a:cs typeface="+mn-cs"/>
            </a:rPr>
            <a:t>Store large files instantaneously</a:t>
          </a:r>
          <a:endParaRPr lang="en-US" dirty="0">
            <a:solidFill>
              <a:sysClr val="window" lastClr="FFFFFF"/>
            </a:solidFill>
            <a:latin typeface="Calibri"/>
            <a:ea typeface="+mn-ea"/>
            <a:cs typeface="+mn-cs"/>
          </a:endParaRPr>
        </a:p>
      </dgm:t>
    </dgm:pt>
    <dgm:pt modelId="{EB67988D-41DD-4D29-B9C4-92A8A9409792}" type="parTrans" cxnId="{FBCB3753-F98F-4492-BB51-0A4EF940041C}">
      <dgm:prSet/>
      <dgm:spPr/>
      <dgm:t>
        <a:bodyPr/>
        <a:lstStyle/>
        <a:p>
          <a:endParaRPr lang="en-US"/>
        </a:p>
      </dgm:t>
    </dgm:pt>
    <dgm:pt modelId="{7FC2C3AF-ED62-4014-8908-059158AD7D32}" type="sibTrans" cxnId="{FBCB3753-F98F-4492-BB51-0A4EF940041C}">
      <dgm:prSet/>
      <dgm:spPr/>
      <dgm:t>
        <a:bodyPr/>
        <a:lstStyle/>
        <a:p>
          <a:endParaRPr lang="en-US"/>
        </a:p>
      </dgm:t>
    </dgm:pt>
    <dgm:pt modelId="{FB3C5E3C-8818-446D-A70F-EC30AB7378C1}">
      <dgm:prSet phldrT="[Text]"/>
      <dgm:spPr>
        <a:xfrm>
          <a:off x="0" y="1257479"/>
          <a:ext cx="6324600" cy="53820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smtClean="0">
              <a:solidFill>
                <a:sysClr val="window" lastClr="FFFFFF"/>
              </a:solidFill>
              <a:latin typeface="Calibri"/>
              <a:ea typeface="+mn-ea"/>
              <a:cs typeface="+mn-cs"/>
            </a:rPr>
            <a:t>Allow others to access their files</a:t>
          </a:r>
          <a:endParaRPr lang="en-US" dirty="0">
            <a:solidFill>
              <a:sysClr val="window" lastClr="FFFFFF"/>
            </a:solidFill>
            <a:latin typeface="Calibri"/>
            <a:ea typeface="+mn-ea"/>
            <a:cs typeface="+mn-cs"/>
          </a:endParaRPr>
        </a:p>
      </dgm:t>
    </dgm:pt>
    <dgm:pt modelId="{4A8956CC-D2F2-4926-A9D6-E1BFF666A314}" type="parTrans" cxnId="{E7D04D44-7305-435A-9276-60A224939ACB}">
      <dgm:prSet/>
      <dgm:spPr/>
      <dgm:t>
        <a:bodyPr/>
        <a:lstStyle/>
        <a:p>
          <a:endParaRPr lang="en-US"/>
        </a:p>
      </dgm:t>
    </dgm:pt>
    <dgm:pt modelId="{52FE655E-270B-4E17-AAED-916437C28586}" type="sibTrans" cxnId="{E7D04D44-7305-435A-9276-60A224939ACB}">
      <dgm:prSet/>
      <dgm:spPr/>
      <dgm:t>
        <a:bodyPr/>
        <a:lstStyle/>
        <a:p>
          <a:endParaRPr lang="en-US"/>
        </a:p>
      </dgm:t>
    </dgm:pt>
    <dgm:pt modelId="{747523DA-1A9C-49B0-B71B-7EE2715364D0}">
      <dgm:prSet phldrT="[Text]"/>
      <dgm:spPr>
        <a:xfrm>
          <a:off x="0" y="1861920"/>
          <a:ext cx="6324600" cy="53820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smtClean="0">
              <a:solidFill>
                <a:sysClr val="window" lastClr="FFFFFF"/>
              </a:solidFill>
              <a:latin typeface="Calibri"/>
              <a:ea typeface="+mn-ea"/>
              <a:cs typeface="+mn-cs"/>
            </a:rPr>
            <a:t>View time-critical data and images immediately</a:t>
          </a:r>
          <a:endParaRPr lang="en-US" dirty="0">
            <a:solidFill>
              <a:sysClr val="window" lastClr="FFFFFF"/>
            </a:solidFill>
            <a:latin typeface="Calibri"/>
            <a:ea typeface="+mn-ea"/>
            <a:cs typeface="+mn-cs"/>
          </a:endParaRPr>
        </a:p>
      </dgm:t>
    </dgm:pt>
    <dgm:pt modelId="{239DDD7A-EF83-4338-B6ED-1F210361B8A6}" type="parTrans" cxnId="{53EC9D94-C4B4-4BB0-AEE2-56E43ABAF4D0}">
      <dgm:prSet/>
      <dgm:spPr/>
      <dgm:t>
        <a:bodyPr/>
        <a:lstStyle/>
        <a:p>
          <a:endParaRPr lang="en-US"/>
        </a:p>
      </dgm:t>
    </dgm:pt>
    <dgm:pt modelId="{EC117A73-4F33-43CE-9FD5-8FDAA78AFC3A}" type="sibTrans" cxnId="{53EC9D94-C4B4-4BB0-AEE2-56E43ABAF4D0}">
      <dgm:prSet/>
      <dgm:spPr/>
      <dgm:t>
        <a:bodyPr/>
        <a:lstStyle/>
        <a:p>
          <a:endParaRPr lang="en-US"/>
        </a:p>
      </dgm:t>
    </dgm:pt>
    <dgm:pt modelId="{B551A7ED-684A-484B-A803-1A124F152568}">
      <dgm:prSet phldrT="[Text]"/>
      <dgm:spPr>
        <a:xfrm>
          <a:off x="0" y="2466359"/>
          <a:ext cx="6324600" cy="53820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smtClean="0">
              <a:solidFill>
                <a:sysClr val="window" lastClr="FFFFFF"/>
              </a:solidFill>
              <a:latin typeface="Calibri"/>
              <a:ea typeface="+mn-ea"/>
              <a:cs typeface="+mn-cs"/>
            </a:rPr>
            <a:t>Store offsite backups</a:t>
          </a:r>
          <a:endParaRPr lang="en-US" dirty="0">
            <a:solidFill>
              <a:sysClr val="window" lastClr="FFFFFF"/>
            </a:solidFill>
            <a:latin typeface="Calibri"/>
            <a:ea typeface="+mn-ea"/>
            <a:cs typeface="+mn-cs"/>
          </a:endParaRPr>
        </a:p>
      </dgm:t>
    </dgm:pt>
    <dgm:pt modelId="{F29C42F5-8826-454E-A832-212DC3B676F1}" type="parTrans" cxnId="{EC3E225A-CC89-4A5F-BC33-F7432F84994B}">
      <dgm:prSet/>
      <dgm:spPr/>
      <dgm:t>
        <a:bodyPr/>
        <a:lstStyle/>
        <a:p>
          <a:endParaRPr lang="en-US"/>
        </a:p>
      </dgm:t>
    </dgm:pt>
    <dgm:pt modelId="{FCA5B968-765C-4AEF-8A94-3657480509FA}" type="sibTrans" cxnId="{EC3E225A-CC89-4A5F-BC33-F7432F84994B}">
      <dgm:prSet/>
      <dgm:spPr/>
      <dgm:t>
        <a:bodyPr/>
        <a:lstStyle/>
        <a:p>
          <a:endParaRPr lang="en-US"/>
        </a:p>
      </dgm:t>
    </dgm:pt>
    <dgm:pt modelId="{B1FE2C65-2D83-47DA-842C-AE58E89D6010}">
      <dgm:prSet phldrT="[Text]"/>
      <dgm:spPr>
        <a:xfrm>
          <a:off x="0" y="3070800"/>
          <a:ext cx="6324600" cy="538200"/>
        </a:xfr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en-US" dirty="0" smtClean="0">
              <a:solidFill>
                <a:sysClr val="window" lastClr="FFFFFF"/>
              </a:solidFill>
              <a:latin typeface="Calibri"/>
              <a:ea typeface="+mn-ea"/>
              <a:cs typeface="+mn-cs"/>
            </a:rPr>
            <a:t>Provide data center functions</a:t>
          </a:r>
          <a:endParaRPr lang="en-US" dirty="0">
            <a:solidFill>
              <a:sysClr val="window" lastClr="FFFFFF"/>
            </a:solidFill>
            <a:latin typeface="Calibri"/>
            <a:ea typeface="+mn-ea"/>
            <a:cs typeface="+mn-cs"/>
          </a:endParaRPr>
        </a:p>
      </dgm:t>
    </dgm:pt>
    <dgm:pt modelId="{F0B52B3D-A884-4DBB-9693-1D10A6BCD780}" type="parTrans" cxnId="{708F243B-41F1-4CB1-9201-C70D6D032B54}">
      <dgm:prSet/>
      <dgm:spPr/>
      <dgm:t>
        <a:bodyPr/>
        <a:lstStyle/>
        <a:p>
          <a:endParaRPr lang="en-US"/>
        </a:p>
      </dgm:t>
    </dgm:pt>
    <dgm:pt modelId="{9F9E85FE-CEF2-432E-9662-7F284B8B1211}" type="sibTrans" cxnId="{708F243B-41F1-4CB1-9201-C70D6D032B54}">
      <dgm:prSet/>
      <dgm:spPr/>
      <dgm:t>
        <a:bodyPr/>
        <a:lstStyle/>
        <a:p>
          <a:endParaRPr lang="en-US"/>
        </a:p>
      </dgm:t>
    </dgm:pt>
    <dgm:pt modelId="{F2F06B2F-3283-4623-A0A7-D89D6D2BAD68}" type="pres">
      <dgm:prSet presAssocID="{D12EB422-4A21-437F-8219-F882CE0C8AC4}" presName="linear" presStyleCnt="0">
        <dgm:presLayoutVars>
          <dgm:animLvl val="lvl"/>
          <dgm:resizeHandles val="exact"/>
        </dgm:presLayoutVars>
      </dgm:prSet>
      <dgm:spPr/>
      <dgm:t>
        <a:bodyPr/>
        <a:lstStyle/>
        <a:p>
          <a:endParaRPr lang="en-US"/>
        </a:p>
      </dgm:t>
    </dgm:pt>
    <dgm:pt modelId="{105F06E9-C0E6-4A8E-A952-1FABE720374C}" type="pres">
      <dgm:prSet presAssocID="{203B68D1-12B2-4391-B0A9-11E70ED35C4F}" presName="parentText" presStyleLbl="node1" presStyleIdx="0" presStyleCnt="6">
        <dgm:presLayoutVars>
          <dgm:chMax val="0"/>
          <dgm:bulletEnabled val="1"/>
        </dgm:presLayoutVars>
      </dgm:prSet>
      <dgm:spPr>
        <a:prstGeom prst="roundRect">
          <a:avLst/>
        </a:prstGeom>
      </dgm:spPr>
      <dgm:t>
        <a:bodyPr/>
        <a:lstStyle/>
        <a:p>
          <a:endParaRPr lang="en-US"/>
        </a:p>
      </dgm:t>
    </dgm:pt>
    <dgm:pt modelId="{B786DCAE-DA74-47A0-A276-3363B1280418}" type="pres">
      <dgm:prSet presAssocID="{67A8D541-AC8B-4414-BA1E-C73FF1EDA9F8}" presName="spacer" presStyleCnt="0"/>
      <dgm:spPr/>
    </dgm:pt>
    <dgm:pt modelId="{175D6CEC-1A96-4604-AAD0-05EAE7FF48E4}" type="pres">
      <dgm:prSet presAssocID="{758E78BB-FE65-4FAA-BE77-96A527E4F3C4}" presName="parentText" presStyleLbl="node1" presStyleIdx="1" presStyleCnt="6">
        <dgm:presLayoutVars>
          <dgm:chMax val="0"/>
          <dgm:bulletEnabled val="1"/>
        </dgm:presLayoutVars>
      </dgm:prSet>
      <dgm:spPr>
        <a:prstGeom prst="roundRect">
          <a:avLst/>
        </a:prstGeom>
      </dgm:spPr>
      <dgm:t>
        <a:bodyPr/>
        <a:lstStyle/>
        <a:p>
          <a:endParaRPr lang="en-US"/>
        </a:p>
      </dgm:t>
    </dgm:pt>
    <dgm:pt modelId="{6236CBDF-1090-467B-B017-BF63E8A2C44F}" type="pres">
      <dgm:prSet presAssocID="{7FC2C3AF-ED62-4014-8908-059158AD7D32}" presName="spacer" presStyleCnt="0"/>
      <dgm:spPr/>
    </dgm:pt>
    <dgm:pt modelId="{56B04AC4-FAD0-4735-90AA-962C3B3CC855}" type="pres">
      <dgm:prSet presAssocID="{FB3C5E3C-8818-446D-A70F-EC30AB7378C1}" presName="parentText" presStyleLbl="node1" presStyleIdx="2" presStyleCnt="6">
        <dgm:presLayoutVars>
          <dgm:chMax val="0"/>
          <dgm:bulletEnabled val="1"/>
        </dgm:presLayoutVars>
      </dgm:prSet>
      <dgm:spPr>
        <a:prstGeom prst="roundRect">
          <a:avLst/>
        </a:prstGeom>
      </dgm:spPr>
      <dgm:t>
        <a:bodyPr/>
        <a:lstStyle/>
        <a:p>
          <a:endParaRPr lang="en-US"/>
        </a:p>
      </dgm:t>
    </dgm:pt>
    <dgm:pt modelId="{EC90859D-E4FE-40CF-B9FC-664222C9FD83}" type="pres">
      <dgm:prSet presAssocID="{52FE655E-270B-4E17-AAED-916437C28586}" presName="spacer" presStyleCnt="0"/>
      <dgm:spPr/>
    </dgm:pt>
    <dgm:pt modelId="{FA47D2B8-6E93-4260-BEED-E6CA229810E4}" type="pres">
      <dgm:prSet presAssocID="{747523DA-1A9C-49B0-B71B-7EE2715364D0}" presName="parentText" presStyleLbl="node1" presStyleIdx="3" presStyleCnt="6">
        <dgm:presLayoutVars>
          <dgm:chMax val="0"/>
          <dgm:bulletEnabled val="1"/>
        </dgm:presLayoutVars>
      </dgm:prSet>
      <dgm:spPr>
        <a:prstGeom prst="roundRect">
          <a:avLst/>
        </a:prstGeom>
      </dgm:spPr>
      <dgm:t>
        <a:bodyPr/>
        <a:lstStyle/>
        <a:p>
          <a:endParaRPr lang="en-US"/>
        </a:p>
      </dgm:t>
    </dgm:pt>
    <dgm:pt modelId="{60FC95AE-1093-4FD2-91AC-EC7AAEE114DE}" type="pres">
      <dgm:prSet presAssocID="{EC117A73-4F33-43CE-9FD5-8FDAA78AFC3A}" presName="spacer" presStyleCnt="0"/>
      <dgm:spPr/>
    </dgm:pt>
    <dgm:pt modelId="{AA33B99A-2D26-433B-9343-A332C6510CD5}" type="pres">
      <dgm:prSet presAssocID="{B551A7ED-684A-484B-A803-1A124F152568}" presName="parentText" presStyleLbl="node1" presStyleIdx="4" presStyleCnt="6">
        <dgm:presLayoutVars>
          <dgm:chMax val="0"/>
          <dgm:bulletEnabled val="1"/>
        </dgm:presLayoutVars>
      </dgm:prSet>
      <dgm:spPr>
        <a:prstGeom prst="roundRect">
          <a:avLst/>
        </a:prstGeom>
      </dgm:spPr>
      <dgm:t>
        <a:bodyPr/>
        <a:lstStyle/>
        <a:p>
          <a:endParaRPr lang="en-US"/>
        </a:p>
      </dgm:t>
    </dgm:pt>
    <dgm:pt modelId="{D821CF2B-AF05-4D57-88A3-73010D413471}" type="pres">
      <dgm:prSet presAssocID="{FCA5B968-765C-4AEF-8A94-3657480509FA}" presName="spacer" presStyleCnt="0"/>
      <dgm:spPr/>
    </dgm:pt>
    <dgm:pt modelId="{DC3E3655-CD7A-44A3-9403-BE5DA3C222DE}" type="pres">
      <dgm:prSet presAssocID="{B1FE2C65-2D83-47DA-842C-AE58E89D6010}" presName="parentText" presStyleLbl="node1" presStyleIdx="5" presStyleCnt="6">
        <dgm:presLayoutVars>
          <dgm:chMax val="0"/>
          <dgm:bulletEnabled val="1"/>
        </dgm:presLayoutVars>
      </dgm:prSet>
      <dgm:spPr>
        <a:prstGeom prst="roundRect">
          <a:avLst/>
        </a:prstGeom>
      </dgm:spPr>
      <dgm:t>
        <a:bodyPr/>
        <a:lstStyle/>
        <a:p>
          <a:endParaRPr lang="en-US"/>
        </a:p>
      </dgm:t>
    </dgm:pt>
  </dgm:ptLst>
  <dgm:cxnLst>
    <dgm:cxn modelId="{C91F6D43-5D51-48BA-B291-FE63ADCC4C10}" type="presOf" srcId="{758E78BB-FE65-4FAA-BE77-96A527E4F3C4}" destId="{175D6CEC-1A96-4604-AAD0-05EAE7FF48E4}" srcOrd="0" destOrd="0" presId="urn:microsoft.com/office/officeart/2005/8/layout/vList2"/>
    <dgm:cxn modelId="{47B778A7-DEB2-46B0-B447-5BC939F0255C}" type="presOf" srcId="{B1FE2C65-2D83-47DA-842C-AE58E89D6010}" destId="{DC3E3655-CD7A-44A3-9403-BE5DA3C222DE}" srcOrd="0" destOrd="0" presId="urn:microsoft.com/office/officeart/2005/8/layout/vList2"/>
    <dgm:cxn modelId="{03466243-D55A-46EA-9172-FF91534769AA}" type="presOf" srcId="{747523DA-1A9C-49B0-B71B-7EE2715364D0}" destId="{FA47D2B8-6E93-4260-BEED-E6CA229810E4}" srcOrd="0" destOrd="0" presId="urn:microsoft.com/office/officeart/2005/8/layout/vList2"/>
    <dgm:cxn modelId="{D48DFC10-E11D-4DBC-BF6C-24E8EF463554}" type="presOf" srcId="{D12EB422-4A21-437F-8219-F882CE0C8AC4}" destId="{F2F06B2F-3283-4623-A0A7-D89D6D2BAD68}" srcOrd="0" destOrd="0" presId="urn:microsoft.com/office/officeart/2005/8/layout/vList2"/>
    <dgm:cxn modelId="{BE09143E-753E-448B-B822-B1D7342030CE}" type="presOf" srcId="{FB3C5E3C-8818-446D-A70F-EC30AB7378C1}" destId="{56B04AC4-FAD0-4735-90AA-962C3B3CC855}" srcOrd="0" destOrd="0" presId="urn:microsoft.com/office/officeart/2005/8/layout/vList2"/>
    <dgm:cxn modelId="{FBCB3753-F98F-4492-BB51-0A4EF940041C}" srcId="{D12EB422-4A21-437F-8219-F882CE0C8AC4}" destId="{758E78BB-FE65-4FAA-BE77-96A527E4F3C4}" srcOrd="1" destOrd="0" parTransId="{EB67988D-41DD-4D29-B9C4-92A8A9409792}" sibTransId="{7FC2C3AF-ED62-4014-8908-059158AD7D32}"/>
    <dgm:cxn modelId="{42153B07-7BE1-4DA7-A480-E8E119A21A2A}" type="presOf" srcId="{203B68D1-12B2-4391-B0A9-11E70ED35C4F}" destId="{105F06E9-C0E6-4A8E-A952-1FABE720374C}" srcOrd="0" destOrd="0" presId="urn:microsoft.com/office/officeart/2005/8/layout/vList2"/>
    <dgm:cxn modelId="{297C8548-B14B-4071-966C-5549A3AD0881}" srcId="{D12EB422-4A21-437F-8219-F882CE0C8AC4}" destId="{203B68D1-12B2-4391-B0A9-11E70ED35C4F}" srcOrd="0" destOrd="0" parTransId="{9A1F33A3-53E5-42A5-877A-8EC03D2AED0A}" sibTransId="{67A8D541-AC8B-4414-BA1E-C73FF1EDA9F8}"/>
    <dgm:cxn modelId="{708F243B-41F1-4CB1-9201-C70D6D032B54}" srcId="{D12EB422-4A21-437F-8219-F882CE0C8AC4}" destId="{B1FE2C65-2D83-47DA-842C-AE58E89D6010}" srcOrd="5" destOrd="0" parTransId="{F0B52B3D-A884-4DBB-9693-1D10A6BCD780}" sibTransId="{9F9E85FE-CEF2-432E-9662-7F284B8B1211}"/>
    <dgm:cxn modelId="{EC3E225A-CC89-4A5F-BC33-F7432F84994B}" srcId="{D12EB422-4A21-437F-8219-F882CE0C8AC4}" destId="{B551A7ED-684A-484B-A803-1A124F152568}" srcOrd="4" destOrd="0" parTransId="{F29C42F5-8826-454E-A832-212DC3B676F1}" sibTransId="{FCA5B968-765C-4AEF-8A94-3657480509FA}"/>
    <dgm:cxn modelId="{E7D04D44-7305-435A-9276-60A224939ACB}" srcId="{D12EB422-4A21-437F-8219-F882CE0C8AC4}" destId="{FB3C5E3C-8818-446D-A70F-EC30AB7378C1}" srcOrd="2" destOrd="0" parTransId="{4A8956CC-D2F2-4926-A9D6-E1BFF666A314}" sibTransId="{52FE655E-270B-4E17-AAED-916437C28586}"/>
    <dgm:cxn modelId="{53EC9D94-C4B4-4BB0-AEE2-56E43ABAF4D0}" srcId="{D12EB422-4A21-437F-8219-F882CE0C8AC4}" destId="{747523DA-1A9C-49B0-B71B-7EE2715364D0}" srcOrd="3" destOrd="0" parTransId="{239DDD7A-EF83-4338-B6ED-1F210361B8A6}" sibTransId="{EC117A73-4F33-43CE-9FD5-8FDAA78AFC3A}"/>
    <dgm:cxn modelId="{B5D7D952-B4E3-4B46-8EC9-DABA3B10C5DF}" type="presOf" srcId="{B551A7ED-684A-484B-A803-1A124F152568}" destId="{AA33B99A-2D26-433B-9343-A332C6510CD5}" srcOrd="0" destOrd="0" presId="urn:microsoft.com/office/officeart/2005/8/layout/vList2"/>
    <dgm:cxn modelId="{93A4E750-95A1-4DAF-B15F-771712A1B644}" type="presParOf" srcId="{F2F06B2F-3283-4623-A0A7-D89D6D2BAD68}" destId="{105F06E9-C0E6-4A8E-A952-1FABE720374C}" srcOrd="0" destOrd="0" presId="urn:microsoft.com/office/officeart/2005/8/layout/vList2"/>
    <dgm:cxn modelId="{4085AC29-1429-4AC8-96C6-B422F374428A}" type="presParOf" srcId="{F2F06B2F-3283-4623-A0A7-D89D6D2BAD68}" destId="{B786DCAE-DA74-47A0-A276-3363B1280418}" srcOrd="1" destOrd="0" presId="urn:microsoft.com/office/officeart/2005/8/layout/vList2"/>
    <dgm:cxn modelId="{A32F19A5-CF4B-4968-87A2-89A7FCCABF62}" type="presParOf" srcId="{F2F06B2F-3283-4623-A0A7-D89D6D2BAD68}" destId="{175D6CEC-1A96-4604-AAD0-05EAE7FF48E4}" srcOrd="2" destOrd="0" presId="urn:microsoft.com/office/officeart/2005/8/layout/vList2"/>
    <dgm:cxn modelId="{63B8D1AF-C4A6-49FA-8341-39B9FCC6D9DA}" type="presParOf" srcId="{F2F06B2F-3283-4623-A0A7-D89D6D2BAD68}" destId="{6236CBDF-1090-467B-B017-BF63E8A2C44F}" srcOrd="3" destOrd="0" presId="urn:microsoft.com/office/officeart/2005/8/layout/vList2"/>
    <dgm:cxn modelId="{7069CD6F-01C3-4018-9EB3-899CE2F4727F}" type="presParOf" srcId="{F2F06B2F-3283-4623-A0A7-D89D6D2BAD68}" destId="{56B04AC4-FAD0-4735-90AA-962C3B3CC855}" srcOrd="4" destOrd="0" presId="urn:microsoft.com/office/officeart/2005/8/layout/vList2"/>
    <dgm:cxn modelId="{B9F280DC-9E64-4101-8CA0-739B4BFC53A4}" type="presParOf" srcId="{F2F06B2F-3283-4623-A0A7-D89D6D2BAD68}" destId="{EC90859D-E4FE-40CF-B9FC-664222C9FD83}" srcOrd="5" destOrd="0" presId="urn:microsoft.com/office/officeart/2005/8/layout/vList2"/>
    <dgm:cxn modelId="{B959B308-901D-42DF-B1D4-8853C0551B65}" type="presParOf" srcId="{F2F06B2F-3283-4623-A0A7-D89D6D2BAD68}" destId="{FA47D2B8-6E93-4260-BEED-E6CA229810E4}" srcOrd="6" destOrd="0" presId="urn:microsoft.com/office/officeart/2005/8/layout/vList2"/>
    <dgm:cxn modelId="{79128335-5932-4ACE-88CB-8F478A44F9E5}" type="presParOf" srcId="{F2F06B2F-3283-4623-A0A7-D89D6D2BAD68}" destId="{60FC95AE-1093-4FD2-91AC-EC7AAEE114DE}" srcOrd="7" destOrd="0" presId="urn:microsoft.com/office/officeart/2005/8/layout/vList2"/>
    <dgm:cxn modelId="{F6440E20-A349-405D-822E-15AF1BA21717}" type="presParOf" srcId="{F2F06B2F-3283-4623-A0A7-D89D6D2BAD68}" destId="{AA33B99A-2D26-433B-9343-A332C6510CD5}" srcOrd="8" destOrd="0" presId="urn:microsoft.com/office/officeart/2005/8/layout/vList2"/>
    <dgm:cxn modelId="{850CBF84-0FB8-4B5E-B014-F01A30527550}" type="presParOf" srcId="{F2F06B2F-3283-4623-A0A7-D89D6D2BAD68}" destId="{D821CF2B-AF05-4D57-88A3-73010D413471}" srcOrd="9" destOrd="0" presId="urn:microsoft.com/office/officeart/2005/8/layout/vList2"/>
    <dgm:cxn modelId="{CA6AAD47-94C0-48AF-9ECE-4AB22E6D93D1}" type="presParOf" srcId="{F2F06B2F-3283-4623-A0A7-D89D6D2BAD68}" destId="{DC3E3655-CD7A-44A3-9403-BE5DA3C222DE}" srcOrd="10"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4E6430-1A2B-46DD-B1A5-23161AD5B409}" type="doc">
      <dgm:prSet loTypeId="urn:microsoft.com/office/officeart/2005/8/layout/pList2#5" loCatId="list" qsTypeId="urn:microsoft.com/office/officeart/2005/8/quickstyle/simple2" qsCatId="simple" csTypeId="urn:microsoft.com/office/officeart/2005/8/colors/accent3_1" csCatId="accent3" phldr="1"/>
      <dgm:spPr/>
    </dgm:pt>
    <dgm:pt modelId="{4658EDFE-6C93-4228-8722-5253E3B7D7EF}">
      <dgm:prSet phldrT="[Text]"/>
      <dgm:spPr/>
      <dgm:t>
        <a:bodyPr/>
        <a:lstStyle/>
        <a:p>
          <a:pPr algn="ctr"/>
          <a:r>
            <a:rPr lang="en-US" b="1" dirty="0" smtClean="0"/>
            <a:t>Home user</a:t>
          </a:r>
        </a:p>
        <a:p>
          <a:pPr algn="l"/>
          <a:r>
            <a:rPr lang="en-US" b="1" dirty="0" smtClean="0"/>
            <a:t>• </a:t>
          </a:r>
          <a:r>
            <a:rPr lang="en-US" b="0" dirty="0" smtClean="0"/>
            <a:t>500 GB hard disk</a:t>
          </a:r>
        </a:p>
        <a:p>
          <a:pPr algn="l"/>
          <a:r>
            <a:rPr lang="en-US" b="0" dirty="0" smtClean="0"/>
            <a:t>• Cloud storage</a:t>
          </a:r>
        </a:p>
        <a:p>
          <a:pPr algn="l"/>
          <a:r>
            <a:rPr lang="en-US" b="0" dirty="0" smtClean="0"/>
            <a:t>• Optical disc drive</a:t>
          </a:r>
        </a:p>
        <a:p>
          <a:pPr algn="l"/>
          <a:r>
            <a:rPr lang="en-US" b="0" dirty="0" smtClean="0"/>
            <a:t>• Card reader/writer</a:t>
          </a:r>
        </a:p>
        <a:p>
          <a:pPr algn="l"/>
          <a:r>
            <a:rPr lang="en-US" b="0" dirty="0" smtClean="0"/>
            <a:t>• USB flash drive</a:t>
          </a:r>
        </a:p>
      </dgm:t>
    </dgm:pt>
    <dgm:pt modelId="{7309460F-D23B-401F-91E0-3C46A5586878}" type="parTrans" cxnId="{843D8E71-6A31-49A8-BEA8-7D36B01BB990}">
      <dgm:prSet/>
      <dgm:spPr/>
      <dgm:t>
        <a:bodyPr/>
        <a:lstStyle/>
        <a:p>
          <a:endParaRPr lang="en-US"/>
        </a:p>
      </dgm:t>
    </dgm:pt>
    <dgm:pt modelId="{F56354C9-E8E9-4300-9686-0773353B9345}" type="sibTrans" cxnId="{843D8E71-6A31-49A8-BEA8-7D36B01BB990}">
      <dgm:prSet/>
      <dgm:spPr/>
      <dgm:t>
        <a:bodyPr/>
        <a:lstStyle/>
        <a:p>
          <a:endParaRPr lang="en-US"/>
        </a:p>
      </dgm:t>
    </dgm:pt>
    <dgm:pt modelId="{ABE00F3D-E3BB-460F-9AEE-C29132AF7B70}">
      <dgm:prSet phldrT="[Text]"/>
      <dgm:spPr/>
      <dgm:t>
        <a:bodyPr/>
        <a:lstStyle/>
        <a:p>
          <a:pPr algn="ctr"/>
          <a:r>
            <a:rPr lang="en-US" b="1" dirty="0" smtClean="0"/>
            <a:t>Small Office/Home Office user</a:t>
          </a:r>
        </a:p>
        <a:p>
          <a:pPr algn="l"/>
          <a:r>
            <a:rPr lang="en-US" b="0" dirty="0" smtClean="0"/>
            <a:t>• 1 TB hard disk</a:t>
          </a:r>
        </a:p>
        <a:p>
          <a:pPr algn="l"/>
          <a:r>
            <a:rPr lang="en-US" b="0" dirty="0" smtClean="0"/>
            <a:t>• Cloud storage</a:t>
          </a:r>
        </a:p>
        <a:p>
          <a:pPr algn="l"/>
          <a:r>
            <a:rPr lang="en-US" b="0" dirty="0" smtClean="0"/>
            <a:t>• Optical disc drive</a:t>
          </a:r>
        </a:p>
        <a:p>
          <a:pPr algn="l"/>
          <a:r>
            <a:rPr lang="en-US" b="0" dirty="0" smtClean="0"/>
            <a:t>• External hard disk for backup</a:t>
          </a:r>
        </a:p>
        <a:p>
          <a:pPr algn="l"/>
          <a:r>
            <a:rPr lang="en-US" b="0" dirty="0" smtClean="0"/>
            <a:t>• USB flash drive</a:t>
          </a:r>
          <a:endParaRPr lang="en-US" b="0" dirty="0"/>
        </a:p>
      </dgm:t>
    </dgm:pt>
    <dgm:pt modelId="{7F797A13-7E2C-477E-B128-B9B883ACC04C}" type="parTrans" cxnId="{1C85B32D-5701-4718-A2D6-B9AA825B1FB7}">
      <dgm:prSet/>
      <dgm:spPr/>
      <dgm:t>
        <a:bodyPr/>
        <a:lstStyle/>
        <a:p>
          <a:endParaRPr lang="en-US"/>
        </a:p>
      </dgm:t>
    </dgm:pt>
    <dgm:pt modelId="{597B7A1A-9F55-4CCD-98C1-22A23E5F9556}" type="sibTrans" cxnId="{1C85B32D-5701-4718-A2D6-B9AA825B1FB7}">
      <dgm:prSet/>
      <dgm:spPr/>
      <dgm:t>
        <a:bodyPr/>
        <a:lstStyle/>
        <a:p>
          <a:endParaRPr lang="en-US"/>
        </a:p>
      </dgm:t>
    </dgm:pt>
    <dgm:pt modelId="{51657E56-EDF3-45D9-9691-59B8B7EB7299}">
      <dgm:prSet phldrT="[Text]"/>
      <dgm:spPr/>
      <dgm:t>
        <a:bodyPr/>
        <a:lstStyle/>
        <a:p>
          <a:pPr algn="ctr"/>
          <a:r>
            <a:rPr lang="en-US" b="1" dirty="0" smtClean="0"/>
            <a:t>Mobile</a:t>
          </a:r>
        </a:p>
        <a:p>
          <a:r>
            <a:rPr lang="en-US" b="0" dirty="0" smtClean="0"/>
            <a:t>• 250 GB hard disk</a:t>
          </a:r>
        </a:p>
        <a:p>
          <a:r>
            <a:rPr lang="en-US" b="0" dirty="0" smtClean="0"/>
            <a:t>• Cloud storage</a:t>
          </a:r>
        </a:p>
        <a:p>
          <a:r>
            <a:rPr lang="en-US" b="0" dirty="0" smtClean="0"/>
            <a:t>• Optical disc drive</a:t>
          </a:r>
        </a:p>
        <a:p>
          <a:r>
            <a:rPr lang="en-US" b="0" dirty="0" smtClean="0"/>
            <a:t>• Card reader/writer</a:t>
          </a:r>
        </a:p>
        <a:p>
          <a:r>
            <a:rPr lang="en-US" b="0" dirty="0" smtClean="0"/>
            <a:t>• Portable hard disk for backup</a:t>
          </a:r>
        </a:p>
        <a:p>
          <a:r>
            <a:rPr lang="en-US" b="0" dirty="0" smtClean="0"/>
            <a:t>• USB flash drive</a:t>
          </a:r>
          <a:endParaRPr lang="en-US" b="0" dirty="0"/>
        </a:p>
      </dgm:t>
    </dgm:pt>
    <dgm:pt modelId="{61A39DA6-BC45-496A-A87B-531CD28EE417}" type="parTrans" cxnId="{48A66706-1D9C-4765-BC1E-560BF7526C76}">
      <dgm:prSet/>
      <dgm:spPr/>
      <dgm:t>
        <a:bodyPr/>
        <a:lstStyle/>
        <a:p>
          <a:endParaRPr lang="en-US"/>
        </a:p>
      </dgm:t>
    </dgm:pt>
    <dgm:pt modelId="{5FFF2D2E-E707-453C-B84C-BBCCF90C06B8}" type="sibTrans" cxnId="{48A66706-1D9C-4765-BC1E-560BF7526C76}">
      <dgm:prSet/>
      <dgm:spPr/>
      <dgm:t>
        <a:bodyPr/>
        <a:lstStyle/>
        <a:p>
          <a:endParaRPr lang="en-US"/>
        </a:p>
      </dgm:t>
    </dgm:pt>
    <dgm:pt modelId="{E1987462-1319-4594-8A82-EEC1E010FF41}" type="pres">
      <dgm:prSet presAssocID="{C34E6430-1A2B-46DD-B1A5-23161AD5B409}" presName="Name0" presStyleCnt="0">
        <dgm:presLayoutVars>
          <dgm:dir/>
          <dgm:resizeHandles val="exact"/>
        </dgm:presLayoutVars>
      </dgm:prSet>
      <dgm:spPr/>
    </dgm:pt>
    <dgm:pt modelId="{1D9142F3-03C3-4072-B726-D0464145EFEB}" type="pres">
      <dgm:prSet presAssocID="{C34E6430-1A2B-46DD-B1A5-23161AD5B409}" presName="bkgdShp" presStyleLbl="alignAccFollowNode1" presStyleIdx="0" presStyleCnt="1"/>
      <dgm:spPr/>
    </dgm:pt>
    <dgm:pt modelId="{1DE392A4-CF4F-427D-96B1-053DDD3F8938}" type="pres">
      <dgm:prSet presAssocID="{C34E6430-1A2B-46DD-B1A5-23161AD5B409}" presName="linComp" presStyleCnt="0"/>
      <dgm:spPr/>
    </dgm:pt>
    <dgm:pt modelId="{8D1C94FD-56A9-42EB-B55E-497E1F5AABF2}" type="pres">
      <dgm:prSet presAssocID="{4658EDFE-6C93-4228-8722-5253E3B7D7EF}" presName="compNode" presStyleCnt="0"/>
      <dgm:spPr/>
    </dgm:pt>
    <dgm:pt modelId="{8375FA1A-68A0-4FBF-BCBE-E9CC9D47964D}" type="pres">
      <dgm:prSet presAssocID="{4658EDFE-6C93-4228-8722-5253E3B7D7EF}" presName="node" presStyleLbl="node1" presStyleIdx="0" presStyleCnt="3">
        <dgm:presLayoutVars>
          <dgm:bulletEnabled val="1"/>
        </dgm:presLayoutVars>
      </dgm:prSet>
      <dgm:spPr/>
      <dgm:t>
        <a:bodyPr/>
        <a:lstStyle/>
        <a:p>
          <a:endParaRPr lang="en-US"/>
        </a:p>
      </dgm:t>
    </dgm:pt>
    <dgm:pt modelId="{5513C279-A29D-4084-9908-3725B913F8EC}" type="pres">
      <dgm:prSet presAssocID="{4658EDFE-6C93-4228-8722-5253E3B7D7EF}" presName="invisiNode" presStyleLbl="node1" presStyleIdx="0" presStyleCnt="3"/>
      <dgm:spPr/>
    </dgm:pt>
    <dgm:pt modelId="{9DF0D84F-B1D0-4A56-936E-5305BE1831BE}" type="pres">
      <dgm:prSet presAssocID="{4658EDFE-6C93-4228-8722-5253E3B7D7EF}" presName="imagNode" presStyleLbl="fgImgPlace1" presStyleIdx="0" presStyleCnt="3"/>
      <dgm:spPr>
        <a:blipFill rotWithShape="0">
          <a:blip xmlns:r="http://schemas.openxmlformats.org/officeDocument/2006/relationships" r:embed="rId1"/>
          <a:stretch>
            <a:fillRect/>
          </a:stretch>
        </a:blipFill>
      </dgm:spPr>
    </dgm:pt>
    <dgm:pt modelId="{150D9BDC-3454-4022-8BED-640D914C6A25}" type="pres">
      <dgm:prSet presAssocID="{F56354C9-E8E9-4300-9686-0773353B9345}" presName="sibTrans" presStyleLbl="sibTrans2D1" presStyleIdx="0" presStyleCnt="0"/>
      <dgm:spPr/>
      <dgm:t>
        <a:bodyPr/>
        <a:lstStyle/>
        <a:p>
          <a:endParaRPr lang="en-US"/>
        </a:p>
      </dgm:t>
    </dgm:pt>
    <dgm:pt modelId="{F5D39FCA-B732-4DCE-A618-26DE04FA35AE}" type="pres">
      <dgm:prSet presAssocID="{ABE00F3D-E3BB-460F-9AEE-C29132AF7B70}" presName="compNode" presStyleCnt="0"/>
      <dgm:spPr/>
    </dgm:pt>
    <dgm:pt modelId="{6C46F07F-6704-4CF6-8391-D36F938220E1}" type="pres">
      <dgm:prSet presAssocID="{ABE00F3D-E3BB-460F-9AEE-C29132AF7B70}" presName="node" presStyleLbl="node1" presStyleIdx="1" presStyleCnt="3">
        <dgm:presLayoutVars>
          <dgm:bulletEnabled val="1"/>
        </dgm:presLayoutVars>
      </dgm:prSet>
      <dgm:spPr/>
      <dgm:t>
        <a:bodyPr/>
        <a:lstStyle/>
        <a:p>
          <a:endParaRPr lang="en-US"/>
        </a:p>
      </dgm:t>
    </dgm:pt>
    <dgm:pt modelId="{EE32B5C8-805F-4427-8359-02742947EB26}" type="pres">
      <dgm:prSet presAssocID="{ABE00F3D-E3BB-460F-9AEE-C29132AF7B70}" presName="invisiNode" presStyleLbl="node1" presStyleIdx="1" presStyleCnt="3"/>
      <dgm:spPr/>
    </dgm:pt>
    <dgm:pt modelId="{9AC5542F-0ADB-44C0-8F70-9AC058C60136}" type="pres">
      <dgm:prSet presAssocID="{ABE00F3D-E3BB-460F-9AEE-C29132AF7B70}" presName="imagNode" presStyleLbl="fgImgPlace1" presStyleIdx="1" presStyleCnt="3"/>
      <dgm:spPr>
        <a:blipFill rotWithShape="0">
          <a:blip xmlns:r="http://schemas.openxmlformats.org/officeDocument/2006/relationships" r:embed="rId2"/>
          <a:stretch>
            <a:fillRect/>
          </a:stretch>
        </a:blipFill>
      </dgm:spPr>
    </dgm:pt>
    <dgm:pt modelId="{EBAE686E-D2BB-4BCB-B170-AF4B467851F4}" type="pres">
      <dgm:prSet presAssocID="{597B7A1A-9F55-4CCD-98C1-22A23E5F9556}" presName="sibTrans" presStyleLbl="sibTrans2D1" presStyleIdx="0" presStyleCnt="0"/>
      <dgm:spPr/>
      <dgm:t>
        <a:bodyPr/>
        <a:lstStyle/>
        <a:p>
          <a:endParaRPr lang="en-US"/>
        </a:p>
      </dgm:t>
    </dgm:pt>
    <dgm:pt modelId="{B79FFDA5-A826-48DF-B828-1B0FC23F889C}" type="pres">
      <dgm:prSet presAssocID="{51657E56-EDF3-45D9-9691-59B8B7EB7299}" presName="compNode" presStyleCnt="0"/>
      <dgm:spPr/>
    </dgm:pt>
    <dgm:pt modelId="{19841FA3-1AEC-42E2-901F-8A5345D9A1AA}" type="pres">
      <dgm:prSet presAssocID="{51657E56-EDF3-45D9-9691-59B8B7EB7299}" presName="node" presStyleLbl="node1" presStyleIdx="2" presStyleCnt="3">
        <dgm:presLayoutVars>
          <dgm:bulletEnabled val="1"/>
        </dgm:presLayoutVars>
      </dgm:prSet>
      <dgm:spPr/>
      <dgm:t>
        <a:bodyPr/>
        <a:lstStyle/>
        <a:p>
          <a:endParaRPr lang="en-US"/>
        </a:p>
      </dgm:t>
    </dgm:pt>
    <dgm:pt modelId="{3A33BBCC-2B48-4B21-AC07-9F7F92A64402}" type="pres">
      <dgm:prSet presAssocID="{51657E56-EDF3-45D9-9691-59B8B7EB7299}" presName="invisiNode" presStyleLbl="node1" presStyleIdx="2" presStyleCnt="3"/>
      <dgm:spPr/>
    </dgm:pt>
    <dgm:pt modelId="{C83C7946-76D4-4E11-9647-769B65005A24}" type="pres">
      <dgm:prSet presAssocID="{51657E56-EDF3-45D9-9691-59B8B7EB7299}" presName="imagNode" presStyleLbl="fgImgPlace1" presStyleIdx="2" presStyleCnt="3"/>
      <dgm:spPr>
        <a:blipFill rotWithShape="0">
          <a:blip xmlns:r="http://schemas.openxmlformats.org/officeDocument/2006/relationships" r:embed="rId3"/>
          <a:stretch>
            <a:fillRect/>
          </a:stretch>
        </a:blipFill>
      </dgm:spPr>
    </dgm:pt>
  </dgm:ptLst>
  <dgm:cxnLst>
    <dgm:cxn modelId="{1C85B32D-5701-4718-A2D6-B9AA825B1FB7}" srcId="{C34E6430-1A2B-46DD-B1A5-23161AD5B409}" destId="{ABE00F3D-E3BB-460F-9AEE-C29132AF7B70}" srcOrd="1" destOrd="0" parTransId="{7F797A13-7E2C-477E-B128-B9B883ACC04C}" sibTransId="{597B7A1A-9F55-4CCD-98C1-22A23E5F9556}"/>
    <dgm:cxn modelId="{C1EE5BA8-5A46-4EDE-9BD7-A5C5DDE5BBF1}" type="presOf" srcId="{ABE00F3D-E3BB-460F-9AEE-C29132AF7B70}" destId="{6C46F07F-6704-4CF6-8391-D36F938220E1}" srcOrd="0" destOrd="0" presId="urn:microsoft.com/office/officeart/2005/8/layout/pList2#5"/>
    <dgm:cxn modelId="{48A66706-1D9C-4765-BC1E-560BF7526C76}" srcId="{C34E6430-1A2B-46DD-B1A5-23161AD5B409}" destId="{51657E56-EDF3-45D9-9691-59B8B7EB7299}" srcOrd="2" destOrd="0" parTransId="{61A39DA6-BC45-496A-A87B-531CD28EE417}" sibTransId="{5FFF2D2E-E707-453C-B84C-BBCCF90C06B8}"/>
    <dgm:cxn modelId="{F87F1759-355E-4905-A769-AF58D153B48E}" type="presOf" srcId="{4658EDFE-6C93-4228-8722-5253E3B7D7EF}" destId="{8375FA1A-68A0-4FBF-BCBE-E9CC9D47964D}" srcOrd="0" destOrd="0" presId="urn:microsoft.com/office/officeart/2005/8/layout/pList2#5"/>
    <dgm:cxn modelId="{329623B5-4237-4E05-B445-5E5C8F6ED1EE}" type="presOf" srcId="{C34E6430-1A2B-46DD-B1A5-23161AD5B409}" destId="{E1987462-1319-4594-8A82-EEC1E010FF41}" srcOrd="0" destOrd="0" presId="urn:microsoft.com/office/officeart/2005/8/layout/pList2#5"/>
    <dgm:cxn modelId="{87B726A7-64CA-4BE1-9791-2E4903485FBD}" type="presOf" srcId="{F56354C9-E8E9-4300-9686-0773353B9345}" destId="{150D9BDC-3454-4022-8BED-640D914C6A25}" srcOrd="0" destOrd="0" presId="urn:microsoft.com/office/officeart/2005/8/layout/pList2#5"/>
    <dgm:cxn modelId="{A56072A8-BC75-4D8F-87C5-F2B4C673B3C7}" type="presOf" srcId="{51657E56-EDF3-45D9-9691-59B8B7EB7299}" destId="{19841FA3-1AEC-42E2-901F-8A5345D9A1AA}" srcOrd="0" destOrd="0" presId="urn:microsoft.com/office/officeart/2005/8/layout/pList2#5"/>
    <dgm:cxn modelId="{D959081F-3833-4089-B09D-69ED59BE71DF}" type="presOf" srcId="{597B7A1A-9F55-4CCD-98C1-22A23E5F9556}" destId="{EBAE686E-D2BB-4BCB-B170-AF4B467851F4}" srcOrd="0" destOrd="0" presId="urn:microsoft.com/office/officeart/2005/8/layout/pList2#5"/>
    <dgm:cxn modelId="{843D8E71-6A31-49A8-BEA8-7D36B01BB990}" srcId="{C34E6430-1A2B-46DD-B1A5-23161AD5B409}" destId="{4658EDFE-6C93-4228-8722-5253E3B7D7EF}" srcOrd="0" destOrd="0" parTransId="{7309460F-D23B-401F-91E0-3C46A5586878}" sibTransId="{F56354C9-E8E9-4300-9686-0773353B9345}"/>
    <dgm:cxn modelId="{3E6E51EC-1279-4922-AA22-66B5BA15141B}" type="presParOf" srcId="{E1987462-1319-4594-8A82-EEC1E010FF41}" destId="{1D9142F3-03C3-4072-B726-D0464145EFEB}" srcOrd="0" destOrd="0" presId="urn:microsoft.com/office/officeart/2005/8/layout/pList2#5"/>
    <dgm:cxn modelId="{37261248-F313-4094-B996-9EB0A3651D4C}" type="presParOf" srcId="{E1987462-1319-4594-8A82-EEC1E010FF41}" destId="{1DE392A4-CF4F-427D-96B1-053DDD3F8938}" srcOrd="1" destOrd="0" presId="urn:microsoft.com/office/officeart/2005/8/layout/pList2#5"/>
    <dgm:cxn modelId="{050883FF-3906-4B80-B713-F2C234EE2E0F}" type="presParOf" srcId="{1DE392A4-CF4F-427D-96B1-053DDD3F8938}" destId="{8D1C94FD-56A9-42EB-B55E-497E1F5AABF2}" srcOrd="0" destOrd="0" presId="urn:microsoft.com/office/officeart/2005/8/layout/pList2#5"/>
    <dgm:cxn modelId="{13491335-DEA7-42C9-83D0-2B4CA7E057C8}" type="presParOf" srcId="{8D1C94FD-56A9-42EB-B55E-497E1F5AABF2}" destId="{8375FA1A-68A0-4FBF-BCBE-E9CC9D47964D}" srcOrd="0" destOrd="0" presId="urn:microsoft.com/office/officeart/2005/8/layout/pList2#5"/>
    <dgm:cxn modelId="{A80BDFC0-C4A1-45E8-8C9E-F20F742C626C}" type="presParOf" srcId="{8D1C94FD-56A9-42EB-B55E-497E1F5AABF2}" destId="{5513C279-A29D-4084-9908-3725B913F8EC}" srcOrd="1" destOrd="0" presId="urn:microsoft.com/office/officeart/2005/8/layout/pList2#5"/>
    <dgm:cxn modelId="{1A060904-C20E-4790-BCFA-ED01E280D8A8}" type="presParOf" srcId="{8D1C94FD-56A9-42EB-B55E-497E1F5AABF2}" destId="{9DF0D84F-B1D0-4A56-936E-5305BE1831BE}" srcOrd="2" destOrd="0" presId="urn:microsoft.com/office/officeart/2005/8/layout/pList2#5"/>
    <dgm:cxn modelId="{D02D1815-D83D-44C5-86D9-49FA71EC9B66}" type="presParOf" srcId="{1DE392A4-CF4F-427D-96B1-053DDD3F8938}" destId="{150D9BDC-3454-4022-8BED-640D914C6A25}" srcOrd="1" destOrd="0" presId="urn:microsoft.com/office/officeart/2005/8/layout/pList2#5"/>
    <dgm:cxn modelId="{EBEE8FAF-F54D-4147-BB39-7E3D4F372962}" type="presParOf" srcId="{1DE392A4-CF4F-427D-96B1-053DDD3F8938}" destId="{F5D39FCA-B732-4DCE-A618-26DE04FA35AE}" srcOrd="2" destOrd="0" presId="urn:microsoft.com/office/officeart/2005/8/layout/pList2#5"/>
    <dgm:cxn modelId="{C0C0C6F8-2108-4AB4-8F57-9C5AAF468F60}" type="presParOf" srcId="{F5D39FCA-B732-4DCE-A618-26DE04FA35AE}" destId="{6C46F07F-6704-4CF6-8391-D36F938220E1}" srcOrd="0" destOrd="0" presId="urn:microsoft.com/office/officeart/2005/8/layout/pList2#5"/>
    <dgm:cxn modelId="{3000B610-42B3-42F7-83B9-012FAE9CFB89}" type="presParOf" srcId="{F5D39FCA-B732-4DCE-A618-26DE04FA35AE}" destId="{EE32B5C8-805F-4427-8359-02742947EB26}" srcOrd="1" destOrd="0" presId="urn:microsoft.com/office/officeart/2005/8/layout/pList2#5"/>
    <dgm:cxn modelId="{5C774072-65C5-4231-98F5-947671E1927D}" type="presParOf" srcId="{F5D39FCA-B732-4DCE-A618-26DE04FA35AE}" destId="{9AC5542F-0ADB-44C0-8F70-9AC058C60136}" srcOrd="2" destOrd="0" presId="urn:microsoft.com/office/officeart/2005/8/layout/pList2#5"/>
    <dgm:cxn modelId="{E087E3F1-3D17-4EDF-9F53-B0182709FF7A}" type="presParOf" srcId="{1DE392A4-CF4F-427D-96B1-053DDD3F8938}" destId="{EBAE686E-D2BB-4BCB-B170-AF4B467851F4}" srcOrd="3" destOrd="0" presId="urn:microsoft.com/office/officeart/2005/8/layout/pList2#5"/>
    <dgm:cxn modelId="{FD313D5D-4FFC-46C8-A3CE-BFF4E1EA5A51}" type="presParOf" srcId="{1DE392A4-CF4F-427D-96B1-053DDD3F8938}" destId="{B79FFDA5-A826-48DF-B828-1B0FC23F889C}" srcOrd="4" destOrd="0" presId="urn:microsoft.com/office/officeart/2005/8/layout/pList2#5"/>
    <dgm:cxn modelId="{A339E698-9082-4016-91A6-47BC856098E9}" type="presParOf" srcId="{B79FFDA5-A826-48DF-B828-1B0FC23F889C}" destId="{19841FA3-1AEC-42E2-901F-8A5345D9A1AA}" srcOrd="0" destOrd="0" presId="urn:microsoft.com/office/officeart/2005/8/layout/pList2#5"/>
    <dgm:cxn modelId="{FBCE8295-0A64-44FB-8D8B-C726CD74EF40}" type="presParOf" srcId="{B79FFDA5-A826-48DF-B828-1B0FC23F889C}" destId="{3A33BBCC-2B48-4B21-AC07-9F7F92A64402}" srcOrd="1" destOrd="0" presId="urn:microsoft.com/office/officeart/2005/8/layout/pList2#5"/>
    <dgm:cxn modelId="{AAB1473B-C305-4942-9E01-3A8E95CAEA8C}" type="presParOf" srcId="{B79FFDA5-A826-48DF-B828-1B0FC23F889C}" destId="{C83C7946-76D4-4E11-9647-769B65005A24}" srcOrd="2" destOrd="0" presId="urn:microsoft.com/office/officeart/2005/8/layout/pList2#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4E6430-1A2B-46DD-B1A5-23161AD5B409}" type="doc">
      <dgm:prSet loTypeId="urn:microsoft.com/office/officeart/2005/8/layout/pList2#6" loCatId="list" qsTypeId="urn:microsoft.com/office/officeart/2005/8/quickstyle/simple2" qsCatId="simple" csTypeId="urn:microsoft.com/office/officeart/2005/8/colors/accent3_1" csCatId="accent3" phldr="1"/>
      <dgm:spPr/>
    </dgm:pt>
    <dgm:pt modelId="{4658EDFE-6C93-4228-8722-5253E3B7D7EF}">
      <dgm:prSet phldrT="[Text]"/>
      <dgm:spPr/>
      <dgm:t>
        <a:bodyPr/>
        <a:lstStyle/>
        <a:p>
          <a:pPr algn="ctr"/>
          <a:r>
            <a:rPr lang="en-US" b="1" dirty="0" smtClean="0"/>
            <a:t>Power User</a:t>
          </a:r>
        </a:p>
        <a:p>
          <a:r>
            <a:rPr lang="en-US" b="0" dirty="0" smtClean="0"/>
            <a:t>• 2.5 TB hard disk</a:t>
          </a:r>
        </a:p>
        <a:p>
          <a:r>
            <a:rPr lang="en-US" b="0" dirty="0" smtClean="0"/>
            <a:t>• Cloud storage</a:t>
          </a:r>
        </a:p>
        <a:p>
          <a:r>
            <a:rPr lang="en-US" b="0" dirty="0" smtClean="0"/>
            <a:t>• Optical disc drive</a:t>
          </a:r>
        </a:p>
        <a:p>
          <a:r>
            <a:rPr lang="en-US" b="0" dirty="0" smtClean="0"/>
            <a:t>• Portable hard disk for backup</a:t>
          </a:r>
        </a:p>
        <a:p>
          <a:r>
            <a:rPr lang="en-US" b="0" dirty="0" smtClean="0"/>
            <a:t>• USB flash drive</a:t>
          </a:r>
        </a:p>
      </dgm:t>
    </dgm:pt>
    <dgm:pt modelId="{7309460F-D23B-401F-91E0-3C46A5586878}" type="parTrans" cxnId="{843D8E71-6A31-49A8-BEA8-7D36B01BB990}">
      <dgm:prSet/>
      <dgm:spPr/>
      <dgm:t>
        <a:bodyPr/>
        <a:lstStyle/>
        <a:p>
          <a:endParaRPr lang="en-US"/>
        </a:p>
      </dgm:t>
    </dgm:pt>
    <dgm:pt modelId="{F56354C9-E8E9-4300-9686-0773353B9345}" type="sibTrans" cxnId="{843D8E71-6A31-49A8-BEA8-7D36B01BB990}">
      <dgm:prSet/>
      <dgm:spPr/>
      <dgm:t>
        <a:bodyPr/>
        <a:lstStyle/>
        <a:p>
          <a:endParaRPr lang="en-US"/>
        </a:p>
      </dgm:t>
    </dgm:pt>
    <dgm:pt modelId="{ABE00F3D-E3BB-460F-9AEE-C29132AF7B70}">
      <dgm:prSet phldrT="[Text]"/>
      <dgm:spPr/>
      <dgm:t>
        <a:bodyPr/>
        <a:lstStyle/>
        <a:p>
          <a:pPr algn="ctr"/>
          <a:r>
            <a:rPr lang="en-US" b="1" dirty="0" smtClean="0"/>
            <a:t>Enterprise User </a:t>
          </a:r>
          <a:br>
            <a:rPr lang="en-US" b="1" dirty="0" smtClean="0"/>
          </a:br>
          <a:r>
            <a:rPr lang="en-US" b="1" dirty="0" smtClean="0"/>
            <a:t>(desktop computer)</a:t>
          </a:r>
        </a:p>
        <a:p>
          <a:r>
            <a:rPr lang="en-US" b="0" dirty="0" smtClean="0"/>
            <a:t>• 1 TB hard disk</a:t>
          </a:r>
        </a:p>
        <a:p>
          <a:r>
            <a:rPr lang="en-US" b="0" dirty="0" smtClean="0"/>
            <a:t>• Optical disc drive</a:t>
          </a:r>
        </a:p>
        <a:p>
          <a:r>
            <a:rPr lang="en-US" b="0" dirty="0" smtClean="0"/>
            <a:t>• Smart card reader</a:t>
          </a:r>
        </a:p>
        <a:p>
          <a:r>
            <a:rPr lang="en-US" b="0" dirty="0" smtClean="0"/>
            <a:t>• Tape drive</a:t>
          </a:r>
        </a:p>
        <a:p>
          <a:r>
            <a:rPr lang="en-US" b="0" dirty="0" smtClean="0"/>
            <a:t>• USB flash drive</a:t>
          </a:r>
        </a:p>
      </dgm:t>
    </dgm:pt>
    <dgm:pt modelId="{7F797A13-7E2C-477E-B128-B9B883ACC04C}" type="parTrans" cxnId="{1C85B32D-5701-4718-A2D6-B9AA825B1FB7}">
      <dgm:prSet/>
      <dgm:spPr/>
      <dgm:t>
        <a:bodyPr/>
        <a:lstStyle/>
        <a:p>
          <a:endParaRPr lang="en-US"/>
        </a:p>
      </dgm:t>
    </dgm:pt>
    <dgm:pt modelId="{597B7A1A-9F55-4CCD-98C1-22A23E5F9556}" type="sibTrans" cxnId="{1C85B32D-5701-4718-A2D6-B9AA825B1FB7}">
      <dgm:prSet/>
      <dgm:spPr/>
      <dgm:t>
        <a:bodyPr/>
        <a:lstStyle/>
        <a:p>
          <a:endParaRPr lang="en-US"/>
        </a:p>
      </dgm:t>
    </dgm:pt>
    <dgm:pt modelId="{8B3B1D58-965D-4482-821A-2B49C4A55580}">
      <dgm:prSet phldrT="[Text]"/>
      <dgm:spPr/>
      <dgm:t>
        <a:bodyPr/>
        <a:lstStyle/>
        <a:p>
          <a:pPr algn="ctr"/>
          <a:r>
            <a:rPr lang="en-US" b="1" dirty="0" smtClean="0"/>
            <a:t>Enterprise User</a:t>
          </a:r>
          <a:br>
            <a:rPr lang="en-US" b="1" dirty="0" smtClean="0"/>
          </a:br>
          <a:r>
            <a:rPr lang="en-US" b="1" dirty="0" smtClean="0"/>
            <a:t>(server or mainframe)</a:t>
          </a:r>
        </a:p>
        <a:p>
          <a:r>
            <a:rPr lang="en-US" b="0" dirty="0" smtClean="0"/>
            <a:t>• Network storage server</a:t>
          </a:r>
        </a:p>
        <a:p>
          <a:r>
            <a:rPr lang="en-US" b="0" dirty="0" smtClean="0"/>
            <a:t>• 40 TB hard disk system</a:t>
          </a:r>
        </a:p>
        <a:p>
          <a:r>
            <a:rPr lang="en-US" b="0" dirty="0" smtClean="0"/>
            <a:t>• Optical disc server</a:t>
          </a:r>
        </a:p>
        <a:p>
          <a:r>
            <a:rPr lang="en-US" b="0" dirty="0" smtClean="0"/>
            <a:t>•</a:t>
          </a:r>
          <a:r>
            <a:rPr lang="it-IT" b="0" dirty="0" smtClean="0"/>
            <a:t> Microfilm or microfiche</a:t>
          </a:r>
          <a:endParaRPr lang="en-US" b="0" dirty="0" smtClean="0"/>
        </a:p>
      </dgm:t>
    </dgm:pt>
    <dgm:pt modelId="{37D948F5-9BA3-4CAB-B76E-757F9991659B}" type="parTrans" cxnId="{B490B2D5-8010-4A93-B9A5-A1B0A0040C70}">
      <dgm:prSet/>
      <dgm:spPr/>
      <dgm:t>
        <a:bodyPr/>
        <a:lstStyle/>
        <a:p>
          <a:endParaRPr lang="en-US"/>
        </a:p>
      </dgm:t>
    </dgm:pt>
    <dgm:pt modelId="{0E1975AE-7E2F-460B-B892-6467BBB3B460}" type="sibTrans" cxnId="{B490B2D5-8010-4A93-B9A5-A1B0A0040C70}">
      <dgm:prSet/>
      <dgm:spPr/>
      <dgm:t>
        <a:bodyPr/>
        <a:lstStyle/>
        <a:p>
          <a:endParaRPr lang="en-US"/>
        </a:p>
      </dgm:t>
    </dgm:pt>
    <dgm:pt modelId="{E1987462-1319-4594-8A82-EEC1E010FF41}" type="pres">
      <dgm:prSet presAssocID="{C34E6430-1A2B-46DD-B1A5-23161AD5B409}" presName="Name0" presStyleCnt="0">
        <dgm:presLayoutVars>
          <dgm:dir/>
          <dgm:resizeHandles val="exact"/>
        </dgm:presLayoutVars>
      </dgm:prSet>
      <dgm:spPr/>
    </dgm:pt>
    <dgm:pt modelId="{1D9142F3-03C3-4072-B726-D0464145EFEB}" type="pres">
      <dgm:prSet presAssocID="{C34E6430-1A2B-46DD-B1A5-23161AD5B409}" presName="bkgdShp" presStyleLbl="alignAccFollowNode1" presStyleIdx="0" presStyleCnt="1"/>
      <dgm:spPr/>
    </dgm:pt>
    <dgm:pt modelId="{1DE392A4-CF4F-427D-96B1-053DDD3F8938}" type="pres">
      <dgm:prSet presAssocID="{C34E6430-1A2B-46DD-B1A5-23161AD5B409}" presName="linComp" presStyleCnt="0"/>
      <dgm:spPr/>
    </dgm:pt>
    <dgm:pt modelId="{8D1C94FD-56A9-42EB-B55E-497E1F5AABF2}" type="pres">
      <dgm:prSet presAssocID="{4658EDFE-6C93-4228-8722-5253E3B7D7EF}" presName="compNode" presStyleCnt="0"/>
      <dgm:spPr/>
    </dgm:pt>
    <dgm:pt modelId="{8375FA1A-68A0-4FBF-BCBE-E9CC9D47964D}" type="pres">
      <dgm:prSet presAssocID="{4658EDFE-6C93-4228-8722-5253E3B7D7EF}" presName="node" presStyleLbl="node1" presStyleIdx="0" presStyleCnt="3">
        <dgm:presLayoutVars>
          <dgm:bulletEnabled val="1"/>
        </dgm:presLayoutVars>
      </dgm:prSet>
      <dgm:spPr/>
      <dgm:t>
        <a:bodyPr/>
        <a:lstStyle/>
        <a:p>
          <a:endParaRPr lang="en-US"/>
        </a:p>
      </dgm:t>
    </dgm:pt>
    <dgm:pt modelId="{5513C279-A29D-4084-9908-3725B913F8EC}" type="pres">
      <dgm:prSet presAssocID="{4658EDFE-6C93-4228-8722-5253E3B7D7EF}" presName="invisiNode" presStyleLbl="node1" presStyleIdx="0" presStyleCnt="3"/>
      <dgm:spPr/>
    </dgm:pt>
    <dgm:pt modelId="{9DF0D84F-B1D0-4A56-936E-5305BE1831BE}" type="pres">
      <dgm:prSet presAssocID="{4658EDFE-6C93-4228-8722-5253E3B7D7EF}" presName="imagNode" presStyleLbl="fgImgPlace1" presStyleIdx="0" presStyleCnt="3"/>
      <dgm:spPr>
        <a:blipFill rotWithShape="0">
          <a:blip xmlns:r="http://schemas.openxmlformats.org/officeDocument/2006/relationships" r:embed="rId1"/>
          <a:stretch>
            <a:fillRect/>
          </a:stretch>
        </a:blipFill>
      </dgm:spPr>
    </dgm:pt>
    <dgm:pt modelId="{150D9BDC-3454-4022-8BED-640D914C6A25}" type="pres">
      <dgm:prSet presAssocID="{F56354C9-E8E9-4300-9686-0773353B9345}" presName="sibTrans" presStyleLbl="sibTrans2D1" presStyleIdx="0" presStyleCnt="0"/>
      <dgm:spPr/>
      <dgm:t>
        <a:bodyPr/>
        <a:lstStyle/>
        <a:p>
          <a:endParaRPr lang="en-US"/>
        </a:p>
      </dgm:t>
    </dgm:pt>
    <dgm:pt modelId="{F5D39FCA-B732-4DCE-A618-26DE04FA35AE}" type="pres">
      <dgm:prSet presAssocID="{ABE00F3D-E3BB-460F-9AEE-C29132AF7B70}" presName="compNode" presStyleCnt="0"/>
      <dgm:spPr/>
    </dgm:pt>
    <dgm:pt modelId="{6C46F07F-6704-4CF6-8391-D36F938220E1}" type="pres">
      <dgm:prSet presAssocID="{ABE00F3D-E3BB-460F-9AEE-C29132AF7B70}" presName="node" presStyleLbl="node1" presStyleIdx="1" presStyleCnt="3">
        <dgm:presLayoutVars>
          <dgm:bulletEnabled val="1"/>
        </dgm:presLayoutVars>
      </dgm:prSet>
      <dgm:spPr/>
      <dgm:t>
        <a:bodyPr/>
        <a:lstStyle/>
        <a:p>
          <a:endParaRPr lang="en-US"/>
        </a:p>
      </dgm:t>
    </dgm:pt>
    <dgm:pt modelId="{EE32B5C8-805F-4427-8359-02742947EB26}" type="pres">
      <dgm:prSet presAssocID="{ABE00F3D-E3BB-460F-9AEE-C29132AF7B70}" presName="invisiNode" presStyleLbl="node1" presStyleIdx="1" presStyleCnt="3"/>
      <dgm:spPr/>
    </dgm:pt>
    <dgm:pt modelId="{9AC5542F-0ADB-44C0-8F70-9AC058C60136}" type="pres">
      <dgm:prSet presAssocID="{ABE00F3D-E3BB-460F-9AEE-C29132AF7B70}" presName="imagNode" presStyleLbl="fgImgPlace1" presStyleIdx="1" presStyleCnt="3"/>
      <dgm:spPr>
        <a:blipFill rotWithShape="0">
          <a:blip xmlns:r="http://schemas.openxmlformats.org/officeDocument/2006/relationships" r:embed="rId2"/>
          <a:stretch>
            <a:fillRect/>
          </a:stretch>
        </a:blipFill>
      </dgm:spPr>
    </dgm:pt>
    <dgm:pt modelId="{EBAE686E-D2BB-4BCB-B170-AF4B467851F4}" type="pres">
      <dgm:prSet presAssocID="{597B7A1A-9F55-4CCD-98C1-22A23E5F9556}" presName="sibTrans" presStyleLbl="sibTrans2D1" presStyleIdx="0" presStyleCnt="0"/>
      <dgm:spPr/>
      <dgm:t>
        <a:bodyPr/>
        <a:lstStyle/>
        <a:p>
          <a:endParaRPr lang="en-US"/>
        </a:p>
      </dgm:t>
    </dgm:pt>
    <dgm:pt modelId="{39F7CB91-3537-4FFB-93B9-88115435D877}" type="pres">
      <dgm:prSet presAssocID="{8B3B1D58-965D-4482-821A-2B49C4A55580}" presName="compNode" presStyleCnt="0"/>
      <dgm:spPr/>
    </dgm:pt>
    <dgm:pt modelId="{FF813678-D90D-4E28-BEC5-42306123CE1D}" type="pres">
      <dgm:prSet presAssocID="{8B3B1D58-965D-4482-821A-2B49C4A55580}" presName="node" presStyleLbl="node1" presStyleIdx="2" presStyleCnt="3">
        <dgm:presLayoutVars>
          <dgm:bulletEnabled val="1"/>
        </dgm:presLayoutVars>
      </dgm:prSet>
      <dgm:spPr/>
      <dgm:t>
        <a:bodyPr/>
        <a:lstStyle/>
        <a:p>
          <a:endParaRPr lang="en-US"/>
        </a:p>
      </dgm:t>
    </dgm:pt>
    <dgm:pt modelId="{341B4160-3339-4EF6-9B96-8BDB4E56447B}" type="pres">
      <dgm:prSet presAssocID="{8B3B1D58-965D-4482-821A-2B49C4A55580}" presName="invisiNode" presStyleLbl="node1" presStyleIdx="2" presStyleCnt="3"/>
      <dgm:spPr/>
    </dgm:pt>
    <dgm:pt modelId="{4CA58ADF-DE6B-414A-A479-8EAFB868A556}" type="pres">
      <dgm:prSet presAssocID="{8B3B1D58-965D-4482-821A-2B49C4A55580}" presName="imagNode" presStyleLbl="fgImgPlace1" presStyleIdx="2" presStyleCnt="3"/>
      <dgm:spPr>
        <a:blipFill rotWithShape="0">
          <a:blip xmlns:r="http://schemas.openxmlformats.org/officeDocument/2006/relationships" r:embed="rId2"/>
          <a:stretch>
            <a:fillRect/>
          </a:stretch>
        </a:blipFill>
      </dgm:spPr>
    </dgm:pt>
  </dgm:ptLst>
  <dgm:cxnLst>
    <dgm:cxn modelId="{B490B2D5-8010-4A93-B9A5-A1B0A0040C70}" srcId="{C34E6430-1A2B-46DD-B1A5-23161AD5B409}" destId="{8B3B1D58-965D-4482-821A-2B49C4A55580}" srcOrd="2" destOrd="0" parTransId="{37D948F5-9BA3-4CAB-B76E-757F9991659B}" sibTransId="{0E1975AE-7E2F-460B-B892-6467BBB3B460}"/>
    <dgm:cxn modelId="{B6F2A142-2EDC-4532-80DD-6CE69362185A}" type="presOf" srcId="{C34E6430-1A2B-46DD-B1A5-23161AD5B409}" destId="{E1987462-1319-4594-8A82-EEC1E010FF41}" srcOrd="0" destOrd="0" presId="urn:microsoft.com/office/officeart/2005/8/layout/pList2#6"/>
    <dgm:cxn modelId="{1C85B32D-5701-4718-A2D6-B9AA825B1FB7}" srcId="{C34E6430-1A2B-46DD-B1A5-23161AD5B409}" destId="{ABE00F3D-E3BB-460F-9AEE-C29132AF7B70}" srcOrd="1" destOrd="0" parTransId="{7F797A13-7E2C-477E-B128-B9B883ACC04C}" sibTransId="{597B7A1A-9F55-4CCD-98C1-22A23E5F9556}"/>
    <dgm:cxn modelId="{843D8E71-6A31-49A8-BEA8-7D36B01BB990}" srcId="{C34E6430-1A2B-46DD-B1A5-23161AD5B409}" destId="{4658EDFE-6C93-4228-8722-5253E3B7D7EF}" srcOrd="0" destOrd="0" parTransId="{7309460F-D23B-401F-91E0-3C46A5586878}" sibTransId="{F56354C9-E8E9-4300-9686-0773353B9345}"/>
    <dgm:cxn modelId="{106D8FEC-3CC6-4E24-B638-246A682BA482}" type="presOf" srcId="{4658EDFE-6C93-4228-8722-5253E3B7D7EF}" destId="{8375FA1A-68A0-4FBF-BCBE-E9CC9D47964D}" srcOrd="0" destOrd="0" presId="urn:microsoft.com/office/officeart/2005/8/layout/pList2#6"/>
    <dgm:cxn modelId="{78141419-452B-432F-BAC1-7CA3D8FA61D7}" type="presOf" srcId="{597B7A1A-9F55-4CCD-98C1-22A23E5F9556}" destId="{EBAE686E-D2BB-4BCB-B170-AF4B467851F4}" srcOrd="0" destOrd="0" presId="urn:microsoft.com/office/officeart/2005/8/layout/pList2#6"/>
    <dgm:cxn modelId="{C98D98B4-D02D-41D5-AFE2-7E5B74189879}" type="presOf" srcId="{ABE00F3D-E3BB-460F-9AEE-C29132AF7B70}" destId="{6C46F07F-6704-4CF6-8391-D36F938220E1}" srcOrd="0" destOrd="0" presId="urn:microsoft.com/office/officeart/2005/8/layout/pList2#6"/>
    <dgm:cxn modelId="{49A03427-2B5F-4880-92B0-7378D44C119A}" type="presOf" srcId="{8B3B1D58-965D-4482-821A-2B49C4A55580}" destId="{FF813678-D90D-4E28-BEC5-42306123CE1D}" srcOrd="0" destOrd="0" presId="urn:microsoft.com/office/officeart/2005/8/layout/pList2#6"/>
    <dgm:cxn modelId="{8A4E1273-CF26-4E77-9601-EE4C71E03F53}" type="presOf" srcId="{F56354C9-E8E9-4300-9686-0773353B9345}" destId="{150D9BDC-3454-4022-8BED-640D914C6A25}" srcOrd="0" destOrd="0" presId="urn:microsoft.com/office/officeart/2005/8/layout/pList2#6"/>
    <dgm:cxn modelId="{FC50BBE5-EC99-475D-A3AD-736685EB29E5}" type="presParOf" srcId="{E1987462-1319-4594-8A82-EEC1E010FF41}" destId="{1D9142F3-03C3-4072-B726-D0464145EFEB}" srcOrd="0" destOrd="0" presId="urn:microsoft.com/office/officeart/2005/8/layout/pList2#6"/>
    <dgm:cxn modelId="{1C4AC2C6-EB58-418D-82EA-4D0359F6324E}" type="presParOf" srcId="{E1987462-1319-4594-8A82-EEC1E010FF41}" destId="{1DE392A4-CF4F-427D-96B1-053DDD3F8938}" srcOrd="1" destOrd="0" presId="urn:microsoft.com/office/officeart/2005/8/layout/pList2#6"/>
    <dgm:cxn modelId="{1B26F3E0-F811-401E-B01E-5AECD9BD1C6F}" type="presParOf" srcId="{1DE392A4-CF4F-427D-96B1-053DDD3F8938}" destId="{8D1C94FD-56A9-42EB-B55E-497E1F5AABF2}" srcOrd="0" destOrd="0" presId="urn:microsoft.com/office/officeart/2005/8/layout/pList2#6"/>
    <dgm:cxn modelId="{A6A269AF-4D81-44C2-91C8-7688F111A406}" type="presParOf" srcId="{8D1C94FD-56A9-42EB-B55E-497E1F5AABF2}" destId="{8375FA1A-68A0-4FBF-BCBE-E9CC9D47964D}" srcOrd="0" destOrd="0" presId="urn:microsoft.com/office/officeart/2005/8/layout/pList2#6"/>
    <dgm:cxn modelId="{4EE33F9D-3643-41A6-AAD0-5F1F07A49A4F}" type="presParOf" srcId="{8D1C94FD-56A9-42EB-B55E-497E1F5AABF2}" destId="{5513C279-A29D-4084-9908-3725B913F8EC}" srcOrd="1" destOrd="0" presId="urn:microsoft.com/office/officeart/2005/8/layout/pList2#6"/>
    <dgm:cxn modelId="{FEDB365A-186E-4737-8F42-2396ADA1E07F}" type="presParOf" srcId="{8D1C94FD-56A9-42EB-B55E-497E1F5AABF2}" destId="{9DF0D84F-B1D0-4A56-936E-5305BE1831BE}" srcOrd="2" destOrd="0" presId="urn:microsoft.com/office/officeart/2005/8/layout/pList2#6"/>
    <dgm:cxn modelId="{9EE86737-2031-40FC-8C7C-62219867812A}" type="presParOf" srcId="{1DE392A4-CF4F-427D-96B1-053DDD3F8938}" destId="{150D9BDC-3454-4022-8BED-640D914C6A25}" srcOrd="1" destOrd="0" presId="urn:microsoft.com/office/officeart/2005/8/layout/pList2#6"/>
    <dgm:cxn modelId="{EE0BBEC1-DDE0-4DB7-8302-14A4315A8185}" type="presParOf" srcId="{1DE392A4-CF4F-427D-96B1-053DDD3F8938}" destId="{F5D39FCA-B732-4DCE-A618-26DE04FA35AE}" srcOrd="2" destOrd="0" presId="urn:microsoft.com/office/officeart/2005/8/layout/pList2#6"/>
    <dgm:cxn modelId="{1D2688FD-3941-48E7-B95B-D8689818061B}" type="presParOf" srcId="{F5D39FCA-B732-4DCE-A618-26DE04FA35AE}" destId="{6C46F07F-6704-4CF6-8391-D36F938220E1}" srcOrd="0" destOrd="0" presId="urn:microsoft.com/office/officeart/2005/8/layout/pList2#6"/>
    <dgm:cxn modelId="{54A874B5-7C2B-47CC-8526-E71D43355714}" type="presParOf" srcId="{F5D39FCA-B732-4DCE-A618-26DE04FA35AE}" destId="{EE32B5C8-805F-4427-8359-02742947EB26}" srcOrd="1" destOrd="0" presId="urn:microsoft.com/office/officeart/2005/8/layout/pList2#6"/>
    <dgm:cxn modelId="{FB98FD04-F931-4B95-B3E8-C2F82A07853B}" type="presParOf" srcId="{F5D39FCA-B732-4DCE-A618-26DE04FA35AE}" destId="{9AC5542F-0ADB-44C0-8F70-9AC058C60136}" srcOrd="2" destOrd="0" presId="urn:microsoft.com/office/officeart/2005/8/layout/pList2#6"/>
    <dgm:cxn modelId="{2A651B72-7930-4A9D-9B63-88CCCA1387D0}" type="presParOf" srcId="{1DE392A4-CF4F-427D-96B1-053DDD3F8938}" destId="{EBAE686E-D2BB-4BCB-B170-AF4B467851F4}" srcOrd="3" destOrd="0" presId="urn:microsoft.com/office/officeart/2005/8/layout/pList2#6"/>
    <dgm:cxn modelId="{2644DF15-99F4-482F-9E52-E73237DC0187}" type="presParOf" srcId="{1DE392A4-CF4F-427D-96B1-053DDD3F8938}" destId="{39F7CB91-3537-4FFB-93B9-88115435D877}" srcOrd="4" destOrd="0" presId="urn:microsoft.com/office/officeart/2005/8/layout/pList2#6"/>
    <dgm:cxn modelId="{6FC01E56-F4D4-4393-8336-8855E22BB752}" type="presParOf" srcId="{39F7CB91-3537-4FFB-93B9-88115435D877}" destId="{FF813678-D90D-4E28-BEC5-42306123CE1D}" srcOrd="0" destOrd="0" presId="urn:microsoft.com/office/officeart/2005/8/layout/pList2#6"/>
    <dgm:cxn modelId="{41B78B74-E0C3-4D57-AC81-2004C0F1944D}" type="presParOf" srcId="{39F7CB91-3537-4FFB-93B9-88115435D877}" destId="{341B4160-3339-4EF6-9B96-8BDB4E56447B}" srcOrd="1" destOrd="0" presId="urn:microsoft.com/office/officeart/2005/8/layout/pList2#6"/>
    <dgm:cxn modelId="{CEE4557F-1FCC-486B-8233-1B8F34DFE2D0}" type="presParOf" srcId="{39F7CB91-3537-4FFB-93B9-88115435D877}" destId="{4CA58ADF-DE6B-414A-A479-8EAFB868A556}" srcOrd="2" destOrd="0" presId="urn:microsoft.com/office/officeart/2005/8/layout/pList2#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E81CEAA-AC53-4757-9CAE-BEBEAC68ACC2}">
      <dsp:nvSpPr>
        <dsp:cNvPr id="0" name=""/>
        <dsp:cNvSpPr/>
      </dsp:nvSpPr>
      <dsp:spPr>
        <a:xfrm>
          <a:off x="426764" y="1116"/>
          <a:ext cx="3222128" cy="193327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Faster access time</a:t>
          </a:r>
          <a:endParaRPr lang="en-US" sz="2500" kern="1200" dirty="0">
            <a:solidFill>
              <a:sysClr val="window" lastClr="FFFFFF"/>
            </a:solidFill>
            <a:latin typeface="Calibri"/>
            <a:ea typeface="+mn-ea"/>
            <a:cs typeface="+mn-cs"/>
          </a:endParaRPr>
        </a:p>
      </dsp:txBody>
      <dsp:txXfrm>
        <a:off x="426764" y="1116"/>
        <a:ext cx="3222128" cy="1933277"/>
      </dsp:txXfrm>
    </dsp:sp>
    <dsp:sp modelId="{1400FC9B-190C-4813-8208-BEA4DCED162D}">
      <dsp:nvSpPr>
        <dsp:cNvPr id="0" name=""/>
        <dsp:cNvSpPr/>
      </dsp:nvSpPr>
      <dsp:spPr>
        <a:xfrm>
          <a:off x="3971106" y="1116"/>
          <a:ext cx="3222128" cy="193327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Faster transfer rates</a:t>
          </a:r>
          <a:endParaRPr lang="en-US" sz="2500" kern="1200" dirty="0">
            <a:solidFill>
              <a:sysClr val="window" lastClr="FFFFFF"/>
            </a:solidFill>
            <a:latin typeface="Calibri"/>
            <a:ea typeface="+mn-ea"/>
            <a:cs typeface="+mn-cs"/>
          </a:endParaRPr>
        </a:p>
      </dsp:txBody>
      <dsp:txXfrm>
        <a:off x="3971106" y="1116"/>
        <a:ext cx="3222128" cy="1933277"/>
      </dsp:txXfrm>
    </dsp:sp>
    <dsp:sp modelId="{6916CEDB-DDFF-4F7D-BA91-9A23C487FB90}">
      <dsp:nvSpPr>
        <dsp:cNvPr id="0" name=""/>
        <dsp:cNvSpPr/>
      </dsp:nvSpPr>
      <dsp:spPr>
        <a:xfrm>
          <a:off x="426764" y="2256606"/>
          <a:ext cx="3222128" cy="193327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Generate less heat and consume less power</a:t>
          </a:r>
          <a:endParaRPr lang="en-US" sz="2500" kern="1200" dirty="0">
            <a:solidFill>
              <a:sysClr val="window" lastClr="FFFFFF"/>
            </a:solidFill>
            <a:latin typeface="Calibri"/>
            <a:ea typeface="+mn-ea"/>
            <a:cs typeface="+mn-cs"/>
          </a:endParaRPr>
        </a:p>
      </dsp:txBody>
      <dsp:txXfrm>
        <a:off x="426764" y="2256606"/>
        <a:ext cx="3222128" cy="1933277"/>
      </dsp:txXfrm>
    </dsp:sp>
    <dsp:sp modelId="{F62FAC9F-36C3-4935-8A4D-44FDEF463A8E}">
      <dsp:nvSpPr>
        <dsp:cNvPr id="0" name=""/>
        <dsp:cNvSpPr/>
      </dsp:nvSpPr>
      <dsp:spPr>
        <a:xfrm>
          <a:off x="3971106" y="2256606"/>
          <a:ext cx="3222128" cy="1933277"/>
        </a:xfrm>
        <a:prstGeom prst="flowChartPunchedTap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Last longer</a:t>
          </a:r>
          <a:endParaRPr lang="en-US" sz="2500" kern="1200" dirty="0">
            <a:solidFill>
              <a:sysClr val="window" lastClr="FFFFFF"/>
            </a:solidFill>
            <a:latin typeface="Calibri"/>
            <a:ea typeface="+mn-ea"/>
            <a:cs typeface="+mn-cs"/>
          </a:endParaRPr>
        </a:p>
      </dsp:txBody>
      <dsp:txXfrm>
        <a:off x="3971106" y="2256606"/>
        <a:ext cx="3222128" cy="193327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762ADA-21A1-40D9-BB1C-88B8AFBF149A}">
      <dsp:nvSpPr>
        <dsp:cNvPr id="0" name=""/>
        <dsp:cNvSpPr/>
      </dsp:nvSpPr>
      <dsp:spPr>
        <a:xfrm>
          <a:off x="2589"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bg1"/>
              </a:solidFill>
              <a:latin typeface="Calibri"/>
              <a:ea typeface="+mn-ea"/>
              <a:cs typeface="+mn-cs"/>
            </a:rPr>
            <a:t>CompactFlash</a:t>
          </a:r>
          <a:r>
            <a:rPr lang="en-US" sz="2400" kern="1200" dirty="0" smtClean="0">
              <a:solidFill>
                <a:schemeClr val="bg1"/>
              </a:solidFill>
              <a:latin typeface="Calibri"/>
              <a:ea typeface="+mn-ea"/>
              <a:cs typeface="+mn-cs"/>
            </a:rPr>
            <a:t> (CF)</a:t>
          </a:r>
          <a:endParaRPr lang="en-US" sz="2400" kern="1200" dirty="0">
            <a:solidFill>
              <a:schemeClr val="bg1"/>
            </a:solidFill>
            <a:latin typeface="Calibri"/>
            <a:ea typeface="+mn-ea"/>
            <a:cs typeface="+mn-cs"/>
          </a:endParaRPr>
        </a:p>
      </dsp:txBody>
      <dsp:txXfrm>
        <a:off x="2589" y="264824"/>
        <a:ext cx="2054423" cy="1232654"/>
      </dsp:txXfrm>
    </dsp:sp>
    <dsp:sp modelId="{467E73BD-8378-4186-9366-24DB8EC537C2}">
      <dsp:nvSpPr>
        <dsp:cNvPr id="0" name=""/>
        <dsp:cNvSpPr/>
      </dsp:nvSpPr>
      <dsp:spPr>
        <a:xfrm>
          <a:off x="2262455"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Calibri"/>
              <a:ea typeface="+mn-ea"/>
              <a:cs typeface="+mn-cs"/>
            </a:rPr>
            <a:t>Secure Digital (SD)</a:t>
          </a:r>
          <a:endParaRPr lang="en-US" sz="2400" kern="1200" dirty="0">
            <a:solidFill>
              <a:schemeClr val="bg1"/>
            </a:solidFill>
            <a:latin typeface="Calibri"/>
            <a:ea typeface="+mn-ea"/>
            <a:cs typeface="+mn-cs"/>
          </a:endParaRPr>
        </a:p>
      </dsp:txBody>
      <dsp:txXfrm>
        <a:off x="2262455" y="264824"/>
        <a:ext cx="2054423" cy="1232654"/>
      </dsp:txXfrm>
    </dsp:sp>
    <dsp:sp modelId="{2649ED74-5EF6-49AC-9E1A-97B319818F3B}">
      <dsp:nvSpPr>
        <dsp:cNvPr id="0" name=""/>
        <dsp:cNvSpPr/>
      </dsp:nvSpPr>
      <dsp:spPr>
        <a:xfrm>
          <a:off x="4522321"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Calibri"/>
              <a:ea typeface="+mn-ea"/>
              <a:cs typeface="+mn-cs"/>
            </a:rPr>
            <a:t>Secure Digital High Capacity (SDHC)</a:t>
          </a:r>
          <a:endParaRPr lang="en-US" sz="2400" kern="1200" dirty="0">
            <a:solidFill>
              <a:schemeClr val="bg1"/>
            </a:solidFill>
            <a:latin typeface="Calibri"/>
            <a:ea typeface="+mn-ea"/>
            <a:cs typeface="+mn-cs"/>
          </a:endParaRPr>
        </a:p>
      </dsp:txBody>
      <dsp:txXfrm>
        <a:off x="4522321" y="264824"/>
        <a:ext cx="2054423" cy="1232654"/>
      </dsp:txXfrm>
    </dsp:sp>
    <dsp:sp modelId="{5FA2AD58-82BD-4424-A54B-561A1CB94D56}">
      <dsp:nvSpPr>
        <dsp:cNvPr id="0" name=""/>
        <dsp:cNvSpPr/>
      </dsp:nvSpPr>
      <dsp:spPr>
        <a:xfrm>
          <a:off x="6782186" y="264824"/>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bg1"/>
              </a:solidFill>
              <a:latin typeface="Calibri"/>
              <a:ea typeface="+mn-ea"/>
              <a:cs typeface="+mn-cs"/>
            </a:rPr>
            <a:t>microSD</a:t>
          </a:r>
          <a:endParaRPr lang="en-US" sz="2400" kern="1200" dirty="0">
            <a:solidFill>
              <a:schemeClr val="bg1"/>
            </a:solidFill>
            <a:latin typeface="Calibri"/>
            <a:ea typeface="+mn-ea"/>
            <a:cs typeface="+mn-cs"/>
          </a:endParaRPr>
        </a:p>
      </dsp:txBody>
      <dsp:txXfrm>
        <a:off x="6782186" y="264824"/>
        <a:ext cx="2054423" cy="1232654"/>
      </dsp:txXfrm>
    </dsp:sp>
    <dsp:sp modelId="{5DAB8D61-E27F-41FB-9309-81D35CAE2033}">
      <dsp:nvSpPr>
        <dsp:cNvPr id="0" name=""/>
        <dsp:cNvSpPr/>
      </dsp:nvSpPr>
      <dsp:spPr>
        <a:xfrm>
          <a:off x="2589"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bg1"/>
              </a:solidFill>
              <a:latin typeface="Calibri"/>
              <a:ea typeface="+mn-ea"/>
              <a:cs typeface="+mn-cs"/>
            </a:rPr>
            <a:t>microSDHC</a:t>
          </a:r>
          <a:endParaRPr lang="en-US" sz="2400" kern="1200" dirty="0">
            <a:solidFill>
              <a:schemeClr val="bg1"/>
            </a:solidFill>
            <a:latin typeface="Calibri"/>
            <a:ea typeface="+mn-ea"/>
            <a:cs typeface="+mn-cs"/>
          </a:endParaRPr>
        </a:p>
      </dsp:txBody>
      <dsp:txXfrm>
        <a:off x="2589" y="1702921"/>
        <a:ext cx="2054423" cy="1232654"/>
      </dsp:txXfrm>
    </dsp:sp>
    <dsp:sp modelId="{A5436C62-2A75-43A7-A621-FC905DB47594}">
      <dsp:nvSpPr>
        <dsp:cNvPr id="0" name=""/>
        <dsp:cNvSpPr/>
      </dsp:nvSpPr>
      <dsp:spPr>
        <a:xfrm>
          <a:off x="2262455"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bg1"/>
              </a:solidFill>
              <a:latin typeface="Calibri"/>
              <a:ea typeface="+mn-ea"/>
              <a:cs typeface="+mn-cs"/>
            </a:rPr>
            <a:t>xD</a:t>
          </a:r>
          <a:r>
            <a:rPr lang="en-US" sz="2400" kern="1200" dirty="0" smtClean="0">
              <a:solidFill>
                <a:schemeClr val="bg1"/>
              </a:solidFill>
              <a:latin typeface="Calibri"/>
              <a:ea typeface="+mn-ea"/>
              <a:cs typeface="+mn-cs"/>
            </a:rPr>
            <a:t> Picture Card</a:t>
          </a:r>
          <a:endParaRPr lang="en-US" sz="2400" kern="1200" dirty="0">
            <a:solidFill>
              <a:schemeClr val="bg1"/>
            </a:solidFill>
            <a:latin typeface="Calibri"/>
            <a:ea typeface="+mn-ea"/>
            <a:cs typeface="+mn-cs"/>
          </a:endParaRPr>
        </a:p>
      </dsp:txBody>
      <dsp:txXfrm>
        <a:off x="2262455" y="1702921"/>
        <a:ext cx="2054423" cy="1232654"/>
      </dsp:txXfrm>
    </dsp:sp>
    <dsp:sp modelId="{03138777-4673-42CE-9CA4-F266B9E7BB19}">
      <dsp:nvSpPr>
        <dsp:cNvPr id="0" name=""/>
        <dsp:cNvSpPr/>
      </dsp:nvSpPr>
      <dsp:spPr>
        <a:xfrm>
          <a:off x="4522321"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Calibri"/>
              <a:ea typeface="+mn-ea"/>
              <a:cs typeface="+mn-cs"/>
            </a:rPr>
            <a:t>Memory Stick</a:t>
          </a:r>
          <a:endParaRPr lang="en-US" sz="2400" kern="1200" dirty="0">
            <a:solidFill>
              <a:schemeClr val="bg1"/>
            </a:solidFill>
            <a:latin typeface="Calibri"/>
            <a:ea typeface="+mn-ea"/>
            <a:cs typeface="+mn-cs"/>
          </a:endParaRPr>
        </a:p>
      </dsp:txBody>
      <dsp:txXfrm>
        <a:off x="4522321" y="1702921"/>
        <a:ext cx="2054423" cy="1232654"/>
      </dsp:txXfrm>
    </dsp:sp>
    <dsp:sp modelId="{1676574A-B68D-43AF-84EF-CE9F633A13D1}">
      <dsp:nvSpPr>
        <dsp:cNvPr id="0" name=""/>
        <dsp:cNvSpPr/>
      </dsp:nvSpPr>
      <dsp:spPr>
        <a:xfrm>
          <a:off x="6782186" y="1702921"/>
          <a:ext cx="2054423" cy="1232654"/>
        </a:xfrm>
        <a:prstGeom prst="rect">
          <a:avLst/>
        </a:prstGeom>
        <a:solidFill>
          <a:srgbClr val="0000C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latin typeface="Calibri"/>
              <a:ea typeface="+mn-ea"/>
              <a:cs typeface="+mn-cs"/>
            </a:rPr>
            <a:t>Memory Stick Micro (M2)</a:t>
          </a:r>
          <a:endParaRPr lang="en-US" sz="2400" kern="1200" dirty="0">
            <a:solidFill>
              <a:schemeClr val="bg1"/>
            </a:solidFill>
            <a:latin typeface="Calibri"/>
            <a:ea typeface="+mn-ea"/>
            <a:cs typeface="+mn-cs"/>
          </a:endParaRPr>
        </a:p>
      </dsp:txBody>
      <dsp:txXfrm>
        <a:off x="6782186" y="1702921"/>
        <a:ext cx="2054423" cy="123265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7847C0-C125-4E1B-AF7E-691BD56CB745}">
      <dsp:nvSpPr>
        <dsp:cNvPr id="0" name=""/>
        <dsp:cNvSpPr/>
      </dsp:nvSpPr>
      <dsp:spPr>
        <a:xfrm>
          <a:off x="874" y="107584"/>
          <a:ext cx="3410024" cy="2046014"/>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solidFill>
                <a:sysClr val="windowText" lastClr="000000"/>
              </a:solidFill>
              <a:latin typeface="Calibri"/>
              <a:ea typeface="+mn-ea"/>
              <a:cs typeface="+mn-cs"/>
            </a:rPr>
            <a:t>PC Card</a:t>
          </a:r>
          <a:endParaRPr lang="en-US" sz="3100" kern="1200" dirty="0">
            <a:solidFill>
              <a:sysClr val="windowText" lastClr="000000"/>
            </a:solidFill>
            <a:latin typeface="Calibri"/>
            <a:ea typeface="+mn-ea"/>
            <a:cs typeface="+mn-cs"/>
          </a:endParaRPr>
        </a:p>
      </dsp:txBody>
      <dsp:txXfrm>
        <a:off x="874" y="107584"/>
        <a:ext cx="3410024" cy="2046014"/>
      </dsp:txXfrm>
    </dsp:sp>
    <dsp:sp modelId="{129960C5-DD5A-4FE5-8227-5E033A6D015E}">
      <dsp:nvSpPr>
        <dsp:cNvPr id="0" name=""/>
        <dsp:cNvSpPr/>
      </dsp:nvSpPr>
      <dsp:spPr>
        <a:xfrm>
          <a:off x="3751901" y="107584"/>
          <a:ext cx="3410024" cy="2046014"/>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solidFill>
                <a:sysClr val="windowText" lastClr="000000"/>
              </a:solidFill>
              <a:latin typeface="Calibri"/>
              <a:ea typeface="+mn-ea"/>
              <a:cs typeface="+mn-cs"/>
            </a:rPr>
            <a:t>Magnetic stripe cards and smart cards</a:t>
          </a:r>
          <a:endParaRPr lang="en-US" sz="3100" kern="1200" dirty="0">
            <a:solidFill>
              <a:sysClr val="windowText" lastClr="000000"/>
            </a:solidFill>
            <a:latin typeface="Calibri"/>
            <a:ea typeface="+mn-ea"/>
            <a:cs typeface="+mn-cs"/>
          </a:endParaRPr>
        </a:p>
      </dsp:txBody>
      <dsp:txXfrm>
        <a:off x="3751901" y="107584"/>
        <a:ext cx="3410024" cy="2046014"/>
      </dsp:txXfrm>
    </dsp:sp>
    <dsp:sp modelId="{860C91FD-09E2-4DA2-B27F-02E2071555B0}">
      <dsp:nvSpPr>
        <dsp:cNvPr id="0" name=""/>
        <dsp:cNvSpPr/>
      </dsp:nvSpPr>
      <dsp:spPr>
        <a:xfrm>
          <a:off x="874" y="2494601"/>
          <a:ext cx="3410024" cy="2046014"/>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solidFill>
                <a:sysClr val="windowText" lastClr="000000"/>
              </a:solidFill>
              <a:latin typeface="Calibri"/>
              <a:ea typeface="+mn-ea"/>
              <a:cs typeface="+mn-cs"/>
            </a:rPr>
            <a:t>Microfilm and microfiche</a:t>
          </a:r>
          <a:endParaRPr lang="en-US" sz="3100" kern="1200" dirty="0">
            <a:solidFill>
              <a:sysClr val="windowText" lastClr="000000"/>
            </a:solidFill>
            <a:latin typeface="Calibri"/>
            <a:ea typeface="+mn-ea"/>
            <a:cs typeface="+mn-cs"/>
          </a:endParaRPr>
        </a:p>
      </dsp:txBody>
      <dsp:txXfrm>
        <a:off x="874" y="2494601"/>
        <a:ext cx="3410024" cy="2046014"/>
      </dsp:txXfrm>
    </dsp:sp>
    <dsp:sp modelId="{47DB9897-4199-4A7D-80FA-6DE4C270E0C6}">
      <dsp:nvSpPr>
        <dsp:cNvPr id="0" name=""/>
        <dsp:cNvSpPr/>
      </dsp:nvSpPr>
      <dsp:spPr>
        <a:xfrm>
          <a:off x="3751901" y="2494601"/>
          <a:ext cx="3410024" cy="2046014"/>
        </a:xfrm>
        <a:prstGeom prst="doubleWave">
          <a:avLst/>
        </a:prstGeom>
        <a:solidFill>
          <a:srgbClr val="8064A2">
            <a:hueOff val="0"/>
            <a:satOff val="0"/>
            <a:lumOff val="0"/>
            <a:alphaOff val="0"/>
          </a:srgb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solidFill>
                <a:sysClr val="windowText" lastClr="000000"/>
              </a:solidFill>
              <a:latin typeface="Calibri"/>
              <a:ea typeface="+mn-ea"/>
              <a:cs typeface="+mn-cs"/>
            </a:rPr>
            <a:t>Enterprise storage</a:t>
          </a:r>
          <a:endParaRPr lang="en-US" sz="3100" kern="1200" dirty="0">
            <a:solidFill>
              <a:sysClr val="windowText" lastClr="000000"/>
            </a:solidFill>
            <a:latin typeface="Calibri"/>
            <a:ea typeface="+mn-ea"/>
            <a:cs typeface="+mn-cs"/>
          </a:endParaRPr>
        </a:p>
      </dsp:txBody>
      <dsp:txXfrm>
        <a:off x="3751901" y="2494601"/>
        <a:ext cx="3410024" cy="204601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5F06E9-C0E6-4A8E-A952-1FABE720374C}">
      <dsp:nvSpPr>
        <dsp:cNvPr id="0" name=""/>
        <dsp:cNvSpPr/>
      </dsp:nvSpPr>
      <dsp:spPr>
        <a:xfrm>
          <a:off x="0" y="8234"/>
          <a:ext cx="6324600" cy="551655"/>
        </a:xfrm>
        <a:prstGeom prst="round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solidFill>
                <a:sysClr val="window" lastClr="FFFFFF"/>
              </a:solidFill>
              <a:latin typeface="Calibri"/>
              <a:ea typeface="+mn-ea"/>
              <a:cs typeface="+mn-cs"/>
            </a:rPr>
            <a:t>Access files from any computer</a:t>
          </a:r>
          <a:endParaRPr lang="en-US" sz="2300" kern="1200" dirty="0">
            <a:solidFill>
              <a:sysClr val="window" lastClr="FFFFFF"/>
            </a:solidFill>
            <a:latin typeface="Calibri"/>
            <a:ea typeface="+mn-ea"/>
            <a:cs typeface="+mn-cs"/>
          </a:endParaRPr>
        </a:p>
      </dsp:txBody>
      <dsp:txXfrm>
        <a:off x="0" y="8234"/>
        <a:ext cx="6324600" cy="551655"/>
      </dsp:txXfrm>
    </dsp:sp>
    <dsp:sp modelId="{175D6CEC-1A96-4604-AAD0-05EAE7FF48E4}">
      <dsp:nvSpPr>
        <dsp:cNvPr id="0" name=""/>
        <dsp:cNvSpPr/>
      </dsp:nvSpPr>
      <dsp:spPr>
        <a:xfrm>
          <a:off x="0" y="626129"/>
          <a:ext cx="6324600" cy="551655"/>
        </a:xfrm>
        <a:prstGeom prst="round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solidFill>
                <a:sysClr val="window" lastClr="FFFFFF"/>
              </a:solidFill>
              <a:latin typeface="Calibri"/>
              <a:ea typeface="+mn-ea"/>
              <a:cs typeface="+mn-cs"/>
            </a:rPr>
            <a:t>Store large files instantaneously</a:t>
          </a:r>
          <a:endParaRPr lang="en-US" sz="2300" kern="1200" dirty="0">
            <a:solidFill>
              <a:sysClr val="window" lastClr="FFFFFF"/>
            </a:solidFill>
            <a:latin typeface="Calibri"/>
            <a:ea typeface="+mn-ea"/>
            <a:cs typeface="+mn-cs"/>
          </a:endParaRPr>
        </a:p>
      </dsp:txBody>
      <dsp:txXfrm>
        <a:off x="0" y="626129"/>
        <a:ext cx="6324600" cy="551655"/>
      </dsp:txXfrm>
    </dsp:sp>
    <dsp:sp modelId="{56B04AC4-FAD0-4735-90AA-962C3B3CC855}">
      <dsp:nvSpPr>
        <dsp:cNvPr id="0" name=""/>
        <dsp:cNvSpPr/>
      </dsp:nvSpPr>
      <dsp:spPr>
        <a:xfrm>
          <a:off x="0" y="1244024"/>
          <a:ext cx="6324600" cy="551655"/>
        </a:xfrm>
        <a:prstGeom prst="round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solidFill>
                <a:sysClr val="window" lastClr="FFFFFF"/>
              </a:solidFill>
              <a:latin typeface="Calibri"/>
              <a:ea typeface="+mn-ea"/>
              <a:cs typeface="+mn-cs"/>
            </a:rPr>
            <a:t>Allow others to access their files</a:t>
          </a:r>
          <a:endParaRPr lang="en-US" sz="2300" kern="1200" dirty="0">
            <a:solidFill>
              <a:sysClr val="window" lastClr="FFFFFF"/>
            </a:solidFill>
            <a:latin typeface="Calibri"/>
            <a:ea typeface="+mn-ea"/>
            <a:cs typeface="+mn-cs"/>
          </a:endParaRPr>
        </a:p>
      </dsp:txBody>
      <dsp:txXfrm>
        <a:off x="0" y="1244024"/>
        <a:ext cx="6324600" cy="551655"/>
      </dsp:txXfrm>
    </dsp:sp>
    <dsp:sp modelId="{FA47D2B8-6E93-4260-BEED-E6CA229810E4}">
      <dsp:nvSpPr>
        <dsp:cNvPr id="0" name=""/>
        <dsp:cNvSpPr/>
      </dsp:nvSpPr>
      <dsp:spPr>
        <a:xfrm>
          <a:off x="0" y="1861919"/>
          <a:ext cx="6324600" cy="551655"/>
        </a:xfrm>
        <a:prstGeom prst="round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solidFill>
                <a:sysClr val="window" lastClr="FFFFFF"/>
              </a:solidFill>
              <a:latin typeface="Calibri"/>
              <a:ea typeface="+mn-ea"/>
              <a:cs typeface="+mn-cs"/>
            </a:rPr>
            <a:t>View time-critical data and images immediately</a:t>
          </a:r>
          <a:endParaRPr lang="en-US" sz="2300" kern="1200" dirty="0">
            <a:solidFill>
              <a:sysClr val="window" lastClr="FFFFFF"/>
            </a:solidFill>
            <a:latin typeface="Calibri"/>
            <a:ea typeface="+mn-ea"/>
            <a:cs typeface="+mn-cs"/>
          </a:endParaRPr>
        </a:p>
      </dsp:txBody>
      <dsp:txXfrm>
        <a:off x="0" y="1861919"/>
        <a:ext cx="6324600" cy="551655"/>
      </dsp:txXfrm>
    </dsp:sp>
    <dsp:sp modelId="{AA33B99A-2D26-433B-9343-A332C6510CD5}">
      <dsp:nvSpPr>
        <dsp:cNvPr id="0" name=""/>
        <dsp:cNvSpPr/>
      </dsp:nvSpPr>
      <dsp:spPr>
        <a:xfrm>
          <a:off x="0" y="2479814"/>
          <a:ext cx="6324600" cy="551655"/>
        </a:xfrm>
        <a:prstGeom prst="round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solidFill>
                <a:sysClr val="window" lastClr="FFFFFF"/>
              </a:solidFill>
              <a:latin typeface="Calibri"/>
              <a:ea typeface="+mn-ea"/>
              <a:cs typeface="+mn-cs"/>
            </a:rPr>
            <a:t>Store offsite backups</a:t>
          </a:r>
          <a:endParaRPr lang="en-US" sz="2300" kern="1200" dirty="0">
            <a:solidFill>
              <a:sysClr val="window" lastClr="FFFFFF"/>
            </a:solidFill>
            <a:latin typeface="Calibri"/>
            <a:ea typeface="+mn-ea"/>
            <a:cs typeface="+mn-cs"/>
          </a:endParaRPr>
        </a:p>
      </dsp:txBody>
      <dsp:txXfrm>
        <a:off x="0" y="2479814"/>
        <a:ext cx="6324600" cy="551655"/>
      </dsp:txXfrm>
    </dsp:sp>
    <dsp:sp modelId="{DC3E3655-CD7A-44A3-9403-BE5DA3C222DE}">
      <dsp:nvSpPr>
        <dsp:cNvPr id="0" name=""/>
        <dsp:cNvSpPr/>
      </dsp:nvSpPr>
      <dsp:spPr>
        <a:xfrm>
          <a:off x="0" y="3097710"/>
          <a:ext cx="6324600" cy="551655"/>
        </a:xfrm>
        <a:prstGeom prst="round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solidFill>
                <a:sysClr val="window" lastClr="FFFFFF"/>
              </a:solidFill>
              <a:latin typeface="Calibri"/>
              <a:ea typeface="+mn-ea"/>
              <a:cs typeface="+mn-cs"/>
            </a:rPr>
            <a:t>Provide data center functions</a:t>
          </a:r>
          <a:endParaRPr lang="en-US" sz="2300" kern="1200" dirty="0">
            <a:solidFill>
              <a:sysClr val="window" lastClr="FFFFFF"/>
            </a:solidFill>
            <a:latin typeface="Calibri"/>
            <a:ea typeface="+mn-ea"/>
            <a:cs typeface="+mn-cs"/>
          </a:endParaRPr>
        </a:p>
      </dsp:txBody>
      <dsp:txXfrm>
        <a:off x="0" y="3097710"/>
        <a:ext cx="6324600" cy="55165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9142F3-03C3-4072-B726-D0464145EFEB}">
      <dsp:nvSpPr>
        <dsp:cNvPr id="0" name=""/>
        <dsp:cNvSpPr/>
      </dsp:nvSpPr>
      <dsp:spPr>
        <a:xfrm>
          <a:off x="0" y="0"/>
          <a:ext cx="8839200" cy="2091690"/>
        </a:xfrm>
        <a:prstGeom prst="roundRect">
          <a:avLst>
            <a:gd name="adj" fmla="val 10000"/>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F0D84F-B1D0-4A56-936E-5305BE1831BE}">
      <dsp:nvSpPr>
        <dsp:cNvPr id="0" name=""/>
        <dsp:cNvSpPr/>
      </dsp:nvSpPr>
      <dsp:spPr>
        <a:xfrm>
          <a:off x="265176" y="278892"/>
          <a:ext cx="2596514" cy="1533906"/>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375FA1A-68A0-4FBF-BCBE-E9CC9D47964D}">
      <dsp:nvSpPr>
        <dsp:cNvPr id="0" name=""/>
        <dsp:cNvSpPr/>
      </dsp:nvSpPr>
      <dsp:spPr>
        <a:xfrm rot="10800000">
          <a:off x="265176" y="2091689"/>
          <a:ext cx="2596514" cy="2556510"/>
        </a:xfrm>
        <a:prstGeom prst="round2SameRect">
          <a:avLst>
            <a:gd name="adj1" fmla="val 10500"/>
            <a:gd name="adj2" fmla="val 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kern="1200" dirty="0" smtClean="0"/>
            <a:t>Home user</a:t>
          </a:r>
        </a:p>
        <a:p>
          <a:pPr lvl="0" algn="l" defTabSz="711200">
            <a:lnSpc>
              <a:spcPct val="90000"/>
            </a:lnSpc>
            <a:spcBef>
              <a:spcPct val="0"/>
            </a:spcBef>
            <a:spcAft>
              <a:spcPct val="35000"/>
            </a:spcAft>
          </a:pPr>
          <a:r>
            <a:rPr lang="en-US" sz="1600" b="1" kern="1200" dirty="0" smtClean="0"/>
            <a:t>• </a:t>
          </a:r>
          <a:r>
            <a:rPr lang="en-US" sz="1600" b="0" kern="1200" dirty="0" smtClean="0"/>
            <a:t>500 GB hard disk</a:t>
          </a:r>
        </a:p>
        <a:p>
          <a:pPr lvl="0" algn="l" defTabSz="711200">
            <a:lnSpc>
              <a:spcPct val="90000"/>
            </a:lnSpc>
            <a:spcBef>
              <a:spcPct val="0"/>
            </a:spcBef>
            <a:spcAft>
              <a:spcPct val="35000"/>
            </a:spcAft>
          </a:pPr>
          <a:r>
            <a:rPr lang="en-US" sz="1600" b="0" kern="1200" dirty="0" smtClean="0"/>
            <a:t>• Cloud storage</a:t>
          </a:r>
        </a:p>
        <a:p>
          <a:pPr lvl="0" algn="l" defTabSz="711200">
            <a:lnSpc>
              <a:spcPct val="90000"/>
            </a:lnSpc>
            <a:spcBef>
              <a:spcPct val="0"/>
            </a:spcBef>
            <a:spcAft>
              <a:spcPct val="35000"/>
            </a:spcAft>
          </a:pPr>
          <a:r>
            <a:rPr lang="en-US" sz="1600" b="0" kern="1200" dirty="0" smtClean="0"/>
            <a:t>• Optical disc drive</a:t>
          </a:r>
        </a:p>
        <a:p>
          <a:pPr lvl="0" algn="l" defTabSz="711200">
            <a:lnSpc>
              <a:spcPct val="90000"/>
            </a:lnSpc>
            <a:spcBef>
              <a:spcPct val="0"/>
            </a:spcBef>
            <a:spcAft>
              <a:spcPct val="35000"/>
            </a:spcAft>
          </a:pPr>
          <a:r>
            <a:rPr lang="en-US" sz="1600" b="0" kern="1200" dirty="0" smtClean="0"/>
            <a:t>• Card reader/writer</a:t>
          </a:r>
        </a:p>
        <a:p>
          <a:pPr lvl="0" algn="l" defTabSz="711200">
            <a:lnSpc>
              <a:spcPct val="90000"/>
            </a:lnSpc>
            <a:spcBef>
              <a:spcPct val="0"/>
            </a:spcBef>
            <a:spcAft>
              <a:spcPct val="35000"/>
            </a:spcAft>
          </a:pPr>
          <a:r>
            <a:rPr lang="en-US" sz="1600" b="0" kern="1200" dirty="0" smtClean="0"/>
            <a:t>• USB flash drive</a:t>
          </a:r>
        </a:p>
      </dsp:txBody>
      <dsp:txXfrm rot="10800000">
        <a:off x="265176" y="2091689"/>
        <a:ext cx="2596514" cy="2556510"/>
      </dsp:txXfrm>
    </dsp:sp>
    <dsp:sp modelId="{9AC5542F-0ADB-44C0-8F70-9AC058C60136}">
      <dsp:nvSpPr>
        <dsp:cNvPr id="0" name=""/>
        <dsp:cNvSpPr/>
      </dsp:nvSpPr>
      <dsp:spPr>
        <a:xfrm>
          <a:off x="3121342" y="278892"/>
          <a:ext cx="2596514" cy="1533906"/>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C46F07F-6704-4CF6-8391-D36F938220E1}">
      <dsp:nvSpPr>
        <dsp:cNvPr id="0" name=""/>
        <dsp:cNvSpPr/>
      </dsp:nvSpPr>
      <dsp:spPr>
        <a:xfrm rot="10800000">
          <a:off x="3121342" y="2091689"/>
          <a:ext cx="2596514" cy="2556510"/>
        </a:xfrm>
        <a:prstGeom prst="round2SameRect">
          <a:avLst>
            <a:gd name="adj1" fmla="val 10500"/>
            <a:gd name="adj2" fmla="val 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kern="1200" dirty="0" smtClean="0"/>
            <a:t>Small Office/Home Office user</a:t>
          </a:r>
        </a:p>
        <a:p>
          <a:pPr lvl="0" algn="l" defTabSz="711200">
            <a:lnSpc>
              <a:spcPct val="90000"/>
            </a:lnSpc>
            <a:spcBef>
              <a:spcPct val="0"/>
            </a:spcBef>
            <a:spcAft>
              <a:spcPct val="35000"/>
            </a:spcAft>
          </a:pPr>
          <a:r>
            <a:rPr lang="en-US" sz="1600" b="0" kern="1200" dirty="0" smtClean="0"/>
            <a:t>• 1 TB hard disk</a:t>
          </a:r>
        </a:p>
        <a:p>
          <a:pPr lvl="0" algn="l" defTabSz="711200">
            <a:lnSpc>
              <a:spcPct val="90000"/>
            </a:lnSpc>
            <a:spcBef>
              <a:spcPct val="0"/>
            </a:spcBef>
            <a:spcAft>
              <a:spcPct val="35000"/>
            </a:spcAft>
          </a:pPr>
          <a:r>
            <a:rPr lang="en-US" sz="1600" b="0" kern="1200" dirty="0" smtClean="0"/>
            <a:t>• Cloud storage</a:t>
          </a:r>
        </a:p>
        <a:p>
          <a:pPr lvl="0" algn="l" defTabSz="711200">
            <a:lnSpc>
              <a:spcPct val="90000"/>
            </a:lnSpc>
            <a:spcBef>
              <a:spcPct val="0"/>
            </a:spcBef>
            <a:spcAft>
              <a:spcPct val="35000"/>
            </a:spcAft>
          </a:pPr>
          <a:r>
            <a:rPr lang="en-US" sz="1600" b="0" kern="1200" dirty="0" smtClean="0"/>
            <a:t>• Optical disc drive</a:t>
          </a:r>
        </a:p>
        <a:p>
          <a:pPr lvl="0" algn="l" defTabSz="711200">
            <a:lnSpc>
              <a:spcPct val="90000"/>
            </a:lnSpc>
            <a:spcBef>
              <a:spcPct val="0"/>
            </a:spcBef>
            <a:spcAft>
              <a:spcPct val="35000"/>
            </a:spcAft>
          </a:pPr>
          <a:r>
            <a:rPr lang="en-US" sz="1600" b="0" kern="1200" dirty="0" smtClean="0"/>
            <a:t>• External hard disk for backup</a:t>
          </a:r>
        </a:p>
        <a:p>
          <a:pPr lvl="0" algn="l" defTabSz="711200">
            <a:lnSpc>
              <a:spcPct val="90000"/>
            </a:lnSpc>
            <a:spcBef>
              <a:spcPct val="0"/>
            </a:spcBef>
            <a:spcAft>
              <a:spcPct val="35000"/>
            </a:spcAft>
          </a:pPr>
          <a:r>
            <a:rPr lang="en-US" sz="1600" b="0" kern="1200" dirty="0" smtClean="0"/>
            <a:t>• USB flash drive</a:t>
          </a:r>
          <a:endParaRPr lang="en-US" sz="1600" b="0" kern="1200" dirty="0"/>
        </a:p>
      </dsp:txBody>
      <dsp:txXfrm rot="10800000">
        <a:off x="3121342" y="2091689"/>
        <a:ext cx="2596514" cy="2556510"/>
      </dsp:txXfrm>
    </dsp:sp>
    <dsp:sp modelId="{C83C7946-76D4-4E11-9647-769B65005A24}">
      <dsp:nvSpPr>
        <dsp:cNvPr id="0" name=""/>
        <dsp:cNvSpPr/>
      </dsp:nvSpPr>
      <dsp:spPr>
        <a:xfrm>
          <a:off x="5977509" y="278892"/>
          <a:ext cx="2596514" cy="1533906"/>
        </a:xfrm>
        <a:prstGeom prst="roundRect">
          <a:avLst>
            <a:gd name="adj" fmla="val 10000"/>
          </a:avLst>
        </a:prstGeom>
        <a:blipFill rotWithShape="0">
          <a:blip xmlns:r="http://schemas.openxmlformats.org/officeDocument/2006/relationships" r:embed="rId3"/>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19841FA3-1AEC-42E2-901F-8A5345D9A1AA}">
      <dsp:nvSpPr>
        <dsp:cNvPr id="0" name=""/>
        <dsp:cNvSpPr/>
      </dsp:nvSpPr>
      <dsp:spPr>
        <a:xfrm rot="10800000">
          <a:off x="5977509" y="2091689"/>
          <a:ext cx="2596514" cy="2556510"/>
        </a:xfrm>
        <a:prstGeom prst="round2SameRect">
          <a:avLst>
            <a:gd name="adj1" fmla="val 10500"/>
            <a:gd name="adj2" fmla="val 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kern="1200" dirty="0" smtClean="0"/>
            <a:t>Mobile</a:t>
          </a:r>
        </a:p>
        <a:p>
          <a:pPr lvl="0" defTabSz="711200">
            <a:lnSpc>
              <a:spcPct val="90000"/>
            </a:lnSpc>
            <a:spcBef>
              <a:spcPct val="0"/>
            </a:spcBef>
            <a:spcAft>
              <a:spcPct val="35000"/>
            </a:spcAft>
          </a:pPr>
          <a:r>
            <a:rPr lang="en-US" sz="1600" b="0" kern="1200" dirty="0" smtClean="0"/>
            <a:t>• 250 GB hard disk</a:t>
          </a:r>
        </a:p>
        <a:p>
          <a:pPr lvl="0" defTabSz="711200">
            <a:lnSpc>
              <a:spcPct val="90000"/>
            </a:lnSpc>
            <a:spcBef>
              <a:spcPct val="0"/>
            </a:spcBef>
            <a:spcAft>
              <a:spcPct val="35000"/>
            </a:spcAft>
          </a:pPr>
          <a:r>
            <a:rPr lang="en-US" sz="1600" b="0" kern="1200" dirty="0" smtClean="0"/>
            <a:t>• Cloud storage</a:t>
          </a:r>
        </a:p>
        <a:p>
          <a:pPr lvl="0" defTabSz="711200">
            <a:lnSpc>
              <a:spcPct val="90000"/>
            </a:lnSpc>
            <a:spcBef>
              <a:spcPct val="0"/>
            </a:spcBef>
            <a:spcAft>
              <a:spcPct val="35000"/>
            </a:spcAft>
          </a:pPr>
          <a:r>
            <a:rPr lang="en-US" sz="1600" b="0" kern="1200" dirty="0" smtClean="0"/>
            <a:t>• Optical disc drive</a:t>
          </a:r>
        </a:p>
        <a:p>
          <a:pPr lvl="0" defTabSz="711200">
            <a:lnSpc>
              <a:spcPct val="90000"/>
            </a:lnSpc>
            <a:spcBef>
              <a:spcPct val="0"/>
            </a:spcBef>
            <a:spcAft>
              <a:spcPct val="35000"/>
            </a:spcAft>
          </a:pPr>
          <a:r>
            <a:rPr lang="en-US" sz="1600" b="0" kern="1200" dirty="0" smtClean="0"/>
            <a:t>• Card reader/writer</a:t>
          </a:r>
        </a:p>
        <a:p>
          <a:pPr lvl="0" defTabSz="711200">
            <a:lnSpc>
              <a:spcPct val="90000"/>
            </a:lnSpc>
            <a:spcBef>
              <a:spcPct val="0"/>
            </a:spcBef>
            <a:spcAft>
              <a:spcPct val="35000"/>
            </a:spcAft>
          </a:pPr>
          <a:r>
            <a:rPr lang="en-US" sz="1600" b="0" kern="1200" dirty="0" smtClean="0"/>
            <a:t>• Portable hard disk for backup</a:t>
          </a:r>
        </a:p>
        <a:p>
          <a:pPr lvl="0" defTabSz="711200">
            <a:lnSpc>
              <a:spcPct val="90000"/>
            </a:lnSpc>
            <a:spcBef>
              <a:spcPct val="0"/>
            </a:spcBef>
            <a:spcAft>
              <a:spcPct val="35000"/>
            </a:spcAft>
          </a:pPr>
          <a:r>
            <a:rPr lang="en-US" sz="1600" b="0" kern="1200" dirty="0" smtClean="0"/>
            <a:t>• USB flash drive</a:t>
          </a:r>
          <a:endParaRPr lang="en-US" sz="1600" b="0" kern="1200" dirty="0"/>
        </a:p>
      </dsp:txBody>
      <dsp:txXfrm rot="10800000">
        <a:off x="5977509" y="2091689"/>
        <a:ext cx="2596514" cy="255651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9142F3-03C3-4072-B726-D0464145EFEB}">
      <dsp:nvSpPr>
        <dsp:cNvPr id="0" name=""/>
        <dsp:cNvSpPr/>
      </dsp:nvSpPr>
      <dsp:spPr>
        <a:xfrm>
          <a:off x="0" y="0"/>
          <a:ext cx="8839200" cy="2263140"/>
        </a:xfrm>
        <a:prstGeom prst="roundRect">
          <a:avLst>
            <a:gd name="adj" fmla="val 10000"/>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F0D84F-B1D0-4A56-936E-5305BE1831BE}">
      <dsp:nvSpPr>
        <dsp:cNvPr id="0" name=""/>
        <dsp:cNvSpPr/>
      </dsp:nvSpPr>
      <dsp:spPr>
        <a:xfrm>
          <a:off x="265176" y="301752"/>
          <a:ext cx="2596514" cy="1659636"/>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8375FA1A-68A0-4FBF-BCBE-E9CC9D47964D}">
      <dsp:nvSpPr>
        <dsp:cNvPr id="0" name=""/>
        <dsp:cNvSpPr/>
      </dsp:nvSpPr>
      <dsp:spPr>
        <a:xfrm rot="10800000">
          <a:off x="265176" y="2263140"/>
          <a:ext cx="2596514" cy="2766059"/>
        </a:xfrm>
        <a:prstGeom prst="round2SameRect">
          <a:avLst>
            <a:gd name="adj1" fmla="val 10500"/>
            <a:gd name="adj2" fmla="val 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kern="1200" dirty="0" smtClean="0"/>
            <a:t>Power User</a:t>
          </a:r>
        </a:p>
        <a:p>
          <a:pPr lvl="0" defTabSz="711200">
            <a:lnSpc>
              <a:spcPct val="90000"/>
            </a:lnSpc>
            <a:spcBef>
              <a:spcPct val="0"/>
            </a:spcBef>
            <a:spcAft>
              <a:spcPct val="35000"/>
            </a:spcAft>
          </a:pPr>
          <a:r>
            <a:rPr lang="en-US" sz="1600" b="0" kern="1200" dirty="0" smtClean="0"/>
            <a:t>• 2.5 TB hard disk</a:t>
          </a:r>
        </a:p>
        <a:p>
          <a:pPr lvl="0" defTabSz="711200">
            <a:lnSpc>
              <a:spcPct val="90000"/>
            </a:lnSpc>
            <a:spcBef>
              <a:spcPct val="0"/>
            </a:spcBef>
            <a:spcAft>
              <a:spcPct val="35000"/>
            </a:spcAft>
          </a:pPr>
          <a:r>
            <a:rPr lang="en-US" sz="1600" b="0" kern="1200" dirty="0" smtClean="0"/>
            <a:t>• Cloud storage</a:t>
          </a:r>
        </a:p>
        <a:p>
          <a:pPr lvl="0" defTabSz="711200">
            <a:lnSpc>
              <a:spcPct val="90000"/>
            </a:lnSpc>
            <a:spcBef>
              <a:spcPct val="0"/>
            </a:spcBef>
            <a:spcAft>
              <a:spcPct val="35000"/>
            </a:spcAft>
          </a:pPr>
          <a:r>
            <a:rPr lang="en-US" sz="1600" b="0" kern="1200" dirty="0" smtClean="0"/>
            <a:t>• Optical disc drive</a:t>
          </a:r>
        </a:p>
        <a:p>
          <a:pPr lvl="0" defTabSz="711200">
            <a:lnSpc>
              <a:spcPct val="90000"/>
            </a:lnSpc>
            <a:spcBef>
              <a:spcPct val="0"/>
            </a:spcBef>
            <a:spcAft>
              <a:spcPct val="35000"/>
            </a:spcAft>
          </a:pPr>
          <a:r>
            <a:rPr lang="en-US" sz="1600" b="0" kern="1200" dirty="0" smtClean="0"/>
            <a:t>• Portable hard disk for backup</a:t>
          </a:r>
        </a:p>
        <a:p>
          <a:pPr lvl="0" defTabSz="711200">
            <a:lnSpc>
              <a:spcPct val="90000"/>
            </a:lnSpc>
            <a:spcBef>
              <a:spcPct val="0"/>
            </a:spcBef>
            <a:spcAft>
              <a:spcPct val="35000"/>
            </a:spcAft>
          </a:pPr>
          <a:r>
            <a:rPr lang="en-US" sz="1600" b="0" kern="1200" dirty="0" smtClean="0"/>
            <a:t>• USB flash drive</a:t>
          </a:r>
        </a:p>
      </dsp:txBody>
      <dsp:txXfrm rot="10800000">
        <a:off x="265176" y="2263140"/>
        <a:ext cx="2596514" cy="2766059"/>
      </dsp:txXfrm>
    </dsp:sp>
    <dsp:sp modelId="{9AC5542F-0ADB-44C0-8F70-9AC058C60136}">
      <dsp:nvSpPr>
        <dsp:cNvPr id="0" name=""/>
        <dsp:cNvSpPr/>
      </dsp:nvSpPr>
      <dsp:spPr>
        <a:xfrm>
          <a:off x="3121342" y="301752"/>
          <a:ext cx="2596514" cy="1659636"/>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6C46F07F-6704-4CF6-8391-D36F938220E1}">
      <dsp:nvSpPr>
        <dsp:cNvPr id="0" name=""/>
        <dsp:cNvSpPr/>
      </dsp:nvSpPr>
      <dsp:spPr>
        <a:xfrm rot="10800000">
          <a:off x="3121342" y="2263140"/>
          <a:ext cx="2596514" cy="2766059"/>
        </a:xfrm>
        <a:prstGeom prst="round2SameRect">
          <a:avLst>
            <a:gd name="adj1" fmla="val 10500"/>
            <a:gd name="adj2" fmla="val 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kern="1200" dirty="0" smtClean="0"/>
            <a:t>Enterprise User </a:t>
          </a:r>
          <a:br>
            <a:rPr lang="en-US" sz="1600" b="1" kern="1200" dirty="0" smtClean="0"/>
          </a:br>
          <a:r>
            <a:rPr lang="en-US" sz="1600" b="1" kern="1200" dirty="0" smtClean="0"/>
            <a:t>(desktop computer)</a:t>
          </a:r>
        </a:p>
        <a:p>
          <a:pPr lvl="0" defTabSz="711200">
            <a:lnSpc>
              <a:spcPct val="90000"/>
            </a:lnSpc>
            <a:spcBef>
              <a:spcPct val="0"/>
            </a:spcBef>
            <a:spcAft>
              <a:spcPct val="35000"/>
            </a:spcAft>
          </a:pPr>
          <a:r>
            <a:rPr lang="en-US" sz="1600" b="0" kern="1200" dirty="0" smtClean="0"/>
            <a:t>• 1 TB hard disk</a:t>
          </a:r>
        </a:p>
        <a:p>
          <a:pPr lvl="0" defTabSz="711200">
            <a:lnSpc>
              <a:spcPct val="90000"/>
            </a:lnSpc>
            <a:spcBef>
              <a:spcPct val="0"/>
            </a:spcBef>
            <a:spcAft>
              <a:spcPct val="35000"/>
            </a:spcAft>
          </a:pPr>
          <a:r>
            <a:rPr lang="en-US" sz="1600" b="0" kern="1200" dirty="0" smtClean="0"/>
            <a:t>• Optical disc drive</a:t>
          </a:r>
        </a:p>
        <a:p>
          <a:pPr lvl="0" defTabSz="711200">
            <a:lnSpc>
              <a:spcPct val="90000"/>
            </a:lnSpc>
            <a:spcBef>
              <a:spcPct val="0"/>
            </a:spcBef>
            <a:spcAft>
              <a:spcPct val="35000"/>
            </a:spcAft>
          </a:pPr>
          <a:r>
            <a:rPr lang="en-US" sz="1600" b="0" kern="1200" dirty="0" smtClean="0"/>
            <a:t>• Smart card reader</a:t>
          </a:r>
        </a:p>
        <a:p>
          <a:pPr lvl="0" defTabSz="711200">
            <a:lnSpc>
              <a:spcPct val="90000"/>
            </a:lnSpc>
            <a:spcBef>
              <a:spcPct val="0"/>
            </a:spcBef>
            <a:spcAft>
              <a:spcPct val="35000"/>
            </a:spcAft>
          </a:pPr>
          <a:r>
            <a:rPr lang="en-US" sz="1600" b="0" kern="1200" dirty="0" smtClean="0"/>
            <a:t>• Tape drive</a:t>
          </a:r>
        </a:p>
        <a:p>
          <a:pPr lvl="0" defTabSz="711200">
            <a:lnSpc>
              <a:spcPct val="90000"/>
            </a:lnSpc>
            <a:spcBef>
              <a:spcPct val="0"/>
            </a:spcBef>
            <a:spcAft>
              <a:spcPct val="35000"/>
            </a:spcAft>
          </a:pPr>
          <a:r>
            <a:rPr lang="en-US" sz="1600" b="0" kern="1200" dirty="0" smtClean="0"/>
            <a:t>• USB flash drive</a:t>
          </a:r>
        </a:p>
      </dsp:txBody>
      <dsp:txXfrm rot="10800000">
        <a:off x="3121342" y="2263140"/>
        <a:ext cx="2596514" cy="2766059"/>
      </dsp:txXfrm>
    </dsp:sp>
    <dsp:sp modelId="{4CA58ADF-DE6B-414A-A479-8EAFB868A556}">
      <dsp:nvSpPr>
        <dsp:cNvPr id="0" name=""/>
        <dsp:cNvSpPr/>
      </dsp:nvSpPr>
      <dsp:spPr>
        <a:xfrm>
          <a:off x="5977509" y="301752"/>
          <a:ext cx="2596514" cy="1659636"/>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F813678-D90D-4E28-BEC5-42306123CE1D}">
      <dsp:nvSpPr>
        <dsp:cNvPr id="0" name=""/>
        <dsp:cNvSpPr/>
      </dsp:nvSpPr>
      <dsp:spPr>
        <a:xfrm rot="10800000">
          <a:off x="5977509" y="2263139"/>
          <a:ext cx="2596514" cy="2766059"/>
        </a:xfrm>
        <a:prstGeom prst="round2SameRect">
          <a:avLst>
            <a:gd name="adj1" fmla="val 10500"/>
            <a:gd name="adj2" fmla="val 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kern="1200" dirty="0" smtClean="0"/>
            <a:t>Enterprise User</a:t>
          </a:r>
          <a:br>
            <a:rPr lang="en-US" sz="1600" b="1" kern="1200" dirty="0" smtClean="0"/>
          </a:br>
          <a:r>
            <a:rPr lang="en-US" sz="1600" b="1" kern="1200" dirty="0" smtClean="0"/>
            <a:t>(server or mainframe)</a:t>
          </a:r>
        </a:p>
        <a:p>
          <a:pPr lvl="0" defTabSz="711200">
            <a:lnSpc>
              <a:spcPct val="90000"/>
            </a:lnSpc>
            <a:spcBef>
              <a:spcPct val="0"/>
            </a:spcBef>
            <a:spcAft>
              <a:spcPct val="35000"/>
            </a:spcAft>
          </a:pPr>
          <a:r>
            <a:rPr lang="en-US" sz="1600" b="0" kern="1200" dirty="0" smtClean="0"/>
            <a:t>• Network storage server</a:t>
          </a:r>
        </a:p>
        <a:p>
          <a:pPr lvl="0" defTabSz="711200">
            <a:lnSpc>
              <a:spcPct val="90000"/>
            </a:lnSpc>
            <a:spcBef>
              <a:spcPct val="0"/>
            </a:spcBef>
            <a:spcAft>
              <a:spcPct val="35000"/>
            </a:spcAft>
          </a:pPr>
          <a:r>
            <a:rPr lang="en-US" sz="1600" b="0" kern="1200" dirty="0" smtClean="0"/>
            <a:t>• 40 TB hard disk system</a:t>
          </a:r>
        </a:p>
        <a:p>
          <a:pPr lvl="0" defTabSz="711200">
            <a:lnSpc>
              <a:spcPct val="90000"/>
            </a:lnSpc>
            <a:spcBef>
              <a:spcPct val="0"/>
            </a:spcBef>
            <a:spcAft>
              <a:spcPct val="35000"/>
            </a:spcAft>
          </a:pPr>
          <a:r>
            <a:rPr lang="en-US" sz="1600" b="0" kern="1200" dirty="0" smtClean="0"/>
            <a:t>• Optical disc server</a:t>
          </a:r>
        </a:p>
        <a:p>
          <a:pPr lvl="0" defTabSz="711200">
            <a:lnSpc>
              <a:spcPct val="90000"/>
            </a:lnSpc>
            <a:spcBef>
              <a:spcPct val="0"/>
            </a:spcBef>
            <a:spcAft>
              <a:spcPct val="35000"/>
            </a:spcAft>
          </a:pPr>
          <a:r>
            <a:rPr lang="en-US" sz="1600" b="0" kern="1200" dirty="0" smtClean="0"/>
            <a:t>•</a:t>
          </a:r>
          <a:r>
            <a:rPr lang="it-IT" sz="1600" b="0" kern="1200" dirty="0" smtClean="0"/>
            <a:t> Microfilm or microfiche</a:t>
          </a:r>
          <a:endParaRPr lang="en-US" sz="1600" b="0" kern="1200" dirty="0" smtClean="0"/>
        </a:p>
      </dsp:txBody>
      <dsp:txXfrm rot="10800000">
        <a:off x="5977509" y="2263139"/>
        <a:ext cx="2596514" cy="2766059"/>
      </dsp:txXfrm>
    </dsp:sp>
  </dsp:spTree>
</dsp:drawing>
</file>

<file path=ppt/diagrams/layout1.xml><?xml version="1.0" encoding="utf-8"?>
<dgm:layoutDef xmlns:dgm="http://schemas.openxmlformats.org/drawingml/2006/diagram" xmlns:a="http://schemas.openxmlformats.org/drawingml/2006/main" uniqueId="urn:microsoft.com/office/officeart/2005/8/layout/default#2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List2#5">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6.xml><?xml version="1.0" encoding="utf-8"?>
<dgm:layoutDef xmlns:dgm="http://schemas.openxmlformats.org/drawingml/2006/diagram" xmlns:a="http://schemas.openxmlformats.org/drawingml/2006/main" uniqueId="urn:microsoft.com/office/officeart/2005/8/layout/pList2#6">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FA42E9FD-5601-4311-A0AA-5EB49BFD438E}" type="slidenum">
              <a:rPr lang="en-US" smtClean="0"/>
              <a:pPr/>
              <a:t>37</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ea typeface="Times" pitchFamily="34" charset="0"/>
                <a:cs typeface="Times" pitchFamily="34" charset="0"/>
              </a:rPr>
              <a:t>Bit size tends to confuse students. A simple example clarifies the importance of bit size. Consider two equal computers, one has a 32-bit processor, the other a 64 bit processor. With all other items equal, the 64-bit processor will handle twice the data the 32 bit processor handles. This is like driving a car at 55 Mph then doubling it to 110 Mph</a:t>
            </a:r>
            <a:r>
              <a:rPr lang="en-US" dirty="0" smtClean="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6DB51820-2730-452B-AE63-D50ECC36765F}" type="slidenum">
              <a:rPr lang="en-US"/>
              <a:pPr/>
              <a:t>39</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To provide contrast, present the speed of memory as measured in the nanoseconds, or billionth of a second. Then discuss virtual RAM as defined earlier in the text. More RAM, less virtual RAM makes a faster machine.</a:t>
            </a:r>
            <a:r>
              <a:rPr lang="en-US" smtClean="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9AAAB9A-F77B-4087-9D9B-D4A01A7F07DB}" type="slidenum">
              <a:rPr lang="en-US"/>
              <a:pPr/>
              <a:t>40</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Most hard disks do not list the time to access a track. This is a good topic to tread lightly with.</a:t>
            </a:r>
            <a:r>
              <a:rPr lang="en-US" smtClean="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A3DA90BA-0F8E-4D70-8E86-49EAC6070B49}" type="slidenum">
              <a:rPr lang="en-US"/>
              <a:pPr/>
              <a:t>43</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Figure 6B.3 on page 249 shows the disk cleanup utility for Windows XP.</a:t>
            </a:r>
            <a:r>
              <a:rPr 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B594E2B-5D19-4FBD-B97C-31DF4965B892}" type="slidenum">
              <a:rPr lang="en-US"/>
              <a:pPr/>
              <a:t>47</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Windows 9x required the screen saver to be disabled before running scan or defrag. Failing to disable the screen saver could lead to catastrophic data loss!</a:t>
            </a:r>
            <a:r>
              <a:rPr lang="en-US" smtClean="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3666A80E-BC23-4BBF-8428-14E452FC0C29}" type="slidenum">
              <a:rPr lang="en-US"/>
              <a:pPr/>
              <a:t>50</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MP3s are created using compression. If a audio song is recorded on a hard drive, the required storage is about 1 MB per second. When the MP3 compression is applied, the size is reduced to about 1 MB per minute.</a:t>
            </a:r>
            <a:r>
              <a:rPr lang="en-US" smtClean="0"/>
              <a:t> </a:t>
            </a:r>
          </a:p>
          <a:p>
            <a:pPr eaLnBrk="1" hangingPunct="1"/>
            <a:endParaRPr lang="en-US" smtClean="0"/>
          </a:p>
          <a:p>
            <a:pPr eaLnBrk="1" hangingPunct="1"/>
            <a:r>
              <a:rPr lang="en-US" smtClean="0">
                <a:cs typeface="Times" pitchFamily="18" charset="0"/>
              </a:rPr>
              <a:t>Windows XP provides several compression routines. It provides for .zip file compression and archive creation. Zip archives can be accessed like normal folders. Folders can be compressed to shrink the contents. Finally, the entire disk can be compressed</a:t>
            </a:r>
            <a:r>
              <a:rPr lang="en-US" smtClean="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54</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55</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8350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8534400" cy="4835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835025"/>
          </a:xfrm>
        </p:spPr>
        <p:txBody>
          <a:body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0"/>
            <a:ext cx="83058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84582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36" r:id="rId4"/>
    <p:sldLayoutId id="2147483737"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en.wikipedia.org/wiki/Comparison_of_memory_cards" TargetMode="External"/><Relationship Id="rId2" Type="http://schemas.openxmlformats.org/officeDocument/2006/relationships/hyperlink" Target="https://en.wikipedia.org/wiki/Memory_card" TargetMode="External"/><Relationship Id="rId1" Type="http://schemas.openxmlformats.org/officeDocument/2006/relationships/slideLayout" Target="../slideLayouts/slideLayout2.xml"/><Relationship Id="rId6" Type="http://schemas.openxmlformats.org/officeDocument/2006/relationships/hyperlink" Target="https://en.wikipedia.org/wiki/CHKDSK" TargetMode="External"/><Relationship Id="rId5" Type="http://schemas.openxmlformats.org/officeDocument/2006/relationships/hyperlink" Target="https://en.wikipedia.org/wiki/Disk_cleanup" TargetMode="External"/><Relationship Id="rId4" Type="http://schemas.openxmlformats.org/officeDocument/2006/relationships/hyperlink" Target="https://en.wikipedia.org/wiki/Defragment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15</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9" name="Content Placeholder 8"/>
          <p:cNvSpPr>
            <a:spLocks noGrp="1"/>
          </p:cNvSpPr>
          <p:nvPr>
            <p:ph idx="1"/>
          </p:nvPr>
        </p:nvSpPr>
        <p:spPr>
          <a:xfrm>
            <a:off x="457200" y="1219200"/>
            <a:ext cx="8382000" cy="5257800"/>
          </a:xfrm>
        </p:spPr>
        <p:txBody>
          <a:bodyPr>
            <a:normAutofit/>
          </a:bodyPr>
          <a:lstStyle/>
          <a:p>
            <a:pPr lvl="0"/>
            <a:r>
              <a:rPr lang="en-US" dirty="0" smtClean="0"/>
              <a:t>Hard Disk Controllers</a:t>
            </a:r>
          </a:p>
          <a:p>
            <a:pPr lvl="1"/>
            <a:r>
              <a:rPr lang="en-US" dirty="0" smtClean="0"/>
              <a:t>SATA</a:t>
            </a:r>
          </a:p>
          <a:p>
            <a:pPr lvl="1"/>
            <a:r>
              <a:rPr lang="en-US" dirty="0" smtClean="0"/>
              <a:t>EIDE</a:t>
            </a:r>
          </a:p>
          <a:p>
            <a:pPr lvl="1"/>
            <a:r>
              <a:rPr lang="en-US" dirty="0" smtClean="0"/>
              <a:t>SCSI and </a:t>
            </a:r>
          </a:p>
          <a:p>
            <a:pPr lvl="1"/>
            <a:r>
              <a:rPr lang="en-US" dirty="0" smtClean="0"/>
              <a:t>SAS</a:t>
            </a:r>
          </a:p>
          <a:p>
            <a:r>
              <a:rPr lang="en-US" dirty="0" smtClean="0"/>
              <a:t>External and Removable Hard disks</a:t>
            </a:r>
          </a:p>
          <a:p>
            <a:r>
              <a:rPr lang="en-US" dirty="0" smtClean="0"/>
              <a:t>RAID and Online Storage</a:t>
            </a:r>
          </a:p>
          <a:p>
            <a:r>
              <a:rPr lang="en-US" dirty="0" smtClean="0"/>
              <a:t>Zip Disk</a:t>
            </a:r>
          </a:p>
          <a:p>
            <a:r>
              <a:rPr lang="en-US" dirty="0" smtClean="0"/>
              <a:t>Tape Drive</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Lecture Summary  II</a:t>
            </a:r>
            <a:endParaRPr lang="en-US" dirty="0"/>
          </a:p>
        </p:txBody>
      </p:sp>
      <p:sp>
        <p:nvSpPr>
          <p:cNvPr id="3" name="Content Placeholder 2"/>
          <p:cNvSpPr>
            <a:spLocks noGrp="1"/>
          </p:cNvSpPr>
          <p:nvPr>
            <p:ph idx="1"/>
          </p:nvPr>
        </p:nvSpPr>
        <p:spPr>
          <a:xfrm>
            <a:off x="304800" y="1219200"/>
            <a:ext cx="8534400" cy="5181600"/>
          </a:xfrm>
        </p:spPr>
        <p:txBody>
          <a:bodyPr>
            <a:normAutofit/>
          </a:bodyPr>
          <a:lstStyle/>
          <a:p>
            <a:r>
              <a:rPr lang="en-US" dirty="0" smtClean="0"/>
              <a:t>Optical Discs</a:t>
            </a:r>
          </a:p>
          <a:p>
            <a:r>
              <a:rPr lang="en-US" dirty="0" smtClean="0"/>
              <a:t>How a Laser Reads Data</a:t>
            </a:r>
          </a:p>
          <a:p>
            <a:r>
              <a:rPr lang="en-US" dirty="0" smtClean="0"/>
              <a:t>CD-ROM, CD-R, CD-RW, </a:t>
            </a:r>
          </a:p>
          <a:p>
            <a:r>
              <a:rPr lang="en-US" dirty="0" err="1" smtClean="0"/>
              <a:t>PhotoCD</a:t>
            </a:r>
            <a:r>
              <a:rPr lang="en-US" dirty="0" smtClean="0"/>
              <a:t>, Archive CD</a:t>
            </a:r>
          </a:p>
          <a:p>
            <a:r>
              <a:rPr lang="en-US" dirty="0" smtClean="0"/>
              <a:t>DVD ROM, DVR+/-R, DVD-RW, DVD-RAM</a:t>
            </a:r>
          </a:p>
          <a:p>
            <a:r>
              <a:rPr lang="en-US" dirty="0" smtClean="0"/>
              <a:t>Drive speed and Writing time</a:t>
            </a:r>
          </a:p>
          <a:p>
            <a:r>
              <a:rPr lang="en-US" dirty="0" smtClean="0"/>
              <a:t>Care of Optical Discs</a:t>
            </a:r>
          </a:p>
        </p:txBody>
      </p:sp>
      <p:sp>
        <p:nvSpPr>
          <p:cNvPr id="4"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dirty="0" smtClean="0"/>
              <a:t>Solid State Storage Devices</a:t>
            </a:r>
          </a:p>
        </p:txBody>
      </p:sp>
      <p:sp>
        <p:nvSpPr>
          <p:cNvPr id="33796" name="Rectangle 3"/>
          <p:cNvSpPr>
            <a:spLocks noGrp="1" noChangeArrowheads="1"/>
          </p:cNvSpPr>
          <p:nvPr>
            <p:ph idx="1"/>
          </p:nvPr>
        </p:nvSpPr>
        <p:spPr/>
        <p:txBody>
          <a:bodyPr/>
          <a:lstStyle/>
          <a:p>
            <a:pPr eaLnBrk="1" hangingPunct="1"/>
            <a:r>
              <a:rPr lang="en-US" dirty="0" smtClean="0"/>
              <a:t>Data is stored physically using switches</a:t>
            </a:r>
          </a:p>
          <a:p>
            <a:r>
              <a:rPr lang="en-US" dirty="0" smtClean="0"/>
              <a:t>uses integrated circuit assemblies as memory to store data persistently.</a:t>
            </a:r>
          </a:p>
          <a:p>
            <a:pPr eaLnBrk="1" hangingPunct="1"/>
            <a:r>
              <a:rPr lang="en-US" dirty="0" smtClean="0"/>
              <a:t>No magnets or laser</a:t>
            </a:r>
          </a:p>
          <a:p>
            <a:pPr eaLnBrk="1" hangingPunct="1"/>
            <a:r>
              <a:rPr lang="en-US" dirty="0" smtClean="0"/>
              <a:t>Very fast data transfer</a:t>
            </a:r>
          </a:p>
        </p:txBody>
      </p:sp>
      <p:pic>
        <p:nvPicPr>
          <p:cNvPr id="33797" name="Picture 5"/>
          <p:cNvPicPr>
            <a:picLocks noChangeAspect="1" noChangeArrowheads="1"/>
          </p:cNvPicPr>
          <p:nvPr/>
        </p:nvPicPr>
        <p:blipFill>
          <a:blip r:embed="rId2" cstate="print"/>
          <a:srcRect/>
          <a:stretch>
            <a:fillRect/>
          </a:stretch>
        </p:blipFill>
        <p:spPr bwMode="auto">
          <a:xfrm>
            <a:off x="457200" y="4038600"/>
            <a:ext cx="3892550" cy="2590800"/>
          </a:xfrm>
          <a:prstGeom prst="rect">
            <a:avLst/>
          </a:prstGeom>
          <a:noFill/>
          <a:ln w="9525">
            <a:noFill/>
            <a:miter lim="800000"/>
            <a:headEnd/>
            <a:tailEnd/>
          </a:ln>
        </p:spPr>
      </p:pic>
      <p:pic>
        <p:nvPicPr>
          <p:cNvPr id="33798" name="Picture 6"/>
          <p:cNvPicPr>
            <a:picLocks noChangeAspect="1" noChangeArrowheads="1"/>
          </p:cNvPicPr>
          <p:nvPr/>
        </p:nvPicPr>
        <p:blipFill>
          <a:blip r:embed="rId3" cstate="print"/>
          <a:srcRect/>
          <a:stretch>
            <a:fillRect/>
          </a:stretch>
        </p:blipFill>
        <p:spPr bwMode="auto">
          <a:xfrm>
            <a:off x="4953000" y="3505200"/>
            <a:ext cx="3170237" cy="3019043"/>
          </a:xfrm>
          <a:prstGeom prst="rect">
            <a:avLst/>
          </a:prstGeom>
          <a:noFill/>
          <a:ln w="9525">
            <a:noFill/>
            <a:miter lim="800000"/>
            <a:headEnd/>
            <a:tailEnd/>
          </a:ln>
        </p:spPr>
      </p:pic>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dirty="0" smtClean="0"/>
              <a:t>Solid State Storage Devices</a:t>
            </a:r>
          </a:p>
        </p:txBody>
      </p:sp>
      <p:sp>
        <p:nvSpPr>
          <p:cNvPr id="37892" name="Rectangle 3"/>
          <p:cNvSpPr>
            <a:spLocks noGrp="1" noChangeArrowheads="1"/>
          </p:cNvSpPr>
          <p:nvPr>
            <p:ph idx="1"/>
          </p:nvPr>
        </p:nvSpPr>
        <p:spPr>
          <a:xfrm>
            <a:off x="304800" y="1219200"/>
            <a:ext cx="8534400" cy="5257800"/>
          </a:xfrm>
        </p:spPr>
        <p:txBody>
          <a:bodyPr>
            <a:normAutofit lnSpcReduction="10000"/>
          </a:bodyPr>
          <a:lstStyle/>
          <a:p>
            <a:r>
              <a:rPr lang="en-US" dirty="0" smtClean="0"/>
              <a:t>Byte for byte, standard magnetic or optical storage is less expensive and more reliable than solid-state storage</a:t>
            </a:r>
          </a:p>
          <a:p>
            <a:r>
              <a:rPr lang="en-US" dirty="0" smtClean="0"/>
              <a:t>Memory devices can move data in much less time than any mechanical storage device</a:t>
            </a:r>
          </a:p>
          <a:p>
            <a:pPr lvl="1"/>
            <a:r>
              <a:rPr lang="en-US" dirty="0" smtClean="0"/>
              <a:t>solid-state devices have no moving parts and</a:t>
            </a:r>
          </a:p>
          <a:p>
            <a:pPr lvl="1"/>
            <a:r>
              <a:rPr lang="en-US" dirty="0" smtClean="0"/>
              <a:t>store data electronically (the way it is used by the CPU).</a:t>
            </a:r>
          </a:p>
          <a:p>
            <a:r>
              <a:rPr lang="en-US" dirty="0" smtClean="0"/>
              <a:t>Unlike standard devices, solid-state devices do not need to move ahead or sensor to find data or to convert it from magnetic or optical form into electronic form.</a:t>
            </a: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Solid State Drive</a:t>
            </a:r>
            <a:endParaRPr lang="en-US" dirty="0"/>
          </a:p>
        </p:txBody>
      </p:sp>
      <p:sp>
        <p:nvSpPr>
          <p:cNvPr id="3" name="Content Placeholder 2"/>
          <p:cNvSpPr>
            <a:spLocks noGrp="1"/>
          </p:cNvSpPr>
          <p:nvPr>
            <p:ph idx="1"/>
          </p:nvPr>
        </p:nvSpPr>
        <p:spPr>
          <a:xfrm>
            <a:off x="228600" y="1219201"/>
            <a:ext cx="8763000" cy="3581400"/>
          </a:xfrm>
        </p:spPr>
        <p:txBody>
          <a:bodyPr>
            <a:normAutofit fontScale="92500" lnSpcReduction="10000"/>
          </a:bodyPr>
          <a:lstStyle/>
          <a:p>
            <a:r>
              <a:rPr lang="en-US" dirty="0" smtClean="0"/>
              <a:t>A storage device that typically uses flash memory to store data, instructions, and information</a:t>
            </a:r>
          </a:p>
          <a:p>
            <a:r>
              <a:rPr lang="en-US" dirty="0" smtClean="0"/>
              <a:t>Available form factors of 3.5”in, 2.5 in, and 1.8 in</a:t>
            </a:r>
          </a:p>
          <a:p>
            <a:r>
              <a:rPr lang="en-US" dirty="0" smtClean="0"/>
              <a:t>Used in all types of computers including </a:t>
            </a:r>
          </a:p>
          <a:p>
            <a:pPr lvl="1"/>
            <a:r>
              <a:rPr lang="en-US" dirty="0" smtClean="0"/>
              <a:t>servers, desktop computers, and mobile computers</a:t>
            </a:r>
          </a:p>
          <a:p>
            <a:pPr lvl="1"/>
            <a:r>
              <a:rPr lang="en-US" dirty="0" smtClean="0"/>
              <a:t>portable media players and digital video cameras</a:t>
            </a:r>
          </a:p>
          <a:p>
            <a:r>
              <a:rPr lang="en-US" dirty="0" smtClean="0"/>
              <a:t>Storage capacities range from 16 GB to 256 GB and more</a:t>
            </a:r>
            <a:endParaRPr lang="en-US" dirty="0"/>
          </a:p>
        </p:txBody>
      </p:sp>
      <p:pic>
        <p:nvPicPr>
          <p:cNvPr id="4" name="Content Placeholder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2743200" y="4267200"/>
            <a:ext cx="5105400" cy="2517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Solid State Drives</a:t>
            </a:r>
            <a:endParaRPr lang="en-US" dirty="0"/>
          </a:p>
        </p:txBody>
      </p:sp>
      <p:sp>
        <p:nvSpPr>
          <p:cNvPr id="3" name="Content Placeholder 2"/>
          <p:cNvSpPr>
            <a:spLocks noGrp="1"/>
          </p:cNvSpPr>
          <p:nvPr>
            <p:ph idx="1"/>
          </p:nvPr>
        </p:nvSpPr>
        <p:spPr>
          <a:xfrm>
            <a:off x="304800" y="1219201"/>
            <a:ext cx="8534400" cy="1219199"/>
          </a:xfrm>
        </p:spPr>
        <p:txBody>
          <a:bodyPr/>
          <a:lstStyle/>
          <a:p>
            <a:r>
              <a:rPr lang="en-US" b="1" dirty="0" smtClean="0">
                <a:solidFill>
                  <a:srgbClr val="0000CC"/>
                </a:solidFill>
              </a:rPr>
              <a:t>Solid State Drives </a:t>
            </a:r>
            <a:r>
              <a:rPr lang="en-US" dirty="0" smtClean="0">
                <a:solidFill>
                  <a:srgbClr val="0000CC"/>
                </a:solidFill>
              </a:rPr>
              <a:t>(</a:t>
            </a:r>
            <a:r>
              <a:rPr lang="en-US" b="1" dirty="0" smtClean="0">
                <a:solidFill>
                  <a:srgbClr val="0000CC"/>
                </a:solidFill>
              </a:rPr>
              <a:t>SSDs</a:t>
            </a:r>
            <a:r>
              <a:rPr lang="en-US" dirty="0" smtClean="0">
                <a:solidFill>
                  <a:srgbClr val="0000CC"/>
                </a:solidFill>
              </a:rPr>
              <a:t>) </a:t>
            </a:r>
            <a:r>
              <a:rPr lang="en-US" dirty="0" smtClean="0"/>
              <a:t>have several advantages over magnetic hard disks:</a:t>
            </a:r>
          </a:p>
          <a:p>
            <a:endParaRPr lang="en-US" dirty="0"/>
          </a:p>
        </p:txBody>
      </p:sp>
      <p:graphicFrame>
        <p:nvGraphicFramePr>
          <p:cNvPr id="5" name="Diagram 4"/>
          <p:cNvGraphicFramePr/>
          <p:nvPr/>
        </p:nvGraphicFramePr>
        <p:xfrm>
          <a:off x="762000" y="2362200"/>
          <a:ext cx="7620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DE81CEAA-AC53-4757-9CAE-BEBEAC68ACC2}"/>
                                            </p:graphicEl>
                                          </p:spTgt>
                                        </p:tgtEl>
                                        <p:attrNameLst>
                                          <p:attrName>style.visibility</p:attrName>
                                        </p:attrNameLst>
                                      </p:cBhvr>
                                      <p:to>
                                        <p:strVal val="visible"/>
                                      </p:to>
                                    </p:set>
                                    <p:animEffect transition="in" filter="dissolve">
                                      <p:cBhvr>
                                        <p:cTn id="7" dur="500"/>
                                        <p:tgtEl>
                                          <p:spTgt spid="5">
                                            <p:graphicEl>
                                              <a:dgm id="{DE81CEAA-AC53-4757-9CAE-BEBEAC68ACC2}"/>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1400FC9B-190C-4813-8208-BEA4DCED162D}"/>
                                            </p:graphicEl>
                                          </p:spTgt>
                                        </p:tgtEl>
                                        <p:attrNameLst>
                                          <p:attrName>style.visibility</p:attrName>
                                        </p:attrNameLst>
                                      </p:cBhvr>
                                      <p:to>
                                        <p:strVal val="visible"/>
                                      </p:to>
                                    </p:set>
                                    <p:animEffect transition="in" filter="dissolve">
                                      <p:cBhvr>
                                        <p:cTn id="11" dur="500"/>
                                        <p:tgtEl>
                                          <p:spTgt spid="5">
                                            <p:graphicEl>
                                              <a:dgm id="{1400FC9B-190C-4813-8208-BEA4DCED162D}"/>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6916CEDB-DDFF-4F7D-BA91-9A23C487FB90}"/>
                                            </p:graphicEl>
                                          </p:spTgt>
                                        </p:tgtEl>
                                        <p:attrNameLst>
                                          <p:attrName>style.visibility</p:attrName>
                                        </p:attrNameLst>
                                      </p:cBhvr>
                                      <p:to>
                                        <p:strVal val="visible"/>
                                      </p:to>
                                    </p:set>
                                    <p:animEffect transition="in" filter="dissolve">
                                      <p:cBhvr>
                                        <p:cTn id="15" dur="500"/>
                                        <p:tgtEl>
                                          <p:spTgt spid="5">
                                            <p:graphicEl>
                                              <a:dgm id="{6916CEDB-DDFF-4F7D-BA91-9A23C487FB90}"/>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F62FAC9F-36C3-4935-8A4D-44FDEF463A8E}"/>
                                            </p:graphicEl>
                                          </p:spTgt>
                                        </p:tgtEl>
                                        <p:attrNameLst>
                                          <p:attrName>style.visibility</p:attrName>
                                        </p:attrNameLst>
                                      </p:cBhvr>
                                      <p:to>
                                        <p:strVal val="visible"/>
                                      </p:to>
                                    </p:set>
                                    <p:animEffect transition="in" filter="dissolve">
                                      <p:cBhvr>
                                        <p:cTn id="19" dur="500"/>
                                        <p:tgtEl>
                                          <p:spTgt spid="5">
                                            <p:graphicEl>
                                              <a:dgm id="{F62FAC9F-36C3-4935-8A4D-44FDEF463A8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SSD </a:t>
            </a:r>
            <a:r>
              <a:rPr lang="en-US" dirty="0" err="1" smtClean="0"/>
              <a:t>vs</a:t>
            </a:r>
            <a:r>
              <a:rPr lang="en-US" dirty="0" smtClean="0"/>
              <a:t> HDD</a:t>
            </a:r>
            <a:endParaRPr lang="en-US" dirty="0"/>
          </a:p>
        </p:txBody>
      </p:sp>
      <p:sp>
        <p:nvSpPr>
          <p:cNvPr id="3" name="Content Placeholder 2"/>
          <p:cNvSpPr>
            <a:spLocks noGrp="1"/>
          </p:cNvSpPr>
          <p:nvPr>
            <p:ph idx="1"/>
          </p:nvPr>
        </p:nvSpPr>
        <p:spPr>
          <a:xfrm>
            <a:off x="304800" y="1219201"/>
            <a:ext cx="8534400" cy="838200"/>
          </a:xfrm>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685800" y="1295400"/>
            <a:ext cx="76581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219201"/>
            <a:ext cx="8534400" cy="1447800"/>
          </a:xfrm>
        </p:spPr>
        <p:txBody>
          <a:bodyPr/>
          <a:lstStyle/>
          <a:p>
            <a:endParaRPr lang="en-US" dirty="0"/>
          </a:p>
        </p:txBody>
      </p:sp>
      <p:pic>
        <p:nvPicPr>
          <p:cNvPr id="4099" name="Picture 3"/>
          <p:cNvPicPr>
            <a:picLocks noChangeAspect="1" noChangeArrowheads="1"/>
          </p:cNvPicPr>
          <p:nvPr/>
        </p:nvPicPr>
        <p:blipFill>
          <a:blip r:embed="rId2" cstate="print"/>
          <a:srcRect/>
          <a:stretch>
            <a:fillRect/>
          </a:stretch>
        </p:blipFill>
        <p:spPr bwMode="auto">
          <a:xfrm>
            <a:off x="533400" y="400050"/>
            <a:ext cx="7772400" cy="6457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dirty="0" smtClean="0"/>
              <a:t>Flash Memory Storage</a:t>
            </a:r>
          </a:p>
        </p:txBody>
      </p:sp>
      <p:sp>
        <p:nvSpPr>
          <p:cNvPr id="34820" name="Rectangle 3"/>
          <p:cNvSpPr>
            <a:spLocks noGrp="1" noChangeArrowheads="1"/>
          </p:cNvSpPr>
          <p:nvPr>
            <p:ph idx="1"/>
          </p:nvPr>
        </p:nvSpPr>
        <p:spPr>
          <a:xfrm>
            <a:off x="304800" y="1219200"/>
            <a:ext cx="6858000" cy="5410200"/>
          </a:xfrm>
        </p:spPr>
        <p:txBody>
          <a:bodyPr>
            <a:normAutofit lnSpcReduction="10000"/>
          </a:bodyPr>
          <a:lstStyle/>
          <a:p>
            <a:r>
              <a:rPr lang="en-US" dirty="0" smtClean="0"/>
              <a:t>Type of nonvolatile memory that can be erased electronically and rewritten.</a:t>
            </a:r>
          </a:p>
          <a:p>
            <a:r>
              <a:rPr lang="en-US" dirty="0" smtClean="0"/>
              <a:t>Long term updateable storage</a:t>
            </a:r>
          </a:p>
          <a:p>
            <a:r>
              <a:rPr lang="en-US" dirty="0" smtClean="0"/>
              <a:t>Contains no moving parts makes them</a:t>
            </a:r>
          </a:p>
          <a:p>
            <a:pPr lvl="1"/>
            <a:r>
              <a:rPr lang="en-US" dirty="0" smtClean="0"/>
              <a:t>more durable and shock resistant</a:t>
            </a:r>
          </a:p>
          <a:p>
            <a:pPr lvl="1"/>
            <a:r>
              <a:rPr lang="en-US" dirty="0" smtClean="0"/>
              <a:t>than magnetic hard disks or optical discs.</a:t>
            </a:r>
          </a:p>
          <a:p>
            <a:r>
              <a:rPr lang="en-US" dirty="0" smtClean="0"/>
              <a:t>Found in cameras and USB drives</a:t>
            </a:r>
          </a:p>
          <a:p>
            <a:r>
              <a:rPr lang="en-US" dirty="0" smtClean="0"/>
              <a:t>Combination of RAM and ROM</a:t>
            </a:r>
          </a:p>
        </p:txBody>
      </p:sp>
      <p:pic>
        <p:nvPicPr>
          <p:cNvPr id="34821" name="Picture 5"/>
          <p:cNvPicPr>
            <a:picLocks noChangeAspect="1" noChangeArrowheads="1"/>
          </p:cNvPicPr>
          <p:nvPr/>
        </p:nvPicPr>
        <p:blipFill>
          <a:blip r:embed="rId2" cstate="print"/>
          <a:srcRect/>
          <a:stretch>
            <a:fillRect/>
          </a:stretch>
        </p:blipFill>
        <p:spPr bwMode="auto">
          <a:xfrm>
            <a:off x="6764654" y="4267200"/>
            <a:ext cx="2085499" cy="2209800"/>
          </a:xfrm>
          <a:prstGeom prst="rect">
            <a:avLst/>
          </a:prstGeom>
          <a:noFill/>
          <a:ln w="9525">
            <a:noFill/>
            <a:miter lim="800000"/>
            <a:headEnd/>
            <a:tailEnd/>
          </a:ln>
        </p:spPr>
      </p:pic>
      <p:pic>
        <p:nvPicPr>
          <p:cNvPr id="34822" name="Picture 6"/>
          <p:cNvPicPr>
            <a:picLocks noChangeAspect="1" noChangeArrowheads="1"/>
          </p:cNvPicPr>
          <p:nvPr/>
        </p:nvPicPr>
        <p:blipFill>
          <a:blip r:embed="rId3" cstate="print"/>
          <a:srcRect/>
          <a:stretch>
            <a:fillRect/>
          </a:stretch>
        </p:blipFill>
        <p:spPr bwMode="auto">
          <a:xfrm>
            <a:off x="6553200" y="1676400"/>
            <a:ext cx="2438400" cy="2438400"/>
          </a:xfrm>
          <a:prstGeom prst="rect">
            <a:avLst/>
          </a:prstGeom>
          <a:noFill/>
          <a:ln w="9525">
            <a:noFill/>
            <a:miter lim="800000"/>
            <a:headEnd/>
            <a:tailEnd/>
          </a:ln>
        </p:spPr>
      </p:pic>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Memory Storage</a:t>
            </a:r>
            <a:endParaRPr lang="en-US" dirty="0"/>
          </a:p>
        </p:txBody>
      </p:sp>
      <p:sp>
        <p:nvSpPr>
          <p:cNvPr id="3" name="Content Placeholder 2"/>
          <p:cNvSpPr>
            <a:spLocks noGrp="1"/>
          </p:cNvSpPr>
          <p:nvPr>
            <p:ph idx="1"/>
          </p:nvPr>
        </p:nvSpPr>
        <p:spPr>
          <a:xfrm>
            <a:off x="304800" y="1219201"/>
            <a:ext cx="8534400" cy="2286000"/>
          </a:xfrm>
        </p:spPr>
        <p:txBody>
          <a:bodyPr/>
          <a:lstStyle/>
          <a:p>
            <a:r>
              <a:rPr lang="en-US" dirty="0" smtClean="0"/>
              <a:t>A </a:t>
            </a:r>
            <a:r>
              <a:rPr lang="en-US" b="1" dirty="0" smtClean="0">
                <a:solidFill>
                  <a:srgbClr val="0000CC"/>
                </a:solidFill>
              </a:rPr>
              <a:t>memory card</a:t>
            </a:r>
            <a:r>
              <a:rPr lang="en-US" dirty="0" smtClean="0">
                <a:solidFill>
                  <a:srgbClr val="0000CC"/>
                </a:solidFill>
              </a:rPr>
              <a:t> </a:t>
            </a:r>
            <a:r>
              <a:rPr lang="en-US" dirty="0" smtClean="0"/>
              <a:t>is a removable flash memory device that you insert and remove from a slot in a computer, mobile device, or card reader/writer</a:t>
            </a:r>
          </a:p>
          <a:p>
            <a:endParaRPr lang="en-US" dirty="0"/>
          </a:p>
        </p:txBody>
      </p:sp>
      <p:graphicFrame>
        <p:nvGraphicFramePr>
          <p:cNvPr id="5" name="Diagram 4"/>
          <p:cNvGraphicFramePr/>
          <p:nvPr/>
        </p:nvGraphicFramePr>
        <p:xfrm>
          <a:off x="152400" y="3124200"/>
          <a:ext cx="88392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A2762ADA-21A1-40D9-BB1C-88B8AFBF149A}"/>
                                            </p:graphicEl>
                                          </p:spTgt>
                                        </p:tgtEl>
                                        <p:attrNameLst>
                                          <p:attrName>style.visibility</p:attrName>
                                        </p:attrNameLst>
                                      </p:cBhvr>
                                      <p:to>
                                        <p:strVal val="visible"/>
                                      </p:to>
                                    </p:set>
                                    <p:animEffect transition="in" filter="dissolve">
                                      <p:cBhvr>
                                        <p:cTn id="7" dur="500"/>
                                        <p:tgtEl>
                                          <p:spTgt spid="5">
                                            <p:graphicEl>
                                              <a:dgm id="{A2762ADA-21A1-40D9-BB1C-88B8AFBF149A}"/>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467E73BD-8378-4186-9366-24DB8EC537C2}"/>
                                            </p:graphicEl>
                                          </p:spTgt>
                                        </p:tgtEl>
                                        <p:attrNameLst>
                                          <p:attrName>style.visibility</p:attrName>
                                        </p:attrNameLst>
                                      </p:cBhvr>
                                      <p:to>
                                        <p:strVal val="visible"/>
                                      </p:to>
                                    </p:set>
                                    <p:animEffect transition="in" filter="dissolve">
                                      <p:cBhvr>
                                        <p:cTn id="11" dur="500"/>
                                        <p:tgtEl>
                                          <p:spTgt spid="5">
                                            <p:graphicEl>
                                              <a:dgm id="{467E73BD-8378-4186-9366-24DB8EC537C2}"/>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2649ED74-5EF6-49AC-9E1A-97B319818F3B}"/>
                                            </p:graphicEl>
                                          </p:spTgt>
                                        </p:tgtEl>
                                        <p:attrNameLst>
                                          <p:attrName>style.visibility</p:attrName>
                                        </p:attrNameLst>
                                      </p:cBhvr>
                                      <p:to>
                                        <p:strVal val="visible"/>
                                      </p:to>
                                    </p:set>
                                    <p:animEffect transition="in" filter="dissolve">
                                      <p:cBhvr>
                                        <p:cTn id="15" dur="500"/>
                                        <p:tgtEl>
                                          <p:spTgt spid="5">
                                            <p:graphicEl>
                                              <a:dgm id="{2649ED74-5EF6-49AC-9E1A-97B319818F3B}"/>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5FA2AD58-82BD-4424-A54B-561A1CB94D56}"/>
                                            </p:graphicEl>
                                          </p:spTgt>
                                        </p:tgtEl>
                                        <p:attrNameLst>
                                          <p:attrName>style.visibility</p:attrName>
                                        </p:attrNameLst>
                                      </p:cBhvr>
                                      <p:to>
                                        <p:strVal val="visible"/>
                                      </p:to>
                                    </p:set>
                                    <p:animEffect transition="in" filter="dissolve">
                                      <p:cBhvr>
                                        <p:cTn id="19" dur="500"/>
                                        <p:tgtEl>
                                          <p:spTgt spid="5">
                                            <p:graphicEl>
                                              <a:dgm id="{5FA2AD58-82BD-4424-A54B-561A1CB94D56}"/>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5DAB8D61-E27F-41FB-9309-81D35CAE2033}"/>
                                            </p:graphicEl>
                                          </p:spTgt>
                                        </p:tgtEl>
                                        <p:attrNameLst>
                                          <p:attrName>style.visibility</p:attrName>
                                        </p:attrNameLst>
                                      </p:cBhvr>
                                      <p:to>
                                        <p:strVal val="visible"/>
                                      </p:to>
                                    </p:set>
                                    <p:animEffect transition="in" filter="dissolve">
                                      <p:cBhvr>
                                        <p:cTn id="23" dur="500"/>
                                        <p:tgtEl>
                                          <p:spTgt spid="5">
                                            <p:graphicEl>
                                              <a:dgm id="{5DAB8D61-E27F-41FB-9309-81D35CAE2033}"/>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A5436C62-2A75-43A7-A621-FC905DB47594}"/>
                                            </p:graphicEl>
                                          </p:spTgt>
                                        </p:tgtEl>
                                        <p:attrNameLst>
                                          <p:attrName>style.visibility</p:attrName>
                                        </p:attrNameLst>
                                      </p:cBhvr>
                                      <p:to>
                                        <p:strVal val="visible"/>
                                      </p:to>
                                    </p:set>
                                    <p:animEffect transition="in" filter="dissolve">
                                      <p:cBhvr>
                                        <p:cTn id="27" dur="500"/>
                                        <p:tgtEl>
                                          <p:spTgt spid="5">
                                            <p:graphicEl>
                                              <a:dgm id="{A5436C62-2A75-43A7-A621-FC905DB47594}"/>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03138777-4673-42CE-9CA4-F266B9E7BB19}"/>
                                            </p:graphicEl>
                                          </p:spTgt>
                                        </p:tgtEl>
                                        <p:attrNameLst>
                                          <p:attrName>style.visibility</p:attrName>
                                        </p:attrNameLst>
                                      </p:cBhvr>
                                      <p:to>
                                        <p:strVal val="visible"/>
                                      </p:to>
                                    </p:set>
                                    <p:animEffect transition="in" filter="dissolve">
                                      <p:cBhvr>
                                        <p:cTn id="31" dur="500"/>
                                        <p:tgtEl>
                                          <p:spTgt spid="5">
                                            <p:graphicEl>
                                              <a:dgm id="{03138777-4673-42CE-9CA4-F266B9E7BB19}"/>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5">
                                            <p:graphicEl>
                                              <a:dgm id="{1676574A-B68D-43AF-84EF-CE9F633A13D1}"/>
                                            </p:graphicEl>
                                          </p:spTgt>
                                        </p:tgtEl>
                                        <p:attrNameLst>
                                          <p:attrName>style.visibility</p:attrName>
                                        </p:attrNameLst>
                                      </p:cBhvr>
                                      <p:to>
                                        <p:strVal val="visible"/>
                                      </p:to>
                                    </p:set>
                                    <p:animEffect transition="in" filter="dissolve">
                                      <p:cBhvr>
                                        <p:cTn id="35" dur="500"/>
                                        <p:tgtEl>
                                          <p:spTgt spid="5">
                                            <p:graphicEl>
                                              <a:dgm id="{1676574A-B68D-43AF-84EF-CE9F633A13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Memory Storage</a:t>
            </a:r>
            <a:endParaRPr lang="en-US" dirty="0"/>
          </a:p>
        </p:txBody>
      </p:sp>
      <p:sp>
        <p:nvSpPr>
          <p:cNvPr id="3" name="Content Placeholder 2"/>
          <p:cNvSpPr>
            <a:spLocks noGrp="1"/>
          </p:cNvSpPr>
          <p:nvPr>
            <p:ph idx="1"/>
          </p:nvPr>
        </p:nvSpPr>
        <p:spPr>
          <a:xfrm>
            <a:off x="76200" y="1219201"/>
            <a:ext cx="8534400" cy="457200"/>
          </a:xfrm>
        </p:spPr>
        <p:txBody>
          <a:bodyPr/>
          <a:lstStyle/>
          <a:p>
            <a:endParaRPr lang="en-US" dirty="0"/>
          </a:p>
        </p:txBody>
      </p:sp>
      <p:pic>
        <p:nvPicPr>
          <p:cNvPr id="4" name="Content Placeholder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4773727" y="1295400"/>
            <a:ext cx="3975795" cy="4343400"/>
          </a:xfrm>
          <a:prstGeom prst="rect">
            <a:avLst/>
          </a:prstGeom>
          <a:noFill/>
          <a:ln w="9525">
            <a:noFill/>
            <a:miter lim="800000"/>
            <a:headEnd/>
            <a:tailEnd/>
          </a:ln>
        </p:spPr>
      </p:pic>
      <p:pic>
        <p:nvPicPr>
          <p:cNvPr id="5" name="Content Placeholder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4800" y="1143000"/>
            <a:ext cx="4371974" cy="548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Memory Storage</a:t>
            </a:r>
            <a:endParaRPr lang="en-US" dirty="0"/>
          </a:p>
        </p:txBody>
      </p:sp>
      <p:sp>
        <p:nvSpPr>
          <p:cNvPr id="5" name="Content Placeholder 4"/>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381000" y="1143000"/>
            <a:ext cx="8001000" cy="532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Compact Flash</a:t>
            </a:r>
            <a:endParaRPr lang="en-US" dirty="0"/>
          </a:p>
        </p:txBody>
      </p:sp>
      <p:sp>
        <p:nvSpPr>
          <p:cNvPr id="3" name="Content Placeholder 2"/>
          <p:cNvSpPr>
            <a:spLocks noGrp="1"/>
          </p:cNvSpPr>
          <p:nvPr>
            <p:ph idx="1"/>
          </p:nvPr>
        </p:nvSpPr>
        <p:spPr/>
        <p:txBody>
          <a:bodyPr/>
          <a:lstStyle/>
          <a:p>
            <a:r>
              <a:rPr lang="en-US" dirty="0" smtClean="0"/>
              <a:t>used in portable electronic devices</a:t>
            </a:r>
          </a:p>
          <a:p>
            <a:r>
              <a:rPr lang="en-US" dirty="0" smtClean="0"/>
              <a:t>Type I (3.3 mm thick) and the thicker Type II (CF2) cards (5 mm thick)</a:t>
            </a:r>
          </a:p>
          <a:p>
            <a:r>
              <a:rPr lang="en-US" dirty="0" smtClean="0"/>
              <a:t>2 MB to 128 GB</a:t>
            </a:r>
          </a:p>
          <a:p>
            <a:r>
              <a:rPr lang="en-US" dirty="0" smtClean="0"/>
              <a:t>Compact Flash IDE (ATA) speed is usually specified in "x" ratings, e.g. 8x, 20x, 133x</a:t>
            </a:r>
          </a:p>
          <a:p>
            <a:pPr lvl="1"/>
            <a:r>
              <a:rPr lang="en-US" dirty="0" smtClean="0"/>
              <a:t>133x rating means transfer speed of: </a:t>
            </a:r>
          </a:p>
          <a:p>
            <a:pPr lvl="1"/>
            <a:r>
              <a:rPr lang="en-US" dirty="0" smtClean="0"/>
              <a:t>133 * 150 </a:t>
            </a:r>
            <a:r>
              <a:rPr lang="en-US" dirty="0" err="1" smtClean="0"/>
              <a:t>KByte</a:t>
            </a:r>
            <a:r>
              <a:rPr lang="en-US" dirty="0" smtClean="0"/>
              <a:t>/s = 19,950 </a:t>
            </a:r>
            <a:r>
              <a:rPr lang="en-US" dirty="0" err="1" smtClean="0"/>
              <a:t>KByte</a:t>
            </a:r>
            <a:r>
              <a:rPr lang="en-US" dirty="0" smtClean="0"/>
              <a:t>/s </a:t>
            </a:r>
          </a:p>
          <a:p>
            <a:pPr lvl="1"/>
            <a:r>
              <a:rPr lang="en-US" dirty="0" smtClean="0"/>
              <a:t>~ 20 </a:t>
            </a:r>
            <a:r>
              <a:rPr lang="en-US" dirty="0" err="1" smtClean="0"/>
              <a:t>MBps</a:t>
            </a:r>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6934200" y="4572000"/>
            <a:ext cx="19812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Media</a:t>
            </a:r>
            <a:endParaRPr lang="en-US" dirty="0"/>
          </a:p>
        </p:txBody>
      </p:sp>
      <p:sp>
        <p:nvSpPr>
          <p:cNvPr id="3" name="Content Placeholder 2"/>
          <p:cNvSpPr>
            <a:spLocks noGrp="1"/>
          </p:cNvSpPr>
          <p:nvPr>
            <p:ph idx="1"/>
          </p:nvPr>
        </p:nvSpPr>
        <p:spPr/>
        <p:txBody>
          <a:bodyPr/>
          <a:lstStyle/>
          <a:p>
            <a:r>
              <a:rPr lang="en-US" dirty="0" smtClean="0"/>
              <a:t>a flash memory card standard owned by Toshiba</a:t>
            </a:r>
          </a:p>
          <a:p>
            <a:r>
              <a:rPr lang="en-US" dirty="0" smtClean="0"/>
              <a:t>capacities ranging from 2 MB to 128 MB. </a:t>
            </a:r>
          </a:p>
          <a:p>
            <a:r>
              <a:rPr lang="en-US" dirty="0" smtClean="0"/>
              <a:t>Data transfer rate: 2MB/s</a:t>
            </a:r>
          </a:p>
          <a:p>
            <a:r>
              <a:rPr lang="en-US" dirty="0" smtClean="0"/>
              <a:t>1,000,000 write cycles</a:t>
            </a:r>
          </a:p>
          <a:p>
            <a:r>
              <a:rPr lang="en-US" dirty="0" smtClean="0"/>
              <a:t>10 year storage time without power</a:t>
            </a:r>
          </a:p>
          <a:p>
            <a:r>
              <a:rPr lang="en-US" dirty="0" smtClean="0"/>
              <a:t>No longer manufactured.</a:t>
            </a:r>
            <a:endParaRPr lang="en-US" dirty="0"/>
          </a:p>
        </p:txBody>
      </p:sp>
      <p:pic>
        <p:nvPicPr>
          <p:cNvPr id="6149" name="Picture 5"/>
          <p:cNvPicPr>
            <a:picLocks noChangeAspect="1" noChangeArrowheads="1"/>
          </p:cNvPicPr>
          <p:nvPr/>
        </p:nvPicPr>
        <p:blipFill>
          <a:blip r:embed="rId2" cstate="print"/>
          <a:srcRect/>
          <a:stretch>
            <a:fillRect/>
          </a:stretch>
        </p:blipFill>
        <p:spPr bwMode="auto">
          <a:xfrm>
            <a:off x="6781800" y="3657600"/>
            <a:ext cx="2124075" cy="2505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 Media Card (MMC)</a:t>
            </a:r>
            <a:endParaRPr lang="en-US" dirty="0"/>
          </a:p>
        </p:txBody>
      </p:sp>
      <p:sp>
        <p:nvSpPr>
          <p:cNvPr id="3" name="Content Placeholder 2"/>
          <p:cNvSpPr>
            <a:spLocks noGrp="1"/>
          </p:cNvSpPr>
          <p:nvPr>
            <p:ph idx="1"/>
          </p:nvPr>
        </p:nvSpPr>
        <p:spPr>
          <a:xfrm>
            <a:off x="304800" y="1219200"/>
            <a:ext cx="8534400" cy="5334000"/>
          </a:xfrm>
        </p:spPr>
        <p:txBody>
          <a:bodyPr>
            <a:normAutofit lnSpcReduction="10000"/>
          </a:bodyPr>
          <a:lstStyle/>
          <a:p>
            <a:r>
              <a:rPr lang="en-US" dirty="0" smtClean="0"/>
              <a:t>About the size of a postage stamp</a:t>
            </a:r>
          </a:p>
          <a:p>
            <a:r>
              <a:rPr lang="en-US" dirty="0" smtClean="0"/>
              <a:t>used mostly for a portable device</a:t>
            </a:r>
          </a:p>
          <a:p>
            <a:r>
              <a:rPr lang="en-US" dirty="0" smtClean="0"/>
              <a:t>Sizes up to and including 128 GB</a:t>
            </a:r>
          </a:p>
          <a:p>
            <a:r>
              <a:rPr lang="en-US" dirty="0" smtClean="0"/>
              <a:t>MMC, RS-MMC, </a:t>
            </a:r>
            <a:r>
              <a:rPr lang="en-US" dirty="0" err="1" smtClean="0"/>
              <a:t>MMCplus</a:t>
            </a:r>
            <a:r>
              <a:rPr lang="en-US" dirty="0" smtClean="0"/>
              <a:t>, </a:t>
            </a:r>
            <a:r>
              <a:rPr lang="en-US" dirty="0" err="1" smtClean="0"/>
              <a:t>MMCmobile</a:t>
            </a:r>
            <a:endParaRPr lang="en-US" dirty="0" smtClean="0"/>
          </a:p>
          <a:p>
            <a:r>
              <a:rPr lang="en-US" dirty="0" smtClean="0"/>
              <a:t>Data transfer</a:t>
            </a:r>
          </a:p>
          <a:p>
            <a:pPr lvl="1"/>
            <a:r>
              <a:rPr lang="en-US" dirty="0" smtClean="0"/>
              <a:t>MMC		20Mbps</a:t>
            </a:r>
          </a:p>
          <a:p>
            <a:pPr lvl="1"/>
            <a:r>
              <a:rPr lang="en-US" dirty="0" smtClean="0"/>
              <a:t>RS-MMC	20Mbps</a:t>
            </a:r>
          </a:p>
          <a:p>
            <a:pPr lvl="1"/>
            <a:r>
              <a:rPr lang="en-US" dirty="0" smtClean="0"/>
              <a:t>MMC mobile	20 Mbps</a:t>
            </a:r>
          </a:p>
          <a:p>
            <a:pPr lvl="1"/>
            <a:r>
              <a:rPr lang="en-US" dirty="0" smtClean="0"/>
              <a:t>MMC Plus	416Mbps</a:t>
            </a:r>
          </a:p>
          <a:p>
            <a:r>
              <a:rPr lang="en-US" dirty="0" smtClean="0"/>
              <a:t>more or less superseded by SD (Secure Digital) card, </a:t>
            </a:r>
          </a:p>
          <a:p>
            <a:endParaRPr lang="en-US" dirty="0"/>
          </a:p>
        </p:txBody>
      </p:sp>
      <p:pic>
        <p:nvPicPr>
          <p:cNvPr id="7172" name="Picture 4"/>
          <p:cNvPicPr>
            <a:picLocks noChangeAspect="1" noChangeArrowheads="1"/>
          </p:cNvPicPr>
          <p:nvPr/>
        </p:nvPicPr>
        <p:blipFill>
          <a:blip r:embed="rId2" cstate="print"/>
          <a:srcRect/>
          <a:stretch>
            <a:fillRect/>
          </a:stretch>
        </p:blipFill>
        <p:spPr bwMode="auto">
          <a:xfrm>
            <a:off x="5486400" y="3200400"/>
            <a:ext cx="2971800" cy="2228850"/>
          </a:xfrm>
          <a:prstGeom prst="rect">
            <a:avLst/>
          </a:prstGeom>
          <a:noFill/>
          <a:ln w="9525">
            <a:noFill/>
            <a:miter lim="800000"/>
            <a:headEnd/>
            <a:tailEnd/>
          </a:ln>
        </p:spPr>
      </p:pic>
      <p:pic>
        <p:nvPicPr>
          <p:cNvPr id="7173" name="Picture 5"/>
          <p:cNvPicPr>
            <a:picLocks noChangeAspect="1" noChangeArrowheads="1"/>
          </p:cNvPicPr>
          <p:nvPr/>
        </p:nvPicPr>
        <p:blipFill>
          <a:blip r:embed="rId3" cstate="print"/>
          <a:srcRect/>
          <a:stretch>
            <a:fillRect/>
          </a:stretch>
        </p:blipFill>
        <p:spPr bwMode="auto">
          <a:xfrm>
            <a:off x="7543800" y="1066800"/>
            <a:ext cx="1449202"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MMC Micro</a:t>
            </a:r>
            <a:endParaRPr lang="en-US" dirty="0"/>
          </a:p>
        </p:txBody>
      </p:sp>
      <p:sp>
        <p:nvSpPr>
          <p:cNvPr id="3" name="Content Placeholder 2"/>
          <p:cNvSpPr>
            <a:spLocks noGrp="1"/>
          </p:cNvSpPr>
          <p:nvPr>
            <p:ph idx="1"/>
          </p:nvPr>
        </p:nvSpPr>
        <p:spPr/>
        <p:txBody>
          <a:bodyPr/>
          <a:lstStyle/>
          <a:p>
            <a:r>
              <a:rPr lang="en-US" dirty="0" smtClean="0"/>
              <a:t>micro-size version of MMC</a:t>
            </a:r>
          </a:p>
          <a:p>
            <a:r>
              <a:rPr lang="en-US" dirty="0" smtClean="0"/>
              <a:t>even smaller and thinner than RS-MMC</a:t>
            </a:r>
          </a:p>
          <a:p>
            <a:r>
              <a:rPr lang="en-US" dirty="0" smtClean="0"/>
              <a:t>backward compatible with MMC, and </a:t>
            </a:r>
          </a:p>
          <a:p>
            <a:r>
              <a:rPr lang="en-US" dirty="0" smtClean="0"/>
              <a:t>can be used in full-size MMC and SD slots with a mechanical adapter</a:t>
            </a:r>
          </a:p>
          <a:p>
            <a:r>
              <a:rPr lang="en-US" dirty="0" smtClean="0"/>
              <a:t>Storage capacity 	16 MB - 2 GB</a:t>
            </a:r>
          </a:p>
          <a:p>
            <a:r>
              <a:rPr lang="en-US" dirty="0" smtClean="0"/>
              <a:t>Data transfer speed</a:t>
            </a:r>
          </a:p>
          <a:p>
            <a:pPr lvl="1"/>
            <a:r>
              <a:rPr lang="en-US" dirty="0" smtClean="0"/>
              <a:t>Read  </a:t>
            </a:r>
            <a:r>
              <a:rPr lang="en-US" dirty="0" err="1" smtClean="0"/>
              <a:t>Upto</a:t>
            </a:r>
            <a:r>
              <a:rPr lang="en-US" dirty="0" smtClean="0"/>
              <a:t> 10MBps – 66X</a:t>
            </a:r>
          </a:p>
          <a:p>
            <a:pPr lvl="1"/>
            <a:r>
              <a:rPr lang="en-US" dirty="0" smtClean="0"/>
              <a:t>Write  </a:t>
            </a:r>
            <a:r>
              <a:rPr lang="en-US" dirty="0" err="1" smtClean="0"/>
              <a:t>upto</a:t>
            </a:r>
            <a:r>
              <a:rPr lang="en-US" dirty="0" smtClean="0"/>
              <a:t>    7 </a:t>
            </a:r>
            <a:r>
              <a:rPr lang="en-US" dirty="0" err="1" smtClean="0"/>
              <a:t>MBps</a:t>
            </a:r>
            <a:r>
              <a:rPr lang="en-US" dirty="0" smtClean="0"/>
              <a:t> – 4X</a:t>
            </a:r>
          </a:p>
        </p:txBody>
      </p:sp>
      <p:pic>
        <p:nvPicPr>
          <p:cNvPr id="8196" name="Picture 4"/>
          <p:cNvPicPr>
            <a:picLocks noChangeAspect="1" noChangeArrowheads="1"/>
          </p:cNvPicPr>
          <p:nvPr/>
        </p:nvPicPr>
        <p:blipFill>
          <a:blip r:embed="rId2" cstate="print"/>
          <a:srcRect/>
          <a:stretch>
            <a:fillRect/>
          </a:stretch>
        </p:blipFill>
        <p:spPr bwMode="auto">
          <a:xfrm>
            <a:off x="5851502" y="4343400"/>
            <a:ext cx="2877509"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 Cards</a:t>
            </a:r>
            <a:endParaRPr lang="en-US" dirty="0"/>
          </a:p>
        </p:txBody>
      </p:sp>
      <p:sp>
        <p:nvSpPr>
          <p:cNvPr id="3" name="Content Placeholder 2"/>
          <p:cNvSpPr>
            <a:spLocks noGrp="1"/>
          </p:cNvSpPr>
          <p:nvPr>
            <p:ph idx="1"/>
          </p:nvPr>
        </p:nvSpPr>
        <p:spPr>
          <a:xfrm>
            <a:off x="304800" y="1219200"/>
            <a:ext cx="6781800" cy="5334000"/>
          </a:xfrm>
        </p:spPr>
        <p:txBody>
          <a:bodyPr/>
          <a:lstStyle/>
          <a:p>
            <a:r>
              <a:rPr lang="en-US" dirty="0" smtClean="0"/>
              <a:t>Capacity</a:t>
            </a:r>
          </a:p>
          <a:p>
            <a:pPr lvl="1"/>
            <a:r>
              <a:rPr lang="en-US" dirty="0" smtClean="0"/>
              <a:t>SDSC (SD): 	1 MB to 2 GB, </a:t>
            </a:r>
          </a:p>
          <a:p>
            <a:pPr lvl="1"/>
            <a:r>
              <a:rPr lang="en-US" dirty="0" smtClean="0"/>
              <a:t>SDHC: 		4 GB to 32 GB</a:t>
            </a:r>
          </a:p>
          <a:p>
            <a:pPr lvl="1"/>
            <a:r>
              <a:rPr lang="en-US" dirty="0" smtClean="0"/>
              <a:t>SDXC: 		≥32 GB to 2 TB</a:t>
            </a:r>
          </a:p>
          <a:p>
            <a:r>
              <a:rPr lang="en-US" dirty="0" smtClean="0"/>
              <a:t>Dimension</a:t>
            </a:r>
          </a:p>
          <a:p>
            <a:pPr lvl="1"/>
            <a:r>
              <a:rPr lang="en-US" dirty="0" smtClean="0"/>
              <a:t>Standard: 	32×24×2.1 mm</a:t>
            </a:r>
          </a:p>
          <a:p>
            <a:pPr lvl="1"/>
            <a:r>
              <a:rPr lang="en-US" dirty="0" smtClean="0"/>
              <a:t>Mini:		 21.5×20×1.4 mm</a:t>
            </a:r>
          </a:p>
          <a:p>
            <a:pPr lvl="1"/>
            <a:r>
              <a:rPr lang="en-US" dirty="0" smtClean="0"/>
              <a:t>Micro: 		15×11×1.0 mm</a:t>
            </a:r>
          </a:p>
          <a:p>
            <a:r>
              <a:rPr lang="en-US" dirty="0" smtClean="0"/>
              <a:t>Speed Class Rating</a:t>
            </a:r>
          </a:p>
          <a:p>
            <a:pPr lvl="1"/>
            <a:r>
              <a:rPr lang="en-US" dirty="0" smtClean="0"/>
              <a:t>2 – 10 </a:t>
            </a:r>
            <a:r>
              <a:rPr lang="en-US" dirty="0" err="1" smtClean="0"/>
              <a:t>MBps</a:t>
            </a:r>
            <a:endParaRPr lang="en-US" dirty="0"/>
          </a:p>
        </p:txBody>
      </p:sp>
      <p:pic>
        <p:nvPicPr>
          <p:cNvPr id="9223" name="Picture 7"/>
          <p:cNvPicPr>
            <a:picLocks noChangeAspect="1" noChangeArrowheads="1"/>
          </p:cNvPicPr>
          <p:nvPr/>
        </p:nvPicPr>
        <p:blipFill>
          <a:blip r:embed="rId2" cstate="print"/>
          <a:srcRect/>
          <a:stretch>
            <a:fillRect/>
          </a:stretch>
        </p:blipFill>
        <p:spPr bwMode="auto">
          <a:xfrm>
            <a:off x="7162800" y="3124200"/>
            <a:ext cx="1582522" cy="1676400"/>
          </a:xfrm>
          <a:prstGeom prst="rect">
            <a:avLst/>
          </a:prstGeom>
          <a:noFill/>
          <a:ln w="9525">
            <a:noFill/>
            <a:miter lim="800000"/>
            <a:headEnd/>
            <a:tailEnd/>
          </a:ln>
        </p:spPr>
      </p:pic>
      <p:pic>
        <p:nvPicPr>
          <p:cNvPr id="9225" name="Picture 9"/>
          <p:cNvPicPr>
            <a:picLocks noChangeAspect="1" noChangeArrowheads="1"/>
          </p:cNvPicPr>
          <p:nvPr/>
        </p:nvPicPr>
        <p:blipFill>
          <a:blip r:embed="rId3" cstate="print"/>
          <a:srcRect/>
          <a:stretch>
            <a:fillRect/>
          </a:stretch>
        </p:blipFill>
        <p:spPr bwMode="auto">
          <a:xfrm>
            <a:off x="7239000" y="4953000"/>
            <a:ext cx="1648691" cy="1219200"/>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7239000" y="1143000"/>
            <a:ext cx="1428750"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Stick</a:t>
            </a:r>
            <a:endParaRPr lang="en-US" dirty="0"/>
          </a:p>
        </p:txBody>
      </p:sp>
      <p:sp>
        <p:nvSpPr>
          <p:cNvPr id="3" name="Content Placeholder 2"/>
          <p:cNvSpPr>
            <a:spLocks noGrp="1"/>
          </p:cNvSpPr>
          <p:nvPr>
            <p:ph idx="1"/>
          </p:nvPr>
        </p:nvSpPr>
        <p:spPr>
          <a:xfrm>
            <a:off x="304800" y="1219200"/>
            <a:ext cx="6172200" cy="5410200"/>
          </a:xfrm>
        </p:spPr>
        <p:txBody>
          <a:bodyPr/>
          <a:lstStyle/>
          <a:p>
            <a:r>
              <a:rPr lang="en-US" dirty="0" smtClean="0"/>
              <a:t>Flash Memory Card</a:t>
            </a:r>
          </a:p>
          <a:p>
            <a:r>
              <a:rPr lang="en-US" dirty="0" smtClean="0"/>
              <a:t>Capacity 	4 MB to 256 GB (Maximum theoretical size: 2TB)</a:t>
            </a:r>
          </a:p>
          <a:p>
            <a:r>
              <a:rPr lang="en-US" dirty="0" smtClean="0"/>
              <a:t>Different Variants</a:t>
            </a:r>
          </a:p>
          <a:p>
            <a:pPr lvl="1"/>
            <a:r>
              <a:rPr lang="en-US" dirty="0" smtClean="0"/>
              <a:t>Memory Stick Select</a:t>
            </a:r>
          </a:p>
          <a:p>
            <a:pPr lvl="1"/>
            <a:r>
              <a:rPr lang="en-US" dirty="0" smtClean="0"/>
              <a:t>Memory Stick PRO </a:t>
            </a:r>
            <a:r>
              <a:rPr lang="en-US" dirty="0" err="1" smtClean="0"/>
              <a:t>andDuo</a:t>
            </a:r>
            <a:endParaRPr lang="en-US" dirty="0" smtClean="0"/>
          </a:p>
          <a:p>
            <a:pPr lvl="1"/>
            <a:r>
              <a:rPr lang="en-US" dirty="0" smtClean="0"/>
              <a:t>Memory Stick PRO-HG Duo</a:t>
            </a:r>
          </a:p>
          <a:p>
            <a:pPr lvl="1"/>
            <a:r>
              <a:rPr lang="en-US" dirty="0" smtClean="0"/>
              <a:t>Memory Stick Micro (M2)</a:t>
            </a:r>
          </a:p>
          <a:p>
            <a:r>
              <a:rPr lang="en-US" dirty="0" smtClean="0"/>
              <a:t>Data Transfer Speed</a:t>
            </a:r>
          </a:p>
          <a:p>
            <a:pPr lvl="1"/>
            <a:r>
              <a:rPr lang="en-US" dirty="0" smtClean="0"/>
              <a:t> </a:t>
            </a:r>
            <a:r>
              <a:rPr lang="en-US" dirty="0" err="1" smtClean="0"/>
              <a:t>upto</a:t>
            </a:r>
            <a:r>
              <a:rPr lang="en-US" dirty="0" smtClean="0"/>
              <a:t> 60 </a:t>
            </a:r>
            <a:r>
              <a:rPr lang="en-US" dirty="0" err="1" smtClean="0"/>
              <a:t>MBps</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6705600" y="1143000"/>
            <a:ext cx="2200275" cy="2076450"/>
          </a:xfrm>
          <a:prstGeom prst="rect">
            <a:avLst/>
          </a:prstGeom>
          <a:noFill/>
          <a:ln w="9525">
            <a:noFill/>
            <a:miter lim="800000"/>
            <a:headEnd/>
            <a:tailEnd/>
          </a:ln>
        </p:spPr>
      </p:pic>
      <p:pic>
        <p:nvPicPr>
          <p:cNvPr id="10244" name="Picture 4"/>
          <p:cNvPicPr>
            <a:picLocks noChangeAspect="1" noChangeArrowheads="1"/>
          </p:cNvPicPr>
          <p:nvPr/>
        </p:nvPicPr>
        <p:blipFill>
          <a:blip r:embed="rId3" cstate="print"/>
          <a:srcRect/>
          <a:stretch>
            <a:fillRect/>
          </a:stretch>
        </p:blipFill>
        <p:spPr bwMode="auto">
          <a:xfrm>
            <a:off x="6496050" y="3200400"/>
            <a:ext cx="2647950" cy="1724025"/>
          </a:xfrm>
          <a:prstGeom prst="rect">
            <a:avLst/>
          </a:prstGeom>
          <a:noFill/>
          <a:ln w="9525">
            <a:noFill/>
            <a:miter lim="800000"/>
            <a:headEnd/>
            <a:tailEnd/>
          </a:ln>
        </p:spPr>
      </p:pic>
      <p:pic>
        <p:nvPicPr>
          <p:cNvPr id="10246" name="Picture 6"/>
          <p:cNvPicPr>
            <a:picLocks noChangeAspect="1" noChangeArrowheads="1"/>
          </p:cNvPicPr>
          <p:nvPr/>
        </p:nvPicPr>
        <p:blipFill>
          <a:blip r:embed="rId4" cstate="print"/>
          <a:srcRect/>
          <a:stretch>
            <a:fillRect/>
          </a:stretch>
        </p:blipFill>
        <p:spPr bwMode="auto">
          <a:xfrm>
            <a:off x="7234604" y="4953001"/>
            <a:ext cx="1318846"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xD</a:t>
            </a:r>
            <a:r>
              <a:rPr lang="en-US" dirty="0" smtClean="0"/>
              <a:t> Picture Card</a:t>
            </a:r>
            <a:endParaRPr lang="en-US" dirty="0"/>
          </a:p>
        </p:txBody>
      </p:sp>
      <p:sp>
        <p:nvSpPr>
          <p:cNvPr id="3" name="Content Placeholder 2"/>
          <p:cNvSpPr>
            <a:spLocks noGrp="1"/>
          </p:cNvSpPr>
          <p:nvPr>
            <p:ph idx="1"/>
          </p:nvPr>
        </p:nvSpPr>
        <p:spPr>
          <a:xfrm>
            <a:off x="304800" y="1219200"/>
            <a:ext cx="8534400" cy="4835525"/>
          </a:xfrm>
        </p:spPr>
        <p:txBody>
          <a:bodyPr/>
          <a:lstStyle/>
          <a:p>
            <a:r>
              <a:rPr lang="en-US" dirty="0" err="1" smtClean="0"/>
              <a:t>xD</a:t>
            </a:r>
            <a:r>
              <a:rPr lang="en-US" dirty="0" smtClean="0"/>
              <a:t> stands for Extreme Digital</a:t>
            </a:r>
          </a:p>
          <a:p>
            <a:r>
              <a:rPr lang="en-US" dirty="0" smtClean="0"/>
              <a:t>used mainly in older digital cameras</a:t>
            </a:r>
          </a:p>
          <a:p>
            <a:r>
              <a:rPr lang="en-US" dirty="0" smtClean="0"/>
              <a:t>Capacity </a:t>
            </a:r>
          </a:p>
          <a:p>
            <a:pPr lvl="1"/>
            <a:r>
              <a:rPr lang="en-US" dirty="0" smtClean="0"/>
              <a:t>Maximum 	512 </a:t>
            </a:r>
            <a:r>
              <a:rPr lang="en-US" dirty="0" err="1" smtClean="0"/>
              <a:t>MiB</a:t>
            </a:r>
            <a:r>
              <a:rPr lang="en-US" dirty="0" smtClean="0"/>
              <a:t> (original)</a:t>
            </a:r>
          </a:p>
          <a:p>
            <a:pPr lvl="1"/>
            <a:r>
              <a:rPr lang="en-US" dirty="0" smtClean="0"/>
              <a:t>maximum 	2 </a:t>
            </a:r>
            <a:r>
              <a:rPr lang="en-US" dirty="0" err="1" smtClean="0"/>
              <a:t>GiB</a:t>
            </a:r>
            <a:r>
              <a:rPr lang="en-US" dirty="0" smtClean="0"/>
              <a:t> (Type M/M+, Type H)</a:t>
            </a:r>
            <a:endParaRPr lang="fr-FR" dirty="0" smtClean="0"/>
          </a:p>
          <a:p>
            <a:r>
              <a:rPr lang="fr-FR" dirty="0" smtClean="0"/>
              <a:t>Dimensions 	20 mm × 25 mm × 1.78 mm</a:t>
            </a:r>
          </a:p>
          <a:p>
            <a:r>
              <a:rPr lang="fr-FR" dirty="0" smtClean="0"/>
              <a:t>Data Transfer Rate</a:t>
            </a:r>
          </a:p>
          <a:p>
            <a:pPr lvl="1"/>
            <a:r>
              <a:rPr lang="fr-FR" dirty="0" smtClean="0"/>
              <a:t>Read		up to 6 </a:t>
            </a:r>
            <a:r>
              <a:rPr lang="fr-FR" dirty="0" err="1" smtClean="0"/>
              <a:t>MBps</a:t>
            </a:r>
            <a:endParaRPr lang="fr-FR" dirty="0" smtClean="0"/>
          </a:p>
          <a:p>
            <a:pPr lvl="1"/>
            <a:r>
              <a:rPr lang="fr-FR" dirty="0" err="1" smtClean="0"/>
              <a:t>Write</a:t>
            </a:r>
            <a:r>
              <a:rPr lang="fr-FR" dirty="0" smtClean="0"/>
              <a:t>		up to  4 </a:t>
            </a:r>
            <a:r>
              <a:rPr lang="fr-FR" dirty="0" err="1" smtClean="0"/>
              <a:t>MBps</a:t>
            </a:r>
            <a:endParaRPr lang="fr-FR" dirty="0" smtClean="0"/>
          </a:p>
          <a:p>
            <a:endParaRPr lang="en-US" dirty="0"/>
          </a:p>
        </p:txBody>
      </p:sp>
      <p:pic>
        <p:nvPicPr>
          <p:cNvPr id="11266" name="Picture 2"/>
          <p:cNvPicPr>
            <a:picLocks noChangeAspect="1" noChangeArrowheads="1"/>
          </p:cNvPicPr>
          <p:nvPr/>
        </p:nvPicPr>
        <p:blipFill>
          <a:blip r:embed="rId2" cstate="print"/>
          <a:srcRect/>
          <a:stretch>
            <a:fillRect/>
          </a:stretch>
        </p:blipFill>
        <p:spPr bwMode="auto">
          <a:xfrm>
            <a:off x="6823673" y="1143000"/>
            <a:ext cx="2055963"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USB Flash Drive</a:t>
            </a:r>
            <a:endParaRPr lang="en-US" dirty="0"/>
          </a:p>
        </p:txBody>
      </p:sp>
      <p:sp>
        <p:nvSpPr>
          <p:cNvPr id="3" name="Content Placeholder 2"/>
          <p:cNvSpPr>
            <a:spLocks noGrp="1"/>
          </p:cNvSpPr>
          <p:nvPr>
            <p:ph idx="1"/>
          </p:nvPr>
        </p:nvSpPr>
        <p:spPr>
          <a:xfrm>
            <a:off x="304800" y="1219200"/>
            <a:ext cx="8534400" cy="2895599"/>
          </a:xfrm>
        </p:spPr>
        <p:txBody>
          <a:bodyPr>
            <a:normAutofit fontScale="92500" lnSpcReduction="10000"/>
          </a:bodyPr>
          <a:lstStyle/>
          <a:p>
            <a:r>
              <a:rPr lang="en-US" dirty="0" smtClean="0"/>
              <a:t>Plug into a USB port on a computer or mobile device</a:t>
            </a:r>
          </a:p>
          <a:p>
            <a:r>
              <a:rPr lang="en-US" dirty="0" smtClean="0"/>
              <a:t>Storage capacities up to 100 GB</a:t>
            </a:r>
          </a:p>
          <a:p>
            <a:r>
              <a:rPr lang="en-US" dirty="0" smtClean="0"/>
              <a:t>Data transfer rates of about 12 </a:t>
            </a:r>
            <a:r>
              <a:rPr lang="en-US" dirty="0" err="1" smtClean="0"/>
              <a:t>MBps</a:t>
            </a:r>
            <a:endParaRPr lang="en-US" dirty="0" smtClean="0"/>
          </a:p>
          <a:p>
            <a:r>
              <a:rPr lang="en-US" dirty="0" smtClean="0"/>
              <a:t>Some USB flash drives include fingerprint readers, restricting access to authenticated users</a:t>
            </a:r>
          </a:p>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533400" y="4038601"/>
            <a:ext cx="4438652" cy="2427638"/>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5105400" y="4038600"/>
            <a:ext cx="3449837" cy="2486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458200" cy="835025"/>
          </a:xfrm>
        </p:spPr>
        <p:txBody>
          <a:bodyPr>
            <a:noAutofit/>
          </a:bodyPr>
          <a:lstStyle/>
          <a:p>
            <a:r>
              <a:rPr lang="en-US" sz="4000" dirty="0" smtClean="0"/>
              <a:t>Flash Drive Advantages</a:t>
            </a:r>
            <a:endParaRPr lang="en-US" sz="4000" dirty="0"/>
          </a:p>
        </p:txBody>
      </p:sp>
      <p:sp>
        <p:nvSpPr>
          <p:cNvPr id="3" name="Content Placeholder 2"/>
          <p:cNvSpPr>
            <a:spLocks noGrp="1"/>
          </p:cNvSpPr>
          <p:nvPr>
            <p:ph idx="1"/>
          </p:nvPr>
        </p:nvSpPr>
        <p:spPr>
          <a:xfrm>
            <a:off x="304800" y="1219200"/>
            <a:ext cx="8534400" cy="5181599"/>
          </a:xfrm>
        </p:spPr>
        <p:txBody>
          <a:bodyPr/>
          <a:lstStyle/>
          <a:p>
            <a:r>
              <a:rPr lang="en-US" dirty="0" smtClean="0"/>
              <a:t>Use little power</a:t>
            </a:r>
          </a:p>
          <a:p>
            <a:r>
              <a:rPr lang="en-US" dirty="0" smtClean="0"/>
              <a:t>Have no fragile moving parts, and</a:t>
            </a:r>
          </a:p>
          <a:p>
            <a:r>
              <a:rPr lang="en-US" dirty="0" smtClean="0"/>
              <a:t>For most capacities are small and light</a:t>
            </a:r>
          </a:p>
          <a:p>
            <a:r>
              <a:rPr lang="en-US" dirty="0" smtClean="0"/>
              <a:t>Data stored on flash drives is impervious to</a:t>
            </a:r>
          </a:p>
          <a:p>
            <a:pPr lvl="1"/>
            <a:r>
              <a:rPr lang="en-US" dirty="0" smtClean="0"/>
              <a:t>mechanical shock, magnetic fields, </a:t>
            </a:r>
          </a:p>
          <a:p>
            <a:pPr lvl="1"/>
            <a:r>
              <a:rPr lang="en-US" dirty="0" smtClean="0"/>
              <a:t>scratches and dust</a:t>
            </a:r>
          </a:p>
          <a:p>
            <a:r>
              <a:rPr lang="en-US" dirty="0" smtClean="0"/>
              <a:t>Store data densely compared to many removable media</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1026"/>
          <p:cNvSpPr>
            <a:spLocks noGrp="1" noChangeArrowheads="1"/>
          </p:cNvSpPr>
          <p:nvPr>
            <p:ph type="title"/>
          </p:nvPr>
        </p:nvSpPr>
        <p:spPr/>
        <p:txBody>
          <a:bodyPr/>
          <a:lstStyle/>
          <a:p>
            <a:r>
              <a:rPr lang="en-US"/>
              <a:t>PC Cards</a:t>
            </a:r>
            <a:endParaRPr lang="en-US">
              <a:latin typeface="Arial Unicode MS" pitchFamily="34" charset="-128"/>
            </a:endParaRPr>
          </a:p>
        </p:txBody>
      </p:sp>
      <p:sp>
        <p:nvSpPr>
          <p:cNvPr id="76803" name="Rectangle 1027"/>
          <p:cNvSpPr>
            <a:spLocks noGrp="1" noChangeArrowheads="1"/>
          </p:cNvSpPr>
          <p:nvPr>
            <p:ph type="body" idx="1"/>
          </p:nvPr>
        </p:nvSpPr>
        <p:spPr>
          <a:xfrm>
            <a:off x="292100" y="1090613"/>
            <a:ext cx="5346700" cy="2414587"/>
          </a:xfrm>
        </p:spPr>
        <p:txBody>
          <a:bodyPr>
            <a:normAutofit fontScale="92500"/>
          </a:bodyPr>
          <a:lstStyle/>
          <a:p>
            <a:r>
              <a:rPr lang="en-US" dirty="0" smtClean="0"/>
              <a:t>Adds capabilities to computer</a:t>
            </a:r>
          </a:p>
          <a:p>
            <a:r>
              <a:rPr lang="en-US" dirty="0" smtClean="0"/>
              <a:t>Credit-card sized device commonly used in notebook computers</a:t>
            </a:r>
          </a:p>
          <a:p>
            <a:r>
              <a:rPr lang="en-US" dirty="0" smtClean="0"/>
              <a:t>Replaced by Express card</a:t>
            </a:r>
            <a:endParaRPr lang="en-US" dirty="0"/>
          </a:p>
        </p:txBody>
      </p:sp>
      <p:pic>
        <p:nvPicPr>
          <p:cNvPr id="76855" name="Picture 1079" descr="Fig07-30"/>
          <p:cNvPicPr>
            <a:picLocks noChangeAspect="1" noChangeArrowheads="1"/>
          </p:cNvPicPr>
          <p:nvPr/>
        </p:nvPicPr>
        <p:blipFill>
          <a:blip r:embed="rId2" cstate="print"/>
          <a:srcRect/>
          <a:stretch>
            <a:fillRect/>
          </a:stretch>
        </p:blipFill>
        <p:spPr bwMode="auto">
          <a:xfrm>
            <a:off x="457200" y="3581400"/>
            <a:ext cx="4953000" cy="2965450"/>
          </a:xfrm>
          <a:prstGeom prst="rect">
            <a:avLst/>
          </a:prstGeom>
          <a:noFill/>
          <a:effectLst>
            <a:outerShdw dist="107763" dir="2700000" algn="ctr" rotWithShape="0">
              <a:srgbClr val="808080">
                <a:alpha val="50000"/>
              </a:srgbClr>
            </a:outerShdw>
          </a:effectLst>
        </p:spPr>
      </p:pic>
      <p:pic>
        <p:nvPicPr>
          <p:cNvPr id="76856" name="Picture 1080" descr="Fig07-29"/>
          <p:cNvPicPr>
            <a:picLocks noChangeAspect="1" noChangeArrowheads="1"/>
          </p:cNvPicPr>
          <p:nvPr/>
        </p:nvPicPr>
        <p:blipFill>
          <a:blip r:embed="rId3" cstate="print"/>
          <a:srcRect/>
          <a:stretch>
            <a:fillRect/>
          </a:stretch>
        </p:blipFill>
        <p:spPr bwMode="auto">
          <a:xfrm>
            <a:off x="5791200" y="1295400"/>
            <a:ext cx="3086100" cy="4114800"/>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wipe(left)">
                                      <p:cBhvr>
                                        <p:cTn id="7" dur="500"/>
                                        <p:tgtEl>
                                          <p:spTgt spid="76803">
                                            <p:txEl>
                                              <p:pRg st="0" end="0"/>
                                            </p:txEl>
                                          </p:spTgt>
                                        </p:tgtEl>
                                      </p:cBhvr>
                                    </p:animEffect>
                                  </p:childTnLst>
                                </p:cTn>
                              </p:par>
                            </p:childTnLst>
                          </p:cTn>
                        </p:par>
                        <p:par>
                          <p:cTn id="8" fill="hold">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76803">
                                            <p:txEl>
                                              <p:pRg st="1" end="1"/>
                                            </p:txEl>
                                          </p:spTgt>
                                        </p:tgtEl>
                                        <p:attrNameLst>
                                          <p:attrName>style.visibility</p:attrName>
                                        </p:attrNameLst>
                                      </p:cBhvr>
                                      <p:to>
                                        <p:strVal val="visible"/>
                                      </p:to>
                                    </p:set>
                                    <p:animEffect transition="in" filter="wipe(left)">
                                      <p:cBhvr>
                                        <p:cTn id="11" dur="500"/>
                                        <p:tgtEl>
                                          <p:spTgt spid="76803">
                                            <p:txEl>
                                              <p:pRg st="1" end="1"/>
                                            </p:txEl>
                                          </p:spTgt>
                                        </p:tgtEl>
                                      </p:cBhvr>
                                    </p:animEffect>
                                  </p:childTnLst>
                                </p:cTn>
                              </p:par>
                            </p:childTnLst>
                          </p:cTn>
                        </p:par>
                        <p:par>
                          <p:cTn id="12" fill="hold">
                            <p:stCondLst>
                              <p:cond delay="5000"/>
                            </p:stCondLst>
                            <p:childTnLst>
                              <p:par>
                                <p:cTn id="13" presetID="22" presetClass="entr" presetSubtype="8" fill="hold" grpId="0" nodeType="afterEffect">
                                  <p:stCondLst>
                                    <p:cond delay="2000"/>
                                  </p:stCondLst>
                                  <p:childTnLst>
                                    <p:set>
                                      <p:cBhvr>
                                        <p:cTn id="14" dur="1" fill="hold">
                                          <p:stCondLst>
                                            <p:cond delay="0"/>
                                          </p:stCondLst>
                                        </p:cTn>
                                        <p:tgtEl>
                                          <p:spTgt spid="76803">
                                            <p:txEl>
                                              <p:pRg st="2" end="2"/>
                                            </p:txEl>
                                          </p:spTgt>
                                        </p:tgtEl>
                                        <p:attrNameLst>
                                          <p:attrName>style.visibility</p:attrName>
                                        </p:attrNameLst>
                                      </p:cBhvr>
                                      <p:to>
                                        <p:strVal val="visible"/>
                                      </p:to>
                                    </p:set>
                                    <p:animEffect transition="in" filter="wipe(left)">
                                      <p:cBhvr>
                                        <p:cTn id="15" dur="500"/>
                                        <p:tgtEl>
                                          <p:spTgt spid="76803">
                                            <p:txEl>
                                              <p:pRg st="2" end="2"/>
                                            </p:txEl>
                                          </p:spTgt>
                                        </p:tgtEl>
                                      </p:cBhvr>
                                    </p:animEffect>
                                  </p:childTnLst>
                                </p:cTn>
                              </p:par>
                            </p:childTnLst>
                          </p:cTn>
                        </p:par>
                        <p:par>
                          <p:cTn id="16" fill="hold">
                            <p:stCondLst>
                              <p:cond delay="7500"/>
                            </p:stCondLst>
                            <p:childTnLst>
                              <p:par>
                                <p:cTn id="17" presetID="2" presetClass="entr" presetSubtype="8" fill="hold" nodeType="afterEffect">
                                  <p:stCondLst>
                                    <p:cond delay="2000"/>
                                  </p:stCondLst>
                                  <p:childTnLst>
                                    <p:set>
                                      <p:cBhvr>
                                        <p:cTn id="18" dur="1" fill="hold">
                                          <p:stCondLst>
                                            <p:cond delay="0"/>
                                          </p:stCondLst>
                                        </p:cTn>
                                        <p:tgtEl>
                                          <p:spTgt spid="76855"/>
                                        </p:tgtEl>
                                        <p:attrNameLst>
                                          <p:attrName>style.visibility</p:attrName>
                                        </p:attrNameLst>
                                      </p:cBhvr>
                                      <p:to>
                                        <p:strVal val="visible"/>
                                      </p:to>
                                    </p:set>
                                    <p:anim calcmode="lin" valueType="num">
                                      <p:cBhvr additive="base">
                                        <p:cTn id="19" dur="500" fill="hold"/>
                                        <p:tgtEl>
                                          <p:spTgt spid="76855"/>
                                        </p:tgtEl>
                                        <p:attrNameLst>
                                          <p:attrName>ppt_x</p:attrName>
                                        </p:attrNameLst>
                                      </p:cBhvr>
                                      <p:tavLst>
                                        <p:tav tm="0">
                                          <p:val>
                                            <p:strVal val="0-#ppt_w/2"/>
                                          </p:val>
                                        </p:tav>
                                        <p:tav tm="100000">
                                          <p:val>
                                            <p:strVal val="#ppt_x"/>
                                          </p:val>
                                        </p:tav>
                                      </p:tavLst>
                                    </p:anim>
                                    <p:anim calcmode="lin" valueType="num">
                                      <p:cBhvr additive="base">
                                        <p:cTn id="20" dur="500" fill="hold"/>
                                        <p:tgtEl>
                                          <p:spTgt spid="76855"/>
                                        </p:tgtEl>
                                        <p:attrNameLst>
                                          <p:attrName>ppt_y</p:attrName>
                                        </p:attrNameLst>
                                      </p:cBhvr>
                                      <p:tavLst>
                                        <p:tav tm="0">
                                          <p:val>
                                            <p:strVal val="#ppt_y"/>
                                          </p:val>
                                        </p:tav>
                                        <p:tav tm="100000">
                                          <p:val>
                                            <p:strVal val="#ppt_y"/>
                                          </p:val>
                                        </p:tav>
                                      </p:tavLst>
                                    </p:anim>
                                  </p:childTnLst>
                                </p:cTn>
                              </p:par>
                            </p:childTnLst>
                          </p:cTn>
                        </p:par>
                        <p:par>
                          <p:cTn id="21" fill="hold">
                            <p:stCondLst>
                              <p:cond delay="10000"/>
                            </p:stCondLst>
                            <p:childTnLst>
                              <p:par>
                                <p:cTn id="22" presetID="2" presetClass="entr" presetSubtype="2" fill="hold" nodeType="afterEffect">
                                  <p:stCondLst>
                                    <p:cond delay="2000"/>
                                  </p:stCondLst>
                                  <p:childTnLst>
                                    <p:set>
                                      <p:cBhvr>
                                        <p:cTn id="23" dur="1" fill="hold">
                                          <p:stCondLst>
                                            <p:cond delay="0"/>
                                          </p:stCondLst>
                                        </p:cTn>
                                        <p:tgtEl>
                                          <p:spTgt spid="76856"/>
                                        </p:tgtEl>
                                        <p:attrNameLst>
                                          <p:attrName>style.visibility</p:attrName>
                                        </p:attrNameLst>
                                      </p:cBhvr>
                                      <p:to>
                                        <p:strVal val="visible"/>
                                      </p:to>
                                    </p:set>
                                    <p:anim calcmode="lin" valueType="num">
                                      <p:cBhvr additive="base">
                                        <p:cTn id="24" dur="500" fill="hold"/>
                                        <p:tgtEl>
                                          <p:spTgt spid="76856"/>
                                        </p:tgtEl>
                                        <p:attrNameLst>
                                          <p:attrName>ppt_x</p:attrName>
                                        </p:attrNameLst>
                                      </p:cBhvr>
                                      <p:tavLst>
                                        <p:tav tm="0">
                                          <p:val>
                                            <p:strVal val="1+#ppt_w/2"/>
                                          </p:val>
                                        </p:tav>
                                        <p:tav tm="100000">
                                          <p:val>
                                            <p:strVal val="#ppt_x"/>
                                          </p:val>
                                        </p:tav>
                                      </p:tavLst>
                                    </p:anim>
                                    <p:anim calcmode="lin" valueType="num">
                                      <p:cBhvr additive="base">
                                        <p:cTn id="25" dur="500" fill="hold"/>
                                        <p:tgtEl>
                                          <p:spTgt spid="768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bldLvl="4" autoUpdateAnimBg="0" advAuto="200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ExpressCard</a:t>
            </a:r>
            <a:r>
              <a:rPr lang="en-US" dirty="0" smtClean="0"/>
              <a:t> Module</a:t>
            </a:r>
            <a:endParaRPr lang="en-US" dirty="0"/>
          </a:p>
        </p:txBody>
      </p:sp>
      <p:sp>
        <p:nvSpPr>
          <p:cNvPr id="3" name="Content Placeholder 2"/>
          <p:cNvSpPr>
            <a:spLocks noGrp="1"/>
          </p:cNvSpPr>
          <p:nvPr>
            <p:ph idx="1"/>
          </p:nvPr>
        </p:nvSpPr>
        <p:spPr>
          <a:xfrm>
            <a:off x="304800" y="1219200"/>
            <a:ext cx="8686800" cy="4114800"/>
          </a:xfrm>
        </p:spPr>
        <p:txBody>
          <a:bodyPr/>
          <a:lstStyle/>
          <a:p>
            <a:r>
              <a:rPr lang="en-US" dirty="0" smtClean="0"/>
              <a:t>Removable device that fits in an Express Card slot</a:t>
            </a:r>
          </a:p>
          <a:p>
            <a:r>
              <a:rPr lang="en-US" dirty="0" smtClean="0"/>
              <a:t>About 75 mm long and 34 mm wide or L-shaped with a width of 54 mm</a:t>
            </a:r>
          </a:p>
          <a:p>
            <a:r>
              <a:rPr lang="en-US" dirty="0" smtClean="0"/>
              <a:t>Developed by the PCMCIA</a:t>
            </a:r>
          </a:p>
          <a:p>
            <a:r>
              <a:rPr lang="en-US" dirty="0" smtClean="0"/>
              <a:t>Commonly used in notebook computers</a:t>
            </a:r>
          </a:p>
          <a:p>
            <a:endParaRPr lang="en-US" dirty="0"/>
          </a:p>
        </p:txBody>
      </p:sp>
      <p:pic>
        <p:nvPicPr>
          <p:cNvPr id="4" name="Content Placeholder 11" descr="CFig7-22.gif"/>
          <p:cNvPicPr>
            <a:picLocks noChangeAspect="1"/>
          </p:cNvPicPr>
          <p:nvPr/>
        </p:nvPicPr>
        <p:blipFill>
          <a:blip r:embed="rId2" cstate="print"/>
          <a:stretch>
            <a:fillRect/>
          </a:stretch>
        </p:blipFill>
        <p:spPr>
          <a:xfrm>
            <a:off x="1828800" y="4191000"/>
            <a:ext cx="3840000" cy="2438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dirty="0" smtClean="0"/>
              <a:t>Smart Cards</a:t>
            </a:r>
            <a:endParaRPr lang="en-US" dirty="0">
              <a:latin typeface="Arial Unicode MS" pitchFamily="34" charset="-128"/>
            </a:endParaRPr>
          </a:p>
        </p:txBody>
      </p:sp>
      <p:sp>
        <p:nvSpPr>
          <p:cNvPr id="84995" name="Rectangle 3"/>
          <p:cNvSpPr>
            <a:spLocks noGrp="1" noChangeArrowheads="1"/>
          </p:cNvSpPr>
          <p:nvPr>
            <p:ph type="body" idx="1"/>
          </p:nvPr>
        </p:nvSpPr>
        <p:spPr>
          <a:xfrm>
            <a:off x="292100" y="1090613"/>
            <a:ext cx="8470900" cy="3176587"/>
          </a:xfrm>
        </p:spPr>
        <p:txBody>
          <a:bodyPr/>
          <a:lstStyle/>
          <a:p>
            <a:r>
              <a:rPr lang="en-US" dirty="0" smtClean="0"/>
              <a:t>Stores data on microprocessor embedded in small card</a:t>
            </a:r>
          </a:p>
          <a:p>
            <a:r>
              <a:rPr lang="en-US" dirty="0" smtClean="0"/>
              <a:t>Input, process, output and storage capabilities</a:t>
            </a:r>
          </a:p>
          <a:p>
            <a:r>
              <a:rPr lang="en-US" dirty="0" smtClean="0"/>
              <a:t>Communicates with external services via card-reading devices, such as ticket readers, ATMs</a:t>
            </a:r>
            <a:endParaRPr lang="en-US" dirty="0"/>
          </a:p>
        </p:txBody>
      </p:sp>
      <p:pic>
        <p:nvPicPr>
          <p:cNvPr id="85042" name="Picture 50" descr="Fig07-35"/>
          <p:cNvPicPr>
            <a:picLocks noChangeAspect="1" noChangeArrowheads="1"/>
          </p:cNvPicPr>
          <p:nvPr/>
        </p:nvPicPr>
        <p:blipFill>
          <a:blip r:embed="rId2" cstate="print"/>
          <a:srcRect/>
          <a:stretch>
            <a:fillRect/>
          </a:stretch>
        </p:blipFill>
        <p:spPr bwMode="auto">
          <a:xfrm>
            <a:off x="1524000" y="4343400"/>
            <a:ext cx="3209625" cy="2154238"/>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wipe(left)">
                                      <p:cBhvr>
                                        <p:cTn id="7" dur="500"/>
                                        <p:tgtEl>
                                          <p:spTgt spid="84995">
                                            <p:txEl>
                                              <p:pRg st="0" end="0"/>
                                            </p:txEl>
                                          </p:spTgt>
                                        </p:tgtEl>
                                      </p:cBhvr>
                                    </p:animEffect>
                                  </p:childTnLst>
                                </p:cTn>
                              </p:par>
                            </p:childTnLst>
                          </p:cTn>
                        </p:par>
                        <p:par>
                          <p:cTn id="8" fill="hold">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84995">
                                            <p:txEl>
                                              <p:pRg st="1" end="1"/>
                                            </p:txEl>
                                          </p:spTgt>
                                        </p:tgtEl>
                                        <p:attrNameLst>
                                          <p:attrName>style.visibility</p:attrName>
                                        </p:attrNameLst>
                                      </p:cBhvr>
                                      <p:to>
                                        <p:strVal val="visible"/>
                                      </p:to>
                                    </p:set>
                                    <p:animEffect transition="in" filter="wipe(left)">
                                      <p:cBhvr>
                                        <p:cTn id="11" dur="500"/>
                                        <p:tgtEl>
                                          <p:spTgt spid="84995">
                                            <p:txEl>
                                              <p:pRg st="1" end="1"/>
                                            </p:txEl>
                                          </p:spTgt>
                                        </p:tgtEl>
                                      </p:cBhvr>
                                    </p:animEffect>
                                  </p:childTnLst>
                                </p:cTn>
                              </p:par>
                            </p:childTnLst>
                          </p:cTn>
                        </p:par>
                        <p:par>
                          <p:cTn id="12" fill="hold">
                            <p:stCondLst>
                              <p:cond delay="5000"/>
                            </p:stCondLst>
                            <p:childTnLst>
                              <p:par>
                                <p:cTn id="13" presetID="22" presetClass="entr" presetSubtype="8" fill="hold" grpId="0" nodeType="afterEffect">
                                  <p:stCondLst>
                                    <p:cond delay="2000"/>
                                  </p:stCondLst>
                                  <p:childTnLst>
                                    <p:set>
                                      <p:cBhvr>
                                        <p:cTn id="14" dur="1" fill="hold">
                                          <p:stCondLst>
                                            <p:cond delay="0"/>
                                          </p:stCondLst>
                                        </p:cTn>
                                        <p:tgtEl>
                                          <p:spTgt spid="84995">
                                            <p:txEl>
                                              <p:pRg st="2" end="2"/>
                                            </p:txEl>
                                          </p:spTgt>
                                        </p:tgtEl>
                                        <p:attrNameLst>
                                          <p:attrName>style.visibility</p:attrName>
                                        </p:attrNameLst>
                                      </p:cBhvr>
                                      <p:to>
                                        <p:strVal val="visible"/>
                                      </p:to>
                                    </p:set>
                                    <p:animEffect transition="in" filter="wipe(left)">
                                      <p:cBhvr>
                                        <p:cTn id="15" dur="500"/>
                                        <p:tgtEl>
                                          <p:spTgt spid="84995">
                                            <p:txEl>
                                              <p:pRg st="2" end="2"/>
                                            </p:txEl>
                                          </p:spTgt>
                                        </p:tgtEl>
                                      </p:cBhvr>
                                    </p:animEffect>
                                  </p:childTnLst>
                                </p:cTn>
                              </p:par>
                            </p:childTnLst>
                          </p:cTn>
                        </p:par>
                        <p:par>
                          <p:cTn id="16" fill="hold">
                            <p:stCondLst>
                              <p:cond delay="7500"/>
                            </p:stCondLst>
                            <p:childTnLst>
                              <p:par>
                                <p:cTn id="17" presetID="4" presetClass="entr" presetSubtype="32" fill="hold" nodeType="afterEffect">
                                  <p:stCondLst>
                                    <p:cond delay="2000"/>
                                  </p:stCondLst>
                                  <p:childTnLst>
                                    <p:set>
                                      <p:cBhvr>
                                        <p:cTn id="18" dur="1" fill="hold">
                                          <p:stCondLst>
                                            <p:cond delay="0"/>
                                          </p:stCondLst>
                                        </p:cTn>
                                        <p:tgtEl>
                                          <p:spTgt spid="85042"/>
                                        </p:tgtEl>
                                        <p:attrNameLst>
                                          <p:attrName>style.visibility</p:attrName>
                                        </p:attrNameLst>
                                      </p:cBhvr>
                                      <p:to>
                                        <p:strVal val="visible"/>
                                      </p:to>
                                    </p:set>
                                    <p:animEffect transition="in" filter="box(out)">
                                      <p:cBhvr>
                                        <p:cTn id="19" dur="500"/>
                                        <p:tgtEl>
                                          <p:spTgt spid="85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bldLvl="5" autoUpdateAnimBg="0" advAuto="200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dirty="0" smtClean="0"/>
              <a:t>Smart Cards</a:t>
            </a:r>
          </a:p>
        </p:txBody>
      </p:sp>
      <p:sp>
        <p:nvSpPr>
          <p:cNvPr id="35844" name="Rectangle 3"/>
          <p:cNvSpPr>
            <a:spLocks noGrp="1" noChangeArrowheads="1"/>
          </p:cNvSpPr>
          <p:nvPr>
            <p:ph idx="1"/>
          </p:nvPr>
        </p:nvSpPr>
        <p:spPr>
          <a:xfrm>
            <a:off x="304800" y="1219200"/>
            <a:ext cx="8534400" cy="5257800"/>
          </a:xfrm>
        </p:spPr>
        <p:txBody>
          <a:bodyPr/>
          <a:lstStyle/>
          <a:p>
            <a:r>
              <a:rPr lang="en-US" dirty="0" smtClean="0"/>
              <a:t>Credit cards with a chip</a:t>
            </a:r>
          </a:p>
          <a:p>
            <a:r>
              <a:rPr lang="en-US" dirty="0" smtClean="0"/>
              <a:t>Chip stores data</a:t>
            </a:r>
          </a:p>
          <a:p>
            <a:r>
              <a:rPr lang="en-US" dirty="0" smtClean="0"/>
              <a:t>Eventually may be used for cash</a:t>
            </a:r>
          </a:p>
          <a:p>
            <a:r>
              <a:rPr lang="en-US" dirty="0" smtClean="0"/>
              <a:t>Hotels use for electronic keys</a:t>
            </a:r>
          </a:p>
        </p:txBody>
      </p:sp>
      <p:pic>
        <p:nvPicPr>
          <p:cNvPr id="35845" name="Picture 8"/>
          <p:cNvPicPr>
            <a:picLocks noChangeAspect="1" noChangeArrowheads="1"/>
          </p:cNvPicPr>
          <p:nvPr/>
        </p:nvPicPr>
        <p:blipFill>
          <a:blip r:embed="rId2" cstate="print"/>
          <a:srcRect/>
          <a:stretch>
            <a:fillRect/>
          </a:stretch>
        </p:blipFill>
        <p:spPr bwMode="auto">
          <a:xfrm>
            <a:off x="533400" y="4191000"/>
            <a:ext cx="3606800" cy="2133600"/>
          </a:xfrm>
          <a:prstGeom prst="rect">
            <a:avLst/>
          </a:prstGeom>
          <a:noFill/>
          <a:ln w="9525">
            <a:noFill/>
            <a:miter lim="800000"/>
            <a:headEnd/>
            <a:tailEnd/>
          </a:ln>
        </p:spPr>
      </p:pic>
      <p:pic>
        <p:nvPicPr>
          <p:cNvPr id="35846" name="Picture 6"/>
          <p:cNvPicPr>
            <a:picLocks noChangeAspect="1" noChangeArrowheads="1"/>
          </p:cNvPicPr>
          <p:nvPr/>
        </p:nvPicPr>
        <p:blipFill>
          <a:blip r:embed="rId3" cstate="print"/>
          <a:srcRect/>
          <a:stretch>
            <a:fillRect/>
          </a:stretch>
        </p:blipFill>
        <p:spPr bwMode="auto">
          <a:xfrm>
            <a:off x="3359150" y="4343400"/>
            <a:ext cx="2584450" cy="2057400"/>
          </a:xfrm>
          <a:prstGeom prst="rect">
            <a:avLst/>
          </a:prstGeom>
          <a:noFill/>
          <a:ln w="9525">
            <a:noFill/>
            <a:miter lim="800000"/>
            <a:headEnd/>
            <a:tailEnd/>
          </a:ln>
        </p:spPr>
      </p:pic>
      <p:pic>
        <p:nvPicPr>
          <p:cNvPr id="35847" name="Picture 9"/>
          <p:cNvPicPr>
            <a:picLocks noChangeAspect="1" noChangeArrowheads="1"/>
          </p:cNvPicPr>
          <p:nvPr/>
        </p:nvPicPr>
        <p:blipFill>
          <a:blip r:embed="rId4" cstate="print"/>
          <a:srcRect/>
          <a:stretch>
            <a:fillRect/>
          </a:stretch>
        </p:blipFill>
        <p:spPr bwMode="auto">
          <a:xfrm>
            <a:off x="6324600" y="3957638"/>
            <a:ext cx="2428875" cy="2462212"/>
          </a:xfrm>
          <a:prstGeom prst="rect">
            <a:avLst/>
          </a:prstGeom>
          <a:noFill/>
          <a:ln w="9525">
            <a:noFill/>
            <a:miter lim="800000"/>
            <a:headEnd/>
            <a:tailEnd/>
          </a:ln>
        </p:spPr>
      </p:pic>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Smart Card Technology</a:t>
            </a:r>
          </a:p>
        </p:txBody>
      </p:sp>
      <p:pic>
        <p:nvPicPr>
          <p:cNvPr id="36868" name="Picture 7"/>
          <p:cNvPicPr>
            <a:picLocks noGrp="1" noChangeAspect="1" noChangeArrowheads="1"/>
          </p:cNvPicPr>
          <p:nvPr>
            <p:ph idx="1"/>
          </p:nvPr>
        </p:nvPicPr>
        <p:blipFill>
          <a:blip r:embed="rId2" cstate="print"/>
          <a:stretch>
            <a:fillRect/>
          </a:stretch>
        </p:blipFill>
        <p:spPr>
          <a:xfrm>
            <a:off x="700620" y="1065553"/>
            <a:ext cx="7376580" cy="5411447"/>
          </a:xfrm>
          <a:noFill/>
        </p:spPr>
      </p:pic>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dirty="0" smtClean="0"/>
              <a:t>Storage Devices Comparison</a:t>
            </a:r>
          </a:p>
        </p:txBody>
      </p:sp>
      <p:sp>
        <p:nvSpPr>
          <p:cNvPr id="38915" name="Content Placeholder 2"/>
          <p:cNvSpPr>
            <a:spLocks noGrp="1"/>
          </p:cNvSpPr>
          <p:nvPr>
            <p:ph idx="1"/>
          </p:nvPr>
        </p:nvSpPr>
        <p:spPr/>
        <p:txBody>
          <a:bodyPr/>
          <a:lstStyle/>
          <a:p>
            <a:pPr eaLnBrk="1" hangingPunct="1"/>
            <a:endParaRPr lang="en-US" smtClean="0"/>
          </a:p>
        </p:txBody>
      </p:sp>
      <p:pic>
        <p:nvPicPr>
          <p:cNvPr id="38917" name="Picture 2"/>
          <p:cNvPicPr>
            <a:picLocks noChangeAspect="1" noChangeArrowheads="1"/>
          </p:cNvPicPr>
          <p:nvPr/>
        </p:nvPicPr>
        <p:blipFill>
          <a:blip r:embed="rId2" cstate="print"/>
          <a:srcRect/>
          <a:stretch>
            <a:fillRect/>
          </a:stretch>
        </p:blipFill>
        <p:spPr bwMode="auto">
          <a:xfrm>
            <a:off x="712788" y="1119188"/>
            <a:ext cx="8129587" cy="5357812"/>
          </a:xfrm>
          <a:prstGeom prst="rect">
            <a:avLst/>
          </a:prstGeom>
          <a:noFill/>
          <a:ln w="9525">
            <a:noFill/>
            <a:miter lim="800000"/>
            <a:headEnd/>
            <a:tailEnd/>
          </a:ln>
        </p:spPr>
      </p:pic>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Type of Storage</a:t>
            </a:r>
            <a:endParaRPr lang="en-US" dirty="0"/>
          </a:p>
        </p:txBody>
      </p:sp>
      <p:sp>
        <p:nvSpPr>
          <p:cNvPr id="3" name="Content Placeholder 2"/>
          <p:cNvSpPr>
            <a:spLocks noGrp="1"/>
          </p:cNvSpPr>
          <p:nvPr>
            <p:ph idx="1"/>
          </p:nvPr>
        </p:nvSpPr>
        <p:spPr>
          <a:xfrm>
            <a:off x="304800" y="1219201"/>
            <a:ext cx="8534400" cy="838200"/>
          </a:xfrm>
        </p:spPr>
        <p:txBody>
          <a:bodyPr/>
          <a:lstStyle/>
          <a:p>
            <a:endParaRPr lang="en-US" dirty="0"/>
          </a:p>
        </p:txBody>
      </p:sp>
      <p:graphicFrame>
        <p:nvGraphicFramePr>
          <p:cNvPr id="5" name="Content Placeholder 6"/>
          <p:cNvGraphicFramePr>
            <a:graphicFrameLocks/>
          </p:cNvGraphicFramePr>
          <p:nvPr/>
        </p:nvGraphicFramePr>
        <p:xfrm>
          <a:off x="304800" y="1524000"/>
          <a:ext cx="71628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E97847C0-C125-4E1B-AF7E-691BD56CB745}"/>
                                            </p:graphicEl>
                                          </p:spTgt>
                                        </p:tgtEl>
                                        <p:attrNameLst>
                                          <p:attrName>style.visibility</p:attrName>
                                        </p:attrNameLst>
                                      </p:cBhvr>
                                      <p:to>
                                        <p:strVal val="visible"/>
                                      </p:to>
                                    </p:set>
                                    <p:animEffect transition="in" filter="dissolve">
                                      <p:cBhvr>
                                        <p:cTn id="7" dur="500"/>
                                        <p:tgtEl>
                                          <p:spTgt spid="5">
                                            <p:graphicEl>
                                              <a:dgm id="{E97847C0-C125-4E1B-AF7E-691BD56CB745}"/>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129960C5-DD5A-4FE5-8227-5E033A6D015E}"/>
                                            </p:graphicEl>
                                          </p:spTgt>
                                        </p:tgtEl>
                                        <p:attrNameLst>
                                          <p:attrName>style.visibility</p:attrName>
                                        </p:attrNameLst>
                                      </p:cBhvr>
                                      <p:to>
                                        <p:strVal val="visible"/>
                                      </p:to>
                                    </p:set>
                                    <p:animEffect transition="in" filter="dissolve">
                                      <p:cBhvr>
                                        <p:cTn id="11" dur="500"/>
                                        <p:tgtEl>
                                          <p:spTgt spid="5">
                                            <p:graphicEl>
                                              <a:dgm id="{129960C5-DD5A-4FE5-8227-5E033A6D015E}"/>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860C91FD-09E2-4DA2-B27F-02E2071555B0}"/>
                                            </p:graphicEl>
                                          </p:spTgt>
                                        </p:tgtEl>
                                        <p:attrNameLst>
                                          <p:attrName>style.visibility</p:attrName>
                                        </p:attrNameLst>
                                      </p:cBhvr>
                                      <p:to>
                                        <p:strVal val="visible"/>
                                      </p:to>
                                    </p:set>
                                    <p:animEffect transition="in" filter="dissolve">
                                      <p:cBhvr>
                                        <p:cTn id="15" dur="500"/>
                                        <p:tgtEl>
                                          <p:spTgt spid="5">
                                            <p:graphicEl>
                                              <a:dgm id="{860C91FD-09E2-4DA2-B27F-02E2071555B0}"/>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47DB9897-4199-4A7D-80FA-6DE4C270E0C6}"/>
                                            </p:graphicEl>
                                          </p:spTgt>
                                        </p:tgtEl>
                                        <p:attrNameLst>
                                          <p:attrName>style.visibility</p:attrName>
                                        </p:attrNameLst>
                                      </p:cBhvr>
                                      <p:to>
                                        <p:strVal val="visible"/>
                                      </p:to>
                                    </p:set>
                                    <p:animEffect transition="in" filter="dissolve">
                                      <p:cBhvr>
                                        <p:cTn id="19" dur="500"/>
                                        <p:tgtEl>
                                          <p:spTgt spid="5">
                                            <p:graphicEl>
                                              <a:dgm id="{47DB9897-4199-4A7D-80FA-6DE4C270E0C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Strip</a:t>
            </a:r>
            <a:endParaRPr lang="en-US" dirty="0"/>
          </a:p>
        </p:txBody>
      </p:sp>
      <p:sp>
        <p:nvSpPr>
          <p:cNvPr id="3" name="Content Placeholder 2"/>
          <p:cNvSpPr>
            <a:spLocks noGrp="1"/>
          </p:cNvSpPr>
          <p:nvPr>
            <p:ph idx="1"/>
          </p:nvPr>
        </p:nvSpPr>
        <p:spPr>
          <a:xfrm>
            <a:off x="304800" y="1219200"/>
            <a:ext cx="4267200" cy="4835525"/>
          </a:xfrm>
        </p:spPr>
        <p:txBody>
          <a:bodyPr/>
          <a:lstStyle/>
          <a:p>
            <a:r>
              <a:rPr lang="en-US" dirty="0" smtClean="0"/>
              <a:t>A </a:t>
            </a:r>
            <a:r>
              <a:rPr lang="en-US" dirty="0" smtClean="0">
                <a:solidFill>
                  <a:srgbClr val="0000CC"/>
                </a:solidFill>
              </a:rPr>
              <a:t>magnetic stripe card </a:t>
            </a:r>
            <a:r>
              <a:rPr lang="en-US" dirty="0" smtClean="0"/>
              <a:t>contains a magnetic stripe that stores information</a:t>
            </a:r>
          </a:p>
          <a:p>
            <a:r>
              <a:rPr lang="en-US" dirty="0" smtClean="0"/>
              <a:t>A </a:t>
            </a:r>
            <a:r>
              <a:rPr lang="en-US" dirty="0" smtClean="0">
                <a:solidFill>
                  <a:srgbClr val="0000CC"/>
                </a:solidFill>
              </a:rPr>
              <a:t>smart card </a:t>
            </a:r>
            <a:r>
              <a:rPr lang="en-US" dirty="0" smtClean="0"/>
              <a:t>stores data on a thin microprocessor embedded in the card</a:t>
            </a:r>
            <a:endParaRPr lang="en-US" dirty="0"/>
          </a:p>
        </p:txBody>
      </p:sp>
      <p:pic>
        <p:nvPicPr>
          <p:cNvPr id="4" name="Content Placeholder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257800" y="1295400"/>
            <a:ext cx="3011415" cy="45259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Microfilm and Microfiche</a:t>
            </a:r>
            <a:endParaRPr lang="en-US">
              <a:latin typeface="Arial Unicode MS" pitchFamily="34" charset="-128"/>
            </a:endParaRPr>
          </a:p>
        </p:txBody>
      </p:sp>
      <p:sp>
        <p:nvSpPr>
          <p:cNvPr id="89329" name="AutoShape 241"/>
          <p:cNvSpPr>
            <a:spLocks noChangeArrowheads="1"/>
          </p:cNvSpPr>
          <p:nvPr/>
        </p:nvSpPr>
        <p:spPr bwMode="auto">
          <a:xfrm>
            <a:off x="533400" y="3276600"/>
            <a:ext cx="5638800" cy="1143000"/>
          </a:xfrm>
          <a:prstGeom prst="bevel">
            <a:avLst>
              <a:gd name="adj" fmla="val 5417"/>
            </a:avLst>
          </a:prstGeom>
          <a:solidFill>
            <a:srgbClr val="0099CC"/>
          </a:solidFill>
          <a:ln w="9525">
            <a:noFill/>
            <a:miter lim="800000"/>
            <a:headEnd/>
            <a:tailEnd/>
          </a:ln>
          <a:effectLst/>
        </p:spPr>
        <p:txBody>
          <a:bodyPr wrap="none" anchor="ctr"/>
          <a:lstStyle/>
          <a:p>
            <a:pPr algn="ctr">
              <a:spcBef>
                <a:spcPct val="5000"/>
              </a:spcBef>
              <a:buClr>
                <a:srgbClr val="D94439"/>
              </a:buClr>
              <a:buSzPct val="75000"/>
              <a:buFont typeface="Wingdings" pitchFamily="2" charset="2"/>
              <a:buNone/>
            </a:pPr>
            <a:r>
              <a:rPr kumimoji="1" lang="en-US" sz="2400" b="1" dirty="0">
                <a:solidFill>
                  <a:schemeClr val="bg1"/>
                </a:solidFill>
                <a:effectLst/>
                <a:latin typeface="+mn-lt"/>
              </a:rPr>
              <a:t>Images recorded using </a:t>
            </a:r>
            <a:br>
              <a:rPr kumimoji="1" lang="en-US" sz="2400" b="1" dirty="0">
                <a:solidFill>
                  <a:schemeClr val="bg1"/>
                </a:solidFill>
                <a:effectLst/>
                <a:latin typeface="+mn-lt"/>
              </a:rPr>
            </a:br>
            <a:r>
              <a:rPr kumimoji="1" lang="en-US" sz="2400" b="1" dirty="0">
                <a:solidFill>
                  <a:schemeClr val="bg1"/>
                </a:solidFill>
                <a:effectLst/>
                <a:latin typeface="+mn-lt"/>
              </a:rPr>
              <a:t>computer output microfilm recorder</a:t>
            </a:r>
          </a:p>
        </p:txBody>
      </p:sp>
      <p:sp>
        <p:nvSpPr>
          <p:cNvPr id="89332" name="AutoShape 244"/>
          <p:cNvSpPr>
            <a:spLocks noChangeArrowheads="1"/>
          </p:cNvSpPr>
          <p:nvPr/>
        </p:nvSpPr>
        <p:spPr bwMode="auto">
          <a:xfrm>
            <a:off x="533400" y="1905000"/>
            <a:ext cx="5638800" cy="1143000"/>
          </a:xfrm>
          <a:prstGeom prst="bevel">
            <a:avLst>
              <a:gd name="adj" fmla="val 5417"/>
            </a:avLst>
          </a:prstGeom>
          <a:solidFill>
            <a:schemeClr val="hlink"/>
          </a:solidFill>
          <a:ln w="9525">
            <a:noFill/>
            <a:miter lim="800000"/>
            <a:headEnd/>
            <a:tailEnd/>
          </a:ln>
          <a:effectLst/>
        </p:spPr>
        <p:txBody>
          <a:bodyPr wrap="none" anchor="ctr"/>
          <a:lstStyle/>
          <a:p>
            <a:pPr algn="ctr">
              <a:spcBef>
                <a:spcPct val="20000"/>
              </a:spcBef>
              <a:buClr>
                <a:schemeClr val="accent1"/>
              </a:buClr>
              <a:buSzPct val="80000"/>
              <a:buFont typeface="Monotype Sorts" pitchFamily="2" charset="2"/>
              <a:buNone/>
            </a:pPr>
            <a:r>
              <a:rPr kumimoji="1" lang="en-US" sz="2400" b="1" dirty="0">
                <a:solidFill>
                  <a:srgbClr val="FFFFCC"/>
                </a:solidFill>
                <a:effectLst/>
                <a:latin typeface="+mn-lt"/>
              </a:rPr>
              <a:t>Store microscopic images of </a:t>
            </a:r>
            <a:br>
              <a:rPr kumimoji="1" lang="en-US" sz="2400" b="1" dirty="0">
                <a:solidFill>
                  <a:srgbClr val="FFFFCC"/>
                </a:solidFill>
                <a:effectLst/>
                <a:latin typeface="+mn-lt"/>
              </a:rPr>
            </a:br>
            <a:r>
              <a:rPr kumimoji="1" lang="en-US" sz="2400" b="1" dirty="0">
                <a:solidFill>
                  <a:srgbClr val="FFFFCC"/>
                </a:solidFill>
                <a:effectLst/>
                <a:latin typeface="+mn-lt"/>
              </a:rPr>
              <a:t>documents on roll or sheet of film</a:t>
            </a:r>
          </a:p>
        </p:txBody>
      </p:sp>
      <p:pic>
        <p:nvPicPr>
          <p:cNvPr id="89338" name="Picture 250" descr="Fig07-37"/>
          <p:cNvPicPr>
            <a:picLocks noChangeAspect="1" noChangeArrowheads="1"/>
          </p:cNvPicPr>
          <p:nvPr/>
        </p:nvPicPr>
        <p:blipFill>
          <a:blip r:embed="rId2" cstate="print"/>
          <a:srcRect/>
          <a:stretch>
            <a:fillRect/>
          </a:stretch>
        </p:blipFill>
        <p:spPr bwMode="auto">
          <a:xfrm>
            <a:off x="5638800" y="566738"/>
            <a:ext cx="3314700" cy="5373687"/>
          </a:xfrm>
          <a:prstGeom prst="rect">
            <a:avLst/>
          </a:prstGeom>
          <a:noFill/>
        </p:spPr>
      </p:pic>
      <p:grpSp>
        <p:nvGrpSpPr>
          <p:cNvPr id="3" name="Group 473"/>
          <p:cNvGrpSpPr>
            <a:grpSpLocks/>
          </p:cNvGrpSpPr>
          <p:nvPr/>
        </p:nvGrpSpPr>
        <p:grpSpPr bwMode="auto">
          <a:xfrm>
            <a:off x="214313" y="4724400"/>
            <a:ext cx="6242050" cy="914400"/>
            <a:chOff x="135" y="2976"/>
            <a:chExt cx="3932" cy="576"/>
          </a:xfrm>
        </p:grpSpPr>
        <p:grpSp>
          <p:nvGrpSpPr>
            <p:cNvPr id="4" name="Group 472"/>
            <p:cNvGrpSpPr>
              <a:grpSpLocks/>
            </p:cNvGrpSpPr>
            <p:nvPr/>
          </p:nvGrpSpPr>
          <p:grpSpPr bwMode="auto">
            <a:xfrm>
              <a:off x="135" y="2976"/>
              <a:ext cx="1955" cy="576"/>
              <a:chOff x="135" y="2976"/>
              <a:chExt cx="1955" cy="576"/>
            </a:xfrm>
          </p:grpSpPr>
          <p:grpSp>
            <p:nvGrpSpPr>
              <p:cNvPr id="5" name="Group 400"/>
              <p:cNvGrpSpPr>
                <a:grpSpLocks/>
              </p:cNvGrpSpPr>
              <p:nvPr/>
            </p:nvGrpSpPr>
            <p:grpSpPr bwMode="auto">
              <a:xfrm>
                <a:off x="135" y="2976"/>
                <a:ext cx="1955" cy="576"/>
                <a:chOff x="135" y="2976"/>
                <a:chExt cx="1955" cy="576"/>
              </a:xfrm>
            </p:grpSpPr>
            <p:sp>
              <p:nvSpPr>
                <p:cNvPr id="89115" name="Rectangle 27"/>
                <p:cNvSpPr>
                  <a:spLocks noChangeArrowheads="1"/>
                </p:cNvSpPr>
                <p:nvPr/>
              </p:nvSpPr>
              <p:spPr bwMode="auto">
                <a:xfrm>
                  <a:off x="135" y="3019"/>
                  <a:ext cx="1950" cy="490"/>
                </a:xfrm>
                <a:prstGeom prst="rect">
                  <a:avLst/>
                </a:prstGeom>
                <a:solidFill>
                  <a:srgbClr val="C0C0C0">
                    <a:alpha val="50000"/>
                  </a:srgbClr>
                </a:solidFill>
                <a:ln w="9525">
                  <a:solidFill>
                    <a:schemeClr val="bg2"/>
                  </a:solidFill>
                  <a:miter lim="800000"/>
                  <a:headEnd/>
                  <a:tailEnd/>
                </a:ln>
                <a:effectLst/>
              </p:spPr>
              <p:txBody>
                <a:bodyPr wrap="none" anchor="ctr"/>
                <a:lstStyle/>
                <a:p>
                  <a:pPr algn="ctr"/>
                  <a:endParaRPr kumimoji="1" lang="en-US" b="1">
                    <a:solidFill>
                      <a:schemeClr val="bg2"/>
                    </a:solidFill>
                    <a:latin typeface="Times New Roman" pitchFamily="18" charset="0"/>
                  </a:endParaRPr>
                </a:p>
              </p:txBody>
            </p:sp>
            <p:sp>
              <p:nvSpPr>
                <p:cNvPr id="89117" name="Rectangle 29"/>
                <p:cNvSpPr>
                  <a:spLocks noChangeArrowheads="1"/>
                </p:cNvSpPr>
                <p:nvPr/>
              </p:nvSpPr>
              <p:spPr bwMode="auto">
                <a:xfrm>
                  <a:off x="135" y="2976"/>
                  <a:ext cx="1955" cy="43"/>
                </a:xfrm>
                <a:prstGeom prst="rect">
                  <a:avLst/>
                </a:prstGeom>
                <a:solidFill>
                  <a:srgbClr val="969696">
                    <a:alpha val="50000"/>
                  </a:srgbClr>
                </a:solidFill>
                <a:ln w="9525">
                  <a:solidFill>
                    <a:schemeClr val="bg2"/>
                  </a:solidFill>
                  <a:miter lim="800000"/>
                  <a:headEnd/>
                  <a:tailEnd/>
                </a:ln>
                <a:effectLst/>
              </p:spPr>
              <p:txBody>
                <a:bodyPr wrap="none" anchor="ctr"/>
                <a:lstStyle/>
                <a:p>
                  <a:endParaRPr lang="en-US"/>
                </a:p>
              </p:txBody>
            </p:sp>
            <p:grpSp>
              <p:nvGrpSpPr>
                <p:cNvPr id="6" name="Group 30"/>
                <p:cNvGrpSpPr>
                  <a:grpSpLocks/>
                </p:cNvGrpSpPr>
                <p:nvPr/>
              </p:nvGrpSpPr>
              <p:grpSpPr bwMode="auto">
                <a:xfrm>
                  <a:off x="149" y="2986"/>
                  <a:ext cx="1918" cy="20"/>
                  <a:chOff x="-339" y="2037"/>
                  <a:chExt cx="6027" cy="47"/>
                </a:xfrm>
              </p:grpSpPr>
              <p:sp>
                <p:nvSpPr>
                  <p:cNvPr id="89119" name="Rectangle 31"/>
                  <p:cNvSpPr>
                    <a:spLocks noChangeArrowheads="1"/>
                  </p:cNvSpPr>
                  <p:nvPr/>
                </p:nvSpPr>
                <p:spPr bwMode="auto">
                  <a:xfrm>
                    <a:off x="-339"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0" name="Rectangle 32"/>
                  <p:cNvSpPr>
                    <a:spLocks noChangeArrowheads="1"/>
                  </p:cNvSpPr>
                  <p:nvPr/>
                </p:nvSpPr>
                <p:spPr bwMode="auto">
                  <a:xfrm>
                    <a:off x="196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1" name="Rectangle 33"/>
                  <p:cNvSpPr>
                    <a:spLocks noChangeArrowheads="1"/>
                  </p:cNvSpPr>
                  <p:nvPr/>
                </p:nvSpPr>
                <p:spPr bwMode="auto">
                  <a:xfrm>
                    <a:off x="-1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2" name="Rectangle 34"/>
                  <p:cNvSpPr>
                    <a:spLocks noChangeArrowheads="1"/>
                  </p:cNvSpPr>
                  <p:nvPr/>
                </p:nvSpPr>
                <p:spPr bwMode="auto">
                  <a:xfrm>
                    <a:off x="216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3" name="Rectangle 35"/>
                  <p:cNvSpPr>
                    <a:spLocks noChangeArrowheads="1"/>
                  </p:cNvSpPr>
                  <p:nvPr/>
                </p:nvSpPr>
                <p:spPr bwMode="auto">
                  <a:xfrm>
                    <a:off x="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4" name="Rectangle 36"/>
                  <p:cNvSpPr>
                    <a:spLocks noChangeArrowheads="1"/>
                  </p:cNvSpPr>
                  <p:nvPr/>
                </p:nvSpPr>
                <p:spPr bwMode="auto">
                  <a:xfrm>
                    <a:off x="235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5" name="Rectangle 37"/>
                  <p:cNvSpPr>
                    <a:spLocks noChangeArrowheads="1"/>
                  </p:cNvSpPr>
                  <p:nvPr/>
                </p:nvSpPr>
                <p:spPr bwMode="auto">
                  <a:xfrm>
                    <a:off x="2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6" name="Rectangle 38"/>
                  <p:cNvSpPr>
                    <a:spLocks noChangeArrowheads="1"/>
                  </p:cNvSpPr>
                  <p:nvPr/>
                </p:nvSpPr>
                <p:spPr bwMode="auto">
                  <a:xfrm>
                    <a:off x="25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7" name="Rectangle 39"/>
                  <p:cNvSpPr>
                    <a:spLocks noChangeArrowheads="1"/>
                  </p:cNvSpPr>
                  <p:nvPr/>
                </p:nvSpPr>
                <p:spPr bwMode="auto">
                  <a:xfrm>
                    <a:off x="4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8" name="Rectangle 40"/>
                  <p:cNvSpPr>
                    <a:spLocks noChangeArrowheads="1"/>
                  </p:cNvSpPr>
                  <p:nvPr/>
                </p:nvSpPr>
                <p:spPr bwMode="auto">
                  <a:xfrm>
                    <a:off x="273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29" name="Rectangle 41"/>
                  <p:cNvSpPr>
                    <a:spLocks noChangeArrowheads="1"/>
                  </p:cNvSpPr>
                  <p:nvPr/>
                </p:nvSpPr>
                <p:spPr bwMode="auto">
                  <a:xfrm>
                    <a:off x="6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0" name="Rectangle 42"/>
                  <p:cNvSpPr>
                    <a:spLocks noChangeArrowheads="1"/>
                  </p:cNvSpPr>
                  <p:nvPr/>
                </p:nvSpPr>
                <p:spPr bwMode="auto">
                  <a:xfrm>
                    <a:off x="292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1" name="Rectangle 43"/>
                  <p:cNvSpPr>
                    <a:spLocks noChangeArrowheads="1"/>
                  </p:cNvSpPr>
                  <p:nvPr/>
                </p:nvSpPr>
                <p:spPr bwMode="auto">
                  <a:xfrm>
                    <a:off x="8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2" name="Rectangle 44"/>
                  <p:cNvSpPr>
                    <a:spLocks noChangeArrowheads="1"/>
                  </p:cNvSpPr>
                  <p:nvPr/>
                </p:nvSpPr>
                <p:spPr bwMode="auto">
                  <a:xfrm>
                    <a:off x="312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3" name="Rectangle 45"/>
                  <p:cNvSpPr>
                    <a:spLocks noChangeArrowheads="1"/>
                  </p:cNvSpPr>
                  <p:nvPr/>
                </p:nvSpPr>
                <p:spPr bwMode="auto">
                  <a:xfrm>
                    <a:off x="100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4" name="Rectangle 46"/>
                  <p:cNvSpPr>
                    <a:spLocks noChangeArrowheads="1"/>
                  </p:cNvSpPr>
                  <p:nvPr/>
                </p:nvSpPr>
                <p:spPr bwMode="auto">
                  <a:xfrm>
                    <a:off x="331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5" name="Rectangle 47"/>
                  <p:cNvSpPr>
                    <a:spLocks noChangeArrowheads="1"/>
                  </p:cNvSpPr>
                  <p:nvPr/>
                </p:nvSpPr>
                <p:spPr bwMode="auto">
                  <a:xfrm>
                    <a:off x="120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6" name="Rectangle 48"/>
                  <p:cNvSpPr>
                    <a:spLocks noChangeArrowheads="1"/>
                  </p:cNvSpPr>
                  <p:nvPr/>
                </p:nvSpPr>
                <p:spPr bwMode="auto">
                  <a:xfrm>
                    <a:off x="350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7" name="Rectangle 49"/>
                  <p:cNvSpPr>
                    <a:spLocks noChangeArrowheads="1"/>
                  </p:cNvSpPr>
                  <p:nvPr/>
                </p:nvSpPr>
                <p:spPr bwMode="auto">
                  <a:xfrm>
                    <a:off x="139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8" name="Rectangle 50"/>
                  <p:cNvSpPr>
                    <a:spLocks noChangeArrowheads="1"/>
                  </p:cNvSpPr>
                  <p:nvPr/>
                </p:nvSpPr>
                <p:spPr bwMode="auto">
                  <a:xfrm>
                    <a:off x="369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39" name="Rectangle 51"/>
                  <p:cNvSpPr>
                    <a:spLocks noChangeArrowheads="1"/>
                  </p:cNvSpPr>
                  <p:nvPr/>
                </p:nvSpPr>
                <p:spPr bwMode="auto">
                  <a:xfrm>
                    <a:off x="158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0" name="Rectangle 52"/>
                  <p:cNvSpPr>
                    <a:spLocks noChangeArrowheads="1"/>
                  </p:cNvSpPr>
                  <p:nvPr/>
                </p:nvSpPr>
                <p:spPr bwMode="auto">
                  <a:xfrm>
                    <a:off x="388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1" name="Rectangle 53"/>
                  <p:cNvSpPr>
                    <a:spLocks noChangeArrowheads="1"/>
                  </p:cNvSpPr>
                  <p:nvPr/>
                </p:nvSpPr>
                <p:spPr bwMode="auto">
                  <a:xfrm>
                    <a:off x="177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2" name="Rectangle 54"/>
                  <p:cNvSpPr>
                    <a:spLocks noChangeArrowheads="1"/>
                  </p:cNvSpPr>
                  <p:nvPr/>
                </p:nvSpPr>
                <p:spPr bwMode="auto">
                  <a:xfrm>
                    <a:off x="408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3" name="Rectangle 55"/>
                  <p:cNvSpPr>
                    <a:spLocks noChangeArrowheads="1"/>
                  </p:cNvSpPr>
                  <p:nvPr/>
                </p:nvSpPr>
                <p:spPr bwMode="auto">
                  <a:xfrm>
                    <a:off x="50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4" name="Rectangle 56"/>
                  <p:cNvSpPr>
                    <a:spLocks noChangeArrowheads="1"/>
                  </p:cNvSpPr>
                  <p:nvPr/>
                </p:nvSpPr>
                <p:spPr bwMode="auto">
                  <a:xfrm>
                    <a:off x="427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5" name="Rectangle 57"/>
                  <p:cNvSpPr>
                    <a:spLocks noChangeArrowheads="1"/>
                  </p:cNvSpPr>
                  <p:nvPr/>
                </p:nvSpPr>
                <p:spPr bwMode="auto">
                  <a:xfrm>
                    <a:off x="52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6" name="Rectangle 58"/>
                  <p:cNvSpPr>
                    <a:spLocks noChangeArrowheads="1"/>
                  </p:cNvSpPr>
                  <p:nvPr/>
                </p:nvSpPr>
                <p:spPr bwMode="auto">
                  <a:xfrm>
                    <a:off x="446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7" name="Rectangle 59"/>
                  <p:cNvSpPr>
                    <a:spLocks noChangeArrowheads="1"/>
                  </p:cNvSpPr>
                  <p:nvPr/>
                </p:nvSpPr>
                <p:spPr bwMode="auto">
                  <a:xfrm>
                    <a:off x="54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8" name="Rectangle 60"/>
                  <p:cNvSpPr>
                    <a:spLocks noChangeArrowheads="1"/>
                  </p:cNvSpPr>
                  <p:nvPr/>
                </p:nvSpPr>
                <p:spPr bwMode="auto">
                  <a:xfrm>
                    <a:off x="465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49" name="Rectangle 61"/>
                  <p:cNvSpPr>
                    <a:spLocks noChangeArrowheads="1"/>
                  </p:cNvSpPr>
                  <p:nvPr/>
                </p:nvSpPr>
                <p:spPr bwMode="auto">
                  <a:xfrm>
                    <a:off x="56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50" name="Rectangle 62"/>
                  <p:cNvSpPr>
                    <a:spLocks noChangeArrowheads="1"/>
                  </p:cNvSpPr>
                  <p:nvPr/>
                </p:nvSpPr>
                <p:spPr bwMode="auto">
                  <a:xfrm>
                    <a:off x="48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grpSp>
            <p:sp>
              <p:nvSpPr>
                <p:cNvPr id="89152" name="Rectangle 64"/>
                <p:cNvSpPr>
                  <a:spLocks noChangeArrowheads="1"/>
                </p:cNvSpPr>
                <p:nvPr/>
              </p:nvSpPr>
              <p:spPr bwMode="auto">
                <a:xfrm>
                  <a:off x="136" y="3509"/>
                  <a:ext cx="1954" cy="43"/>
                </a:xfrm>
                <a:prstGeom prst="rect">
                  <a:avLst/>
                </a:prstGeom>
                <a:solidFill>
                  <a:srgbClr val="C0C0C0">
                    <a:alpha val="50000"/>
                  </a:srgbClr>
                </a:solidFill>
                <a:ln w="9525">
                  <a:solidFill>
                    <a:schemeClr val="bg2"/>
                  </a:solidFill>
                  <a:miter lim="800000"/>
                  <a:headEnd/>
                  <a:tailEnd/>
                </a:ln>
                <a:effectLst/>
              </p:spPr>
              <p:txBody>
                <a:bodyPr wrap="none" anchor="ctr"/>
                <a:lstStyle/>
                <a:p>
                  <a:endParaRPr lang="en-US"/>
                </a:p>
              </p:txBody>
            </p:sp>
            <p:grpSp>
              <p:nvGrpSpPr>
                <p:cNvPr id="7" name="Group 65"/>
                <p:cNvGrpSpPr>
                  <a:grpSpLocks/>
                </p:cNvGrpSpPr>
                <p:nvPr/>
              </p:nvGrpSpPr>
              <p:grpSpPr bwMode="auto">
                <a:xfrm>
                  <a:off x="135" y="3521"/>
                  <a:ext cx="1932" cy="20"/>
                  <a:chOff x="-339" y="2037"/>
                  <a:chExt cx="6027" cy="47"/>
                </a:xfrm>
              </p:grpSpPr>
              <p:sp>
                <p:nvSpPr>
                  <p:cNvPr id="89154" name="Rectangle 66"/>
                  <p:cNvSpPr>
                    <a:spLocks noChangeArrowheads="1"/>
                  </p:cNvSpPr>
                  <p:nvPr/>
                </p:nvSpPr>
                <p:spPr bwMode="auto">
                  <a:xfrm>
                    <a:off x="-339"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55" name="Rectangle 67"/>
                  <p:cNvSpPr>
                    <a:spLocks noChangeArrowheads="1"/>
                  </p:cNvSpPr>
                  <p:nvPr/>
                </p:nvSpPr>
                <p:spPr bwMode="auto">
                  <a:xfrm>
                    <a:off x="196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56" name="Rectangle 68"/>
                  <p:cNvSpPr>
                    <a:spLocks noChangeArrowheads="1"/>
                  </p:cNvSpPr>
                  <p:nvPr/>
                </p:nvSpPr>
                <p:spPr bwMode="auto">
                  <a:xfrm>
                    <a:off x="-1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57" name="Rectangle 69"/>
                  <p:cNvSpPr>
                    <a:spLocks noChangeArrowheads="1"/>
                  </p:cNvSpPr>
                  <p:nvPr/>
                </p:nvSpPr>
                <p:spPr bwMode="auto">
                  <a:xfrm>
                    <a:off x="216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58" name="Rectangle 70"/>
                  <p:cNvSpPr>
                    <a:spLocks noChangeArrowheads="1"/>
                  </p:cNvSpPr>
                  <p:nvPr/>
                </p:nvSpPr>
                <p:spPr bwMode="auto">
                  <a:xfrm>
                    <a:off x="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59" name="Rectangle 71"/>
                  <p:cNvSpPr>
                    <a:spLocks noChangeArrowheads="1"/>
                  </p:cNvSpPr>
                  <p:nvPr/>
                </p:nvSpPr>
                <p:spPr bwMode="auto">
                  <a:xfrm>
                    <a:off x="235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0" name="Rectangle 72"/>
                  <p:cNvSpPr>
                    <a:spLocks noChangeArrowheads="1"/>
                  </p:cNvSpPr>
                  <p:nvPr/>
                </p:nvSpPr>
                <p:spPr bwMode="auto">
                  <a:xfrm>
                    <a:off x="2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1" name="Rectangle 73"/>
                  <p:cNvSpPr>
                    <a:spLocks noChangeArrowheads="1"/>
                  </p:cNvSpPr>
                  <p:nvPr/>
                </p:nvSpPr>
                <p:spPr bwMode="auto">
                  <a:xfrm>
                    <a:off x="25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2" name="Rectangle 74"/>
                  <p:cNvSpPr>
                    <a:spLocks noChangeArrowheads="1"/>
                  </p:cNvSpPr>
                  <p:nvPr/>
                </p:nvSpPr>
                <p:spPr bwMode="auto">
                  <a:xfrm>
                    <a:off x="4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3" name="Rectangle 75"/>
                  <p:cNvSpPr>
                    <a:spLocks noChangeArrowheads="1"/>
                  </p:cNvSpPr>
                  <p:nvPr/>
                </p:nvSpPr>
                <p:spPr bwMode="auto">
                  <a:xfrm>
                    <a:off x="273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4" name="Rectangle 76"/>
                  <p:cNvSpPr>
                    <a:spLocks noChangeArrowheads="1"/>
                  </p:cNvSpPr>
                  <p:nvPr/>
                </p:nvSpPr>
                <p:spPr bwMode="auto">
                  <a:xfrm>
                    <a:off x="6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5" name="Rectangle 77"/>
                  <p:cNvSpPr>
                    <a:spLocks noChangeArrowheads="1"/>
                  </p:cNvSpPr>
                  <p:nvPr/>
                </p:nvSpPr>
                <p:spPr bwMode="auto">
                  <a:xfrm>
                    <a:off x="292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6" name="Rectangle 78"/>
                  <p:cNvSpPr>
                    <a:spLocks noChangeArrowheads="1"/>
                  </p:cNvSpPr>
                  <p:nvPr/>
                </p:nvSpPr>
                <p:spPr bwMode="auto">
                  <a:xfrm>
                    <a:off x="8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7" name="Rectangle 79"/>
                  <p:cNvSpPr>
                    <a:spLocks noChangeArrowheads="1"/>
                  </p:cNvSpPr>
                  <p:nvPr/>
                </p:nvSpPr>
                <p:spPr bwMode="auto">
                  <a:xfrm>
                    <a:off x="312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8" name="Rectangle 80"/>
                  <p:cNvSpPr>
                    <a:spLocks noChangeArrowheads="1"/>
                  </p:cNvSpPr>
                  <p:nvPr/>
                </p:nvSpPr>
                <p:spPr bwMode="auto">
                  <a:xfrm>
                    <a:off x="100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69" name="Rectangle 81"/>
                  <p:cNvSpPr>
                    <a:spLocks noChangeArrowheads="1"/>
                  </p:cNvSpPr>
                  <p:nvPr/>
                </p:nvSpPr>
                <p:spPr bwMode="auto">
                  <a:xfrm>
                    <a:off x="331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0" name="Rectangle 82"/>
                  <p:cNvSpPr>
                    <a:spLocks noChangeArrowheads="1"/>
                  </p:cNvSpPr>
                  <p:nvPr/>
                </p:nvSpPr>
                <p:spPr bwMode="auto">
                  <a:xfrm>
                    <a:off x="120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1" name="Rectangle 83"/>
                  <p:cNvSpPr>
                    <a:spLocks noChangeArrowheads="1"/>
                  </p:cNvSpPr>
                  <p:nvPr/>
                </p:nvSpPr>
                <p:spPr bwMode="auto">
                  <a:xfrm>
                    <a:off x="350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2" name="Rectangle 84"/>
                  <p:cNvSpPr>
                    <a:spLocks noChangeArrowheads="1"/>
                  </p:cNvSpPr>
                  <p:nvPr/>
                </p:nvSpPr>
                <p:spPr bwMode="auto">
                  <a:xfrm>
                    <a:off x="139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3" name="Rectangle 85"/>
                  <p:cNvSpPr>
                    <a:spLocks noChangeArrowheads="1"/>
                  </p:cNvSpPr>
                  <p:nvPr/>
                </p:nvSpPr>
                <p:spPr bwMode="auto">
                  <a:xfrm>
                    <a:off x="369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4" name="Rectangle 86"/>
                  <p:cNvSpPr>
                    <a:spLocks noChangeArrowheads="1"/>
                  </p:cNvSpPr>
                  <p:nvPr/>
                </p:nvSpPr>
                <p:spPr bwMode="auto">
                  <a:xfrm>
                    <a:off x="158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5" name="Rectangle 87"/>
                  <p:cNvSpPr>
                    <a:spLocks noChangeArrowheads="1"/>
                  </p:cNvSpPr>
                  <p:nvPr/>
                </p:nvSpPr>
                <p:spPr bwMode="auto">
                  <a:xfrm>
                    <a:off x="388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6" name="Rectangle 88"/>
                  <p:cNvSpPr>
                    <a:spLocks noChangeArrowheads="1"/>
                  </p:cNvSpPr>
                  <p:nvPr/>
                </p:nvSpPr>
                <p:spPr bwMode="auto">
                  <a:xfrm>
                    <a:off x="177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7" name="Rectangle 89"/>
                  <p:cNvSpPr>
                    <a:spLocks noChangeArrowheads="1"/>
                  </p:cNvSpPr>
                  <p:nvPr/>
                </p:nvSpPr>
                <p:spPr bwMode="auto">
                  <a:xfrm>
                    <a:off x="408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8" name="Rectangle 90"/>
                  <p:cNvSpPr>
                    <a:spLocks noChangeArrowheads="1"/>
                  </p:cNvSpPr>
                  <p:nvPr/>
                </p:nvSpPr>
                <p:spPr bwMode="auto">
                  <a:xfrm>
                    <a:off x="50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79" name="Rectangle 91"/>
                  <p:cNvSpPr>
                    <a:spLocks noChangeArrowheads="1"/>
                  </p:cNvSpPr>
                  <p:nvPr/>
                </p:nvSpPr>
                <p:spPr bwMode="auto">
                  <a:xfrm>
                    <a:off x="427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80" name="Rectangle 92"/>
                  <p:cNvSpPr>
                    <a:spLocks noChangeArrowheads="1"/>
                  </p:cNvSpPr>
                  <p:nvPr/>
                </p:nvSpPr>
                <p:spPr bwMode="auto">
                  <a:xfrm>
                    <a:off x="52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81" name="Rectangle 93"/>
                  <p:cNvSpPr>
                    <a:spLocks noChangeArrowheads="1"/>
                  </p:cNvSpPr>
                  <p:nvPr/>
                </p:nvSpPr>
                <p:spPr bwMode="auto">
                  <a:xfrm>
                    <a:off x="446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82" name="Rectangle 94"/>
                  <p:cNvSpPr>
                    <a:spLocks noChangeArrowheads="1"/>
                  </p:cNvSpPr>
                  <p:nvPr/>
                </p:nvSpPr>
                <p:spPr bwMode="auto">
                  <a:xfrm>
                    <a:off x="54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83" name="Rectangle 95"/>
                  <p:cNvSpPr>
                    <a:spLocks noChangeArrowheads="1"/>
                  </p:cNvSpPr>
                  <p:nvPr/>
                </p:nvSpPr>
                <p:spPr bwMode="auto">
                  <a:xfrm>
                    <a:off x="465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84" name="Rectangle 96"/>
                  <p:cNvSpPr>
                    <a:spLocks noChangeArrowheads="1"/>
                  </p:cNvSpPr>
                  <p:nvPr/>
                </p:nvSpPr>
                <p:spPr bwMode="auto">
                  <a:xfrm>
                    <a:off x="56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185" name="Rectangle 97"/>
                  <p:cNvSpPr>
                    <a:spLocks noChangeArrowheads="1"/>
                  </p:cNvSpPr>
                  <p:nvPr/>
                </p:nvSpPr>
                <p:spPr bwMode="auto">
                  <a:xfrm>
                    <a:off x="48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grpSp>
          </p:grpSp>
          <p:sp>
            <p:nvSpPr>
              <p:cNvPr id="89334" name="Rectangle 246"/>
              <p:cNvSpPr>
                <a:spLocks noChangeArrowheads="1"/>
              </p:cNvSpPr>
              <p:nvPr/>
            </p:nvSpPr>
            <p:spPr bwMode="auto">
              <a:xfrm>
                <a:off x="144" y="3054"/>
                <a:ext cx="1896" cy="442"/>
              </a:xfrm>
              <a:prstGeom prst="rect">
                <a:avLst/>
              </a:prstGeom>
              <a:noFill/>
              <a:ln w="9525">
                <a:noFill/>
                <a:miter lim="800000"/>
                <a:headEnd/>
                <a:tailEnd/>
              </a:ln>
              <a:effectLst/>
            </p:spPr>
            <p:txBody>
              <a:bodyPr>
                <a:spAutoFit/>
              </a:bodyPr>
              <a:lstStyle/>
              <a:p>
                <a:pPr algn="ctr">
                  <a:spcBef>
                    <a:spcPct val="50000"/>
                  </a:spcBef>
                  <a:buClr>
                    <a:schemeClr val="accent1"/>
                  </a:buClr>
                  <a:buSzPct val="80000"/>
                  <a:buFont typeface="Monotype Sorts" pitchFamily="2" charset="2"/>
                  <a:buNone/>
                </a:pPr>
                <a:r>
                  <a:rPr kumimoji="1" lang="en-US" sz="2000" b="1" dirty="0">
                    <a:effectLst/>
                    <a:latin typeface="Times New Roman" pitchFamily="18" charset="0"/>
                  </a:rPr>
                  <a:t>Microfilm — 100- to</a:t>
                </a:r>
                <a:br>
                  <a:rPr kumimoji="1" lang="en-US" sz="2000" b="1" dirty="0">
                    <a:effectLst/>
                    <a:latin typeface="Times New Roman" pitchFamily="18" charset="0"/>
                  </a:rPr>
                </a:br>
                <a:r>
                  <a:rPr kumimoji="1" lang="en-US" sz="2000" b="1" dirty="0">
                    <a:effectLst/>
                    <a:latin typeface="Times New Roman" pitchFamily="18" charset="0"/>
                  </a:rPr>
                  <a:t>215-foot roll of film</a:t>
                </a:r>
              </a:p>
            </p:txBody>
          </p:sp>
        </p:grpSp>
        <p:grpSp>
          <p:nvGrpSpPr>
            <p:cNvPr id="8" name="Group 471"/>
            <p:cNvGrpSpPr>
              <a:grpSpLocks/>
            </p:cNvGrpSpPr>
            <p:nvPr/>
          </p:nvGrpSpPr>
          <p:grpSpPr bwMode="auto">
            <a:xfrm>
              <a:off x="2112" y="2976"/>
              <a:ext cx="1955" cy="576"/>
              <a:chOff x="2112" y="2976"/>
              <a:chExt cx="1955" cy="576"/>
            </a:xfrm>
          </p:grpSpPr>
          <p:grpSp>
            <p:nvGrpSpPr>
              <p:cNvPr id="9" name="Group 401"/>
              <p:cNvGrpSpPr>
                <a:grpSpLocks/>
              </p:cNvGrpSpPr>
              <p:nvPr/>
            </p:nvGrpSpPr>
            <p:grpSpPr bwMode="auto">
              <a:xfrm>
                <a:off x="2112" y="2976"/>
                <a:ext cx="1955" cy="576"/>
                <a:chOff x="135" y="2976"/>
                <a:chExt cx="1955" cy="576"/>
              </a:xfrm>
            </p:grpSpPr>
            <p:sp>
              <p:nvSpPr>
                <p:cNvPr id="89490" name="Rectangle 402"/>
                <p:cNvSpPr>
                  <a:spLocks noChangeArrowheads="1"/>
                </p:cNvSpPr>
                <p:nvPr/>
              </p:nvSpPr>
              <p:spPr bwMode="auto">
                <a:xfrm>
                  <a:off x="135" y="3019"/>
                  <a:ext cx="1950" cy="490"/>
                </a:xfrm>
                <a:prstGeom prst="rect">
                  <a:avLst/>
                </a:prstGeom>
                <a:solidFill>
                  <a:srgbClr val="C0C0C0">
                    <a:alpha val="50000"/>
                  </a:srgbClr>
                </a:solidFill>
                <a:ln w="9525">
                  <a:solidFill>
                    <a:schemeClr val="bg2"/>
                  </a:solidFill>
                  <a:miter lim="800000"/>
                  <a:headEnd/>
                  <a:tailEnd/>
                </a:ln>
                <a:effectLst/>
              </p:spPr>
              <p:txBody>
                <a:bodyPr wrap="none" anchor="ctr"/>
                <a:lstStyle/>
                <a:p>
                  <a:pPr algn="ctr"/>
                  <a:endParaRPr kumimoji="1" lang="en-US" b="1">
                    <a:solidFill>
                      <a:schemeClr val="bg2"/>
                    </a:solidFill>
                    <a:latin typeface="Times New Roman" pitchFamily="18" charset="0"/>
                  </a:endParaRPr>
                </a:p>
              </p:txBody>
            </p:sp>
            <p:sp>
              <p:nvSpPr>
                <p:cNvPr id="89491" name="Rectangle 403"/>
                <p:cNvSpPr>
                  <a:spLocks noChangeArrowheads="1"/>
                </p:cNvSpPr>
                <p:nvPr/>
              </p:nvSpPr>
              <p:spPr bwMode="auto">
                <a:xfrm>
                  <a:off x="135" y="2976"/>
                  <a:ext cx="1955" cy="43"/>
                </a:xfrm>
                <a:prstGeom prst="rect">
                  <a:avLst/>
                </a:prstGeom>
                <a:solidFill>
                  <a:srgbClr val="969696">
                    <a:alpha val="50000"/>
                  </a:srgbClr>
                </a:solidFill>
                <a:ln w="9525">
                  <a:solidFill>
                    <a:schemeClr val="bg2"/>
                  </a:solidFill>
                  <a:miter lim="800000"/>
                  <a:headEnd/>
                  <a:tailEnd/>
                </a:ln>
                <a:effectLst/>
              </p:spPr>
              <p:txBody>
                <a:bodyPr wrap="none" anchor="ctr"/>
                <a:lstStyle/>
                <a:p>
                  <a:endParaRPr lang="en-US"/>
                </a:p>
              </p:txBody>
            </p:sp>
            <p:grpSp>
              <p:nvGrpSpPr>
                <p:cNvPr id="10" name="Group 404"/>
                <p:cNvGrpSpPr>
                  <a:grpSpLocks/>
                </p:cNvGrpSpPr>
                <p:nvPr/>
              </p:nvGrpSpPr>
              <p:grpSpPr bwMode="auto">
                <a:xfrm>
                  <a:off x="149" y="2986"/>
                  <a:ext cx="1918" cy="20"/>
                  <a:chOff x="-339" y="2037"/>
                  <a:chExt cx="6027" cy="47"/>
                </a:xfrm>
              </p:grpSpPr>
              <p:sp>
                <p:nvSpPr>
                  <p:cNvPr id="89493" name="Rectangle 405"/>
                  <p:cNvSpPr>
                    <a:spLocks noChangeArrowheads="1"/>
                  </p:cNvSpPr>
                  <p:nvPr/>
                </p:nvSpPr>
                <p:spPr bwMode="auto">
                  <a:xfrm>
                    <a:off x="-339"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494" name="Rectangle 406"/>
                  <p:cNvSpPr>
                    <a:spLocks noChangeArrowheads="1"/>
                  </p:cNvSpPr>
                  <p:nvPr/>
                </p:nvSpPr>
                <p:spPr bwMode="auto">
                  <a:xfrm>
                    <a:off x="196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495" name="Rectangle 407"/>
                  <p:cNvSpPr>
                    <a:spLocks noChangeArrowheads="1"/>
                  </p:cNvSpPr>
                  <p:nvPr/>
                </p:nvSpPr>
                <p:spPr bwMode="auto">
                  <a:xfrm>
                    <a:off x="-1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496" name="Rectangle 408"/>
                  <p:cNvSpPr>
                    <a:spLocks noChangeArrowheads="1"/>
                  </p:cNvSpPr>
                  <p:nvPr/>
                </p:nvSpPr>
                <p:spPr bwMode="auto">
                  <a:xfrm>
                    <a:off x="216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497" name="Rectangle 409"/>
                  <p:cNvSpPr>
                    <a:spLocks noChangeArrowheads="1"/>
                  </p:cNvSpPr>
                  <p:nvPr/>
                </p:nvSpPr>
                <p:spPr bwMode="auto">
                  <a:xfrm>
                    <a:off x="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498" name="Rectangle 410"/>
                  <p:cNvSpPr>
                    <a:spLocks noChangeArrowheads="1"/>
                  </p:cNvSpPr>
                  <p:nvPr/>
                </p:nvSpPr>
                <p:spPr bwMode="auto">
                  <a:xfrm>
                    <a:off x="235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499" name="Rectangle 411"/>
                  <p:cNvSpPr>
                    <a:spLocks noChangeArrowheads="1"/>
                  </p:cNvSpPr>
                  <p:nvPr/>
                </p:nvSpPr>
                <p:spPr bwMode="auto">
                  <a:xfrm>
                    <a:off x="2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0" name="Rectangle 412"/>
                  <p:cNvSpPr>
                    <a:spLocks noChangeArrowheads="1"/>
                  </p:cNvSpPr>
                  <p:nvPr/>
                </p:nvSpPr>
                <p:spPr bwMode="auto">
                  <a:xfrm>
                    <a:off x="25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1" name="Rectangle 413"/>
                  <p:cNvSpPr>
                    <a:spLocks noChangeArrowheads="1"/>
                  </p:cNvSpPr>
                  <p:nvPr/>
                </p:nvSpPr>
                <p:spPr bwMode="auto">
                  <a:xfrm>
                    <a:off x="4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2" name="Rectangle 414"/>
                  <p:cNvSpPr>
                    <a:spLocks noChangeArrowheads="1"/>
                  </p:cNvSpPr>
                  <p:nvPr/>
                </p:nvSpPr>
                <p:spPr bwMode="auto">
                  <a:xfrm>
                    <a:off x="273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3" name="Rectangle 415"/>
                  <p:cNvSpPr>
                    <a:spLocks noChangeArrowheads="1"/>
                  </p:cNvSpPr>
                  <p:nvPr/>
                </p:nvSpPr>
                <p:spPr bwMode="auto">
                  <a:xfrm>
                    <a:off x="6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4" name="Rectangle 416"/>
                  <p:cNvSpPr>
                    <a:spLocks noChangeArrowheads="1"/>
                  </p:cNvSpPr>
                  <p:nvPr/>
                </p:nvSpPr>
                <p:spPr bwMode="auto">
                  <a:xfrm>
                    <a:off x="292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5" name="Rectangle 417"/>
                  <p:cNvSpPr>
                    <a:spLocks noChangeArrowheads="1"/>
                  </p:cNvSpPr>
                  <p:nvPr/>
                </p:nvSpPr>
                <p:spPr bwMode="auto">
                  <a:xfrm>
                    <a:off x="8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6" name="Rectangle 418"/>
                  <p:cNvSpPr>
                    <a:spLocks noChangeArrowheads="1"/>
                  </p:cNvSpPr>
                  <p:nvPr/>
                </p:nvSpPr>
                <p:spPr bwMode="auto">
                  <a:xfrm>
                    <a:off x="312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7" name="Rectangle 419"/>
                  <p:cNvSpPr>
                    <a:spLocks noChangeArrowheads="1"/>
                  </p:cNvSpPr>
                  <p:nvPr/>
                </p:nvSpPr>
                <p:spPr bwMode="auto">
                  <a:xfrm>
                    <a:off x="100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8" name="Rectangle 420"/>
                  <p:cNvSpPr>
                    <a:spLocks noChangeArrowheads="1"/>
                  </p:cNvSpPr>
                  <p:nvPr/>
                </p:nvSpPr>
                <p:spPr bwMode="auto">
                  <a:xfrm>
                    <a:off x="331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09" name="Rectangle 421"/>
                  <p:cNvSpPr>
                    <a:spLocks noChangeArrowheads="1"/>
                  </p:cNvSpPr>
                  <p:nvPr/>
                </p:nvSpPr>
                <p:spPr bwMode="auto">
                  <a:xfrm>
                    <a:off x="120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0" name="Rectangle 422"/>
                  <p:cNvSpPr>
                    <a:spLocks noChangeArrowheads="1"/>
                  </p:cNvSpPr>
                  <p:nvPr/>
                </p:nvSpPr>
                <p:spPr bwMode="auto">
                  <a:xfrm>
                    <a:off x="350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1" name="Rectangle 423"/>
                  <p:cNvSpPr>
                    <a:spLocks noChangeArrowheads="1"/>
                  </p:cNvSpPr>
                  <p:nvPr/>
                </p:nvSpPr>
                <p:spPr bwMode="auto">
                  <a:xfrm>
                    <a:off x="139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2" name="Rectangle 424"/>
                  <p:cNvSpPr>
                    <a:spLocks noChangeArrowheads="1"/>
                  </p:cNvSpPr>
                  <p:nvPr/>
                </p:nvSpPr>
                <p:spPr bwMode="auto">
                  <a:xfrm>
                    <a:off x="369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3" name="Rectangle 425"/>
                  <p:cNvSpPr>
                    <a:spLocks noChangeArrowheads="1"/>
                  </p:cNvSpPr>
                  <p:nvPr/>
                </p:nvSpPr>
                <p:spPr bwMode="auto">
                  <a:xfrm>
                    <a:off x="158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4" name="Rectangle 426"/>
                  <p:cNvSpPr>
                    <a:spLocks noChangeArrowheads="1"/>
                  </p:cNvSpPr>
                  <p:nvPr/>
                </p:nvSpPr>
                <p:spPr bwMode="auto">
                  <a:xfrm>
                    <a:off x="388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5" name="Rectangle 427"/>
                  <p:cNvSpPr>
                    <a:spLocks noChangeArrowheads="1"/>
                  </p:cNvSpPr>
                  <p:nvPr/>
                </p:nvSpPr>
                <p:spPr bwMode="auto">
                  <a:xfrm>
                    <a:off x="177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6" name="Rectangle 428"/>
                  <p:cNvSpPr>
                    <a:spLocks noChangeArrowheads="1"/>
                  </p:cNvSpPr>
                  <p:nvPr/>
                </p:nvSpPr>
                <p:spPr bwMode="auto">
                  <a:xfrm>
                    <a:off x="408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7" name="Rectangle 429"/>
                  <p:cNvSpPr>
                    <a:spLocks noChangeArrowheads="1"/>
                  </p:cNvSpPr>
                  <p:nvPr/>
                </p:nvSpPr>
                <p:spPr bwMode="auto">
                  <a:xfrm>
                    <a:off x="50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8" name="Rectangle 430"/>
                  <p:cNvSpPr>
                    <a:spLocks noChangeArrowheads="1"/>
                  </p:cNvSpPr>
                  <p:nvPr/>
                </p:nvSpPr>
                <p:spPr bwMode="auto">
                  <a:xfrm>
                    <a:off x="427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19" name="Rectangle 431"/>
                  <p:cNvSpPr>
                    <a:spLocks noChangeArrowheads="1"/>
                  </p:cNvSpPr>
                  <p:nvPr/>
                </p:nvSpPr>
                <p:spPr bwMode="auto">
                  <a:xfrm>
                    <a:off x="52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0" name="Rectangle 432"/>
                  <p:cNvSpPr>
                    <a:spLocks noChangeArrowheads="1"/>
                  </p:cNvSpPr>
                  <p:nvPr/>
                </p:nvSpPr>
                <p:spPr bwMode="auto">
                  <a:xfrm>
                    <a:off x="446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1" name="Rectangle 433"/>
                  <p:cNvSpPr>
                    <a:spLocks noChangeArrowheads="1"/>
                  </p:cNvSpPr>
                  <p:nvPr/>
                </p:nvSpPr>
                <p:spPr bwMode="auto">
                  <a:xfrm>
                    <a:off x="54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2" name="Rectangle 434"/>
                  <p:cNvSpPr>
                    <a:spLocks noChangeArrowheads="1"/>
                  </p:cNvSpPr>
                  <p:nvPr/>
                </p:nvSpPr>
                <p:spPr bwMode="auto">
                  <a:xfrm>
                    <a:off x="465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3" name="Rectangle 435"/>
                  <p:cNvSpPr>
                    <a:spLocks noChangeArrowheads="1"/>
                  </p:cNvSpPr>
                  <p:nvPr/>
                </p:nvSpPr>
                <p:spPr bwMode="auto">
                  <a:xfrm>
                    <a:off x="56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4" name="Rectangle 436"/>
                  <p:cNvSpPr>
                    <a:spLocks noChangeArrowheads="1"/>
                  </p:cNvSpPr>
                  <p:nvPr/>
                </p:nvSpPr>
                <p:spPr bwMode="auto">
                  <a:xfrm>
                    <a:off x="48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grpSp>
            <p:sp>
              <p:nvSpPr>
                <p:cNvPr id="89525" name="Rectangle 437"/>
                <p:cNvSpPr>
                  <a:spLocks noChangeArrowheads="1"/>
                </p:cNvSpPr>
                <p:nvPr/>
              </p:nvSpPr>
              <p:spPr bwMode="auto">
                <a:xfrm>
                  <a:off x="136" y="3509"/>
                  <a:ext cx="1954" cy="43"/>
                </a:xfrm>
                <a:prstGeom prst="rect">
                  <a:avLst/>
                </a:prstGeom>
                <a:solidFill>
                  <a:srgbClr val="C0C0C0">
                    <a:alpha val="50000"/>
                  </a:srgbClr>
                </a:solidFill>
                <a:ln w="9525">
                  <a:solidFill>
                    <a:schemeClr val="bg2"/>
                  </a:solidFill>
                  <a:miter lim="800000"/>
                  <a:headEnd/>
                  <a:tailEnd/>
                </a:ln>
                <a:effectLst/>
              </p:spPr>
              <p:txBody>
                <a:bodyPr wrap="none" anchor="ctr"/>
                <a:lstStyle/>
                <a:p>
                  <a:endParaRPr lang="en-US"/>
                </a:p>
              </p:txBody>
            </p:sp>
            <p:grpSp>
              <p:nvGrpSpPr>
                <p:cNvPr id="11" name="Group 438"/>
                <p:cNvGrpSpPr>
                  <a:grpSpLocks/>
                </p:cNvGrpSpPr>
                <p:nvPr/>
              </p:nvGrpSpPr>
              <p:grpSpPr bwMode="auto">
                <a:xfrm>
                  <a:off x="135" y="3521"/>
                  <a:ext cx="1932" cy="20"/>
                  <a:chOff x="-339" y="2037"/>
                  <a:chExt cx="6027" cy="47"/>
                </a:xfrm>
              </p:grpSpPr>
              <p:sp>
                <p:nvSpPr>
                  <p:cNvPr id="89527" name="Rectangle 439"/>
                  <p:cNvSpPr>
                    <a:spLocks noChangeArrowheads="1"/>
                  </p:cNvSpPr>
                  <p:nvPr/>
                </p:nvSpPr>
                <p:spPr bwMode="auto">
                  <a:xfrm>
                    <a:off x="-339"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8" name="Rectangle 440"/>
                  <p:cNvSpPr>
                    <a:spLocks noChangeArrowheads="1"/>
                  </p:cNvSpPr>
                  <p:nvPr/>
                </p:nvSpPr>
                <p:spPr bwMode="auto">
                  <a:xfrm>
                    <a:off x="196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29" name="Rectangle 441"/>
                  <p:cNvSpPr>
                    <a:spLocks noChangeArrowheads="1"/>
                  </p:cNvSpPr>
                  <p:nvPr/>
                </p:nvSpPr>
                <p:spPr bwMode="auto">
                  <a:xfrm>
                    <a:off x="-1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0" name="Rectangle 442"/>
                  <p:cNvSpPr>
                    <a:spLocks noChangeArrowheads="1"/>
                  </p:cNvSpPr>
                  <p:nvPr/>
                </p:nvSpPr>
                <p:spPr bwMode="auto">
                  <a:xfrm>
                    <a:off x="216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1" name="Rectangle 443"/>
                  <p:cNvSpPr>
                    <a:spLocks noChangeArrowheads="1"/>
                  </p:cNvSpPr>
                  <p:nvPr/>
                </p:nvSpPr>
                <p:spPr bwMode="auto">
                  <a:xfrm>
                    <a:off x="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2" name="Rectangle 444"/>
                  <p:cNvSpPr>
                    <a:spLocks noChangeArrowheads="1"/>
                  </p:cNvSpPr>
                  <p:nvPr/>
                </p:nvSpPr>
                <p:spPr bwMode="auto">
                  <a:xfrm>
                    <a:off x="235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3" name="Rectangle 445"/>
                  <p:cNvSpPr>
                    <a:spLocks noChangeArrowheads="1"/>
                  </p:cNvSpPr>
                  <p:nvPr/>
                </p:nvSpPr>
                <p:spPr bwMode="auto">
                  <a:xfrm>
                    <a:off x="2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4" name="Rectangle 446"/>
                  <p:cNvSpPr>
                    <a:spLocks noChangeArrowheads="1"/>
                  </p:cNvSpPr>
                  <p:nvPr/>
                </p:nvSpPr>
                <p:spPr bwMode="auto">
                  <a:xfrm>
                    <a:off x="254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5" name="Rectangle 447"/>
                  <p:cNvSpPr>
                    <a:spLocks noChangeArrowheads="1"/>
                  </p:cNvSpPr>
                  <p:nvPr/>
                </p:nvSpPr>
                <p:spPr bwMode="auto">
                  <a:xfrm>
                    <a:off x="4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6" name="Rectangle 448"/>
                  <p:cNvSpPr>
                    <a:spLocks noChangeArrowheads="1"/>
                  </p:cNvSpPr>
                  <p:nvPr/>
                </p:nvSpPr>
                <p:spPr bwMode="auto">
                  <a:xfrm>
                    <a:off x="273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7" name="Rectangle 449"/>
                  <p:cNvSpPr>
                    <a:spLocks noChangeArrowheads="1"/>
                  </p:cNvSpPr>
                  <p:nvPr/>
                </p:nvSpPr>
                <p:spPr bwMode="auto">
                  <a:xfrm>
                    <a:off x="6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8" name="Rectangle 450"/>
                  <p:cNvSpPr>
                    <a:spLocks noChangeArrowheads="1"/>
                  </p:cNvSpPr>
                  <p:nvPr/>
                </p:nvSpPr>
                <p:spPr bwMode="auto">
                  <a:xfrm>
                    <a:off x="292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39" name="Rectangle 451"/>
                  <p:cNvSpPr>
                    <a:spLocks noChangeArrowheads="1"/>
                  </p:cNvSpPr>
                  <p:nvPr/>
                </p:nvSpPr>
                <p:spPr bwMode="auto">
                  <a:xfrm>
                    <a:off x="8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0" name="Rectangle 452"/>
                  <p:cNvSpPr>
                    <a:spLocks noChangeArrowheads="1"/>
                  </p:cNvSpPr>
                  <p:nvPr/>
                </p:nvSpPr>
                <p:spPr bwMode="auto">
                  <a:xfrm>
                    <a:off x="312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1" name="Rectangle 453"/>
                  <p:cNvSpPr>
                    <a:spLocks noChangeArrowheads="1"/>
                  </p:cNvSpPr>
                  <p:nvPr/>
                </p:nvSpPr>
                <p:spPr bwMode="auto">
                  <a:xfrm>
                    <a:off x="100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2" name="Rectangle 454"/>
                  <p:cNvSpPr>
                    <a:spLocks noChangeArrowheads="1"/>
                  </p:cNvSpPr>
                  <p:nvPr/>
                </p:nvSpPr>
                <p:spPr bwMode="auto">
                  <a:xfrm>
                    <a:off x="331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3" name="Rectangle 455"/>
                  <p:cNvSpPr>
                    <a:spLocks noChangeArrowheads="1"/>
                  </p:cNvSpPr>
                  <p:nvPr/>
                </p:nvSpPr>
                <p:spPr bwMode="auto">
                  <a:xfrm>
                    <a:off x="120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4" name="Rectangle 456"/>
                  <p:cNvSpPr>
                    <a:spLocks noChangeArrowheads="1"/>
                  </p:cNvSpPr>
                  <p:nvPr/>
                </p:nvSpPr>
                <p:spPr bwMode="auto">
                  <a:xfrm>
                    <a:off x="350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5" name="Rectangle 457"/>
                  <p:cNvSpPr>
                    <a:spLocks noChangeArrowheads="1"/>
                  </p:cNvSpPr>
                  <p:nvPr/>
                </p:nvSpPr>
                <p:spPr bwMode="auto">
                  <a:xfrm>
                    <a:off x="139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6" name="Rectangle 458"/>
                  <p:cNvSpPr>
                    <a:spLocks noChangeArrowheads="1"/>
                  </p:cNvSpPr>
                  <p:nvPr/>
                </p:nvSpPr>
                <p:spPr bwMode="auto">
                  <a:xfrm>
                    <a:off x="369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7" name="Rectangle 459"/>
                  <p:cNvSpPr>
                    <a:spLocks noChangeArrowheads="1"/>
                  </p:cNvSpPr>
                  <p:nvPr/>
                </p:nvSpPr>
                <p:spPr bwMode="auto">
                  <a:xfrm>
                    <a:off x="158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8" name="Rectangle 460"/>
                  <p:cNvSpPr>
                    <a:spLocks noChangeArrowheads="1"/>
                  </p:cNvSpPr>
                  <p:nvPr/>
                </p:nvSpPr>
                <p:spPr bwMode="auto">
                  <a:xfrm>
                    <a:off x="388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49" name="Rectangle 461"/>
                  <p:cNvSpPr>
                    <a:spLocks noChangeArrowheads="1"/>
                  </p:cNvSpPr>
                  <p:nvPr/>
                </p:nvSpPr>
                <p:spPr bwMode="auto">
                  <a:xfrm>
                    <a:off x="177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0" name="Rectangle 462"/>
                  <p:cNvSpPr>
                    <a:spLocks noChangeArrowheads="1"/>
                  </p:cNvSpPr>
                  <p:nvPr/>
                </p:nvSpPr>
                <p:spPr bwMode="auto">
                  <a:xfrm>
                    <a:off x="408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1" name="Rectangle 463"/>
                  <p:cNvSpPr>
                    <a:spLocks noChangeArrowheads="1"/>
                  </p:cNvSpPr>
                  <p:nvPr/>
                </p:nvSpPr>
                <p:spPr bwMode="auto">
                  <a:xfrm>
                    <a:off x="5040"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2" name="Rectangle 464"/>
                  <p:cNvSpPr>
                    <a:spLocks noChangeArrowheads="1"/>
                  </p:cNvSpPr>
                  <p:nvPr/>
                </p:nvSpPr>
                <p:spPr bwMode="auto">
                  <a:xfrm>
                    <a:off x="427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3" name="Rectangle 465"/>
                  <p:cNvSpPr>
                    <a:spLocks noChangeArrowheads="1"/>
                  </p:cNvSpPr>
                  <p:nvPr/>
                </p:nvSpPr>
                <p:spPr bwMode="auto">
                  <a:xfrm>
                    <a:off x="5232"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4" name="Rectangle 466"/>
                  <p:cNvSpPr>
                    <a:spLocks noChangeArrowheads="1"/>
                  </p:cNvSpPr>
                  <p:nvPr/>
                </p:nvSpPr>
                <p:spPr bwMode="auto">
                  <a:xfrm>
                    <a:off x="446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5" name="Rectangle 467"/>
                  <p:cNvSpPr>
                    <a:spLocks noChangeArrowheads="1"/>
                  </p:cNvSpPr>
                  <p:nvPr/>
                </p:nvSpPr>
                <p:spPr bwMode="auto">
                  <a:xfrm>
                    <a:off x="5424"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6" name="Rectangle 468"/>
                  <p:cNvSpPr>
                    <a:spLocks noChangeArrowheads="1"/>
                  </p:cNvSpPr>
                  <p:nvPr/>
                </p:nvSpPr>
                <p:spPr bwMode="auto">
                  <a:xfrm>
                    <a:off x="465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7" name="Rectangle 469"/>
                  <p:cNvSpPr>
                    <a:spLocks noChangeArrowheads="1"/>
                  </p:cNvSpPr>
                  <p:nvPr/>
                </p:nvSpPr>
                <p:spPr bwMode="auto">
                  <a:xfrm>
                    <a:off x="5616"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sp>
                <p:nvSpPr>
                  <p:cNvPr id="89558" name="Rectangle 470"/>
                  <p:cNvSpPr>
                    <a:spLocks noChangeArrowheads="1"/>
                  </p:cNvSpPr>
                  <p:nvPr/>
                </p:nvSpPr>
                <p:spPr bwMode="auto">
                  <a:xfrm>
                    <a:off x="4848" y="2037"/>
                    <a:ext cx="72" cy="47"/>
                  </a:xfrm>
                  <a:prstGeom prst="rect">
                    <a:avLst/>
                  </a:prstGeom>
                  <a:solidFill>
                    <a:srgbClr val="000000"/>
                  </a:solidFill>
                  <a:ln w="9525">
                    <a:solidFill>
                      <a:schemeClr val="bg2"/>
                    </a:solidFill>
                    <a:miter lim="800000"/>
                    <a:headEnd/>
                    <a:tailEnd/>
                  </a:ln>
                  <a:effectLst/>
                </p:spPr>
                <p:txBody>
                  <a:bodyPr wrap="none" anchor="ctr"/>
                  <a:lstStyle/>
                  <a:p>
                    <a:endParaRPr lang="en-US"/>
                  </a:p>
                </p:txBody>
              </p:sp>
            </p:grpSp>
          </p:grpSp>
          <p:sp>
            <p:nvSpPr>
              <p:cNvPr id="89333" name="Rectangle 245"/>
              <p:cNvSpPr>
                <a:spLocks noChangeArrowheads="1"/>
              </p:cNvSpPr>
              <p:nvPr/>
            </p:nvSpPr>
            <p:spPr bwMode="auto">
              <a:xfrm>
                <a:off x="2142" y="3056"/>
                <a:ext cx="1920" cy="442"/>
              </a:xfrm>
              <a:prstGeom prst="rect">
                <a:avLst/>
              </a:prstGeom>
              <a:noFill/>
              <a:ln w="9525">
                <a:noFill/>
                <a:miter lim="800000"/>
                <a:headEnd/>
                <a:tailEnd/>
              </a:ln>
              <a:effectLst/>
            </p:spPr>
            <p:txBody>
              <a:bodyPr>
                <a:spAutoFit/>
              </a:bodyPr>
              <a:lstStyle/>
              <a:p>
                <a:pPr algn="ctr">
                  <a:spcBef>
                    <a:spcPct val="50000"/>
                  </a:spcBef>
                  <a:buClr>
                    <a:schemeClr val="accent1"/>
                  </a:buClr>
                  <a:buSzPct val="80000"/>
                  <a:buFont typeface="Monotype Sorts" pitchFamily="2" charset="2"/>
                  <a:buNone/>
                </a:pPr>
                <a:r>
                  <a:rPr kumimoji="1" lang="en-US" sz="2000" b="1" dirty="0">
                    <a:effectLst/>
                    <a:latin typeface="Times New Roman" pitchFamily="18" charset="0"/>
                  </a:rPr>
                  <a:t>Microfiche </a:t>
                </a:r>
                <a:r>
                  <a:rPr kumimoji="1" lang="en-US" sz="2000" b="1" dirty="0">
                    <a:effectLst/>
                    <a:latin typeface="Times New Roman" pitchFamily="18" charset="0"/>
                    <a:cs typeface="Times New Roman" pitchFamily="18" charset="0"/>
                  </a:rPr>
                  <a:t>—</a:t>
                </a:r>
                <a:r>
                  <a:rPr kumimoji="1" lang="en-US" sz="2000" b="1" dirty="0">
                    <a:effectLst/>
                    <a:latin typeface="Times New Roman" pitchFamily="18" charset="0"/>
                  </a:rPr>
                  <a:t> small sheet of film, usually 4” </a:t>
                </a:r>
                <a:r>
                  <a:rPr kumimoji="1" lang="en-US" sz="2000" b="1" dirty="0">
                    <a:effectLst/>
                    <a:latin typeface="Times New Roman" pitchFamily="18" charset="0"/>
                    <a:sym typeface="Symbol" pitchFamily="18" charset="2"/>
                  </a:rPr>
                  <a:t></a:t>
                </a:r>
                <a:r>
                  <a:rPr kumimoji="1" lang="en-US" sz="2000" b="1" dirty="0">
                    <a:effectLst/>
                    <a:latin typeface="Times New Roman" pitchFamily="18" charset="0"/>
                  </a:rPr>
                  <a:t> 6”</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89338"/>
                                        </p:tgtEl>
                                        <p:attrNameLst>
                                          <p:attrName>style.visibility</p:attrName>
                                        </p:attrNameLst>
                                      </p:cBhvr>
                                      <p:to>
                                        <p:strVal val="visible"/>
                                      </p:to>
                                    </p:set>
                                    <p:animEffect transition="in" filter="dissolve">
                                      <p:cBhvr>
                                        <p:cTn id="7" dur="500"/>
                                        <p:tgtEl>
                                          <p:spTgt spid="89338"/>
                                        </p:tgtEl>
                                      </p:cBhvr>
                                    </p:animEffect>
                                  </p:childTnLst>
                                </p:cTn>
                              </p:par>
                            </p:childTnLst>
                          </p:cTn>
                        </p:par>
                        <p:par>
                          <p:cTn id="8" fill="hold">
                            <p:stCondLst>
                              <p:cond delay="2500"/>
                            </p:stCondLst>
                            <p:childTnLst>
                              <p:par>
                                <p:cTn id="9" presetID="1" presetClass="entr" presetSubtype="0" fill="hold" grpId="0" nodeType="afterEffect">
                                  <p:stCondLst>
                                    <p:cond delay="4000"/>
                                  </p:stCondLst>
                                  <p:childTnLst>
                                    <p:set>
                                      <p:cBhvr>
                                        <p:cTn id="10" dur="1" fill="hold">
                                          <p:stCondLst>
                                            <p:cond delay="499"/>
                                          </p:stCondLst>
                                        </p:cTn>
                                        <p:tgtEl>
                                          <p:spTgt spid="89332"/>
                                        </p:tgtEl>
                                        <p:attrNameLst>
                                          <p:attrName>style.visibility</p:attrName>
                                        </p:attrNameLst>
                                      </p:cBhvr>
                                      <p:to>
                                        <p:strVal val="visible"/>
                                      </p:to>
                                    </p:set>
                                  </p:childTnLst>
                                </p:cTn>
                              </p:par>
                            </p:childTnLst>
                          </p:cTn>
                        </p:par>
                        <p:par>
                          <p:cTn id="11" fill="hold">
                            <p:stCondLst>
                              <p:cond delay="7000"/>
                            </p:stCondLst>
                            <p:childTnLst>
                              <p:par>
                                <p:cTn id="12" presetID="1" presetClass="entr" presetSubtype="0" fill="hold" grpId="0" nodeType="afterEffect">
                                  <p:stCondLst>
                                    <p:cond delay="4000"/>
                                  </p:stCondLst>
                                  <p:childTnLst>
                                    <p:set>
                                      <p:cBhvr>
                                        <p:cTn id="13" dur="1" fill="hold">
                                          <p:stCondLst>
                                            <p:cond delay="499"/>
                                          </p:stCondLst>
                                        </p:cTn>
                                        <p:tgtEl>
                                          <p:spTgt spid="89329"/>
                                        </p:tgtEl>
                                        <p:attrNameLst>
                                          <p:attrName>style.visibility</p:attrName>
                                        </p:attrNameLst>
                                      </p:cBhvr>
                                      <p:to>
                                        <p:strVal val="visible"/>
                                      </p:to>
                                    </p:set>
                                  </p:childTnLst>
                                </p:cTn>
                              </p:par>
                            </p:childTnLst>
                          </p:cTn>
                        </p:par>
                        <p:par>
                          <p:cTn id="14" fill="hold">
                            <p:stCondLst>
                              <p:cond delay="11500"/>
                            </p:stCondLst>
                            <p:childTnLst>
                              <p:par>
                                <p:cTn id="15" presetID="17" presetClass="entr" presetSubtype="10" fill="hold" nodeType="afterEffect">
                                  <p:stCondLst>
                                    <p:cond delay="40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329" grpId="0" animBg="1" autoUpdateAnimBg="0"/>
      <p:bldP spid="89332"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Microfilm Advantages</a:t>
            </a:r>
            <a:endParaRPr lang="en-US" dirty="0"/>
          </a:p>
        </p:txBody>
      </p:sp>
      <p:sp>
        <p:nvSpPr>
          <p:cNvPr id="3" name="Content Placeholder 2"/>
          <p:cNvSpPr>
            <a:spLocks noGrp="1"/>
          </p:cNvSpPr>
          <p:nvPr>
            <p:ph idx="1"/>
          </p:nvPr>
        </p:nvSpPr>
        <p:spPr/>
        <p:txBody>
          <a:bodyPr/>
          <a:lstStyle/>
          <a:p>
            <a:r>
              <a:rPr lang="en-US" dirty="0" smtClean="0"/>
              <a:t>greatly reduce the amount of paper firms must handle</a:t>
            </a:r>
          </a:p>
          <a:p>
            <a:r>
              <a:rPr lang="en-US" dirty="0" smtClean="0"/>
              <a:t>longest life of any storage media and</a:t>
            </a:r>
          </a:p>
          <a:p>
            <a:r>
              <a:rPr lang="en-US" dirty="0" smtClean="0"/>
              <a:t>inexpensive</a:t>
            </a:r>
          </a:p>
        </p:txBody>
      </p:sp>
      <p:pic>
        <p:nvPicPr>
          <p:cNvPr id="4" name="Picture 3" descr="Fig7-37.gif"/>
          <p:cNvPicPr>
            <a:picLocks noChangeAspect="1"/>
          </p:cNvPicPr>
          <p:nvPr/>
        </p:nvPicPr>
        <p:blipFill>
          <a:blip r:embed="rId2" cstate="print"/>
          <a:stretch>
            <a:fillRect/>
          </a:stretch>
        </p:blipFill>
        <p:spPr>
          <a:xfrm>
            <a:off x="3200400" y="2819400"/>
            <a:ext cx="5029200" cy="381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Life Expectancies</a:t>
            </a:r>
            <a:endParaRPr lang="en-US" dirty="0"/>
          </a:p>
        </p:txBody>
      </p:sp>
      <p:sp>
        <p:nvSpPr>
          <p:cNvPr id="3" name="Content Placeholder 2"/>
          <p:cNvSpPr>
            <a:spLocks noGrp="1"/>
          </p:cNvSpPr>
          <p:nvPr>
            <p:ph idx="1"/>
          </p:nvPr>
        </p:nvSpPr>
        <p:spPr>
          <a:xfrm>
            <a:off x="304800" y="1219201"/>
            <a:ext cx="8534400" cy="685800"/>
          </a:xfrm>
        </p:spPr>
        <p:txBody>
          <a:bodyPr/>
          <a:lstStyle/>
          <a:p>
            <a:endParaRPr lang="en-US" dirty="0"/>
          </a:p>
        </p:txBody>
      </p:sp>
      <p:pic>
        <p:nvPicPr>
          <p:cNvPr id="4" name="Content Placeholder 6" descr="Fig7-38.gif"/>
          <p:cNvPicPr>
            <a:picLocks noChangeAspect="1"/>
          </p:cNvPicPr>
          <p:nvPr/>
        </p:nvPicPr>
        <p:blipFill>
          <a:blip r:embed="rId2" cstate="print"/>
          <a:stretch>
            <a:fillRect/>
          </a:stretch>
        </p:blipFill>
        <p:spPr bwMode="auto">
          <a:xfrm>
            <a:off x="457199" y="2209800"/>
            <a:ext cx="7931599" cy="2667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Enterprise Storage Devices</a:t>
            </a:r>
            <a:endParaRPr lang="en-US" dirty="0"/>
          </a:p>
        </p:txBody>
      </p:sp>
      <p:sp>
        <p:nvSpPr>
          <p:cNvPr id="3" name="Content Placeholder 2"/>
          <p:cNvSpPr>
            <a:spLocks noGrp="1"/>
          </p:cNvSpPr>
          <p:nvPr>
            <p:ph idx="1"/>
          </p:nvPr>
        </p:nvSpPr>
        <p:spPr>
          <a:xfrm>
            <a:off x="304800" y="1219201"/>
            <a:ext cx="8534400" cy="2209800"/>
          </a:xfrm>
        </p:spPr>
        <p:txBody>
          <a:bodyPr/>
          <a:lstStyle/>
          <a:p>
            <a:r>
              <a:rPr lang="en-US" dirty="0" smtClean="0"/>
              <a:t>Enterprise storage stores huge volumes of data and information for large businesses</a:t>
            </a:r>
          </a:p>
          <a:p>
            <a:pPr lvl="1"/>
            <a:r>
              <a:rPr lang="en-US" dirty="0" smtClean="0"/>
              <a:t>Uses special hardware for heavy use, maximum availability, and maximum efficiency</a:t>
            </a:r>
          </a:p>
          <a:p>
            <a:endParaRPr lang="en-US" dirty="0"/>
          </a:p>
        </p:txBody>
      </p:sp>
      <p:pic>
        <p:nvPicPr>
          <p:cNvPr id="4" name="Picture 3" descr="Fig7-39.gif"/>
          <p:cNvPicPr>
            <a:picLocks noChangeAspect="1"/>
          </p:cNvPicPr>
          <p:nvPr/>
        </p:nvPicPr>
        <p:blipFill>
          <a:blip r:embed="rId2" cstate="print"/>
          <a:stretch>
            <a:fillRect/>
          </a:stretch>
        </p:blipFill>
        <p:spPr>
          <a:xfrm>
            <a:off x="1066800" y="3733800"/>
            <a:ext cx="6248400" cy="25618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Storage</a:t>
            </a:r>
            <a:endParaRPr lang="en-US" dirty="0"/>
          </a:p>
        </p:txBody>
      </p:sp>
      <p:sp>
        <p:nvSpPr>
          <p:cNvPr id="3" name="Content Placeholder 2"/>
          <p:cNvSpPr>
            <a:spLocks noGrp="1"/>
          </p:cNvSpPr>
          <p:nvPr>
            <p:ph idx="1"/>
          </p:nvPr>
        </p:nvSpPr>
        <p:spPr>
          <a:xfrm>
            <a:off x="304800" y="1219201"/>
            <a:ext cx="8534400" cy="1447800"/>
          </a:xfrm>
        </p:spPr>
        <p:txBody>
          <a:bodyPr/>
          <a:lstStyle/>
          <a:p>
            <a:r>
              <a:rPr lang="en-US" dirty="0" smtClean="0">
                <a:solidFill>
                  <a:srgbClr val="0000CC"/>
                </a:solidFill>
              </a:rPr>
              <a:t>Cloud storage</a:t>
            </a:r>
            <a:r>
              <a:rPr lang="en-US" b="1" dirty="0" smtClean="0">
                <a:solidFill>
                  <a:srgbClr val="5E8945"/>
                </a:solidFill>
              </a:rPr>
              <a:t> </a:t>
            </a:r>
            <a:r>
              <a:rPr lang="en-US" dirty="0" smtClean="0"/>
              <a:t>is an Internet service that provides storage to computer users</a:t>
            </a:r>
            <a:endParaRPr lang="en-US" b="1" dirty="0" smtClean="0"/>
          </a:p>
          <a:p>
            <a:endParaRPr lang="en-US"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90600" y="2286000"/>
            <a:ext cx="6781800" cy="43718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Storage</a:t>
            </a:r>
            <a:endParaRPr lang="en-US" dirty="0"/>
          </a:p>
        </p:txBody>
      </p:sp>
      <p:pic>
        <p:nvPicPr>
          <p:cNvPr id="12291" name="Picture 3"/>
          <p:cNvPicPr>
            <a:picLocks noChangeAspect="1" noChangeArrowheads="1"/>
          </p:cNvPicPr>
          <p:nvPr/>
        </p:nvPicPr>
        <p:blipFill>
          <a:blip r:embed="rId2" cstate="print"/>
          <a:srcRect/>
          <a:stretch>
            <a:fillRect/>
          </a:stretch>
        </p:blipFill>
        <p:spPr bwMode="auto">
          <a:xfrm>
            <a:off x="152400" y="1219200"/>
            <a:ext cx="8859614"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dirty="0" smtClean="0"/>
              <a:t>Cloud Storage</a:t>
            </a:r>
          </a:p>
        </p:txBody>
      </p:sp>
      <p:sp>
        <p:nvSpPr>
          <p:cNvPr id="5124" name="Rectangle 3"/>
          <p:cNvSpPr>
            <a:spLocks noGrp="1" noChangeArrowheads="1"/>
          </p:cNvSpPr>
          <p:nvPr>
            <p:ph type="body" idx="1"/>
          </p:nvPr>
        </p:nvSpPr>
        <p:spPr>
          <a:xfrm>
            <a:off x="304800" y="1219200"/>
            <a:ext cx="8534400" cy="5257800"/>
          </a:xfrm>
        </p:spPr>
        <p:txBody>
          <a:bodyPr/>
          <a:lstStyle/>
          <a:p>
            <a:r>
              <a:rPr lang="en-US" dirty="0" smtClean="0"/>
              <a:t>Users subscribe to cloud storage for a variety of reasons:</a:t>
            </a:r>
            <a:endParaRPr lang="en-US" dirty="0"/>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graphicFrame>
        <p:nvGraphicFramePr>
          <p:cNvPr id="7" name="Diagram 6"/>
          <p:cNvGraphicFramePr/>
          <p:nvPr/>
        </p:nvGraphicFramePr>
        <p:xfrm>
          <a:off x="838200" y="2514600"/>
          <a:ext cx="6324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7">
                                            <p:graphicEl>
                                              <a:dgm id="{105F06E9-C0E6-4A8E-A952-1FABE720374C}"/>
                                            </p:graphicEl>
                                          </p:spTgt>
                                        </p:tgtEl>
                                        <p:attrNameLst>
                                          <p:attrName>style.visibility</p:attrName>
                                        </p:attrNameLst>
                                      </p:cBhvr>
                                      <p:to>
                                        <p:strVal val="visible"/>
                                      </p:to>
                                    </p:set>
                                    <p:animEffect transition="in" filter="dissolve">
                                      <p:cBhvr>
                                        <p:cTn id="7" dur="500"/>
                                        <p:tgtEl>
                                          <p:spTgt spid="7">
                                            <p:graphicEl>
                                              <a:dgm id="{105F06E9-C0E6-4A8E-A952-1FABE720374C}"/>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7">
                                            <p:graphicEl>
                                              <a:dgm id="{175D6CEC-1A96-4604-AAD0-05EAE7FF48E4}"/>
                                            </p:graphicEl>
                                          </p:spTgt>
                                        </p:tgtEl>
                                        <p:attrNameLst>
                                          <p:attrName>style.visibility</p:attrName>
                                        </p:attrNameLst>
                                      </p:cBhvr>
                                      <p:to>
                                        <p:strVal val="visible"/>
                                      </p:to>
                                    </p:set>
                                    <p:animEffect transition="in" filter="dissolve">
                                      <p:cBhvr>
                                        <p:cTn id="11" dur="500"/>
                                        <p:tgtEl>
                                          <p:spTgt spid="7">
                                            <p:graphicEl>
                                              <a:dgm id="{175D6CEC-1A96-4604-AAD0-05EAE7FF48E4}"/>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7">
                                            <p:graphicEl>
                                              <a:dgm id="{56B04AC4-FAD0-4735-90AA-962C3B3CC855}"/>
                                            </p:graphicEl>
                                          </p:spTgt>
                                        </p:tgtEl>
                                        <p:attrNameLst>
                                          <p:attrName>style.visibility</p:attrName>
                                        </p:attrNameLst>
                                      </p:cBhvr>
                                      <p:to>
                                        <p:strVal val="visible"/>
                                      </p:to>
                                    </p:set>
                                    <p:animEffect transition="in" filter="dissolve">
                                      <p:cBhvr>
                                        <p:cTn id="15" dur="500"/>
                                        <p:tgtEl>
                                          <p:spTgt spid="7">
                                            <p:graphicEl>
                                              <a:dgm id="{56B04AC4-FAD0-4735-90AA-962C3B3CC855}"/>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7">
                                            <p:graphicEl>
                                              <a:dgm id="{FA47D2B8-6E93-4260-BEED-E6CA229810E4}"/>
                                            </p:graphicEl>
                                          </p:spTgt>
                                        </p:tgtEl>
                                        <p:attrNameLst>
                                          <p:attrName>style.visibility</p:attrName>
                                        </p:attrNameLst>
                                      </p:cBhvr>
                                      <p:to>
                                        <p:strVal val="visible"/>
                                      </p:to>
                                    </p:set>
                                    <p:animEffect transition="in" filter="dissolve">
                                      <p:cBhvr>
                                        <p:cTn id="19" dur="500"/>
                                        <p:tgtEl>
                                          <p:spTgt spid="7">
                                            <p:graphicEl>
                                              <a:dgm id="{FA47D2B8-6E93-4260-BEED-E6CA229810E4}"/>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7">
                                            <p:graphicEl>
                                              <a:dgm id="{AA33B99A-2D26-433B-9343-A332C6510CD5}"/>
                                            </p:graphicEl>
                                          </p:spTgt>
                                        </p:tgtEl>
                                        <p:attrNameLst>
                                          <p:attrName>style.visibility</p:attrName>
                                        </p:attrNameLst>
                                      </p:cBhvr>
                                      <p:to>
                                        <p:strVal val="visible"/>
                                      </p:to>
                                    </p:set>
                                    <p:animEffect transition="in" filter="dissolve">
                                      <p:cBhvr>
                                        <p:cTn id="23" dur="500"/>
                                        <p:tgtEl>
                                          <p:spTgt spid="7">
                                            <p:graphicEl>
                                              <a:dgm id="{AA33B99A-2D26-433B-9343-A332C6510CD5}"/>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7">
                                            <p:graphicEl>
                                              <a:dgm id="{DC3E3655-CD7A-44A3-9403-BE5DA3C222DE}"/>
                                            </p:graphicEl>
                                          </p:spTgt>
                                        </p:tgtEl>
                                        <p:attrNameLst>
                                          <p:attrName>style.visibility</p:attrName>
                                        </p:attrNameLst>
                                      </p:cBhvr>
                                      <p:to>
                                        <p:strVal val="visible"/>
                                      </p:to>
                                    </p:set>
                                    <p:animEffect transition="in" filter="dissolve">
                                      <p:cBhvr>
                                        <p:cTn id="27" dur="500"/>
                                        <p:tgtEl>
                                          <p:spTgt spid="7">
                                            <p:graphicEl>
                                              <a:dgm id="{DC3E3655-CD7A-44A3-9403-BE5DA3C222D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Drive Performance</a:t>
            </a:r>
            <a:endParaRPr lang="en-US" dirty="0"/>
          </a:p>
        </p:txBody>
      </p:sp>
      <p:sp>
        <p:nvSpPr>
          <p:cNvPr id="3" name="Content Placeholder 2"/>
          <p:cNvSpPr>
            <a:spLocks noGrp="1"/>
          </p:cNvSpPr>
          <p:nvPr>
            <p:ph idx="1"/>
          </p:nvPr>
        </p:nvSpPr>
        <p:spPr/>
        <p:txBody>
          <a:bodyPr/>
          <a:lstStyle/>
          <a:p>
            <a:r>
              <a:rPr lang="en-US" dirty="0" smtClean="0"/>
              <a:t>Average Access Time</a:t>
            </a:r>
          </a:p>
          <a:p>
            <a:r>
              <a:rPr lang="en-US" dirty="0" smtClean="0"/>
              <a:t>Data Transfer Rate</a:t>
            </a:r>
          </a:p>
          <a:p>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Average Access Time</a:t>
            </a:r>
          </a:p>
        </p:txBody>
      </p:sp>
      <p:sp>
        <p:nvSpPr>
          <p:cNvPr id="22531" name="Rectangle 3"/>
          <p:cNvSpPr>
            <a:spLocks noGrp="1" noChangeArrowheads="1"/>
          </p:cNvSpPr>
          <p:nvPr>
            <p:ph idx="1"/>
          </p:nvPr>
        </p:nvSpPr>
        <p:spPr/>
        <p:txBody>
          <a:bodyPr/>
          <a:lstStyle/>
          <a:p>
            <a:r>
              <a:rPr lang="en-US" dirty="0" smtClean="0"/>
              <a:t>Also known as seek time</a:t>
            </a:r>
          </a:p>
          <a:p>
            <a:r>
              <a:rPr lang="en-US" dirty="0" smtClean="0"/>
              <a:t>Time to find desired data</a:t>
            </a:r>
          </a:p>
          <a:p>
            <a:r>
              <a:rPr lang="en-US" dirty="0" smtClean="0"/>
              <a:t>Measured in milliseconds</a:t>
            </a:r>
          </a:p>
          <a:p>
            <a:r>
              <a:rPr lang="en-US" dirty="0" smtClean="0"/>
              <a:t>Depends on two factors</a:t>
            </a:r>
          </a:p>
          <a:p>
            <a:pPr lvl="1"/>
            <a:r>
              <a:rPr lang="en-US" dirty="0" smtClean="0"/>
              <a:t>RPM</a:t>
            </a:r>
          </a:p>
          <a:p>
            <a:pPr lvl="1"/>
            <a:r>
              <a:rPr lang="en-US" dirty="0" smtClean="0"/>
              <a:t>Time to access a track</a:t>
            </a:r>
          </a:p>
          <a:p>
            <a:r>
              <a:rPr lang="en-US" dirty="0" smtClean="0"/>
              <a:t>Hard drive between 6 and 12 ms</a:t>
            </a:r>
          </a:p>
          <a:p>
            <a:r>
              <a:rPr lang="en-US" dirty="0" smtClean="0"/>
              <a:t>CD between 80 and 800 ms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t>Data Transfer Rate</a:t>
            </a:r>
          </a:p>
        </p:txBody>
      </p:sp>
      <p:sp>
        <p:nvSpPr>
          <p:cNvPr id="23555" name="Rectangle 3"/>
          <p:cNvSpPr>
            <a:spLocks noGrp="1" noChangeArrowheads="1"/>
          </p:cNvSpPr>
          <p:nvPr>
            <p:ph idx="1"/>
          </p:nvPr>
        </p:nvSpPr>
        <p:spPr/>
        <p:txBody>
          <a:bodyPr/>
          <a:lstStyle/>
          <a:p>
            <a:r>
              <a:rPr lang="en-US" dirty="0" smtClean="0"/>
              <a:t>How fast data can be read</a:t>
            </a:r>
          </a:p>
          <a:p>
            <a:r>
              <a:rPr lang="en-US" dirty="0" smtClean="0"/>
              <a:t>Measured in Bps or bps</a:t>
            </a:r>
          </a:p>
          <a:p>
            <a:r>
              <a:rPr lang="en-US" dirty="0" smtClean="0"/>
              <a:t>Hard drive ranges from 15 to 160 </a:t>
            </a:r>
            <a:r>
              <a:rPr lang="en-US" dirty="0" err="1" smtClean="0"/>
              <a:t>MBps</a:t>
            </a:r>
            <a:endParaRPr lang="en-US" dirty="0" smtClean="0"/>
          </a:p>
          <a:p>
            <a:r>
              <a:rPr lang="en-US" dirty="0" smtClean="0"/>
              <a:t>CD ROMS depend on X factor</a:t>
            </a:r>
          </a:p>
          <a:p>
            <a:pPr lvl="1"/>
            <a:r>
              <a:rPr lang="en-US" dirty="0" smtClean="0"/>
              <a:t>24x CD transfers 24 x 150 </a:t>
            </a:r>
            <a:r>
              <a:rPr lang="en-US" dirty="0" err="1" smtClean="0"/>
              <a:t>KBps</a:t>
            </a:r>
            <a:endParaRPr lang="en-US" dirty="0" smtClean="0"/>
          </a:p>
          <a:p>
            <a:pPr lvl="1"/>
            <a:r>
              <a:rPr lang="en-US" dirty="0" smtClean="0"/>
              <a:t>Floppy disks transfer at 45 </a:t>
            </a:r>
            <a:r>
              <a:rPr lang="en-US" dirty="0" err="1" smtClean="0"/>
              <a:t>KBps</a:t>
            </a:r>
            <a:endParaRPr lang="en-US" dirty="0" smtClean="0"/>
          </a:p>
          <a:p>
            <a:pPr lvl="1"/>
            <a:endParaRPr lang="en-US" dirty="0" smtClean="0"/>
          </a:p>
        </p:txBody>
      </p:sp>
      <p:pic>
        <p:nvPicPr>
          <p:cNvPr id="4" name="Picture 5" descr="nor78902_B0602"/>
          <p:cNvPicPr>
            <a:picLocks noChangeAspect="1" noChangeArrowheads="1"/>
          </p:cNvPicPr>
          <p:nvPr/>
        </p:nvPicPr>
        <p:blipFill>
          <a:blip r:embed="rId3" cstate="print"/>
          <a:srcRect/>
          <a:stretch>
            <a:fillRect/>
          </a:stretch>
        </p:blipFill>
        <p:spPr bwMode="auto">
          <a:xfrm>
            <a:off x="685800" y="4435384"/>
            <a:ext cx="6346326" cy="21940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Optimizing Performance</a:t>
            </a:r>
          </a:p>
        </p:txBody>
      </p:sp>
      <p:sp>
        <p:nvSpPr>
          <p:cNvPr id="25603" name="Rectangle 3"/>
          <p:cNvSpPr>
            <a:spLocks noGrp="1" noChangeArrowheads="1"/>
          </p:cNvSpPr>
          <p:nvPr>
            <p:ph idx="1"/>
          </p:nvPr>
        </p:nvSpPr>
        <p:spPr/>
        <p:txBody>
          <a:bodyPr/>
          <a:lstStyle/>
          <a:p>
            <a:r>
              <a:rPr lang="en-US" dirty="0" smtClean="0"/>
              <a:t>PCs performance can slow down</a:t>
            </a:r>
          </a:p>
          <a:p>
            <a:r>
              <a:rPr lang="en-US" dirty="0" smtClean="0"/>
              <a:t>Disk optimization</a:t>
            </a:r>
          </a:p>
          <a:p>
            <a:pPr lvl="1"/>
            <a:r>
              <a:rPr lang="en-US" dirty="0" smtClean="0"/>
              <a:t>Handled by operating system tool</a:t>
            </a:r>
          </a:p>
          <a:p>
            <a:pPr lvl="1"/>
            <a:r>
              <a:rPr lang="en-US" dirty="0" smtClean="0"/>
              <a:t>Routine disk maintenance</a:t>
            </a:r>
          </a:p>
          <a:p>
            <a:pPr lvl="1"/>
            <a:r>
              <a:rPr lang="en-US" dirty="0" smtClean="0"/>
              <a:t>Optimization should be run monthly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Maintaining Hard Disks</a:t>
            </a:r>
            <a:endParaRPr lang="en-US" dirty="0"/>
          </a:p>
        </p:txBody>
      </p:sp>
      <p:sp>
        <p:nvSpPr>
          <p:cNvPr id="3" name="Content Placeholder 2"/>
          <p:cNvSpPr>
            <a:spLocks noGrp="1"/>
          </p:cNvSpPr>
          <p:nvPr>
            <p:ph idx="1"/>
          </p:nvPr>
        </p:nvSpPr>
        <p:spPr>
          <a:xfrm>
            <a:off x="304800" y="1219200"/>
            <a:ext cx="8610600" cy="5257800"/>
          </a:xfrm>
        </p:spPr>
        <p:txBody>
          <a:bodyPr/>
          <a:lstStyle/>
          <a:p>
            <a:r>
              <a:rPr lang="en-US" dirty="0" smtClean="0"/>
              <a:t>Manufacturer give guarantee for 3-5 years</a:t>
            </a:r>
          </a:p>
          <a:p>
            <a:r>
              <a:rPr lang="en-US" dirty="0" smtClean="0"/>
              <a:t>regularly should perform preventive maintenance such as defragmenting or scanning the disk for errors</a:t>
            </a:r>
          </a:p>
          <a:p>
            <a:r>
              <a:rPr lang="en-US" dirty="0" smtClean="0">
                <a:solidFill>
                  <a:srgbClr val="0000CC"/>
                </a:solidFill>
              </a:rPr>
              <a:t>Disk Clean up </a:t>
            </a:r>
            <a:r>
              <a:rPr lang="en-US" dirty="0" smtClean="0"/>
              <a:t>removes unused files from a hard disk so that the computer does not have to spend time searching through and accessing unneeded files, and </a:t>
            </a:r>
          </a:p>
          <a:p>
            <a:r>
              <a:rPr lang="en-US" dirty="0" smtClean="0">
                <a:solidFill>
                  <a:srgbClr val="0000CC"/>
                </a:solidFill>
              </a:rPr>
              <a:t>Disk Defragmenter </a:t>
            </a:r>
            <a:r>
              <a:rPr lang="en-US" dirty="0" smtClean="0"/>
              <a:t>reorganizes the data on a hard disk so that the data can be accessed more quickly</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smtClean="0"/>
              <a:t>Disk Clean Up</a:t>
            </a:r>
          </a:p>
        </p:txBody>
      </p:sp>
      <p:sp>
        <p:nvSpPr>
          <p:cNvPr id="26627" name="Rectangle 3"/>
          <p:cNvSpPr>
            <a:spLocks noGrp="1" noChangeArrowheads="1"/>
          </p:cNvSpPr>
          <p:nvPr>
            <p:ph idx="1"/>
          </p:nvPr>
        </p:nvSpPr>
        <p:spPr/>
        <p:txBody>
          <a:bodyPr/>
          <a:lstStyle/>
          <a:p>
            <a:r>
              <a:rPr lang="en-US" smtClean="0"/>
              <a:t>Clean up unnecessary files</a:t>
            </a:r>
          </a:p>
          <a:p>
            <a:pPr lvl="1"/>
            <a:r>
              <a:rPr lang="en-US" smtClean="0"/>
              <a:t>Delete temp files</a:t>
            </a:r>
          </a:p>
          <a:p>
            <a:pPr lvl="1"/>
            <a:r>
              <a:rPr lang="en-US" smtClean="0"/>
              <a:t>Uninstall unused programs</a:t>
            </a:r>
          </a:p>
          <a:p>
            <a:pPr lvl="1"/>
            <a:r>
              <a:rPr lang="en-US" smtClean="0"/>
              <a:t>Delete obsolete data files</a:t>
            </a:r>
          </a:p>
          <a:p>
            <a:pPr lvl="1"/>
            <a:r>
              <a:rPr lang="en-US" smtClean="0"/>
              <a:t>Files should be cleaned weekly</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Cleanup</a:t>
            </a:r>
            <a:endParaRPr lang="en-US" dirty="0"/>
          </a:p>
        </p:txBody>
      </p:sp>
      <p:sp>
        <p:nvSpPr>
          <p:cNvPr id="3" name="Content Placeholder 2"/>
          <p:cNvSpPr>
            <a:spLocks noGrp="1"/>
          </p:cNvSpPr>
          <p:nvPr>
            <p:ph idx="1"/>
          </p:nvPr>
        </p:nvSpPr>
        <p:spPr>
          <a:xfrm>
            <a:off x="304800" y="1219200"/>
            <a:ext cx="2590800" cy="5181600"/>
          </a:xfrm>
        </p:spPr>
        <p:txBody>
          <a:bodyPr/>
          <a:lstStyle/>
          <a:p>
            <a:r>
              <a:rPr lang="en-US" dirty="0" smtClean="0"/>
              <a:t>by removing any programs and data that are not required</a:t>
            </a:r>
          </a:p>
          <a:p>
            <a:r>
              <a:rPr lang="en-US" dirty="0" smtClean="0"/>
              <a:t>for the computer.</a:t>
            </a:r>
            <a:endParaRPr lang="en-US" dirty="0"/>
          </a:p>
        </p:txBody>
      </p:sp>
      <p:pic>
        <p:nvPicPr>
          <p:cNvPr id="6147" name="Picture 3"/>
          <p:cNvPicPr>
            <a:picLocks noChangeAspect="1" noChangeArrowheads="1"/>
          </p:cNvPicPr>
          <p:nvPr/>
        </p:nvPicPr>
        <p:blipFill>
          <a:blip r:embed="rId2" cstate="print"/>
          <a:srcRect/>
          <a:stretch>
            <a:fillRect/>
          </a:stretch>
        </p:blipFill>
        <p:spPr bwMode="auto">
          <a:xfrm>
            <a:off x="2971800" y="990600"/>
            <a:ext cx="5943600" cy="55803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smtClean="0"/>
              <a:t>Scan a disk for Errors</a:t>
            </a:r>
          </a:p>
        </p:txBody>
      </p:sp>
      <p:sp>
        <p:nvSpPr>
          <p:cNvPr id="27651" name="Rectangle 3"/>
          <p:cNvSpPr>
            <a:spLocks noGrp="1" noChangeArrowheads="1"/>
          </p:cNvSpPr>
          <p:nvPr>
            <p:ph idx="1"/>
          </p:nvPr>
        </p:nvSpPr>
        <p:spPr/>
        <p:txBody>
          <a:bodyPr/>
          <a:lstStyle/>
          <a:p>
            <a:r>
              <a:rPr lang="en-US" dirty="0" smtClean="0"/>
              <a:t>Bad spots on the media</a:t>
            </a:r>
          </a:p>
          <a:p>
            <a:r>
              <a:rPr lang="en-US" dirty="0" smtClean="0"/>
              <a:t>Find and fix the error</a:t>
            </a:r>
          </a:p>
          <a:p>
            <a:pPr lvl="1"/>
            <a:r>
              <a:rPr lang="en-US" dirty="0" smtClean="0"/>
              <a:t>Move data to a good spot</a:t>
            </a:r>
          </a:p>
          <a:p>
            <a:pPr lvl="1"/>
            <a:r>
              <a:rPr lang="en-US" dirty="0" smtClean="0"/>
              <a:t>Mark the spot as bad</a:t>
            </a:r>
          </a:p>
          <a:p>
            <a:r>
              <a:rPr lang="en-US" dirty="0" smtClean="0"/>
              <a:t>Disks should be scanned monthly</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Checking  Disk Errors</a:t>
            </a:r>
            <a:endParaRPr lang="en-US" dirty="0"/>
          </a:p>
        </p:txBody>
      </p:sp>
      <p:sp>
        <p:nvSpPr>
          <p:cNvPr id="3" name="Content Placeholder 2"/>
          <p:cNvSpPr>
            <a:spLocks noGrp="1"/>
          </p:cNvSpPr>
          <p:nvPr>
            <p:ph idx="1"/>
          </p:nvPr>
        </p:nvSpPr>
        <p:spPr>
          <a:xfrm>
            <a:off x="304800" y="1219200"/>
            <a:ext cx="4343400" cy="5410200"/>
          </a:xfrm>
        </p:spPr>
        <p:txBody>
          <a:bodyPr/>
          <a:lstStyle/>
          <a:p>
            <a:r>
              <a:rPr lang="en-US" dirty="0" smtClean="0"/>
              <a:t>To do a complete scan of the disk and correct any errors that are found</a:t>
            </a:r>
          </a:p>
          <a:p>
            <a:r>
              <a:rPr lang="en-US" dirty="0" smtClean="0"/>
              <a:t>Place a checkmark in the ‘Scan for and attempt recovery of bad sectors’ check box, and</a:t>
            </a:r>
          </a:p>
          <a:p>
            <a:r>
              <a:rPr lang="en-US" dirty="0" smtClean="0"/>
              <a:t>then click the Start button.</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724400" y="1143001"/>
            <a:ext cx="4203822" cy="52118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smtClean="0"/>
              <a:t>Defragmentation</a:t>
            </a:r>
          </a:p>
        </p:txBody>
      </p:sp>
      <p:sp>
        <p:nvSpPr>
          <p:cNvPr id="28675" name="Rectangle 3"/>
          <p:cNvSpPr>
            <a:spLocks noGrp="1" noChangeArrowheads="1"/>
          </p:cNvSpPr>
          <p:nvPr>
            <p:ph idx="1"/>
          </p:nvPr>
        </p:nvSpPr>
        <p:spPr/>
        <p:txBody>
          <a:bodyPr/>
          <a:lstStyle/>
          <a:p>
            <a:r>
              <a:rPr lang="en-US" smtClean="0"/>
              <a:t>Defragment a disk</a:t>
            </a:r>
          </a:p>
          <a:p>
            <a:pPr lvl="1"/>
            <a:r>
              <a:rPr lang="en-US" smtClean="0"/>
              <a:t>Files fragment when resaved</a:t>
            </a:r>
          </a:p>
          <a:p>
            <a:pPr lvl="1"/>
            <a:r>
              <a:rPr lang="en-US" smtClean="0"/>
              <a:t>Fragmented files load slower</a:t>
            </a:r>
          </a:p>
          <a:p>
            <a:pPr lvl="1"/>
            <a:r>
              <a:rPr lang="en-US" smtClean="0"/>
              <a:t>Defragment puts the fragments together</a:t>
            </a:r>
          </a:p>
          <a:p>
            <a:pPr lvl="1"/>
            <a:r>
              <a:rPr lang="en-US" smtClean="0"/>
              <a:t>Disks should be defragged monthly</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Defragmentation</a:t>
            </a:r>
            <a:endParaRPr lang="en-US" dirty="0"/>
          </a:p>
        </p:txBody>
      </p:sp>
      <p:sp>
        <p:nvSpPr>
          <p:cNvPr id="3" name="Content Placeholder 2"/>
          <p:cNvSpPr>
            <a:spLocks noGrp="1"/>
          </p:cNvSpPr>
          <p:nvPr>
            <p:ph idx="1"/>
          </p:nvPr>
        </p:nvSpPr>
        <p:spPr>
          <a:xfrm>
            <a:off x="304800" y="1219200"/>
            <a:ext cx="8534400" cy="2590799"/>
          </a:xfrm>
        </p:spPr>
        <p:txBody>
          <a:bodyPr>
            <a:normAutofit fontScale="85000" lnSpcReduction="20000"/>
          </a:bodyPr>
          <a:lstStyle/>
          <a:p>
            <a:r>
              <a:rPr lang="en-US" dirty="0" smtClean="0"/>
              <a:t>Which combines all files so that no files are stored in a noncontiguous manner</a:t>
            </a:r>
          </a:p>
          <a:p>
            <a:r>
              <a:rPr lang="en-US" dirty="0" smtClean="0"/>
              <a:t>The defragmentation process can consume more than one hour in some cases. </a:t>
            </a:r>
          </a:p>
          <a:p>
            <a:r>
              <a:rPr lang="en-US" dirty="0" smtClean="0"/>
              <a:t>You can cancel the operation at any time by clicking the Stop operation button in the Disk Defragmenter window</a:t>
            </a:r>
            <a:endParaRPr lang="en-US" dirty="0"/>
          </a:p>
        </p:txBody>
      </p:sp>
      <p:pic>
        <p:nvPicPr>
          <p:cNvPr id="7171" name="Picture 3"/>
          <p:cNvPicPr>
            <a:picLocks noChangeAspect="1" noChangeArrowheads="1"/>
          </p:cNvPicPr>
          <p:nvPr/>
        </p:nvPicPr>
        <p:blipFill>
          <a:blip r:embed="rId2" cstate="print"/>
          <a:srcRect/>
          <a:stretch>
            <a:fillRect/>
          </a:stretch>
        </p:blipFill>
        <p:spPr bwMode="auto">
          <a:xfrm>
            <a:off x="4191000" y="3657600"/>
            <a:ext cx="4699000" cy="2819400"/>
          </a:xfrm>
          <a:prstGeom prst="rect">
            <a:avLst/>
          </a:prstGeom>
          <a:noFill/>
          <a:ln w="9525">
            <a:noFill/>
            <a:miter lim="800000"/>
            <a:headEnd/>
            <a:tailEnd/>
          </a:ln>
        </p:spPr>
      </p:pic>
      <p:pic>
        <p:nvPicPr>
          <p:cNvPr id="6" name="Picture 5" descr="nor78902_pB0606L"/>
          <p:cNvPicPr>
            <a:picLocks noChangeAspect="1" noChangeArrowheads="1"/>
          </p:cNvPicPr>
          <p:nvPr/>
        </p:nvPicPr>
        <p:blipFill>
          <a:blip r:embed="rId3" cstate="print"/>
          <a:srcRect/>
          <a:stretch>
            <a:fillRect/>
          </a:stretch>
        </p:blipFill>
        <p:spPr bwMode="auto">
          <a:xfrm>
            <a:off x="228600" y="3657600"/>
            <a:ext cx="3886200" cy="29525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Defragment</a:t>
            </a:r>
          </a:p>
        </p:txBody>
      </p:sp>
      <p:pic>
        <p:nvPicPr>
          <p:cNvPr id="4" name="Picture 2"/>
          <p:cNvPicPr>
            <a:picLocks noChangeAspect="1" noChangeArrowheads="1"/>
          </p:cNvPicPr>
          <p:nvPr/>
        </p:nvPicPr>
        <p:blipFill>
          <a:blip r:embed="rId2" cstate="print"/>
          <a:srcRect/>
          <a:stretch>
            <a:fillRect/>
          </a:stretch>
        </p:blipFill>
        <p:spPr bwMode="auto">
          <a:xfrm>
            <a:off x="381000" y="1219199"/>
            <a:ext cx="7772400" cy="55431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t>File Compression</a:t>
            </a:r>
          </a:p>
        </p:txBody>
      </p:sp>
      <p:sp>
        <p:nvSpPr>
          <p:cNvPr id="30723" name="Rectangle 3"/>
          <p:cNvSpPr>
            <a:spLocks noGrp="1" noChangeArrowheads="1"/>
          </p:cNvSpPr>
          <p:nvPr>
            <p:ph idx="1"/>
          </p:nvPr>
        </p:nvSpPr>
        <p:spPr/>
        <p:txBody>
          <a:bodyPr/>
          <a:lstStyle/>
          <a:p>
            <a:r>
              <a:rPr lang="en-US" dirty="0" smtClean="0"/>
              <a:t>Shrinks the size of a file</a:t>
            </a:r>
          </a:p>
          <a:p>
            <a:r>
              <a:rPr lang="en-US" dirty="0" smtClean="0"/>
              <a:t>Takes up less space on disk</a:t>
            </a:r>
          </a:p>
          <a:p>
            <a:r>
              <a:rPr lang="en-US" dirty="0" smtClean="0"/>
              <a:t>Reduce a disks performance</a:t>
            </a:r>
          </a:p>
          <a:p>
            <a:r>
              <a:rPr lang="en-US" dirty="0" smtClean="0"/>
              <a:t>Will increase disk capacity</a:t>
            </a:r>
          </a:p>
          <a:p>
            <a:r>
              <a:rPr lang="en-US" dirty="0" err="1" smtClean="0"/>
              <a:t>PKZip</a:t>
            </a:r>
            <a:r>
              <a:rPr lang="en-US" dirty="0" smtClean="0"/>
              <a:t>, WinZip and </a:t>
            </a:r>
            <a:r>
              <a:rPr lang="en-US" dirty="0" err="1" smtClean="0"/>
              <a:t>WinRAR</a:t>
            </a:r>
            <a:endParaRPr lang="en-US"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File Compression</a:t>
            </a:r>
          </a:p>
        </p:txBody>
      </p:sp>
      <p:pic>
        <p:nvPicPr>
          <p:cNvPr id="31747" name="Picture 9" descr="nor78902_B0607L"/>
          <p:cNvPicPr>
            <a:picLocks noGrp="1" noChangeAspect="1" noChangeArrowheads="1"/>
          </p:cNvPicPr>
          <p:nvPr>
            <p:ph idx="1"/>
          </p:nvPr>
        </p:nvPicPr>
        <p:blipFill>
          <a:blip r:embed="rId2" cstate="print"/>
          <a:srcRect/>
          <a:stretch>
            <a:fillRect/>
          </a:stretch>
        </p:blipFill>
        <p:spPr>
          <a:xfrm>
            <a:off x="1139825" y="1524000"/>
            <a:ext cx="6753225" cy="5038725"/>
          </a:xfrm>
          <a:noFill/>
        </p:spPr>
      </p:pic>
      <p:sp>
        <p:nvSpPr>
          <p:cNvPr id="24581" name="AutoShape 5"/>
          <p:cNvSpPr>
            <a:spLocks/>
          </p:cNvSpPr>
          <p:nvPr/>
        </p:nvSpPr>
        <p:spPr bwMode="auto">
          <a:xfrm>
            <a:off x="7616825" y="2590800"/>
            <a:ext cx="304800" cy="1828800"/>
          </a:xfrm>
          <a:prstGeom prst="rightBrace">
            <a:avLst>
              <a:gd name="adj1" fmla="val 50000"/>
              <a:gd name="adj2" fmla="val 50000"/>
            </a:avLst>
          </a:prstGeom>
          <a:noFill/>
          <a:ln w="9525">
            <a:solidFill>
              <a:schemeClr val="tx1"/>
            </a:solidFill>
            <a:round/>
            <a:headEnd/>
            <a:tailEnd/>
          </a:ln>
          <a:effectLst/>
        </p:spPr>
        <p:txBody>
          <a:bodyPr wrap="none" anchor="ctr"/>
          <a:lstStyle/>
          <a:p>
            <a:pPr>
              <a:defRPr/>
            </a:pPr>
            <a:endParaRPr lang="en-US"/>
          </a:p>
        </p:txBody>
      </p:sp>
      <p:sp>
        <p:nvSpPr>
          <p:cNvPr id="24582" name="Text Box 6"/>
          <p:cNvSpPr txBox="1">
            <a:spLocks noChangeArrowheads="1"/>
          </p:cNvSpPr>
          <p:nvPr/>
        </p:nvSpPr>
        <p:spPr bwMode="auto">
          <a:xfrm>
            <a:off x="7905750" y="3236913"/>
            <a:ext cx="933450" cy="641350"/>
          </a:xfrm>
          <a:prstGeom prst="rect">
            <a:avLst/>
          </a:prstGeom>
          <a:noFill/>
          <a:ln w="9525">
            <a:noFill/>
            <a:miter lim="800000"/>
            <a:headEnd/>
            <a:tailEnd/>
          </a:ln>
          <a:effectLst/>
        </p:spPr>
        <p:txBody>
          <a:bodyPr wrap="none">
            <a:spAutoFit/>
          </a:bodyPr>
          <a:lstStyle/>
          <a:p>
            <a:pPr>
              <a:defRPr/>
            </a:pPr>
            <a:r>
              <a:rPr lang="en-US">
                <a:effectLst>
                  <a:outerShdw blurRad="38100" dist="38100" dir="2700000" algn="tl">
                    <a:srgbClr val="C0C0C0"/>
                  </a:outerShdw>
                </a:effectLst>
              </a:rPr>
              <a:t>763 KB</a:t>
            </a:r>
            <a:br>
              <a:rPr lang="en-US">
                <a:effectLst>
                  <a:outerShdw blurRad="38100" dist="38100" dir="2700000" algn="tl">
                    <a:srgbClr val="C0C0C0"/>
                  </a:outerShdw>
                </a:effectLst>
              </a:rPr>
            </a:br>
            <a:r>
              <a:rPr lang="en-US">
                <a:effectLst>
                  <a:outerShdw blurRad="38100" dist="38100" dir="2700000" algn="tl">
                    <a:srgbClr val="C0C0C0"/>
                  </a:outerShdw>
                </a:effectLst>
              </a:rPr>
              <a:t>on disk</a:t>
            </a:r>
          </a:p>
        </p:txBody>
      </p:sp>
      <p:sp>
        <p:nvSpPr>
          <p:cNvPr id="24583" name="AutoShape 7"/>
          <p:cNvSpPr>
            <a:spLocks/>
          </p:cNvSpPr>
          <p:nvPr/>
        </p:nvSpPr>
        <p:spPr bwMode="auto">
          <a:xfrm>
            <a:off x="5026025" y="4343400"/>
            <a:ext cx="457200" cy="2133600"/>
          </a:xfrm>
          <a:prstGeom prst="rightBrace">
            <a:avLst>
              <a:gd name="adj1" fmla="val 38889"/>
              <a:gd name="adj2" fmla="val 50000"/>
            </a:avLst>
          </a:prstGeom>
          <a:noFill/>
          <a:ln w="9525">
            <a:solidFill>
              <a:schemeClr val="tx1"/>
            </a:solidFill>
            <a:round/>
            <a:headEnd/>
            <a:tailEnd/>
          </a:ln>
          <a:effectLst/>
        </p:spPr>
        <p:txBody>
          <a:bodyPr wrap="none" anchor="ctr"/>
          <a:lstStyle/>
          <a:p>
            <a:pPr>
              <a:defRPr/>
            </a:pPr>
            <a:endParaRPr lang="en-US"/>
          </a:p>
        </p:txBody>
      </p:sp>
      <p:sp>
        <p:nvSpPr>
          <p:cNvPr id="24584" name="Text Box 8"/>
          <p:cNvSpPr txBox="1">
            <a:spLocks noChangeArrowheads="1"/>
          </p:cNvSpPr>
          <p:nvPr/>
        </p:nvSpPr>
        <p:spPr bwMode="auto">
          <a:xfrm>
            <a:off x="5772150" y="5065713"/>
            <a:ext cx="1616075" cy="641350"/>
          </a:xfrm>
          <a:prstGeom prst="rect">
            <a:avLst/>
          </a:prstGeom>
          <a:noFill/>
          <a:ln w="9525">
            <a:noFill/>
            <a:miter lim="800000"/>
            <a:headEnd/>
            <a:tailEnd/>
          </a:ln>
          <a:effectLst/>
        </p:spPr>
        <p:txBody>
          <a:bodyPr>
            <a:spAutoFit/>
          </a:bodyPr>
          <a:lstStyle/>
          <a:p>
            <a:pPr>
              <a:defRPr/>
            </a:pPr>
            <a:r>
              <a:rPr lang="en-US">
                <a:effectLst>
                  <a:outerShdw blurRad="38100" dist="38100" dir="2700000" algn="tl">
                    <a:srgbClr val="C0C0C0"/>
                  </a:outerShdw>
                </a:effectLst>
              </a:rPr>
              <a:t>Compressed</a:t>
            </a:r>
          </a:p>
          <a:p>
            <a:pPr>
              <a:defRPr/>
            </a:pPr>
            <a:r>
              <a:rPr lang="en-US">
                <a:effectLst>
                  <a:outerShdw blurRad="38100" dist="38100" dir="2700000" algn="tl">
                    <a:srgbClr val="C0C0C0"/>
                  </a:outerShdw>
                </a:effectLst>
              </a:rPr>
              <a:t>157 KB</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idx="1"/>
          </p:nvPr>
        </p:nvSpPr>
        <p:spPr>
          <a:xfrm>
            <a:off x="304800" y="1219201"/>
            <a:ext cx="8534400" cy="762000"/>
          </a:xfrm>
        </p:spPr>
        <p:txBody>
          <a:bodyPr/>
          <a:lstStyle/>
          <a:p>
            <a:r>
              <a:rPr lang="en-US" dirty="0" smtClean="0"/>
              <a:t>w</a:t>
            </a:r>
            <a:endParaRPr lang="en-US" dirty="0"/>
          </a:p>
        </p:txBody>
      </p:sp>
      <p:graphicFrame>
        <p:nvGraphicFramePr>
          <p:cNvPr id="4" name="Content Placeholder 6"/>
          <p:cNvGraphicFramePr>
            <a:graphicFrameLocks/>
          </p:cNvGraphicFramePr>
          <p:nvPr>
            <p:extLst>
              <p:ext uri="{D42A27DB-BD31-4B8C-83A1-F6EECF244321}">
                <p14:modId xmlns="" xmlns:p14="http://schemas.microsoft.com/office/powerpoint/2010/main" val="2281738824"/>
              </p:ext>
            </p:extLst>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4">
                                            <p:graphicEl>
                                              <a:dgm id="{1D9142F3-03C3-4072-B726-D0464145EFEB}"/>
                                            </p:graphicEl>
                                          </p:spTgt>
                                        </p:tgtEl>
                                        <p:attrNameLst>
                                          <p:attrName>style.visibility</p:attrName>
                                        </p:attrNameLst>
                                      </p:cBhvr>
                                      <p:to>
                                        <p:strVal val="visible"/>
                                      </p:to>
                                    </p:set>
                                    <p:animEffect transition="in" filter="dissolve">
                                      <p:cBhvr>
                                        <p:cTn id="7" dur="500"/>
                                        <p:tgtEl>
                                          <p:spTgt spid="4">
                                            <p:graphicEl>
                                              <a:dgm id="{1D9142F3-03C3-4072-B726-D0464145EFEB}"/>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4">
                                            <p:graphicEl>
                                              <a:dgm id="{9DF0D84F-B1D0-4A56-936E-5305BE1831BE}"/>
                                            </p:graphicEl>
                                          </p:spTgt>
                                        </p:tgtEl>
                                        <p:attrNameLst>
                                          <p:attrName>style.visibility</p:attrName>
                                        </p:attrNameLst>
                                      </p:cBhvr>
                                      <p:to>
                                        <p:strVal val="visible"/>
                                      </p:to>
                                    </p:set>
                                    <p:animEffect transition="in" filter="dissolve">
                                      <p:cBhvr>
                                        <p:cTn id="11" dur="500"/>
                                        <p:tgtEl>
                                          <p:spTgt spid="4">
                                            <p:graphicEl>
                                              <a:dgm id="{9DF0D84F-B1D0-4A56-936E-5305BE1831BE}"/>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4">
                                            <p:graphicEl>
                                              <a:dgm id="{8375FA1A-68A0-4FBF-BCBE-E9CC9D47964D}"/>
                                            </p:graphicEl>
                                          </p:spTgt>
                                        </p:tgtEl>
                                        <p:attrNameLst>
                                          <p:attrName>style.visibility</p:attrName>
                                        </p:attrNameLst>
                                      </p:cBhvr>
                                      <p:to>
                                        <p:strVal val="visible"/>
                                      </p:to>
                                    </p:set>
                                    <p:animEffect transition="in" filter="dissolve">
                                      <p:cBhvr>
                                        <p:cTn id="15" dur="500"/>
                                        <p:tgtEl>
                                          <p:spTgt spid="4">
                                            <p:graphicEl>
                                              <a:dgm id="{8375FA1A-68A0-4FBF-BCBE-E9CC9D47964D}"/>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4">
                                            <p:graphicEl>
                                              <a:dgm id="{9AC5542F-0ADB-44C0-8F70-9AC058C60136}"/>
                                            </p:graphicEl>
                                          </p:spTgt>
                                        </p:tgtEl>
                                        <p:attrNameLst>
                                          <p:attrName>style.visibility</p:attrName>
                                        </p:attrNameLst>
                                      </p:cBhvr>
                                      <p:to>
                                        <p:strVal val="visible"/>
                                      </p:to>
                                    </p:set>
                                    <p:animEffect transition="in" filter="dissolve">
                                      <p:cBhvr>
                                        <p:cTn id="19" dur="500"/>
                                        <p:tgtEl>
                                          <p:spTgt spid="4">
                                            <p:graphicEl>
                                              <a:dgm id="{9AC5542F-0ADB-44C0-8F70-9AC058C60136}"/>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4">
                                            <p:graphicEl>
                                              <a:dgm id="{6C46F07F-6704-4CF6-8391-D36F938220E1}"/>
                                            </p:graphicEl>
                                          </p:spTgt>
                                        </p:tgtEl>
                                        <p:attrNameLst>
                                          <p:attrName>style.visibility</p:attrName>
                                        </p:attrNameLst>
                                      </p:cBhvr>
                                      <p:to>
                                        <p:strVal val="visible"/>
                                      </p:to>
                                    </p:set>
                                    <p:animEffect transition="in" filter="dissolve">
                                      <p:cBhvr>
                                        <p:cTn id="23" dur="500"/>
                                        <p:tgtEl>
                                          <p:spTgt spid="4">
                                            <p:graphicEl>
                                              <a:dgm id="{6C46F07F-6704-4CF6-8391-D36F938220E1}"/>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4">
                                            <p:graphicEl>
                                              <a:dgm id="{C83C7946-76D4-4E11-9647-769B65005A24}"/>
                                            </p:graphicEl>
                                          </p:spTgt>
                                        </p:tgtEl>
                                        <p:attrNameLst>
                                          <p:attrName>style.visibility</p:attrName>
                                        </p:attrNameLst>
                                      </p:cBhvr>
                                      <p:to>
                                        <p:strVal val="visible"/>
                                      </p:to>
                                    </p:set>
                                    <p:animEffect transition="in" filter="dissolve">
                                      <p:cBhvr>
                                        <p:cTn id="27" dur="500"/>
                                        <p:tgtEl>
                                          <p:spTgt spid="4">
                                            <p:graphicEl>
                                              <a:dgm id="{C83C7946-76D4-4E11-9647-769B65005A24}"/>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4">
                                            <p:graphicEl>
                                              <a:dgm id="{19841FA3-1AEC-42E2-901F-8A5345D9A1AA}"/>
                                            </p:graphicEl>
                                          </p:spTgt>
                                        </p:tgtEl>
                                        <p:attrNameLst>
                                          <p:attrName>style.visibility</p:attrName>
                                        </p:attrNameLst>
                                      </p:cBhvr>
                                      <p:to>
                                        <p:strVal val="visible"/>
                                      </p:to>
                                    </p:set>
                                    <p:animEffect transition="in" filter="dissolve">
                                      <p:cBhvr>
                                        <p:cTn id="31" dur="500"/>
                                        <p:tgtEl>
                                          <p:spTgt spid="4">
                                            <p:graphicEl>
                                              <a:dgm id="{19841FA3-1AEC-42E2-901F-8A5345D9A1A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idx="1"/>
          </p:nvPr>
        </p:nvSpPr>
        <p:spPr>
          <a:xfrm>
            <a:off x="304800" y="1219201"/>
            <a:ext cx="8534400" cy="762000"/>
          </a:xfrm>
        </p:spPr>
        <p:txBody>
          <a:bodyPr/>
          <a:lstStyle/>
          <a:p>
            <a:r>
              <a:rPr lang="en-US" dirty="0" smtClean="0"/>
              <a:t>w</a:t>
            </a:r>
            <a:endParaRPr lang="en-US" dirty="0"/>
          </a:p>
        </p:txBody>
      </p:sp>
      <p:graphicFrame>
        <p:nvGraphicFramePr>
          <p:cNvPr id="6" name="Content Placeholder 6"/>
          <p:cNvGraphicFramePr>
            <a:graphicFrameLocks/>
          </p:cNvGraphicFramePr>
          <p:nvPr/>
        </p:nvGraphicFramePr>
        <p:xfrm>
          <a:off x="152400" y="1219200"/>
          <a:ext cx="88392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
                                            <p:graphicEl>
                                              <a:dgm id="{1D9142F3-03C3-4072-B726-D0464145EFEB}"/>
                                            </p:graphicEl>
                                          </p:spTgt>
                                        </p:tgtEl>
                                        <p:attrNameLst>
                                          <p:attrName>style.visibility</p:attrName>
                                        </p:attrNameLst>
                                      </p:cBhvr>
                                      <p:to>
                                        <p:strVal val="visible"/>
                                      </p:to>
                                    </p:set>
                                    <p:animEffect transition="in" filter="dissolve">
                                      <p:cBhvr>
                                        <p:cTn id="7" dur="500"/>
                                        <p:tgtEl>
                                          <p:spTgt spid="6">
                                            <p:graphicEl>
                                              <a:dgm id="{1D9142F3-03C3-4072-B726-D0464145EFEB}"/>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6">
                                            <p:graphicEl>
                                              <a:dgm id="{9DF0D84F-B1D0-4A56-936E-5305BE1831BE}"/>
                                            </p:graphicEl>
                                          </p:spTgt>
                                        </p:tgtEl>
                                        <p:attrNameLst>
                                          <p:attrName>style.visibility</p:attrName>
                                        </p:attrNameLst>
                                      </p:cBhvr>
                                      <p:to>
                                        <p:strVal val="visible"/>
                                      </p:to>
                                    </p:set>
                                    <p:animEffect transition="in" filter="dissolve">
                                      <p:cBhvr>
                                        <p:cTn id="11" dur="500"/>
                                        <p:tgtEl>
                                          <p:spTgt spid="6">
                                            <p:graphicEl>
                                              <a:dgm id="{9DF0D84F-B1D0-4A56-936E-5305BE1831BE}"/>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6">
                                            <p:graphicEl>
                                              <a:dgm id="{8375FA1A-68A0-4FBF-BCBE-E9CC9D47964D}"/>
                                            </p:graphicEl>
                                          </p:spTgt>
                                        </p:tgtEl>
                                        <p:attrNameLst>
                                          <p:attrName>style.visibility</p:attrName>
                                        </p:attrNameLst>
                                      </p:cBhvr>
                                      <p:to>
                                        <p:strVal val="visible"/>
                                      </p:to>
                                    </p:set>
                                    <p:animEffect transition="in" filter="dissolve">
                                      <p:cBhvr>
                                        <p:cTn id="15" dur="500"/>
                                        <p:tgtEl>
                                          <p:spTgt spid="6">
                                            <p:graphicEl>
                                              <a:dgm id="{8375FA1A-68A0-4FBF-BCBE-E9CC9D47964D}"/>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6">
                                            <p:graphicEl>
                                              <a:dgm id="{9AC5542F-0ADB-44C0-8F70-9AC058C60136}"/>
                                            </p:graphicEl>
                                          </p:spTgt>
                                        </p:tgtEl>
                                        <p:attrNameLst>
                                          <p:attrName>style.visibility</p:attrName>
                                        </p:attrNameLst>
                                      </p:cBhvr>
                                      <p:to>
                                        <p:strVal val="visible"/>
                                      </p:to>
                                    </p:set>
                                    <p:animEffect transition="in" filter="dissolve">
                                      <p:cBhvr>
                                        <p:cTn id="19" dur="500"/>
                                        <p:tgtEl>
                                          <p:spTgt spid="6">
                                            <p:graphicEl>
                                              <a:dgm id="{9AC5542F-0ADB-44C0-8F70-9AC058C60136}"/>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6">
                                            <p:graphicEl>
                                              <a:dgm id="{6C46F07F-6704-4CF6-8391-D36F938220E1}"/>
                                            </p:graphicEl>
                                          </p:spTgt>
                                        </p:tgtEl>
                                        <p:attrNameLst>
                                          <p:attrName>style.visibility</p:attrName>
                                        </p:attrNameLst>
                                      </p:cBhvr>
                                      <p:to>
                                        <p:strVal val="visible"/>
                                      </p:to>
                                    </p:set>
                                    <p:animEffect transition="in" filter="dissolve">
                                      <p:cBhvr>
                                        <p:cTn id="23" dur="500"/>
                                        <p:tgtEl>
                                          <p:spTgt spid="6">
                                            <p:graphicEl>
                                              <a:dgm id="{6C46F07F-6704-4CF6-8391-D36F938220E1}"/>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6">
                                            <p:graphicEl>
                                              <a:dgm id="{4CA58ADF-DE6B-414A-A479-8EAFB868A556}"/>
                                            </p:graphicEl>
                                          </p:spTgt>
                                        </p:tgtEl>
                                        <p:attrNameLst>
                                          <p:attrName>style.visibility</p:attrName>
                                        </p:attrNameLst>
                                      </p:cBhvr>
                                      <p:to>
                                        <p:strVal val="visible"/>
                                      </p:to>
                                    </p:set>
                                    <p:animEffect transition="in" filter="dissolve">
                                      <p:cBhvr>
                                        <p:cTn id="27" dur="500"/>
                                        <p:tgtEl>
                                          <p:spTgt spid="6">
                                            <p:graphicEl>
                                              <a:dgm id="{4CA58ADF-DE6B-414A-A479-8EAFB868A556}"/>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6">
                                            <p:graphicEl>
                                              <a:dgm id="{FF813678-D90D-4E28-BEC5-42306123CE1D}"/>
                                            </p:graphicEl>
                                          </p:spTgt>
                                        </p:tgtEl>
                                        <p:attrNameLst>
                                          <p:attrName>style.visibility</p:attrName>
                                        </p:attrNameLst>
                                      </p:cBhvr>
                                      <p:to>
                                        <p:strVal val="visible"/>
                                      </p:to>
                                    </p:set>
                                    <p:animEffect transition="in" filter="dissolve">
                                      <p:cBhvr>
                                        <p:cTn id="31" dur="500"/>
                                        <p:tgtEl>
                                          <p:spTgt spid="6">
                                            <p:graphicEl>
                                              <a:dgm id="{FF813678-D90D-4E28-BEC5-42306123CE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a:t>
            </a:r>
          </a:p>
        </p:txBody>
      </p:sp>
      <p:sp>
        <p:nvSpPr>
          <p:cNvPr id="9" name="Content Placeholder 8"/>
          <p:cNvSpPr>
            <a:spLocks noGrp="1"/>
          </p:cNvSpPr>
          <p:nvPr>
            <p:ph idx="1"/>
          </p:nvPr>
        </p:nvSpPr>
        <p:spPr>
          <a:xfrm>
            <a:off x="457200" y="1219200"/>
            <a:ext cx="8382000" cy="4835525"/>
          </a:xfrm>
        </p:spPr>
        <p:txBody>
          <a:bodyPr/>
          <a:lstStyle/>
          <a:p>
            <a:r>
              <a:rPr lang="en-US" dirty="0" smtClean="0"/>
              <a:t>Solid State Devices</a:t>
            </a:r>
          </a:p>
          <a:p>
            <a:r>
              <a:rPr lang="en-US" dirty="0" smtClean="0"/>
              <a:t>Flash Memory Storage</a:t>
            </a:r>
          </a:p>
          <a:p>
            <a:pPr lvl="1"/>
            <a:r>
              <a:rPr lang="en-US" dirty="0" smtClean="0"/>
              <a:t>Compact Flash (CF)</a:t>
            </a:r>
          </a:p>
          <a:p>
            <a:pPr lvl="1"/>
            <a:r>
              <a:rPr lang="en-US" dirty="0" smtClean="0"/>
              <a:t>Secure Digital (SD)	</a:t>
            </a:r>
            <a:r>
              <a:rPr lang="en-US" dirty="0" err="1" smtClean="0"/>
              <a:t>MicroSD</a:t>
            </a:r>
            <a:endParaRPr lang="en-US" dirty="0" smtClean="0"/>
          </a:p>
          <a:p>
            <a:pPr lvl="1"/>
            <a:r>
              <a:rPr lang="en-US" dirty="0" smtClean="0"/>
              <a:t>Secure Digital High Capacity (SDHC)	</a:t>
            </a:r>
            <a:r>
              <a:rPr lang="en-US" dirty="0" err="1" smtClean="0"/>
              <a:t>MicroSDHC</a:t>
            </a:r>
            <a:endParaRPr lang="en-US" dirty="0" smtClean="0"/>
          </a:p>
          <a:p>
            <a:pPr lvl="1"/>
            <a:r>
              <a:rPr lang="en-US" dirty="0" err="1" smtClean="0"/>
              <a:t>xD</a:t>
            </a:r>
            <a:r>
              <a:rPr lang="en-US" dirty="0" smtClean="0"/>
              <a:t> Picture Card</a:t>
            </a:r>
          </a:p>
          <a:p>
            <a:pPr lvl="1"/>
            <a:r>
              <a:rPr lang="en-US" dirty="0" smtClean="0"/>
              <a:t>Memory Stick	Memory Stick Micro (M2)</a:t>
            </a:r>
          </a:p>
          <a:p>
            <a:pPr lvl="1"/>
            <a:r>
              <a:rPr lang="en-US" dirty="0" smtClean="0"/>
              <a:t>PC Card Express Card</a:t>
            </a:r>
          </a:p>
          <a:p>
            <a:pPr lvl="1"/>
            <a:r>
              <a:rPr lang="en-US" dirty="0" smtClean="0"/>
              <a:t>Smart Card</a:t>
            </a:r>
          </a:p>
          <a:p>
            <a:pPr lvl="1"/>
            <a:r>
              <a:rPr lang="en-US" dirty="0" smtClean="0"/>
              <a:t>Magnetic Strip and Microfilm</a:t>
            </a:r>
          </a:p>
          <a:p>
            <a:pPr lvl="1"/>
            <a:endParaRPr lang="en-US" dirty="0" smtClean="0"/>
          </a:p>
          <a:p>
            <a:pPr lvl="1"/>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II</a:t>
            </a:r>
          </a:p>
        </p:txBody>
      </p:sp>
      <p:sp>
        <p:nvSpPr>
          <p:cNvPr id="9" name="Content Placeholder 8"/>
          <p:cNvSpPr>
            <a:spLocks noGrp="1"/>
          </p:cNvSpPr>
          <p:nvPr>
            <p:ph idx="1"/>
          </p:nvPr>
        </p:nvSpPr>
        <p:spPr>
          <a:xfrm>
            <a:off x="457200" y="1219200"/>
            <a:ext cx="8382000" cy="5257800"/>
          </a:xfrm>
        </p:spPr>
        <p:txBody>
          <a:bodyPr/>
          <a:lstStyle/>
          <a:p>
            <a:r>
              <a:rPr lang="en-US" dirty="0" smtClean="0"/>
              <a:t>Enterprise Storage Devices</a:t>
            </a:r>
          </a:p>
          <a:p>
            <a:r>
              <a:rPr lang="en-US" dirty="0" smtClean="0"/>
              <a:t>Cloud Storage</a:t>
            </a:r>
          </a:p>
          <a:p>
            <a:r>
              <a:rPr lang="en-US" dirty="0" smtClean="0"/>
              <a:t>Drive Performance</a:t>
            </a:r>
          </a:p>
          <a:p>
            <a:pPr lvl="1"/>
            <a:r>
              <a:rPr lang="en-US" dirty="0" smtClean="0"/>
              <a:t>Average Access time</a:t>
            </a:r>
          </a:p>
          <a:p>
            <a:pPr lvl="1"/>
            <a:r>
              <a:rPr lang="en-US" dirty="0" smtClean="0"/>
              <a:t>Data Transfer Rate</a:t>
            </a:r>
          </a:p>
          <a:p>
            <a:r>
              <a:rPr lang="en-US" dirty="0" smtClean="0"/>
              <a:t>Optimizing Performance</a:t>
            </a:r>
          </a:p>
          <a:p>
            <a:pPr lvl="1"/>
            <a:r>
              <a:rPr lang="en-US" dirty="0" smtClean="0"/>
              <a:t>Disk Clean UP</a:t>
            </a:r>
          </a:p>
          <a:p>
            <a:pPr lvl="1"/>
            <a:r>
              <a:rPr lang="en-US" dirty="0" smtClean="0"/>
              <a:t>Check Disk for Errors</a:t>
            </a:r>
          </a:p>
          <a:p>
            <a:pPr lvl="1"/>
            <a:r>
              <a:rPr lang="en-US" dirty="0" smtClean="0"/>
              <a:t>Defragmentation</a:t>
            </a:r>
          </a:p>
          <a:p>
            <a:pPr lvl="1"/>
            <a:r>
              <a:rPr lang="en-US" dirty="0" smtClean="0"/>
              <a:t>File Compression</a:t>
            </a:r>
          </a:p>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Websites</a:t>
            </a:r>
            <a:endParaRPr lang="en-US" dirty="0"/>
          </a:p>
        </p:txBody>
      </p:sp>
      <p:sp>
        <p:nvSpPr>
          <p:cNvPr id="3" name="Content Placeholder 2"/>
          <p:cNvSpPr>
            <a:spLocks noGrp="1"/>
          </p:cNvSpPr>
          <p:nvPr>
            <p:ph idx="1"/>
          </p:nvPr>
        </p:nvSpPr>
        <p:spPr/>
        <p:txBody>
          <a:bodyPr/>
          <a:lstStyle/>
          <a:p>
            <a:endParaRPr lang="en-US" sz="2400" dirty="0" smtClean="0"/>
          </a:p>
          <a:p>
            <a:endParaRPr lang="en-US" dirty="0"/>
          </a:p>
        </p:txBody>
      </p:sp>
      <p:sp>
        <p:nvSpPr>
          <p:cNvPr id="5" name="Rectangle 3"/>
          <p:cNvSpPr txBox="1">
            <a:spLocks noChangeArrowheads="1"/>
          </p:cNvSpPr>
          <p:nvPr/>
        </p:nvSpPr>
        <p:spPr bwMode="auto">
          <a:xfrm>
            <a:off x="228600" y="1295400"/>
            <a:ext cx="8610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2"/>
              </a:rPr>
              <a:t>https://en.wikipedia.org/wiki/Solid_state_drives</a:t>
            </a: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2"/>
              </a:rPr>
              <a:t>https://en.wikipedia.org/wiki/Memory_card</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2400" kern="0" dirty="0" smtClean="0">
                <a:effectLst/>
                <a:latin typeface="+mn-lt"/>
                <a:ea typeface="新細明體" pitchFamily="18" charset="-120"/>
                <a:hlinkClick r:id="rId3"/>
              </a:rPr>
              <a:t>https://en.wikipedia.org/wiki/Comparison_of_memory_cards</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4"/>
              </a:rPr>
              <a:t>https://en.wikipedia.org/wiki/Cloud_storage</a:t>
            </a: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4"/>
              </a:rPr>
              <a:t>https://en.wikipedia.org/wiki/Defragmentation</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5"/>
              </a:rPr>
              <a:t>https://en.wikipedia.org/wiki/Disk_cleanup</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6"/>
              </a:rPr>
              <a:t>https</a:t>
            </a:r>
            <a:r>
              <a:rPr lang="en-US" altLang="zh-TW" sz="3000" kern="0" smtClean="0">
                <a:effectLst/>
                <a:latin typeface="+mn-lt"/>
                <a:ea typeface="新細明體" pitchFamily="18" charset="-120"/>
                <a:hlinkClick r:id="rId6"/>
              </a:rPr>
              <a:t>://en.wikipedia.org/wiki/CHKDSK</a:t>
            </a:r>
            <a:endParaRPr lang="en-US" altLang="zh-TW" sz="3000" i="1"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Lecture_12</Template>
  <TotalTime>6664</TotalTime>
  <Words>1862</Words>
  <Application>Microsoft Office PowerPoint</Application>
  <PresentationFormat>On-screen Show (4:3)</PresentationFormat>
  <Paragraphs>376</Paragraphs>
  <Slides>56</Slides>
  <Notes>10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Edge</vt:lpstr>
      <vt:lpstr>CSC 101 Introduction to Computing  Lecture 15 </vt:lpstr>
      <vt:lpstr>Last Lecture Summary I</vt:lpstr>
      <vt:lpstr>Last Lecture Summary  II</vt:lpstr>
      <vt:lpstr>Solid State Storage Devices</vt:lpstr>
      <vt:lpstr>Solid State Storage Devices</vt:lpstr>
      <vt:lpstr>Solid State Drive</vt:lpstr>
      <vt:lpstr>Solid State Drives</vt:lpstr>
      <vt:lpstr>SSD vs HDD</vt:lpstr>
      <vt:lpstr>Slide 9</vt:lpstr>
      <vt:lpstr>Flash Memory Storage</vt:lpstr>
      <vt:lpstr>Flash Memory Storage</vt:lpstr>
      <vt:lpstr>Flash Memory Storage</vt:lpstr>
      <vt:lpstr>Flash Memory Storage</vt:lpstr>
      <vt:lpstr>Compact Flash</vt:lpstr>
      <vt:lpstr>Smart Media</vt:lpstr>
      <vt:lpstr>Multi Media Card (MMC)</vt:lpstr>
      <vt:lpstr>MMC Micro</vt:lpstr>
      <vt:lpstr>SD Cards</vt:lpstr>
      <vt:lpstr>Memory Stick</vt:lpstr>
      <vt:lpstr>xD Picture Card</vt:lpstr>
      <vt:lpstr>USB Flash Drive</vt:lpstr>
      <vt:lpstr>Flash Drive Advantages</vt:lpstr>
      <vt:lpstr>PC Cards</vt:lpstr>
      <vt:lpstr>ExpressCard Module</vt:lpstr>
      <vt:lpstr>Smart Cards</vt:lpstr>
      <vt:lpstr>Smart Cards</vt:lpstr>
      <vt:lpstr>Smart Card Technology</vt:lpstr>
      <vt:lpstr>Storage Devices Comparison</vt:lpstr>
      <vt:lpstr>Other Type of Storage</vt:lpstr>
      <vt:lpstr>Magnetic Strip</vt:lpstr>
      <vt:lpstr>Microfilm and Microfiche</vt:lpstr>
      <vt:lpstr>Microfilm Advantages</vt:lpstr>
      <vt:lpstr>Media Life Expectancies</vt:lpstr>
      <vt:lpstr>Enterprise Storage Devices</vt:lpstr>
      <vt:lpstr>Cloud Storage</vt:lpstr>
      <vt:lpstr>Cloud Storage</vt:lpstr>
      <vt:lpstr>Cloud Storage</vt:lpstr>
      <vt:lpstr>Drive Performance</vt:lpstr>
      <vt:lpstr>Average Access Time</vt:lpstr>
      <vt:lpstr>Data Transfer Rate</vt:lpstr>
      <vt:lpstr>Optimizing Performance</vt:lpstr>
      <vt:lpstr>Maintaining Hard Disks</vt:lpstr>
      <vt:lpstr>Disk Clean Up</vt:lpstr>
      <vt:lpstr>Disk Cleanup</vt:lpstr>
      <vt:lpstr>Scan a disk for Errors</vt:lpstr>
      <vt:lpstr>Checking  Disk Errors</vt:lpstr>
      <vt:lpstr>Defragmentation</vt:lpstr>
      <vt:lpstr>Defragmentation</vt:lpstr>
      <vt:lpstr>Defragment</vt:lpstr>
      <vt:lpstr>File Compression</vt:lpstr>
      <vt:lpstr>File Compression</vt:lpstr>
      <vt:lpstr>Putting it All Together</vt:lpstr>
      <vt:lpstr>Putting it All Together</vt:lpstr>
      <vt:lpstr>Summary I</vt:lpstr>
      <vt:lpstr>Summary II</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dc:title>
  <dc:subject>Introduction to Computing</dc:subject>
  <dc:creator>Dr. Iftikhar Azim Niaz</dc:creator>
  <cp:lastModifiedBy>NTS</cp:lastModifiedBy>
  <cp:revision>508</cp:revision>
  <dcterms:created xsi:type="dcterms:W3CDTF">2004-10-06T00:41:44Z</dcterms:created>
  <dcterms:modified xsi:type="dcterms:W3CDTF">2012-05-30T07:58:19Z</dcterms:modified>
</cp:coreProperties>
</file>