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diagrams/layout6.xml" ContentType="application/vnd.openxmlformats-officedocument.drawingml.diagramLayout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diagrams/layout7.xml" ContentType="application/vnd.openxmlformats-officedocument.drawingml.diagram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75"/>
  </p:notesMasterIdLst>
  <p:sldIdLst>
    <p:sldId id="306" r:id="rId2"/>
    <p:sldId id="641" r:id="rId3"/>
    <p:sldId id="642" r:id="rId4"/>
    <p:sldId id="658" r:id="rId5"/>
    <p:sldId id="659" r:id="rId6"/>
    <p:sldId id="667" r:id="rId7"/>
    <p:sldId id="668" r:id="rId8"/>
    <p:sldId id="669" r:id="rId9"/>
    <p:sldId id="670" r:id="rId10"/>
    <p:sldId id="671" r:id="rId11"/>
    <p:sldId id="660" r:id="rId12"/>
    <p:sldId id="672" r:id="rId13"/>
    <p:sldId id="661" r:id="rId14"/>
    <p:sldId id="662" r:id="rId15"/>
    <p:sldId id="663" r:id="rId16"/>
    <p:sldId id="673" r:id="rId17"/>
    <p:sldId id="674" r:id="rId18"/>
    <p:sldId id="675" r:id="rId19"/>
    <p:sldId id="676" r:id="rId20"/>
    <p:sldId id="677" r:id="rId21"/>
    <p:sldId id="664" r:id="rId22"/>
    <p:sldId id="678" r:id="rId23"/>
    <p:sldId id="679" r:id="rId24"/>
    <p:sldId id="665" r:id="rId25"/>
    <p:sldId id="680" r:id="rId26"/>
    <p:sldId id="656" r:id="rId27"/>
    <p:sldId id="689" r:id="rId28"/>
    <p:sldId id="690" r:id="rId29"/>
    <p:sldId id="691" r:id="rId30"/>
    <p:sldId id="497" r:id="rId31"/>
    <p:sldId id="498" r:id="rId32"/>
    <p:sldId id="499" r:id="rId33"/>
    <p:sldId id="500" r:id="rId34"/>
    <p:sldId id="501" r:id="rId35"/>
    <p:sldId id="502" r:id="rId36"/>
    <p:sldId id="657" r:id="rId37"/>
    <p:sldId id="647" r:id="rId38"/>
    <p:sldId id="506" r:id="rId39"/>
    <p:sldId id="643" r:id="rId40"/>
    <p:sldId id="645" r:id="rId41"/>
    <p:sldId id="571" r:id="rId42"/>
    <p:sldId id="578" r:id="rId43"/>
    <p:sldId id="682" r:id="rId44"/>
    <p:sldId id="579" r:id="rId45"/>
    <p:sldId id="683" r:id="rId46"/>
    <p:sldId id="572" r:id="rId47"/>
    <p:sldId id="685" r:id="rId48"/>
    <p:sldId id="686" r:id="rId49"/>
    <p:sldId id="589" r:id="rId50"/>
    <p:sldId id="503" r:id="rId51"/>
    <p:sldId id="684" r:id="rId52"/>
    <p:sldId id="574" r:id="rId53"/>
    <p:sldId id="504" r:id="rId54"/>
    <p:sldId id="694" r:id="rId55"/>
    <p:sldId id="687" r:id="rId56"/>
    <p:sldId id="505" r:id="rId57"/>
    <p:sldId id="688" r:id="rId58"/>
    <p:sldId id="575" r:id="rId59"/>
    <p:sldId id="507" r:id="rId60"/>
    <p:sldId id="580" r:id="rId61"/>
    <p:sldId id="693" r:id="rId62"/>
    <p:sldId id="681" r:id="rId63"/>
    <p:sldId id="508" r:id="rId64"/>
    <p:sldId id="587" r:id="rId65"/>
    <p:sldId id="591" r:id="rId66"/>
    <p:sldId id="594" r:id="rId67"/>
    <p:sldId id="595" r:id="rId68"/>
    <p:sldId id="596" r:id="rId69"/>
    <p:sldId id="597" r:id="rId70"/>
    <p:sldId id="598" r:id="rId71"/>
    <p:sldId id="695" r:id="rId72"/>
    <p:sldId id="696" r:id="rId73"/>
    <p:sldId id="639" r:id="rId7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000000"/>
    </p:penClr>
  </p:showPr>
  <p:clrMru>
    <a:srgbClr val="0000CC"/>
    <a:srgbClr val="000099"/>
    <a:srgbClr val="E60000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47" autoAdjust="0"/>
  </p:normalViewPr>
  <p:slideViewPr>
    <p:cSldViewPr>
      <p:cViewPr varScale="1">
        <p:scale>
          <a:sx n="67" d="100"/>
          <a:sy n="67" d="100"/>
        </p:scale>
        <p:origin x="-14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8.xml"/><Relationship Id="rId2" Type="http://schemas.openxmlformats.org/officeDocument/2006/relationships/slide" Target="slides/slide7.xml"/><Relationship Id="rId1" Type="http://schemas.openxmlformats.org/officeDocument/2006/relationships/slide" Target="slides/slide6.xml"/><Relationship Id="rId6" Type="http://schemas.openxmlformats.org/officeDocument/2006/relationships/slide" Target="slides/slide22.xml"/><Relationship Id="rId5" Type="http://schemas.openxmlformats.org/officeDocument/2006/relationships/slide" Target="slides/slide20.xml"/><Relationship Id="rId4" Type="http://schemas.openxmlformats.org/officeDocument/2006/relationships/slide" Target="slides/slide19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1.png"/><Relationship Id="rId2" Type="http://schemas.openxmlformats.org/officeDocument/2006/relationships/image" Target="../media/image471.png"/><Relationship Id="rId1" Type="http://schemas.openxmlformats.org/officeDocument/2006/relationships/image" Target="../media/image461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1.png"/><Relationship Id="rId1" Type="http://schemas.openxmlformats.org/officeDocument/2006/relationships/image" Target="../media/image49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789F29-9428-4A89-AD05-67E1DD004269}" type="doc">
      <dgm:prSet loTypeId="urn:microsoft.com/office/officeart/2005/8/layout/vList2" loCatId="list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5045AFF0-A810-46CC-91FE-E80DAC85592B}">
      <dgm:prSet phldrT="[Text]"/>
      <dgm:spPr/>
      <dgm:t>
        <a:bodyPr/>
        <a:lstStyle/>
        <a:p>
          <a:r>
            <a:rPr lang="en-US" dirty="0" smtClean="0"/>
            <a:t>A </a:t>
          </a:r>
          <a:r>
            <a:rPr lang="en-US" b="1" dirty="0" smtClean="0">
              <a:solidFill>
                <a:srgbClr val="A52439"/>
              </a:solidFill>
            </a:rPr>
            <a:t>port</a:t>
          </a:r>
          <a:r>
            <a:rPr lang="en-US" b="0" dirty="0" smtClean="0"/>
            <a:t> is the point at which a peripheral attaches to or communicates with a system unit (sometimes referred to as a </a:t>
          </a:r>
          <a:r>
            <a:rPr lang="en-US" b="1" dirty="0" smtClean="0">
              <a:solidFill>
                <a:srgbClr val="A52439"/>
              </a:solidFill>
            </a:rPr>
            <a:t>jack</a:t>
          </a:r>
          <a:r>
            <a:rPr lang="en-US" b="0" dirty="0" smtClean="0"/>
            <a:t>)</a:t>
          </a:r>
          <a:endParaRPr lang="en-US" b="1" dirty="0"/>
        </a:p>
      </dgm:t>
    </dgm:pt>
    <dgm:pt modelId="{4F442DB4-EEDE-42A9-9352-D4A60B975C56}" type="parTrans" cxnId="{DE4DB409-3BB7-4F12-9202-17AEF0F84A8C}">
      <dgm:prSet/>
      <dgm:spPr/>
      <dgm:t>
        <a:bodyPr/>
        <a:lstStyle/>
        <a:p>
          <a:endParaRPr lang="en-US"/>
        </a:p>
      </dgm:t>
    </dgm:pt>
    <dgm:pt modelId="{5EEE976A-738D-4A21-8D99-6623123BB702}" type="sibTrans" cxnId="{DE4DB409-3BB7-4F12-9202-17AEF0F84A8C}">
      <dgm:prSet/>
      <dgm:spPr/>
      <dgm:t>
        <a:bodyPr/>
        <a:lstStyle/>
        <a:p>
          <a:endParaRPr lang="en-US"/>
        </a:p>
      </dgm:t>
    </dgm:pt>
    <dgm:pt modelId="{8D7B9D71-D684-4753-9058-B412E2BF7489}">
      <dgm:prSet phldrT="[Text]"/>
      <dgm:spPr/>
      <dgm:t>
        <a:bodyPr/>
        <a:lstStyle/>
        <a:p>
          <a:r>
            <a:rPr lang="en-US" b="0" dirty="0" smtClean="0"/>
            <a:t>A </a:t>
          </a:r>
          <a:r>
            <a:rPr lang="en-US" b="1" dirty="0" smtClean="0">
              <a:solidFill>
                <a:srgbClr val="A52439"/>
              </a:solidFill>
            </a:rPr>
            <a:t>connector</a:t>
          </a:r>
          <a:r>
            <a:rPr lang="en-US" b="0" dirty="0" smtClean="0"/>
            <a:t> joins a cable to a port</a:t>
          </a:r>
          <a:endParaRPr lang="en-US" b="0" dirty="0"/>
        </a:p>
      </dgm:t>
    </dgm:pt>
    <dgm:pt modelId="{F7C0B523-ECA8-48A5-A426-6F724DB0BBB0}" type="parTrans" cxnId="{AC898B6B-7D03-4973-A941-8FA7183526E8}">
      <dgm:prSet/>
      <dgm:spPr/>
      <dgm:t>
        <a:bodyPr/>
        <a:lstStyle/>
        <a:p>
          <a:endParaRPr lang="en-US"/>
        </a:p>
      </dgm:t>
    </dgm:pt>
    <dgm:pt modelId="{3072AB55-9A7F-4596-BE67-8742D5405046}" type="sibTrans" cxnId="{AC898B6B-7D03-4973-A941-8FA7183526E8}">
      <dgm:prSet/>
      <dgm:spPr/>
      <dgm:t>
        <a:bodyPr/>
        <a:lstStyle/>
        <a:p>
          <a:endParaRPr lang="en-US"/>
        </a:p>
      </dgm:t>
    </dgm:pt>
    <dgm:pt modelId="{BE356441-C450-4D7B-84E1-DEBE1B134F7D}" type="pres">
      <dgm:prSet presAssocID="{C0789F29-9428-4A89-AD05-67E1DD0042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5EBAD5-DD4C-4160-9638-FFB2FDB56238}" type="pres">
      <dgm:prSet presAssocID="{5045AFF0-A810-46CC-91FE-E80DAC85592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D66087-DDD7-4D46-A482-EB82092414AD}" type="pres">
      <dgm:prSet presAssocID="{5EEE976A-738D-4A21-8D99-6623123BB702}" presName="spacer" presStyleCnt="0"/>
      <dgm:spPr/>
    </dgm:pt>
    <dgm:pt modelId="{4E1A2436-AA40-47F2-936C-11CB8F8322C4}" type="pres">
      <dgm:prSet presAssocID="{8D7B9D71-D684-4753-9058-B412E2BF7489}" presName="parentText" presStyleLbl="node1" presStyleIdx="1" presStyleCnt="2" custScaleY="3577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29F785-1EB9-44BC-9FE3-E889FDD2BEA1}" type="presOf" srcId="{5045AFF0-A810-46CC-91FE-E80DAC85592B}" destId="{945EBAD5-DD4C-4160-9638-FFB2FDB56238}" srcOrd="0" destOrd="0" presId="urn:microsoft.com/office/officeart/2005/8/layout/vList2"/>
    <dgm:cxn modelId="{AC898B6B-7D03-4973-A941-8FA7183526E8}" srcId="{C0789F29-9428-4A89-AD05-67E1DD004269}" destId="{8D7B9D71-D684-4753-9058-B412E2BF7489}" srcOrd="1" destOrd="0" parTransId="{F7C0B523-ECA8-48A5-A426-6F724DB0BBB0}" sibTransId="{3072AB55-9A7F-4596-BE67-8742D5405046}"/>
    <dgm:cxn modelId="{E006CD4C-2EDD-4C59-B145-5597BCF02CD3}" type="presOf" srcId="{8D7B9D71-D684-4753-9058-B412E2BF7489}" destId="{4E1A2436-AA40-47F2-936C-11CB8F8322C4}" srcOrd="0" destOrd="0" presId="urn:microsoft.com/office/officeart/2005/8/layout/vList2"/>
    <dgm:cxn modelId="{62C194B6-23BA-4490-B8E8-DD4A021D3FE6}" type="presOf" srcId="{C0789F29-9428-4A89-AD05-67E1DD004269}" destId="{BE356441-C450-4D7B-84E1-DEBE1B134F7D}" srcOrd="0" destOrd="0" presId="urn:microsoft.com/office/officeart/2005/8/layout/vList2"/>
    <dgm:cxn modelId="{DE4DB409-3BB7-4F12-9202-17AEF0F84A8C}" srcId="{C0789F29-9428-4A89-AD05-67E1DD004269}" destId="{5045AFF0-A810-46CC-91FE-E80DAC85592B}" srcOrd="0" destOrd="0" parTransId="{4F442DB4-EEDE-42A9-9352-D4A60B975C56}" sibTransId="{5EEE976A-738D-4A21-8D99-6623123BB702}"/>
    <dgm:cxn modelId="{1AADAAC4-804D-46E0-8B29-42BA4C724985}" type="presParOf" srcId="{BE356441-C450-4D7B-84E1-DEBE1B134F7D}" destId="{945EBAD5-DD4C-4160-9638-FFB2FDB56238}" srcOrd="0" destOrd="0" presId="urn:microsoft.com/office/officeart/2005/8/layout/vList2"/>
    <dgm:cxn modelId="{34EAD69D-D6E5-4B35-BE85-C62DBF8E008C}" type="presParOf" srcId="{BE356441-C450-4D7B-84E1-DEBE1B134F7D}" destId="{22D66087-DDD7-4D46-A482-EB82092414AD}" srcOrd="1" destOrd="0" presId="urn:microsoft.com/office/officeart/2005/8/layout/vList2"/>
    <dgm:cxn modelId="{79C6707A-4CB8-4EFA-AC1C-D61F9F3F7A08}" type="presParOf" srcId="{BE356441-C450-4D7B-84E1-DEBE1B134F7D}" destId="{4E1A2436-AA40-47F2-936C-11CB8F8322C4}" srcOrd="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A14194-4148-47F9-96CA-50701286AA5C}" type="doc">
      <dgm:prSet loTypeId="urn:microsoft.com/office/officeart/2005/8/layout/default#15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2324837-D0A0-4740-AF03-6D3886CB12E2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PCI bus</a:t>
          </a:r>
          <a:endParaRPr lang="en-US" dirty="0"/>
        </a:p>
      </dgm:t>
    </dgm:pt>
    <dgm:pt modelId="{22F79D34-85C5-48A6-AC81-BF8840222953}" type="parTrans" cxnId="{4C584E14-7329-4BA8-B9CE-CAFD37F6F1B4}">
      <dgm:prSet/>
      <dgm:spPr/>
      <dgm:t>
        <a:bodyPr/>
        <a:lstStyle/>
        <a:p>
          <a:endParaRPr lang="en-US"/>
        </a:p>
      </dgm:t>
    </dgm:pt>
    <dgm:pt modelId="{297DB7F1-6978-4524-A0ED-B02F7B55B117}" type="sibTrans" cxnId="{4C584E14-7329-4BA8-B9CE-CAFD37F6F1B4}">
      <dgm:prSet/>
      <dgm:spPr/>
      <dgm:t>
        <a:bodyPr/>
        <a:lstStyle/>
        <a:p>
          <a:endParaRPr lang="en-US"/>
        </a:p>
      </dgm:t>
    </dgm:pt>
    <dgm:pt modelId="{5F5C328C-9EAC-49AF-933E-C903E7DAA2CF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PCI Express bus</a:t>
          </a:r>
          <a:endParaRPr lang="en-US" dirty="0"/>
        </a:p>
      </dgm:t>
    </dgm:pt>
    <dgm:pt modelId="{DD9BE998-4D3A-4326-AC96-A71A8A08767A}" type="parTrans" cxnId="{7423CB27-46C0-4AA9-A83B-9432AE54BCAD}">
      <dgm:prSet/>
      <dgm:spPr/>
      <dgm:t>
        <a:bodyPr/>
        <a:lstStyle/>
        <a:p>
          <a:endParaRPr lang="en-US"/>
        </a:p>
      </dgm:t>
    </dgm:pt>
    <dgm:pt modelId="{9E1D2471-EC6B-40BA-9B23-DFA0F0613DE4}" type="sibTrans" cxnId="{7423CB27-46C0-4AA9-A83B-9432AE54BCAD}">
      <dgm:prSet/>
      <dgm:spPr/>
      <dgm:t>
        <a:bodyPr/>
        <a:lstStyle/>
        <a:p>
          <a:endParaRPr lang="en-US"/>
        </a:p>
      </dgm:t>
    </dgm:pt>
    <dgm:pt modelId="{24BB541A-A369-4A34-801F-4AD13E304D89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Accelerated Graphics Port</a:t>
          </a:r>
          <a:endParaRPr lang="en-US" dirty="0"/>
        </a:p>
      </dgm:t>
    </dgm:pt>
    <dgm:pt modelId="{0E73CB3D-FC09-4EC4-9B36-ECF79D687F63}" type="parTrans" cxnId="{0BDBB619-7717-4E23-8932-04BE9DBAA946}">
      <dgm:prSet/>
      <dgm:spPr/>
      <dgm:t>
        <a:bodyPr/>
        <a:lstStyle/>
        <a:p>
          <a:endParaRPr lang="en-US"/>
        </a:p>
      </dgm:t>
    </dgm:pt>
    <dgm:pt modelId="{0FFCDDE0-B5E1-41A3-94FD-890C72B6F288}" type="sibTrans" cxnId="{0BDBB619-7717-4E23-8932-04BE9DBAA946}">
      <dgm:prSet/>
      <dgm:spPr/>
      <dgm:t>
        <a:bodyPr/>
        <a:lstStyle/>
        <a:p>
          <a:endParaRPr lang="en-US"/>
        </a:p>
      </dgm:t>
    </dgm:pt>
    <dgm:pt modelId="{ABEE5485-7330-407C-9425-151B385EB1EB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USB and FireWire bus</a:t>
          </a:r>
          <a:endParaRPr lang="en-US" dirty="0"/>
        </a:p>
      </dgm:t>
    </dgm:pt>
    <dgm:pt modelId="{65BA78F4-876F-4B09-9E82-11C9BD446F40}" type="parTrans" cxnId="{AE2ED66A-9FF5-48E5-AE28-55799D1AB06A}">
      <dgm:prSet/>
      <dgm:spPr/>
      <dgm:t>
        <a:bodyPr/>
        <a:lstStyle/>
        <a:p>
          <a:endParaRPr lang="en-US"/>
        </a:p>
      </dgm:t>
    </dgm:pt>
    <dgm:pt modelId="{CEFA519F-3F08-4E8A-976D-DFBCA66C52E2}" type="sibTrans" cxnId="{AE2ED66A-9FF5-48E5-AE28-55799D1AB06A}">
      <dgm:prSet/>
      <dgm:spPr/>
      <dgm:t>
        <a:bodyPr/>
        <a:lstStyle/>
        <a:p>
          <a:endParaRPr lang="en-US"/>
        </a:p>
      </dgm:t>
    </dgm:pt>
    <dgm:pt modelId="{27614628-8397-4C1C-9253-D4BA4457564F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PC Card bus</a:t>
          </a:r>
          <a:endParaRPr lang="en-US" dirty="0"/>
        </a:p>
      </dgm:t>
    </dgm:pt>
    <dgm:pt modelId="{25A21A8A-324D-457E-8C8E-AACB3891CE95}" type="parTrans" cxnId="{3BBF7D6F-7BC7-4643-9D7C-4ED6A18EBE36}">
      <dgm:prSet/>
      <dgm:spPr/>
      <dgm:t>
        <a:bodyPr/>
        <a:lstStyle/>
        <a:p>
          <a:endParaRPr lang="en-US"/>
        </a:p>
      </dgm:t>
    </dgm:pt>
    <dgm:pt modelId="{6D7DDC8A-B48C-4F81-A8ED-E97D1E354D3F}" type="sibTrans" cxnId="{3BBF7D6F-7BC7-4643-9D7C-4ED6A18EBE36}">
      <dgm:prSet/>
      <dgm:spPr/>
      <dgm:t>
        <a:bodyPr/>
        <a:lstStyle/>
        <a:p>
          <a:endParaRPr lang="en-US"/>
        </a:p>
      </dgm:t>
    </dgm:pt>
    <dgm:pt modelId="{BFD44445-EF62-419A-A4C6-36F64918B3CB}" type="pres">
      <dgm:prSet presAssocID="{53A14194-4148-47F9-96CA-50701286AA5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7BB85B-2846-426D-BEED-B1E7CBD6BAAF}" type="pres">
      <dgm:prSet presAssocID="{32324837-D0A0-4740-AF03-6D3886CB12E2}" presName="node" presStyleLbl="node1" presStyleIdx="0" presStyleCnt="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6A8032D8-8285-4F08-86B5-66336CC910A3}" type="pres">
      <dgm:prSet presAssocID="{297DB7F1-6978-4524-A0ED-B02F7B55B117}" presName="sibTrans" presStyleCnt="0"/>
      <dgm:spPr/>
    </dgm:pt>
    <dgm:pt modelId="{AF8C4AF1-19E1-432F-BB15-3AA47E1D9C83}" type="pres">
      <dgm:prSet presAssocID="{5F5C328C-9EAC-49AF-933E-C903E7DAA2CF}" presName="node" presStyleLbl="node1" presStyleIdx="1" presStyleCnt="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5B800DAB-8FDA-4DB4-ABB8-6C70590CD44D}" type="pres">
      <dgm:prSet presAssocID="{9E1D2471-EC6B-40BA-9B23-DFA0F0613DE4}" presName="sibTrans" presStyleCnt="0"/>
      <dgm:spPr/>
    </dgm:pt>
    <dgm:pt modelId="{5D0874C0-C076-4733-B525-E217AE2A07EB}" type="pres">
      <dgm:prSet presAssocID="{24BB541A-A369-4A34-801F-4AD13E304D89}" presName="node" presStyleLbl="node1" presStyleIdx="2" presStyleCnt="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0AE575C-9A4C-4CD8-A257-1A757A201D71}" type="pres">
      <dgm:prSet presAssocID="{0FFCDDE0-B5E1-41A3-94FD-890C72B6F288}" presName="sibTrans" presStyleCnt="0"/>
      <dgm:spPr/>
    </dgm:pt>
    <dgm:pt modelId="{8DB45CF2-9C00-47BB-88C6-FB0883BA0759}" type="pres">
      <dgm:prSet presAssocID="{ABEE5485-7330-407C-9425-151B385EB1EB}" presName="node" presStyleLbl="node1" presStyleIdx="3" presStyleCnt="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98206CB2-2CD0-4DFF-B118-511F62492562}" type="pres">
      <dgm:prSet presAssocID="{CEFA519F-3F08-4E8A-976D-DFBCA66C52E2}" presName="sibTrans" presStyleCnt="0"/>
      <dgm:spPr/>
    </dgm:pt>
    <dgm:pt modelId="{F6375481-C339-4F81-B91E-A1A70B42C504}" type="pres">
      <dgm:prSet presAssocID="{27614628-8397-4C1C-9253-D4BA4457564F}" presName="node" presStyleLbl="node1" presStyleIdx="4" presStyleCnt="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7423CB27-46C0-4AA9-A83B-9432AE54BCAD}" srcId="{53A14194-4148-47F9-96CA-50701286AA5C}" destId="{5F5C328C-9EAC-49AF-933E-C903E7DAA2CF}" srcOrd="1" destOrd="0" parTransId="{DD9BE998-4D3A-4326-AC96-A71A8A08767A}" sibTransId="{9E1D2471-EC6B-40BA-9B23-DFA0F0613DE4}"/>
    <dgm:cxn modelId="{3BBF7D6F-7BC7-4643-9D7C-4ED6A18EBE36}" srcId="{53A14194-4148-47F9-96CA-50701286AA5C}" destId="{27614628-8397-4C1C-9253-D4BA4457564F}" srcOrd="4" destOrd="0" parTransId="{25A21A8A-324D-457E-8C8E-AACB3891CE95}" sibTransId="{6D7DDC8A-B48C-4F81-A8ED-E97D1E354D3F}"/>
    <dgm:cxn modelId="{E516614A-B54E-4AF0-A7AA-BF9F17CCEFD9}" type="presOf" srcId="{27614628-8397-4C1C-9253-D4BA4457564F}" destId="{F6375481-C339-4F81-B91E-A1A70B42C504}" srcOrd="0" destOrd="0" presId="urn:microsoft.com/office/officeart/2005/8/layout/default#15"/>
    <dgm:cxn modelId="{FBD15629-35FE-4E3A-9E6A-EABBA62D135B}" type="presOf" srcId="{24BB541A-A369-4A34-801F-4AD13E304D89}" destId="{5D0874C0-C076-4733-B525-E217AE2A07EB}" srcOrd="0" destOrd="0" presId="urn:microsoft.com/office/officeart/2005/8/layout/default#15"/>
    <dgm:cxn modelId="{371D40D3-24E9-4565-9A5D-C5DE52004F9B}" type="presOf" srcId="{32324837-D0A0-4740-AF03-6D3886CB12E2}" destId="{E77BB85B-2846-426D-BEED-B1E7CBD6BAAF}" srcOrd="0" destOrd="0" presId="urn:microsoft.com/office/officeart/2005/8/layout/default#15"/>
    <dgm:cxn modelId="{0BDBB619-7717-4E23-8932-04BE9DBAA946}" srcId="{53A14194-4148-47F9-96CA-50701286AA5C}" destId="{24BB541A-A369-4A34-801F-4AD13E304D89}" srcOrd="2" destOrd="0" parTransId="{0E73CB3D-FC09-4EC4-9B36-ECF79D687F63}" sibTransId="{0FFCDDE0-B5E1-41A3-94FD-890C72B6F288}"/>
    <dgm:cxn modelId="{C24D5975-8329-4E4F-BFEE-0112796378CB}" type="presOf" srcId="{5F5C328C-9EAC-49AF-933E-C903E7DAA2CF}" destId="{AF8C4AF1-19E1-432F-BB15-3AA47E1D9C83}" srcOrd="0" destOrd="0" presId="urn:microsoft.com/office/officeart/2005/8/layout/default#15"/>
    <dgm:cxn modelId="{D568C253-0AD8-498F-B7B1-09D4D4CA07A8}" type="presOf" srcId="{53A14194-4148-47F9-96CA-50701286AA5C}" destId="{BFD44445-EF62-419A-A4C6-36F64918B3CB}" srcOrd="0" destOrd="0" presId="urn:microsoft.com/office/officeart/2005/8/layout/default#15"/>
    <dgm:cxn modelId="{4C584E14-7329-4BA8-B9CE-CAFD37F6F1B4}" srcId="{53A14194-4148-47F9-96CA-50701286AA5C}" destId="{32324837-D0A0-4740-AF03-6D3886CB12E2}" srcOrd="0" destOrd="0" parTransId="{22F79D34-85C5-48A6-AC81-BF8840222953}" sibTransId="{297DB7F1-6978-4524-A0ED-B02F7B55B117}"/>
    <dgm:cxn modelId="{AE2ED66A-9FF5-48E5-AE28-55799D1AB06A}" srcId="{53A14194-4148-47F9-96CA-50701286AA5C}" destId="{ABEE5485-7330-407C-9425-151B385EB1EB}" srcOrd="3" destOrd="0" parTransId="{65BA78F4-876F-4B09-9E82-11C9BD446F40}" sibTransId="{CEFA519F-3F08-4E8A-976D-DFBCA66C52E2}"/>
    <dgm:cxn modelId="{DD3D6FB8-6C73-4F89-8227-8F38CB2B8F89}" type="presOf" srcId="{ABEE5485-7330-407C-9425-151B385EB1EB}" destId="{8DB45CF2-9C00-47BB-88C6-FB0883BA0759}" srcOrd="0" destOrd="0" presId="urn:microsoft.com/office/officeart/2005/8/layout/default#15"/>
    <dgm:cxn modelId="{8B19D21F-D60B-4DE0-9AF9-F88E8975A1F2}" type="presParOf" srcId="{BFD44445-EF62-419A-A4C6-36F64918B3CB}" destId="{E77BB85B-2846-426D-BEED-B1E7CBD6BAAF}" srcOrd="0" destOrd="0" presId="urn:microsoft.com/office/officeart/2005/8/layout/default#15"/>
    <dgm:cxn modelId="{BD07F176-FD25-49CF-B11F-B29F3C73FFAB}" type="presParOf" srcId="{BFD44445-EF62-419A-A4C6-36F64918B3CB}" destId="{6A8032D8-8285-4F08-86B5-66336CC910A3}" srcOrd="1" destOrd="0" presId="urn:microsoft.com/office/officeart/2005/8/layout/default#15"/>
    <dgm:cxn modelId="{633CBD7A-852B-4C1B-BE1A-78F79E6C9C2F}" type="presParOf" srcId="{BFD44445-EF62-419A-A4C6-36F64918B3CB}" destId="{AF8C4AF1-19E1-432F-BB15-3AA47E1D9C83}" srcOrd="2" destOrd="0" presId="urn:microsoft.com/office/officeart/2005/8/layout/default#15"/>
    <dgm:cxn modelId="{C8BC9110-F681-491B-A5D4-0201362CBF23}" type="presParOf" srcId="{BFD44445-EF62-419A-A4C6-36F64918B3CB}" destId="{5B800DAB-8FDA-4DB4-ABB8-6C70590CD44D}" srcOrd="3" destOrd="0" presId="urn:microsoft.com/office/officeart/2005/8/layout/default#15"/>
    <dgm:cxn modelId="{93540077-4B9A-4F2B-9043-466B0D86CB4E}" type="presParOf" srcId="{BFD44445-EF62-419A-A4C6-36F64918B3CB}" destId="{5D0874C0-C076-4733-B525-E217AE2A07EB}" srcOrd="4" destOrd="0" presId="urn:microsoft.com/office/officeart/2005/8/layout/default#15"/>
    <dgm:cxn modelId="{10E6D159-FB78-4251-996D-40C3FF949A4B}" type="presParOf" srcId="{BFD44445-EF62-419A-A4C6-36F64918B3CB}" destId="{B0AE575C-9A4C-4CD8-A257-1A757A201D71}" srcOrd="5" destOrd="0" presId="urn:microsoft.com/office/officeart/2005/8/layout/default#15"/>
    <dgm:cxn modelId="{0B88EF5D-79E1-4962-8DF5-395DBAD181E5}" type="presParOf" srcId="{BFD44445-EF62-419A-A4C6-36F64918B3CB}" destId="{8DB45CF2-9C00-47BB-88C6-FB0883BA0759}" srcOrd="6" destOrd="0" presId="urn:microsoft.com/office/officeart/2005/8/layout/default#15"/>
    <dgm:cxn modelId="{10DA8817-D6B7-498E-9307-2957D4913EB0}" type="presParOf" srcId="{BFD44445-EF62-419A-A4C6-36F64918B3CB}" destId="{98206CB2-2CD0-4DFF-B118-511F62492562}" srcOrd="7" destOrd="0" presId="urn:microsoft.com/office/officeart/2005/8/layout/default#15"/>
    <dgm:cxn modelId="{5F877F18-D276-49FD-B192-0BC8068B2EF2}" type="presParOf" srcId="{BFD44445-EF62-419A-A4C6-36F64918B3CB}" destId="{F6375481-C339-4F81-B91E-A1A70B42C504}" srcOrd="8" destOrd="0" presId="urn:microsoft.com/office/officeart/2005/8/layout/default#1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882269-1729-4939-B278-7EA3240C4197}" type="doc">
      <dgm:prSet loTypeId="urn:microsoft.com/office/officeart/2005/8/layout/default#14" loCatId="list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93A4F77-C71E-4A7A-8644-1F70A5ABF51E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err="1" smtClean="0"/>
            <a:t>Firewire</a:t>
          </a:r>
          <a:r>
            <a:rPr lang="en-US" b="1" dirty="0" smtClean="0"/>
            <a:t> port</a:t>
          </a:r>
          <a:endParaRPr lang="en-US" b="1" dirty="0"/>
        </a:p>
      </dgm:t>
    </dgm:pt>
    <dgm:pt modelId="{EEEC8FB9-E5AF-4774-9F24-822FCB662CA3}" type="parTrans" cxnId="{739B6F98-A732-4BD5-808A-7E98BF1F7296}">
      <dgm:prSet/>
      <dgm:spPr/>
      <dgm:t>
        <a:bodyPr/>
        <a:lstStyle/>
        <a:p>
          <a:endParaRPr lang="en-US"/>
        </a:p>
      </dgm:t>
    </dgm:pt>
    <dgm:pt modelId="{8E0278A7-7E97-4999-83B4-3204545569F7}" type="sibTrans" cxnId="{739B6F98-A732-4BD5-808A-7E98BF1F7296}">
      <dgm:prSet/>
      <dgm:spPr/>
      <dgm:t>
        <a:bodyPr/>
        <a:lstStyle/>
        <a:p>
          <a:endParaRPr lang="en-US"/>
        </a:p>
      </dgm:t>
    </dgm:pt>
    <dgm:pt modelId="{13805DD6-4B24-4801-A815-4B564FFE04B9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smtClean="0"/>
            <a:t>Bluetooth</a:t>
          </a:r>
          <a:r>
            <a:rPr lang="en-US" b="0" dirty="0" smtClean="0"/>
            <a:t> </a:t>
          </a:r>
          <a:r>
            <a:rPr lang="en-US" b="1" dirty="0" smtClean="0"/>
            <a:t>port</a:t>
          </a:r>
          <a:endParaRPr lang="en-US" b="1" dirty="0"/>
        </a:p>
      </dgm:t>
    </dgm:pt>
    <dgm:pt modelId="{0F7D5D1E-A9C8-4E57-84E8-9392FF1BFFED}" type="parTrans" cxnId="{15C54FC6-D42E-4C7F-99DB-90D78ECE8EC1}">
      <dgm:prSet/>
      <dgm:spPr/>
      <dgm:t>
        <a:bodyPr/>
        <a:lstStyle/>
        <a:p>
          <a:endParaRPr lang="en-US"/>
        </a:p>
      </dgm:t>
    </dgm:pt>
    <dgm:pt modelId="{0C82058F-6EC9-4B1E-A571-A0677DA0EF91}" type="sibTrans" cxnId="{15C54FC6-D42E-4C7F-99DB-90D78ECE8EC1}">
      <dgm:prSet/>
      <dgm:spPr/>
      <dgm:t>
        <a:bodyPr/>
        <a:lstStyle/>
        <a:p>
          <a:endParaRPr lang="en-US"/>
        </a:p>
      </dgm:t>
    </dgm:pt>
    <dgm:pt modelId="{368860EF-7155-4465-A43A-C5D9A691639F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smtClean="0"/>
            <a:t>SCSI port</a:t>
          </a:r>
          <a:endParaRPr lang="en-US" b="1" dirty="0"/>
        </a:p>
      </dgm:t>
    </dgm:pt>
    <dgm:pt modelId="{456A2F26-B42D-405D-82F8-86DF353C6775}" type="parTrans" cxnId="{21096FE2-532F-41B9-A4BF-E35A4B3D7FA0}">
      <dgm:prSet/>
      <dgm:spPr/>
      <dgm:t>
        <a:bodyPr/>
        <a:lstStyle/>
        <a:p>
          <a:endParaRPr lang="en-US"/>
        </a:p>
      </dgm:t>
    </dgm:pt>
    <dgm:pt modelId="{EB892C8A-6BAA-48D8-8454-0C0794F79438}" type="sibTrans" cxnId="{21096FE2-532F-41B9-A4BF-E35A4B3D7FA0}">
      <dgm:prSet/>
      <dgm:spPr/>
      <dgm:t>
        <a:bodyPr/>
        <a:lstStyle/>
        <a:p>
          <a:endParaRPr lang="en-US"/>
        </a:p>
      </dgm:t>
    </dgm:pt>
    <dgm:pt modelId="{2B51FE2F-8670-4279-99C0-B46DCE93694A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err="1" smtClean="0"/>
            <a:t>eSATA</a:t>
          </a:r>
          <a:r>
            <a:rPr lang="en-US" b="1" dirty="0" smtClean="0"/>
            <a:t> port</a:t>
          </a:r>
          <a:endParaRPr lang="en-US" b="1" dirty="0"/>
        </a:p>
      </dgm:t>
    </dgm:pt>
    <dgm:pt modelId="{E99A58D3-8388-4267-817A-3476284C465B}" type="parTrans" cxnId="{0A5A4305-8077-40C3-9672-DEB6FC0D350B}">
      <dgm:prSet/>
      <dgm:spPr/>
      <dgm:t>
        <a:bodyPr/>
        <a:lstStyle/>
        <a:p>
          <a:endParaRPr lang="en-US"/>
        </a:p>
      </dgm:t>
    </dgm:pt>
    <dgm:pt modelId="{22DFA358-844C-4A8B-A452-85537348574B}" type="sibTrans" cxnId="{0A5A4305-8077-40C3-9672-DEB6FC0D350B}">
      <dgm:prSet/>
      <dgm:spPr/>
      <dgm:t>
        <a:bodyPr/>
        <a:lstStyle/>
        <a:p>
          <a:endParaRPr lang="en-US"/>
        </a:p>
      </dgm:t>
    </dgm:pt>
    <dgm:pt modelId="{09DFF511-E5BD-49B0-93B8-16C0FF7063BA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smtClean="0"/>
            <a:t>IrDA port</a:t>
          </a:r>
          <a:endParaRPr lang="en-US" b="1" dirty="0"/>
        </a:p>
      </dgm:t>
    </dgm:pt>
    <dgm:pt modelId="{385CBA3D-8F08-499D-93B4-E088483E2D97}" type="parTrans" cxnId="{C6ECEF7D-0D1C-4380-9F69-783B1433A0CD}">
      <dgm:prSet/>
      <dgm:spPr/>
      <dgm:t>
        <a:bodyPr/>
        <a:lstStyle/>
        <a:p>
          <a:endParaRPr lang="en-US"/>
        </a:p>
      </dgm:t>
    </dgm:pt>
    <dgm:pt modelId="{739C5F83-35B2-438C-B599-EB62AF850F3A}" type="sibTrans" cxnId="{C6ECEF7D-0D1C-4380-9F69-783B1433A0CD}">
      <dgm:prSet/>
      <dgm:spPr/>
      <dgm:t>
        <a:bodyPr/>
        <a:lstStyle/>
        <a:p>
          <a:endParaRPr lang="en-US"/>
        </a:p>
      </dgm:t>
    </dgm:pt>
    <dgm:pt modelId="{15B56F61-870D-477E-AD0D-FE0014E433B8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smtClean="0"/>
            <a:t>Serial port</a:t>
          </a:r>
          <a:endParaRPr lang="en-US" b="1" dirty="0"/>
        </a:p>
      </dgm:t>
    </dgm:pt>
    <dgm:pt modelId="{B0B34857-72EC-4745-995E-CBEEC84F861B}" type="parTrans" cxnId="{BD67CAE2-4062-4FC9-921C-FF40E1D773D4}">
      <dgm:prSet/>
      <dgm:spPr/>
      <dgm:t>
        <a:bodyPr/>
        <a:lstStyle/>
        <a:p>
          <a:endParaRPr lang="en-US"/>
        </a:p>
      </dgm:t>
    </dgm:pt>
    <dgm:pt modelId="{E1EF0975-FDCD-4CB2-9412-F0A4FDEB508C}" type="sibTrans" cxnId="{BD67CAE2-4062-4FC9-921C-FF40E1D773D4}">
      <dgm:prSet/>
      <dgm:spPr/>
      <dgm:t>
        <a:bodyPr/>
        <a:lstStyle/>
        <a:p>
          <a:endParaRPr lang="en-US"/>
        </a:p>
      </dgm:t>
    </dgm:pt>
    <dgm:pt modelId="{9D0FE34A-0E1B-4BAA-AE48-C71F49A18E11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smtClean="0"/>
            <a:t>MIDI port</a:t>
          </a:r>
          <a:endParaRPr lang="en-US" b="1" dirty="0"/>
        </a:p>
      </dgm:t>
    </dgm:pt>
    <dgm:pt modelId="{D2CA855D-DEED-4B5F-9BC5-58FAAB403A80}" type="parTrans" cxnId="{1363F0D1-7E67-4E62-9E87-BD208C4F6F4C}">
      <dgm:prSet/>
      <dgm:spPr/>
      <dgm:t>
        <a:bodyPr/>
        <a:lstStyle/>
        <a:p>
          <a:endParaRPr lang="en-US"/>
        </a:p>
      </dgm:t>
    </dgm:pt>
    <dgm:pt modelId="{95B3204B-D055-47A7-85D3-A5ABAA7B57AC}" type="sibTrans" cxnId="{1363F0D1-7E67-4E62-9E87-BD208C4F6F4C}">
      <dgm:prSet/>
      <dgm:spPr/>
      <dgm:t>
        <a:bodyPr/>
        <a:lstStyle/>
        <a:p>
          <a:endParaRPr lang="en-US"/>
        </a:p>
      </dgm:t>
    </dgm:pt>
    <dgm:pt modelId="{65E96A5C-22E0-416B-9C23-11D0A62F3CDA}" type="pres">
      <dgm:prSet presAssocID="{AD882269-1729-4939-B278-7EA3240C419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EE5B74-C642-43CE-9829-E0D9864F2A0A}" type="pres">
      <dgm:prSet presAssocID="{693A4F77-C71E-4A7A-8644-1F70A5ABF51E}" presName="node" presStyleLbl="node1" presStyleIdx="0" presStyleCnt="7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EF567766-C76F-44EF-A086-AAF433C93B68}" type="pres">
      <dgm:prSet presAssocID="{8E0278A7-7E97-4999-83B4-3204545569F7}" presName="sibTrans" presStyleCnt="0"/>
      <dgm:spPr/>
    </dgm:pt>
    <dgm:pt modelId="{A198F30F-3AB8-4639-9235-9F7916C63E85}" type="pres">
      <dgm:prSet presAssocID="{13805DD6-4B24-4801-A815-4B564FFE04B9}" presName="node" presStyleLbl="node1" presStyleIdx="1" presStyleCnt="7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5E3D273B-F440-43DF-9FCE-FEBE64217378}" type="pres">
      <dgm:prSet presAssocID="{0C82058F-6EC9-4B1E-A571-A0677DA0EF91}" presName="sibTrans" presStyleCnt="0"/>
      <dgm:spPr/>
    </dgm:pt>
    <dgm:pt modelId="{A5C7A809-D315-4988-AE72-D3D36D44CAE8}" type="pres">
      <dgm:prSet presAssocID="{368860EF-7155-4465-A43A-C5D9A691639F}" presName="node" presStyleLbl="node1" presStyleIdx="2" presStyleCnt="7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3FB5C89E-CEFF-4EB4-8C27-17FB0EA6E3BE}" type="pres">
      <dgm:prSet presAssocID="{EB892C8A-6BAA-48D8-8454-0C0794F79438}" presName="sibTrans" presStyleCnt="0"/>
      <dgm:spPr/>
    </dgm:pt>
    <dgm:pt modelId="{1CF0196A-BF3E-4F19-95AB-32D253F99AA8}" type="pres">
      <dgm:prSet presAssocID="{2B51FE2F-8670-4279-99C0-B46DCE93694A}" presName="node" presStyleLbl="node1" presStyleIdx="3" presStyleCnt="7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38727709-FE23-4F3C-8CF4-9DE4972FDCBB}" type="pres">
      <dgm:prSet presAssocID="{22DFA358-844C-4A8B-A452-85537348574B}" presName="sibTrans" presStyleCnt="0"/>
      <dgm:spPr/>
    </dgm:pt>
    <dgm:pt modelId="{B69C848F-8C9D-42AD-B965-1341D0684F9D}" type="pres">
      <dgm:prSet presAssocID="{09DFF511-E5BD-49B0-93B8-16C0FF7063BA}" presName="node" presStyleLbl="node1" presStyleIdx="4" presStyleCnt="7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45565732-7A96-44D8-98FA-8EA111D89286}" type="pres">
      <dgm:prSet presAssocID="{739C5F83-35B2-438C-B599-EB62AF850F3A}" presName="sibTrans" presStyleCnt="0"/>
      <dgm:spPr/>
    </dgm:pt>
    <dgm:pt modelId="{B2C3BC36-8C04-474B-9BF8-9B1CA5EDF493}" type="pres">
      <dgm:prSet presAssocID="{15B56F61-870D-477E-AD0D-FE0014E433B8}" presName="node" presStyleLbl="node1" presStyleIdx="5" presStyleCnt="7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D2066657-D23F-47FB-8B8C-15807F34091F}" type="pres">
      <dgm:prSet presAssocID="{E1EF0975-FDCD-4CB2-9412-F0A4FDEB508C}" presName="sibTrans" presStyleCnt="0"/>
      <dgm:spPr/>
    </dgm:pt>
    <dgm:pt modelId="{F0B2F5D9-DF28-4A7C-A4AD-B00110AE65E5}" type="pres">
      <dgm:prSet presAssocID="{9D0FE34A-0E1B-4BAA-AE48-C71F49A18E11}" presName="node" presStyleLbl="node1" presStyleIdx="6" presStyleCnt="7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</dgm:ptLst>
  <dgm:cxnLst>
    <dgm:cxn modelId="{75B03745-D91B-4239-8448-D195E1EBC80A}" type="presOf" srcId="{9D0FE34A-0E1B-4BAA-AE48-C71F49A18E11}" destId="{F0B2F5D9-DF28-4A7C-A4AD-B00110AE65E5}" srcOrd="0" destOrd="0" presId="urn:microsoft.com/office/officeart/2005/8/layout/default#14"/>
    <dgm:cxn modelId="{C62F5377-6088-48B1-9542-29677EA7D506}" type="presOf" srcId="{2B51FE2F-8670-4279-99C0-B46DCE93694A}" destId="{1CF0196A-BF3E-4F19-95AB-32D253F99AA8}" srcOrd="0" destOrd="0" presId="urn:microsoft.com/office/officeart/2005/8/layout/default#14"/>
    <dgm:cxn modelId="{C6ECEF7D-0D1C-4380-9F69-783B1433A0CD}" srcId="{AD882269-1729-4939-B278-7EA3240C4197}" destId="{09DFF511-E5BD-49B0-93B8-16C0FF7063BA}" srcOrd="4" destOrd="0" parTransId="{385CBA3D-8F08-499D-93B4-E088483E2D97}" sibTransId="{739C5F83-35B2-438C-B599-EB62AF850F3A}"/>
    <dgm:cxn modelId="{EBC79BB9-3D33-4A09-B55A-EA26D17B94F7}" type="presOf" srcId="{AD882269-1729-4939-B278-7EA3240C4197}" destId="{65E96A5C-22E0-416B-9C23-11D0A62F3CDA}" srcOrd="0" destOrd="0" presId="urn:microsoft.com/office/officeart/2005/8/layout/default#14"/>
    <dgm:cxn modelId="{A5777E7C-4DBC-49D7-8852-69771092B7BB}" type="presOf" srcId="{368860EF-7155-4465-A43A-C5D9A691639F}" destId="{A5C7A809-D315-4988-AE72-D3D36D44CAE8}" srcOrd="0" destOrd="0" presId="urn:microsoft.com/office/officeart/2005/8/layout/default#14"/>
    <dgm:cxn modelId="{21096FE2-532F-41B9-A4BF-E35A4B3D7FA0}" srcId="{AD882269-1729-4939-B278-7EA3240C4197}" destId="{368860EF-7155-4465-A43A-C5D9A691639F}" srcOrd="2" destOrd="0" parTransId="{456A2F26-B42D-405D-82F8-86DF353C6775}" sibTransId="{EB892C8A-6BAA-48D8-8454-0C0794F79438}"/>
    <dgm:cxn modelId="{FDDEBAF0-C435-4B13-9A3A-969164DE2A64}" type="presOf" srcId="{13805DD6-4B24-4801-A815-4B564FFE04B9}" destId="{A198F30F-3AB8-4639-9235-9F7916C63E85}" srcOrd="0" destOrd="0" presId="urn:microsoft.com/office/officeart/2005/8/layout/default#14"/>
    <dgm:cxn modelId="{1363F0D1-7E67-4E62-9E87-BD208C4F6F4C}" srcId="{AD882269-1729-4939-B278-7EA3240C4197}" destId="{9D0FE34A-0E1B-4BAA-AE48-C71F49A18E11}" srcOrd="6" destOrd="0" parTransId="{D2CA855D-DEED-4B5F-9BC5-58FAAB403A80}" sibTransId="{95B3204B-D055-47A7-85D3-A5ABAA7B57AC}"/>
    <dgm:cxn modelId="{8EF5AFC8-07CF-4558-8B6E-9E3522E2E9BB}" type="presOf" srcId="{15B56F61-870D-477E-AD0D-FE0014E433B8}" destId="{B2C3BC36-8C04-474B-9BF8-9B1CA5EDF493}" srcOrd="0" destOrd="0" presId="urn:microsoft.com/office/officeart/2005/8/layout/default#14"/>
    <dgm:cxn modelId="{2E769F07-A0B1-41CE-9FEE-A4CF70642ECB}" type="presOf" srcId="{693A4F77-C71E-4A7A-8644-1F70A5ABF51E}" destId="{EBEE5B74-C642-43CE-9829-E0D9864F2A0A}" srcOrd="0" destOrd="0" presId="urn:microsoft.com/office/officeart/2005/8/layout/default#14"/>
    <dgm:cxn modelId="{739B6F98-A732-4BD5-808A-7E98BF1F7296}" srcId="{AD882269-1729-4939-B278-7EA3240C4197}" destId="{693A4F77-C71E-4A7A-8644-1F70A5ABF51E}" srcOrd="0" destOrd="0" parTransId="{EEEC8FB9-E5AF-4774-9F24-822FCB662CA3}" sibTransId="{8E0278A7-7E97-4999-83B4-3204545569F7}"/>
    <dgm:cxn modelId="{A657156B-5F13-4575-A9ED-2996422B42FC}" type="presOf" srcId="{09DFF511-E5BD-49B0-93B8-16C0FF7063BA}" destId="{B69C848F-8C9D-42AD-B965-1341D0684F9D}" srcOrd="0" destOrd="0" presId="urn:microsoft.com/office/officeart/2005/8/layout/default#14"/>
    <dgm:cxn modelId="{BD67CAE2-4062-4FC9-921C-FF40E1D773D4}" srcId="{AD882269-1729-4939-B278-7EA3240C4197}" destId="{15B56F61-870D-477E-AD0D-FE0014E433B8}" srcOrd="5" destOrd="0" parTransId="{B0B34857-72EC-4745-995E-CBEEC84F861B}" sibTransId="{E1EF0975-FDCD-4CB2-9412-F0A4FDEB508C}"/>
    <dgm:cxn modelId="{15C54FC6-D42E-4C7F-99DB-90D78ECE8EC1}" srcId="{AD882269-1729-4939-B278-7EA3240C4197}" destId="{13805DD6-4B24-4801-A815-4B564FFE04B9}" srcOrd="1" destOrd="0" parTransId="{0F7D5D1E-A9C8-4E57-84E8-9392FF1BFFED}" sibTransId="{0C82058F-6EC9-4B1E-A571-A0677DA0EF91}"/>
    <dgm:cxn modelId="{0A5A4305-8077-40C3-9672-DEB6FC0D350B}" srcId="{AD882269-1729-4939-B278-7EA3240C4197}" destId="{2B51FE2F-8670-4279-99C0-B46DCE93694A}" srcOrd="3" destOrd="0" parTransId="{E99A58D3-8388-4267-817A-3476284C465B}" sibTransId="{22DFA358-844C-4A8B-A452-85537348574B}"/>
    <dgm:cxn modelId="{BD87B7D8-A4AB-4B79-85B2-A164396FF8B3}" type="presParOf" srcId="{65E96A5C-22E0-416B-9C23-11D0A62F3CDA}" destId="{EBEE5B74-C642-43CE-9829-E0D9864F2A0A}" srcOrd="0" destOrd="0" presId="urn:microsoft.com/office/officeart/2005/8/layout/default#14"/>
    <dgm:cxn modelId="{158A426B-9C97-4135-A937-E78A5069FC90}" type="presParOf" srcId="{65E96A5C-22E0-416B-9C23-11D0A62F3CDA}" destId="{EF567766-C76F-44EF-A086-AAF433C93B68}" srcOrd="1" destOrd="0" presId="urn:microsoft.com/office/officeart/2005/8/layout/default#14"/>
    <dgm:cxn modelId="{493A0A69-2DF6-4B58-AD27-AF657DEF56D4}" type="presParOf" srcId="{65E96A5C-22E0-416B-9C23-11D0A62F3CDA}" destId="{A198F30F-3AB8-4639-9235-9F7916C63E85}" srcOrd="2" destOrd="0" presId="urn:microsoft.com/office/officeart/2005/8/layout/default#14"/>
    <dgm:cxn modelId="{A34F0220-9B7C-4650-AA0D-E70252E2D6DB}" type="presParOf" srcId="{65E96A5C-22E0-416B-9C23-11D0A62F3CDA}" destId="{5E3D273B-F440-43DF-9FCE-FEBE64217378}" srcOrd="3" destOrd="0" presId="urn:microsoft.com/office/officeart/2005/8/layout/default#14"/>
    <dgm:cxn modelId="{C49E682F-0BED-496E-A5F0-2A3292B1C1DF}" type="presParOf" srcId="{65E96A5C-22E0-416B-9C23-11D0A62F3CDA}" destId="{A5C7A809-D315-4988-AE72-D3D36D44CAE8}" srcOrd="4" destOrd="0" presId="urn:microsoft.com/office/officeart/2005/8/layout/default#14"/>
    <dgm:cxn modelId="{3B832419-12A8-4BD4-B926-7F144123111E}" type="presParOf" srcId="{65E96A5C-22E0-416B-9C23-11D0A62F3CDA}" destId="{3FB5C89E-CEFF-4EB4-8C27-17FB0EA6E3BE}" srcOrd="5" destOrd="0" presId="urn:microsoft.com/office/officeart/2005/8/layout/default#14"/>
    <dgm:cxn modelId="{C6C40EC7-7069-4655-8AC0-9CB7A9BA1269}" type="presParOf" srcId="{65E96A5C-22E0-416B-9C23-11D0A62F3CDA}" destId="{1CF0196A-BF3E-4F19-95AB-32D253F99AA8}" srcOrd="6" destOrd="0" presId="urn:microsoft.com/office/officeart/2005/8/layout/default#14"/>
    <dgm:cxn modelId="{78472E99-8EA7-4F5D-AF37-A2E69386CDC2}" type="presParOf" srcId="{65E96A5C-22E0-416B-9C23-11D0A62F3CDA}" destId="{38727709-FE23-4F3C-8CF4-9DE4972FDCBB}" srcOrd="7" destOrd="0" presId="urn:microsoft.com/office/officeart/2005/8/layout/default#14"/>
    <dgm:cxn modelId="{2A2A0480-6CB6-444C-A8B8-68BE33A939E1}" type="presParOf" srcId="{65E96A5C-22E0-416B-9C23-11D0A62F3CDA}" destId="{B69C848F-8C9D-42AD-B965-1341D0684F9D}" srcOrd="8" destOrd="0" presId="urn:microsoft.com/office/officeart/2005/8/layout/default#14"/>
    <dgm:cxn modelId="{6EB3AB6C-6C03-47D6-BBCD-222AE6E9ADF0}" type="presParOf" srcId="{65E96A5C-22E0-416B-9C23-11D0A62F3CDA}" destId="{45565732-7A96-44D8-98FA-8EA111D89286}" srcOrd="9" destOrd="0" presId="urn:microsoft.com/office/officeart/2005/8/layout/default#14"/>
    <dgm:cxn modelId="{574358B1-5140-4BED-AB80-009F601C12B7}" type="presParOf" srcId="{65E96A5C-22E0-416B-9C23-11D0A62F3CDA}" destId="{B2C3BC36-8C04-474B-9BF8-9B1CA5EDF493}" srcOrd="10" destOrd="0" presId="urn:microsoft.com/office/officeart/2005/8/layout/default#14"/>
    <dgm:cxn modelId="{6B6A7E8B-A004-4ACC-BEC6-1D2A8DA162B2}" type="presParOf" srcId="{65E96A5C-22E0-416B-9C23-11D0A62F3CDA}" destId="{D2066657-D23F-47FB-8B8C-15807F34091F}" srcOrd="11" destOrd="0" presId="urn:microsoft.com/office/officeart/2005/8/layout/default#14"/>
    <dgm:cxn modelId="{EA2379BC-2877-4BC5-A1F6-EF0E6348EA04}" type="presParOf" srcId="{65E96A5C-22E0-416B-9C23-11D0A62F3CDA}" destId="{F0B2F5D9-DF28-4A7C-A4AD-B00110AE65E5}" srcOrd="12" destOrd="0" presId="urn:microsoft.com/office/officeart/2005/8/layout/default#1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671649-4823-4086-AA5B-9499AE694C32}" type="doc">
      <dgm:prSet loTypeId="urn:microsoft.com/office/officeart/2005/8/layout/vList2" loCatId="list" qsTypeId="urn:microsoft.com/office/officeart/2005/8/quickstyle/simple3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3830328D-E6EC-446E-9071-C9141BA44FFA}">
      <dgm:prSet phldrT="[Text]"/>
      <dgm:spPr/>
      <dgm:t>
        <a:bodyPr/>
        <a:lstStyle/>
        <a:p>
          <a:r>
            <a:rPr lang="en-US" dirty="0" smtClean="0"/>
            <a:t>The </a:t>
          </a:r>
          <a:r>
            <a:rPr lang="en-US" b="1" dirty="0" smtClean="0">
              <a:solidFill>
                <a:srgbClr val="A52439"/>
              </a:solidFill>
            </a:rPr>
            <a:t>power supply</a:t>
          </a:r>
          <a:r>
            <a:rPr lang="en-US" b="1" i="1" dirty="0" smtClean="0">
              <a:solidFill>
                <a:srgbClr val="A52439"/>
              </a:solidFill>
            </a:rPr>
            <a:t> </a:t>
          </a:r>
          <a:r>
            <a:rPr lang="en-US" b="0" i="0" dirty="0" smtClean="0"/>
            <a:t>converts the wall outlet AC power into DC power</a:t>
          </a:r>
          <a:endParaRPr lang="en-US" dirty="0"/>
        </a:p>
      </dgm:t>
    </dgm:pt>
    <dgm:pt modelId="{3194A38D-345B-4296-B0BD-E0F7A9E0F18B}" type="parTrans" cxnId="{BA1187E8-4D37-467B-8ABB-6850E06DB20E}">
      <dgm:prSet/>
      <dgm:spPr/>
      <dgm:t>
        <a:bodyPr/>
        <a:lstStyle/>
        <a:p>
          <a:endParaRPr lang="en-US"/>
        </a:p>
      </dgm:t>
    </dgm:pt>
    <dgm:pt modelId="{B3EA9856-1445-455D-B255-AC620D5FCF85}" type="sibTrans" cxnId="{BA1187E8-4D37-467B-8ABB-6850E06DB20E}">
      <dgm:prSet/>
      <dgm:spPr/>
      <dgm:t>
        <a:bodyPr/>
        <a:lstStyle/>
        <a:p>
          <a:endParaRPr lang="en-US"/>
        </a:p>
      </dgm:t>
    </dgm:pt>
    <dgm:pt modelId="{4CE77C02-33E6-4FB1-BF00-D82E2B3B9FB3}">
      <dgm:prSet phldrT="[Text]"/>
      <dgm:spPr/>
      <dgm:t>
        <a:bodyPr/>
        <a:lstStyle/>
        <a:p>
          <a:r>
            <a:rPr lang="en-US" dirty="0" smtClean="0"/>
            <a:t>Some external peripherals have an </a:t>
          </a:r>
          <a:r>
            <a:rPr lang="en-US" b="1" dirty="0" smtClean="0">
              <a:solidFill>
                <a:srgbClr val="A52439"/>
              </a:solidFill>
            </a:rPr>
            <a:t>AC adapter</a:t>
          </a:r>
          <a:r>
            <a:rPr lang="en-US" b="0" dirty="0" smtClean="0"/>
            <a:t>, which is an external power supply</a:t>
          </a:r>
          <a:endParaRPr lang="en-US" dirty="0"/>
        </a:p>
      </dgm:t>
    </dgm:pt>
    <dgm:pt modelId="{E89D9D7A-C67B-41CF-9BD4-3B51C2239566}" type="parTrans" cxnId="{927D27DD-C934-4287-ABFC-DF44246CCACE}">
      <dgm:prSet/>
      <dgm:spPr/>
      <dgm:t>
        <a:bodyPr/>
        <a:lstStyle/>
        <a:p>
          <a:endParaRPr lang="en-US"/>
        </a:p>
      </dgm:t>
    </dgm:pt>
    <dgm:pt modelId="{513E4453-7D4D-438D-BBC0-F5CBB7BE4D2A}" type="sibTrans" cxnId="{927D27DD-C934-4287-ABFC-DF44246CCACE}">
      <dgm:prSet/>
      <dgm:spPr/>
      <dgm:t>
        <a:bodyPr/>
        <a:lstStyle/>
        <a:p>
          <a:endParaRPr lang="en-US"/>
        </a:p>
      </dgm:t>
    </dgm:pt>
    <dgm:pt modelId="{08B52EA4-7AA7-44CF-9001-D082998757C2}" type="pres">
      <dgm:prSet presAssocID="{42671649-4823-4086-AA5B-9499AE694C3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69C25E-E06E-4C75-BF20-D0AB072D4642}" type="pres">
      <dgm:prSet presAssocID="{3830328D-E6EC-446E-9071-C9141BA44FF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8A154D-7798-495A-A939-7710F49A4914}" type="pres">
      <dgm:prSet presAssocID="{B3EA9856-1445-455D-B255-AC620D5FCF85}" presName="spacer" presStyleCnt="0"/>
      <dgm:spPr/>
    </dgm:pt>
    <dgm:pt modelId="{9C27A1B3-A8C4-4516-9C1D-E78DD29DA4F8}" type="pres">
      <dgm:prSet presAssocID="{4CE77C02-33E6-4FB1-BF00-D82E2B3B9FB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F85DBA-E990-476A-9E5B-1C07195BB416}" type="presOf" srcId="{3830328D-E6EC-446E-9071-C9141BA44FFA}" destId="{5969C25E-E06E-4C75-BF20-D0AB072D4642}" srcOrd="0" destOrd="0" presId="urn:microsoft.com/office/officeart/2005/8/layout/vList2"/>
    <dgm:cxn modelId="{0053956B-82D6-42E6-A113-03B731860826}" type="presOf" srcId="{42671649-4823-4086-AA5B-9499AE694C32}" destId="{08B52EA4-7AA7-44CF-9001-D082998757C2}" srcOrd="0" destOrd="0" presId="urn:microsoft.com/office/officeart/2005/8/layout/vList2"/>
    <dgm:cxn modelId="{94E01E38-9F5E-445D-B9E5-F52758B06C58}" type="presOf" srcId="{4CE77C02-33E6-4FB1-BF00-D82E2B3B9FB3}" destId="{9C27A1B3-A8C4-4516-9C1D-E78DD29DA4F8}" srcOrd="0" destOrd="0" presId="urn:microsoft.com/office/officeart/2005/8/layout/vList2"/>
    <dgm:cxn modelId="{927D27DD-C934-4287-ABFC-DF44246CCACE}" srcId="{42671649-4823-4086-AA5B-9499AE694C32}" destId="{4CE77C02-33E6-4FB1-BF00-D82E2B3B9FB3}" srcOrd="1" destOrd="0" parTransId="{E89D9D7A-C67B-41CF-9BD4-3B51C2239566}" sibTransId="{513E4453-7D4D-438D-BBC0-F5CBB7BE4D2A}"/>
    <dgm:cxn modelId="{BA1187E8-4D37-467B-8ABB-6850E06DB20E}" srcId="{42671649-4823-4086-AA5B-9499AE694C32}" destId="{3830328D-E6EC-446E-9071-C9141BA44FFA}" srcOrd="0" destOrd="0" parTransId="{3194A38D-345B-4296-B0BD-E0F7A9E0F18B}" sibTransId="{B3EA9856-1445-455D-B255-AC620D5FCF85}"/>
    <dgm:cxn modelId="{CD80C1B2-10B5-4484-88E9-099A21D976AC}" type="presParOf" srcId="{08B52EA4-7AA7-44CF-9001-D082998757C2}" destId="{5969C25E-E06E-4C75-BF20-D0AB072D4642}" srcOrd="0" destOrd="0" presId="urn:microsoft.com/office/officeart/2005/8/layout/vList2"/>
    <dgm:cxn modelId="{85B4AFD3-0798-4D7F-BE4D-FF0CD46287EB}" type="presParOf" srcId="{08B52EA4-7AA7-44CF-9001-D082998757C2}" destId="{238A154D-7798-495A-A939-7710F49A4914}" srcOrd="1" destOrd="0" presId="urn:microsoft.com/office/officeart/2005/8/layout/vList2"/>
    <dgm:cxn modelId="{4C173E00-B1F0-4390-AE5E-E10EBA4DFFC6}" type="presParOf" srcId="{08B52EA4-7AA7-44CF-9001-D082998757C2}" destId="{9C27A1B3-A8C4-4516-9C1D-E78DD29DA4F8}" srcOrd="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45D256-D815-44EE-84E4-2A1C54B49FE3}" type="doc">
      <dgm:prSet loTypeId="urn:microsoft.com/office/officeart/2005/8/layout/pList2#3" loCatId="list" qsTypeId="urn:microsoft.com/office/officeart/2005/8/quickstyle/simple1" qsCatId="simple" csTypeId="urn:microsoft.com/office/officeart/2005/8/colors/accent2_2" csCatId="accent2" phldr="1"/>
      <dgm:spPr/>
    </dgm:pt>
    <dgm:pt modelId="{B4E562F2-791D-4A7B-B365-38287B32B740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smtClean="0"/>
            <a:t>Home</a:t>
          </a:r>
        </a:p>
        <a:p>
          <a:r>
            <a:rPr lang="en-US" b="0" dirty="0" smtClean="0"/>
            <a:t>Intel Core i5 or </a:t>
          </a:r>
          <a:br>
            <a:rPr lang="en-US" b="0" dirty="0" smtClean="0"/>
          </a:br>
          <a:r>
            <a:rPr lang="en-US" b="0" dirty="0" smtClean="0"/>
            <a:t>Intel Core 2 i3 or </a:t>
          </a:r>
          <a:br>
            <a:rPr lang="en-US" b="0" dirty="0" smtClean="0"/>
          </a:br>
          <a:r>
            <a:rPr lang="en-US" b="0" dirty="0" smtClean="0"/>
            <a:t>AMD Athlon II or</a:t>
          </a:r>
          <a:br>
            <a:rPr lang="en-US" b="0" dirty="0" smtClean="0"/>
          </a:br>
          <a:r>
            <a:rPr lang="en-US" b="0" dirty="0" smtClean="0"/>
            <a:t>AMD Sempron</a:t>
          </a:r>
        </a:p>
        <a:p>
          <a:endParaRPr lang="en-US" b="0" dirty="0" smtClean="0"/>
        </a:p>
        <a:p>
          <a:r>
            <a:rPr lang="en-US" b="0" dirty="0" smtClean="0"/>
            <a:t>Minimum RAM: 2 GB</a:t>
          </a:r>
          <a:endParaRPr lang="en-US" b="0" dirty="0"/>
        </a:p>
      </dgm:t>
    </dgm:pt>
    <dgm:pt modelId="{7729356A-D8BF-4935-84BC-E270093EEC77}" type="parTrans" cxnId="{09FDDF68-374C-46AF-917C-9E9FC62E3E98}">
      <dgm:prSet/>
      <dgm:spPr/>
      <dgm:t>
        <a:bodyPr/>
        <a:lstStyle/>
        <a:p>
          <a:endParaRPr lang="en-US"/>
        </a:p>
      </dgm:t>
    </dgm:pt>
    <dgm:pt modelId="{0A5E3504-F2D0-4361-AA4C-446C89F1F6B5}" type="sibTrans" cxnId="{09FDDF68-374C-46AF-917C-9E9FC62E3E98}">
      <dgm:prSet/>
      <dgm:spPr/>
      <dgm:t>
        <a:bodyPr/>
        <a:lstStyle/>
        <a:p>
          <a:endParaRPr lang="en-US"/>
        </a:p>
      </dgm:t>
    </dgm:pt>
    <dgm:pt modelId="{B092F18C-D48D-4CA0-B0F8-55A5583B0838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smtClean="0"/>
            <a:t>Small Office/</a:t>
          </a:r>
          <a:br>
            <a:rPr lang="en-US" b="1" dirty="0" smtClean="0"/>
          </a:br>
          <a:r>
            <a:rPr lang="en-US" b="1" dirty="0" smtClean="0"/>
            <a:t>Home Office</a:t>
          </a:r>
        </a:p>
        <a:p>
          <a:r>
            <a:rPr lang="en-US" b="0" dirty="0" smtClean="0"/>
            <a:t>Intel Core i7 or </a:t>
          </a:r>
          <a:br>
            <a:rPr lang="en-US" b="0" dirty="0" smtClean="0"/>
          </a:br>
          <a:r>
            <a:rPr lang="en-US" b="0" dirty="0" smtClean="0"/>
            <a:t>Intel Core i7 Extreme or AMD </a:t>
          </a:r>
          <a:r>
            <a:rPr lang="en-US" b="0" dirty="0" err="1" smtClean="0"/>
            <a:t>Phenom</a:t>
          </a:r>
          <a:r>
            <a:rPr lang="en-US" b="0" dirty="0" smtClean="0"/>
            <a:t> II or </a:t>
          </a:r>
          <a:br>
            <a:rPr lang="en-US" b="0" dirty="0" smtClean="0"/>
          </a:br>
          <a:r>
            <a:rPr lang="en-US" b="0" dirty="0" smtClean="0"/>
            <a:t>AMD Athlon II</a:t>
          </a:r>
        </a:p>
        <a:p>
          <a:endParaRPr lang="en-US" b="1" dirty="0" smtClean="0"/>
        </a:p>
        <a:p>
          <a:r>
            <a:rPr lang="en-US" b="0" dirty="0" smtClean="0"/>
            <a:t>Minimum RAM: 4 GB</a:t>
          </a:r>
          <a:endParaRPr lang="en-US" b="0" dirty="0"/>
        </a:p>
      </dgm:t>
    </dgm:pt>
    <dgm:pt modelId="{615EF751-008C-4E56-9AC5-88B8A2FCCCA6}" type="parTrans" cxnId="{97C93BD9-F402-4E85-AA01-C0FF41432278}">
      <dgm:prSet/>
      <dgm:spPr/>
      <dgm:t>
        <a:bodyPr/>
        <a:lstStyle/>
        <a:p>
          <a:endParaRPr lang="en-US"/>
        </a:p>
      </dgm:t>
    </dgm:pt>
    <dgm:pt modelId="{6B9EBED5-E4E9-465E-A673-D2BA33398E11}" type="sibTrans" cxnId="{97C93BD9-F402-4E85-AA01-C0FF41432278}">
      <dgm:prSet/>
      <dgm:spPr/>
      <dgm:t>
        <a:bodyPr/>
        <a:lstStyle/>
        <a:p>
          <a:endParaRPr lang="en-US"/>
        </a:p>
      </dgm:t>
    </dgm:pt>
    <dgm:pt modelId="{500A649E-DD76-4545-B148-FB45727DF691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smtClean="0"/>
            <a:t>Mobile</a:t>
          </a:r>
        </a:p>
        <a:p>
          <a:r>
            <a:rPr lang="en-US" b="0" dirty="0" smtClean="0"/>
            <a:t>Intel Core i7 Extreme or </a:t>
          </a:r>
          <a:br>
            <a:rPr lang="en-US" b="0" dirty="0" smtClean="0"/>
          </a:br>
          <a:r>
            <a:rPr lang="en-US" b="0" dirty="0" smtClean="0"/>
            <a:t>Intel Core i7 or</a:t>
          </a:r>
          <a:br>
            <a:rPr lang="en-US" b="0" dirty="0" smtClean="0"/>
          </a:br>
          <a:r>
            <a:rPr lang="en-US" b="0" dirty="0" smtClean="0"/>
            <a:t>AMD </a:t>
          </a:r>
          <a:r>
            <a:rPr lang="en-US" b="0" dirty="0" err="1" smtClean="0"/>
            <a:t>Phenom</a:t>
          </a:r>
          <a:r>
            <a:rPr lang="en-US" b="0" dirty="0" smtClean="0"/>
            <a:t> II or </a:t>
          </a:r>
          <a:br>
            <a:rPr lang="en-US" b="0" dirty="0" smtClean="0"/>
          </a:br>
          <a:r>
            <a:rPr lang="en-US" b="0" dirty="0" smtClean="0"/>
            <a:t>AMD </a:t>
          </a:r>
          <a:r>
            <a:rPr lang="en-US" b="0" dirty="0" err="1" smtClean="0"/>
            <a:t>Turion</a:t>
          </a:r>
          <a:r>
            <a:rPr lang="en-US" b="0" dirty="0" smtClean="0"/>
            <a:t> II</a:t>
          </a:r>
        </a:p>
        <a:p>
          <a:endParaRPr lang="en-US" b="0" dirty="0" smtClean="0"/>
        </a:p>
        <a:p>
          <a:r>
            <a:rPr lang="en-US" b="0" dirty="0" smtClean="0"/>
            <a:t>Minimum RAM: 2 GB</a:t>
          </a:r>
          <a:endParaRPr lang="en-US" b="0" dirty="0"/>
        </a:p>
      </dgm:t>
    </dgm:pt>
    <dgm:pt modelId="{4723F196-06B6-4BD0-AF07-0CF4A9460260}" type="parTrans" cxnId="{079D8C4B-7804-472B-8CAA-FD44C76A7E45}">
      <dgm:prSet/>
      <dgm:spPr/>
      <dgm:t>
        <a:bodyPr/>
        <a:lstStyle/>
        <a:p>
          <a:endParaRPr lang="en-US"/>
        </a:p>
      </dgm:t>
    </dgm:pt>
    <dgm:pt modelId="{2E4B6B43-E174-4B47-8A8B-959BFB3C70E8}" type="sibTrans" cxnId="{079D8C4B-7804-472B-8CAA-FD44C76A7E45}">
      <dgm:prSet/>
      <dgm:spPr/>
      <dgm:t>
        <a:bodyPr/>
        <a:lstStyle/>
        <a:p>
          <a:endParaRPr lang="en-US"/>
        </a:p>
      </dgm:t>
    </dgm:pt>
    <dgm:pt modelId="{F6BE7295-C978-4DE4-83C4-79B5C132B6F9}" type="pres">
      <dgm:prSet presAssocID="{2845D256-D815-44EE-84E4-2A1C54B49FE3}" presName="Name0" presStyleCnt="0">
        <dgm:presLayoutVars>
          <dgm:dir/>
          <dgm:resizeHandles val="exact"/>
        </dgm:presLayoutVars>
      </dgm:prSet>
      <dgm:spPr/>
    </dgm:pt>
    <dgm:pt modelId="{5324BD58-048A-4915-A03E-F7BDDB5F488E}" type="pres">
      <dgm:prSet presAssocID="{2845D256-D815-44EE-84E4-2A1C54B49FE3}" presName="bkgdShp" presStyleLbl="alignAccFollowNode1" presStyleIdx="0" presStyleCnt="1"/>
      <dgm:spPr/>
    </dgm:pt>
    <dgm:pt modelId="{01BEFFE6-CAFE-4345-90E8-83E8630E81E4}" type="pres">
      <dgm:prSet presAssocID="{2845D256-D815-44EE-84E4-2A1C54B49FE3}" presName="linComp" presStyleCnt="0"/>
      <dgm:spPr/>
    </dgm:pt>
    <dgm:pt modelId="{F7135DE2-93A3-42C5-80D1-03E2B1AAEE76}" type="pres">
      <dgm:prSet presAssocID="{B4E562F2-791D-4A7B-B365-38287B32B740}" presName="compNode" presStyleCnt="0"/>
      <dgm:spPr/>
    </dgm:pt>
    <dgm:pt modelId="{7A493F9A-E222-4AD0-89F9-B92AF8BC9FB6}" type="pres">
      <dgm:prSet presAssocID="{B4E562F2-791D-4A7B-B365-38287B32B74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4C6A87-3FF2-4439-9144-E04A2092A95D}" type="pres">
      <dgm:prSet presAssocID="{B4E562F2-791D-4A7B-B365-38287B32B740}" presName="invisiNode" presStyleLbl="node1" presStyleIdx="0" presStyleCnt="3"/>
      <dgm:spPr/>
    </dgm:pt>
    <dgm:pt modelId="{6B66CFE1-77C6-41BF-8FE4-9BBF1BB8E2D0}" type="pres">
      <dgm:prSet presAssocID="{B4E562F2-791D-4A7B-B365-38287B32B740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AB63C64-68FB-41C2-9730-E86D4E5BAAA1}" type="pres">
      <dgm:prSet presAssocID="{0A5E3504-F2D0-4361-AA4C-446C89F1F6B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DAEF210-E700-4A0A-8B18-5EC053C8F222}" type="pres">
      <dgm:prSet presAssocID="{B092F18C-D48D-4CA0-B0F8-55A5583B0838}" presName="compNode" presStyleCnt="0"/>
      <dgm:spPr/>
    </dgm:pt>
    <dgm:pt modelId="{E31BE31C-67EB-4E6C-B41B-2238401430D6}" type="pres">
      <dgm:prSet presAssocID="{B092F18C-D48D-4CA0-B0F8-55A5583B083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7E37FB-99C3-4B55-AFB2-626803306A33}" type="pres">
      <dgm:prSet presAssocID="{B092F18C-D48D-4CA0-B0F8-55A5583B0838}" presName="invisiNode" presStyleLbl="node1" presStyleIdx="1" presStyleCnt="3"/>
      <dgm:spPr/>
    </dgm:pt>
    <dgm:pt modelId="{D992F7AE-45A4-4EEA-8C88-39FF6D26E127}" type="pres">
      <dgm:prSet presAssocID="{B092F18C-D48D-4CA0-B0F8-55A5583B0838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7F07888-AA15-4BD2-A0BD-443EE69A2241}" type="pres">
      <dgm:prSet presAssocID="{6B9EBED5-E4E9-465E-A673-D2BA33398E11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5A729D0-E9D2-4F5E-818B-0B78E3B2A3D4}" type="pres">
      <dgm:prSet presAssocID="{500A649E-DD76-4545-B148-FB45727DF691}" presName="compNode" presStyleCnt="0"/>
      <dgm:spPr/>
    </dgm:pt>
    <dgm:pt modelId="{6191CE3B-1661-4F6D-8CCE-42CA092AFCB9}" type="pres">
      <dgm:prSet presAssocID="{500A649E-DD76-4545-B148-FB45727DF69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3DAAF-EC6D-4C9B-B900-CD81F15C2ECF}" type="pres">
      <dgm:prSet presAssocID="{500A649E-DD76-4545-B148-FB45727DF691}" presName="invisiNode" presStyleLbl="node1" presStyleIdx="2" presStyleCnt="3"/>
      <dgm:spPr/>
    </dgm:pt>
    <dgm:pt modelId="{966AAE80-3AE8-44BA-A8FD-83ADEA2FA89F}" type="pres">
      <dgm:prSet presAssocID="{500A649E-DD76-4545-B148-FB45727DF691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97C93BD9-F402-4E85-AA01-C0FF41432278}" srcId="{2845D256-D815-44EE-84E4-2A1C54B49FE3}" destId="{B092F18C-D48D-4CA0-B0F8-55A5583B0838}" srcOrd="1" destOrd="0" parTransId="{615EF751-008C-4E56-9AC5-88B8A2FCCCA6}" sibTransId="{6B9EBED5-E4E9-465E-A673-D2BA33398E11}"/>
    <dgm:cxn modelId="{29278A9B-C7DF-4FC7-BC2D-F037423FA8EF}" type="presOf" srcId="{2845D256-D815-44EE-84E4-2A1C54B49FE3}" destId="{F6BE7295-C978-4DE4-83C4-79B5C132B6F9}" srcOrd="0" destOrd="0" presId="urn:microsoft.com/office/officeart/2005/8/layout/pList2#3"/>
    <dgm:cxn modelId="{9BEDDF64-6957-47D2-B9C9-F991D61D7DCB}" type="presOf" srcId="{500A649E-DD76-4545-B148-FB45727DF691}" destId="{6191CE3B-1661-4F6D-8CCE-42CA092AFCB9}" srcOrd="0" destOrd="0" presId="urn:microsoft.com/office/officeart/2005/8/layout/pList2#3"/>
    <dgm:cxn modelId="{079D8C4B-7804-472B-8CAA-FD44C76A7E45}" srcId="{2845D256-D815-44EE-84E4-2A1C54B49FE3}" destId="{500A649E-DD76-4545-B148-FB45727DF691}" srcOrd="2" destOrd="0" parTransId="{4723F196-06B6-4BD0-AF07-0CF4A9460260}" sibTransId="{2E4B6B43-E174-4B47-8A8B-959BFB3C70E8}"/>
    <dgm:cxn modelId="{09FDDF68-374C-46AF-917C-9E9FC62E3E98}" srcId="{2845D256-D815-44EE-84E4-2A1C54B49FE3}" destId="{B4E562F2-791D-4A7B-B365-38287B32B740}" srcOrd="0" destOrd="0" parTransId="{7729356A-D8BF-4935-84BC-E270093EEC77}" sibTransId="{0A5E3504-F2D0-4361-AA4C-446C89F1F6B5}"/>
    <dgm:cxn modelId="{DBCC4DDC-85D9-4AFC-913C-92D5EA5200FC}" type="presOf" srcId="{B4E562F2-791D-4A7B-B365-38287B32B740}" destId="{7A493F9A-E222-4AD0-89F9-B92AF8BC9FB6}" srcOrd="0" destOrd="0" presId="urn:microsoft.com/office/officeart/2005/8/layout/pList2#3"/>
    <dgm:cxn modelId="{C857584B-BF1E-473D-9447-7BEDB57EAACE}" type="presOf" srcId="{B092F18C-D48D-4CA0-B0F8-55A5583B0838}" destId="{E31BE31C-67EB-4E6C-B41B-2238401430D6}" srcOrd="0" destOrd="0" presId="urn:microsoft.com/office/officeart/2005/8/layout/pList2#3"/>
    <dgm:cxn modelId="{35988793-E52A-4FC0-918C-565596567D23}" type="presOf" srcId="{0A5E3504-F2D0-4361-AA4C-446C89F1F6B5}" destId="{1AB63C64-68FB-41C2-9730-E86D4E5BAAA1}" srcOrd="0" destOrd="0" presId="urn:microsoft.com/office/officeart/2005/8/layout/pList2#3"/>
    <dgm:cxn modelId="{1720DB54-808F-42E8-AC9D-3CAB3A4A7A46}" type="presOf" srcId="{6B9EBED5-E4E9-465E-A673-D2BA33398E11}" destId="{97F07888-AA15-4BD2-A0BD-443EE69A2241}" srcOrd="0" destOrd="0" presId="urn:microsoft.com/office/officeart/2005/8/layout/pList2#3"/>
    <dgm:cxn modelId="{F2D6D720-8D55-4484-939C-FD241187F56E}" type="presParOf" srcId="{F6BE7295-C978-4DE4-83C4-79B5C132B6F9}" destId="{5324BD58-048A-4915-A03E-F7BDDB5F488E}" srcOrd="0" destOrd="0" presId="urn:microsoft.com/office/officeart/2005/8/layout/pList2#3"/>
    <dgm:cxn modelId="{99B175F7-98EA-479D-87D1-0ADAFCC23748}" type="presParOf" srcId="{F6BE7295-C978-4DE4-83C4-79B5C132B6F9}" destId="{01BEFFE6-CAFE-4345-90E8-83E8630E81E4}" srcOrd="1" destOrd="0" presId="urn:microsoft.com/office/officeart/2005/8/layout/pList2#3"/>
    <dgm:cxn modelId="{CB2E4ADB-0911-4ECB-A233-5FF58ADE7702}" type="presParOf" srcId="{01BEFFE6-CAFE-4345-90E8-83E8630E81E4}" destId="{F7135DE2-93A3-42C5-80D1-03E2B1AAEE76}" srcOrd="0" destOrd="0" presId="urn:microsoft.com/office/officeart/2005/8/layout/pList2#3"/>
    <dgm:cxn modelId="{47738440-2B88-41CB-92E1-353EE4440167}" type="presParOf" srcId="{F7135DE2-93A3-42C5-80D1-03E2B1AAEE76}" destId="{7A493F9A-E222-4AD0-89F9-B92AF8BC9FB6}" srcOrd="0" destOrd="0" presId="urn:microsoft.com/office/officeart/2005/8/layout/pList2#3"/>
    <dgm:cxn modelId="{5A0C0248-726D-438D-A7C5-451B753DAFA6}" type="presParOf" srcId="{F7135DE2-93A3-42C5-80D1-03E2B1AAEE76}" destId="{4B4C6A87-3FF2-4439-9144-E04A2092A95D}" srcOrd="1" destOrd="0" presId="urn:microsoft.com/office/officeart/2005/8/layout/pList2#3"/>
    <dgm:cxn modelId="{5DCBF4BC-AF6D-4C06-A74A-CB846692E967}" type="presParOf" srcId="{F7135DE2-93A3-42C5-80D1-03E2B1AAEE76}" destId="{6B66CFE1-77C6-41BF-8FE4-9BBF1BB8E2D0}" srcOrd="2" destOrd="0" presId="urn:microsoft.com/office/officeart/2005/8/layout/pList2#3"/>
    <dgm:cxn modelId="{55B8AC72-94FD-449E-9393-858FEF3B6704}" type="presParOf" srcId="{01BEFFE6-CAFE-4345-90E8-83E8630E81E4}" destId="{1AB63C64-68FB-41C2-9730-E86D4E5BAAA1}" srcOrd="1" destOrd="0" presId="urn:microsoft.com/office/officeart/2005/8/layout/pList2#3"/>
    <dgm:cxn modelId="{FE3AE057-1EE2-409B-9734-A653E7529C5E}" type="presParOf" srcId="{01BEFFE6-CAFE-4345-90E8-83E8630E81E4}" destId="{4DAEF210-E700-4A0A-8B18-5EC053C8F222}" srcOrd="2" destOrd="0" presId="urn:microsoft.com/office/officeart/2005/8/layout/pList2#3"/>
    <dgm:cxn modelId="{00A0397D-B24F-4662-B0F6-B753E037EBE5}" type="presParOf" srcId="{4DAEF210-E700-4A0A-8B18-5EC053C8F222}" destId="{E31BE31C-67EB-4E6C-B41B-2238401430D6}" srcOrd="0" destOrd="0" presId="urn:microsoft.com/office/officeart/2005/8/layout/pList2#3"/>
    <dgm:cxn modelId="{7E6564FC-0429-43F9-91DD-638DC6B10C03}" type="presParOf" srcId="{4DAEF210-E700-4A0A-8B18-5EC053C8F222}" destId="{1D7E37FB-99C3-4B55-AFB2-626803306A33}" srcOrd="1" destOrd="0" presId="urn:microsoft.com/office/officeart/2005/8/layout/pList2#3"/>
    <dgm:cxn modelId="{143462D4-5BD1-4682-ABE0-ABD2D95EB353}" type="presParOf" srcId="{4DAEF210-E700-4A0A-8B18-5EC053C8F222}" destId="{D992F7AE-45A4-4EEA-8C88-39FF6D26E127}" srcOrd="2" destOrd="0" presId="urn:microsoft.com/office/officeart/2005/8/layout/pList2#3"/>
    <dgm:cxn modelId="{18951C2E-7FBF-478E-A239-87A1FBC36796}" type="presParOf" srcId="{01BEFFE6-CAFE-4345-90E8-83E8630E81E4}" destId="{97F07888-AA15-4BD2-A0BD-443EE69A2241}" srcOrd="3" destOrd="0" presId="urn:microsoft.com/office/officeart/2005/8/layout/pList2#3"/>
    <dgm:cxn modelId="{1149F4CE-6BBE-4DAF-8828-F6CF8645D5D7}" type="presParOf" srcId="{01BEFFE6-CAFE-4345-90E8-83E8630E81E4}" destId="{A5A729D0-E9D2-4F5E-818B-0B78E3B2A3D4}" srcOrd="4" destOrd="0" presId="urn:microsoft.com/office/officeart/2005/8/layout/pList2#3"/>
    <dgm:cxn modelId="{33B072DD-5C2C-4FF2-8996-490D83FE39B3}" type="presParOf" srcId="{A5A729D0-E9D2-4F5E-818B-0B78E3B2A3D4}" destId="{6191CE3B-1661-4F6D-8CCE-42CA092AFCB9}" srcOrd="0" destOrd="0" presId="urn:microsoft.com/office/officeart/2005/8/layout/pList2#3"/>
    <dgm:cxn modelId="{2B9FCD6E-281A-4F42-9EEA-E8027DD4263B}" type="presParOf" srcId="{A5A729D0-E9D2-4F5E-818B-0B78E3B2A3D4}" destId="{7CD3DAAF-EC6D-4C9B-B900-CD81F15C2ECF}" srcOrd="1" destOrd="0" presId="urn:microsoft.com/office/officeart/2005/8/layout/pList2#3"/>
    <dgm:cxn modelId="{4DD98F2F-A145-4053-9F14-302C174F44D2}" type="presParOf" srcId="{A5A729D0-E9D2-4F5E-818B-0B78E3B2A3D4}" destId="{966AAE80-3AE8-44BA-A8FD-83ADEA2FA89F}" srcOrd="2" destOrd="0" presId="urn:microsoft.com/office/officeart/2005/8/layout/pList2#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23142A-6D15-4F07-B931-F34555A85A83}" type="doc">
      <dgm:prSet loTypeId="urn:microsoft.com/office/officeart/2005/8/layout/pList2#4" loCatId="list" qsTypeId="urn:microsoft.com/office/officeart/2005/8/quickstyle/simple1" qsCatId="simple" csTypeId="urn:microsoft.com/office/officeart/2005/8/colors/accent2_2" csCatId="accent2" phldr="1"/>
      <dgm:spPr/>
    </dgm:pt>
    <dgm:pt modelId="{94019479-69F0-4FE6-A8CD-EA7A647851E6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smtClean="0"/>
            <a:t>Power</a:t>
          </a:r>
          <a:endParaRPr lang="en-US" b="0" dirty="0" smtClean="0"/>
        </a:p>
        <a:p>
          <a:r>
            <a:rPr lang="en-US" b="0" dirty="0" smtClean="0"/>
            <a:t>Intel Xeon or</a:t>
          </a:r>
          <a:br>
            <a:rPr lang="en-US" b="0" dirty="0" smtClean="0"/>
          </a:br>
          <a:r>
            <a:rPr lang="en-US" b="0" dirty="0" smtClean="0"/>
            <a:t>Intel Itanium or</a:t>
          </a:r>
          <a:br>
            <a:rPr lang="en-US" b="0" dirty="0" smtClean="0"/>
          </a:br>
          <a:r>
            <a:rPr lang="en-US" b="0" dirty="0" smtClean="0"/>
            <a:t>AMD Opteron</a:t>
          </a:r>
        </a:p>
        <a:p>
          <a:r>
            <a:rPr lang="en-US" b="0" dirty="0" smtClean="0"/>
            <a:t>Minimum RAM: 8 GB</a:t>
          </a:r>
          <a:endParaRPr lang="en-US" b="1" dirty="0"/>
        </a:p>
      </dgm:t>
    </dgm:pt>
    <dgm:pt modelId="{6A116186-D70B-40A0-B72F-DE8DCE1C7AB9}" type="parTrans" cxnId="{11E85837-01AF-4E17-AB6C-4D1763064A89}">
      <dgm:prSet/>
      <dgm:spPr/>
      <dgm:t>
        <a:bodyPr/>
        <a:lstStyle/>
        <a:p>
          <a:endParaRPr lang="en-US"/>
        </a:p>
      </dgm:t>
    </dgm:pt>
    <dgm:pt modelId="{47E1A66E-0E05-4BB9-8CF1-63B378101ECB}" type="sibTrans" cxnId="{11E85837-01AF-4E17-AB6C-4D1763064A89}">
      <dgm:prSet/>
      <dgm:spPr/>
      <dgm:t>
        <a:bodyPr/>
        <a:lstStyle/>
        <a:p>
          <a:endParaRPr lang="en-US"/>
        </a:p>
      </dgm:t>
    </dgm:pt>
    <dgm:pt modelId="{BC856B81-3BA0-4469-A1A3-6906CEFB8160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smtClean="0"/>
            <a:t>Enterprise</a:t>
          </a:r>
        </a:p>
        <a:p>
          <a:r>
            <a:rPr lang="en-US" b="0" dirty="0" smtClean="0"/>
            <a:t>Intel Core i7 or </a:t>
          </a:r>
          <a:br>
            <a:rPr lang="en-US" b="0" dirty="0" smtClean="0"/>
          </a:br>
          <a:r>
            <a:rPr lang="en-US" b="0" dirty="0" smtClean="0"/>
            <a:t>Intel Core i7 Extreme or AMD </a:t>
          </a:r>
          <a:r>
            <a:rPr lang="en-US" b="0" dirty="0" err="1" smtClean="0"/>
            <a:t>Phenom</a:t>
          </a:r>
          <a:r>
            <a:rPr lang="en-US" b="0" dirty="0" smtClean="0"/>
            <a:t> II or</a:t>
          </a:r>
          <a:br>
            <a:rPr lang="en-US" b="0" dirty="0" smtClean="0"/>
          </a:br>
          <a:r>
            <a:rPr lang="en-US" b="0" dirty="0" smtClean="0"/>
            <a:t>AMD Athlon II</a:t>
          </a:r>
        </a:p>
        <a:p>
          <a:endParaRPr lang="en-US" b="0" dirty="0" smtClean="0"/>
        </a:p>
        <a:p>
          <a:r>
            <a:rPr lang="en-US" b="0" dirty="0" smtClean="0"/>
            <a:t>Minimum RAM: 4 GB</a:t>
          </a:r>
          <a:endParaRPr lang="en-US" b="0" dirty="0"/>
        </a:p>
      </dgm:t>
    </dgm:pt>
    <dgm:pt modelId="{879B977A-0F5F-4D49-828B-A6B64AA2DBB3}" type="parTrans" cxnId="{4A6FDA95-F9EE-40D7-BCDF-E4F5BED2013A}">
      <dgm:prSet/>
      <dgm:spPr/>
      <dgm:t>
        <a:bodyPr/>
        <a:lstStyle/>
        <a:p>
          <a:endParaRPr lang="en-US"/>
        </a:p>
      </dgm:t>
    </dgm:pt>
    <dgm:pt modelId="{28A060F1-EB5E-44DD-B366-E6D977F9700E}" type="sibTrans" cxnId="{4A6FDA95-F9EE-40D7-BCDF-E4F5BED2013A}">
      <dgm:prSet/>
      <dgm:spPr/>
      <dgm:t>
        <a:bodyPr/>
        <a:lstStyle/>
        <a:p>
          <a:endParaRPr lang="en-US"/>
        </a:p>
      </dgm:t>
    </dgm:pt>
    <dgm:pt modelId="{FC7DFF3C-C93D-405A-BF58-A533E9A8857F}" type="pres">
      <dgm:prSet presAssocID="{BE23142A-6D15-4F07-B931-F34555A85A83}" presName="Name0" presStyleCnt="0">
        <dgm:presLayoutVars>
          <dgm:dir/>
          <dgm:resizeHandles val="exact"/>
        </dgm:presLayoutVars>
      </dgm:prSet>
      <dgm:spPr/>
    </dgm:pt>
    <dgm:pt modelId="{CC059BED-E5C7-4212-80AF-9D716FEBB469}" type="pres">
      <dgm:prSet presAssocID="{BE23142A-6D15-4F07-B931-F34555A85A83}" presName="bkgdShp" presStyleLbl="alignAccFollowNode1" presStyleIdx="0" presStyleCnt="1"/>
      <dgm:spPr/>
    </dgm:pt>
    <dgm:pt modelId="{E85A716A-00E2-4B1F-8671-6575DFB8A8BB}" type="pres">
      <dgm:prSet presAssocID="{BE23142A-6D15-4F07-B931-F34555A85A83}" presName="linComp" presStyleCnt="0"/>
      <dgm:spPr/>
    </dgm:pt>
    <dgm:pt modelId="{0DD45EF3-9902-47ED-8CA1-6AB02705A862}" type="pres">
      <dgm:prSet presAssocID="{94019479-69F0-4FE6-A8CD-EA7A647851E6}" presName="compNode" presStyleCnt="0"/>
      <dgm:spPr/>
    </dgm:pt>
    <dgm:pt modelId="{F8F355FD-BF34-4C16-BC92-5E49F6C4E641}" type="pres">
      <dgm:prSet presAssocID="{94019479-69F0-4FE6-A8CD-EA7A647851E6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6B1E28-A22E-455C-94D8-9AFD9364938B}" type="pres">
      <dgm:prSet presAssocID="{94019479-69F0-4FE6-A8CD-EA7A647851E6}" presName="invisiNode" presStyleLbl="node1" presStyleIdx="0" presStyleCnt="2"/>
      <dgm:spPr/>
    </dgm:pt>
    <dgm:pt modelId="{C97152E0-73A9-4EF4-840D-3BD9BD00E01F}" type="pres">
      <dgm:prSet presAssocID="{94019479-69F0-4FE6-A8CD-EA7A647851E6}" presName="imagNode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0FA5AC4-E026-4758-ADA0-DFBA4EFA7750}" type="pres">
      <dgm:prSet presAssocID="{47E1A66E-0E05-4BB9-8CF1-63B378101EC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B9ABC35-9928-4B1C-A841-F7C40FB3B86B}" type="pres">
      <dgm:prSet presAssocID="{BC856B81-3BA0-4469-A1A3-6906CEFB8160}" presName="compNode" presStyleCnt="0"/>
      <dgm:spPr/>
    </dgm:pt>
    <dgm:pt modelId="{9F79E965-816E-4EBA-8F33-393621FC914B}" type="pres">
      <dgm:prSet presAssocID="{BC856B81-3BA0-4469-A1A3-6906CEFB8160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581B43-489A-40E4-AB38-1676E9140F1B}" type="pres">
      <dgm:prSet presAssocID="{BC856B81-3BA0-4469-A1A3-6906CEFB8160}" presName="invisiNode" presStyleLbl="node1" presStyleIdx="1" presStyleCnt="2"/>
      <dgm:spPr/>
    </dgm:pt>
    <dgm:pt modelId="{CBC92AFF-292D-44B7-9BAD-76981E6517A3}" type="pres">
      <dgm:prSet presAssocID="{BC856B81-3BA0-4469-A1A3-6906CEFB8160}" presName="imagNode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0C124781-226D-4591-8660-C1372FE48F74}" type="presOf" srcId="{BE23142A-6D15-4F07-B931-F34555A85A83}" destId="{FC7DFF3C-C93D-405A-BF58-A533E9A8857F}" srcOrd="0" destOrd="0" presId="urn:microsoft.com/office/officeart/2005/8/layout/pList2#4"/>
    <dgm:cxn modelId="{9BEF7814-2B6F-408B-933C-350BF374F5AC}" type="presOf" srcId="{94019479-69F0-4FE6-A8CD-EA7A647851E6}" destId="{F8F355FD-BF34-4C16-BC92-5E49F6C4E641}" srcOrd="0" destOrd="0" presId="urn:microsoft.com/office/officeart/2005/8/layout/pList2#4"/>
    <dgm:cxn modelId="{4A6FDA95-F9EE-40D7-BCDF-E4F5BED2013A}" srcId="{BE23142A-6D15-4F07-B931-F34555A85A83}" destId="{BC856B81-3BA0-4469-A1A3-6906CEFB8160}" srcOrd="1" destOrd="0" parTransId="{879B977A-0F5F-4D49-828B-A6B64AA2DBB3}" sibTransId="{28A060F1-EB5E-44DD-B366-E6D977F9700E}"/>
    <dgm:cxn modelId="{11E85837-01AF-4E17-AB6C-4D1763064A89}" srcId="{BE23142A-6D15-4F07-B931-F34555A85A83}" destId="{94019479-69F0-4FE6-A8CD-EA7A647851E6}" srcOrd="0" destOrd="0" parTransId="{6A116186-D70B-40A0-B72F-DE8DCE1C7AB9}" sibTransId="{47E1A66E-0E05-4BB9-8CF1-63B378101ECB}"/>
    <dgm:cxn modelId="{22344665-C40D-430B-BC79-7F1FC0DA8B1E}" type="presOf" srcId="{47E1A66E-0E05-4BB9-8CF1-63B378101ECB}" destId="{10FA5AC4-E026-4758-ADA0-DFBA4EFA7750}" srcOrd="0" destOrd="0" presId="urn:microsoft.com/office/officeart/2005/8/layout/pList2#4"/>
    <dgm:cxn modelId="{1E635A1D-1B7E-401A-9117-CC341C47CF52}" type="presOf" srcId="{BC856B81-3BA0-4469-A1A3-6906CEFB8160}" destId="{9F79E965-816E-4EBA-8F33-393621FC914B}" srcOrd="0" destOrd="0" presId="urn:microsoft.com/office/officeart/2005/8/layout/pList2#4"/>
    <dgm:cxn modelId="{0EA05CB7-2BB0-40A3-89E3-9BE8FE466A05}" type="presParOf" srcId="{FC7DFF3C-C93D-405A-BF58-A533E9A8857F}" destId="{CC059BED-E5C7-4212-80AF-9D716FEBB469}" srcOrd="0" destOrd="0" presId="urn:microsoft.com/office/officeart/2005/8/layout/pList2#4"/>
    <dgm:cxn modelId="{C521CC02-5EB8-4A8B-89AF-9944DFB7499B}" type="presParOf" srcId="{FC7DFF3C-C93D-405A-BF58-A533E9A8857F}" destId="{E85A716A-00E2-4B1F-8671-6575DFB8A8BB}" srcOrd="1" destOrd="0" presId="urn:microsoft.com/office/officeart/2005/8/layout/pList2#4"/>
    <dgm:cxn modelId="{774BDD0A-6D78-45DF-9F2F-FFECC5EFEB6E}" type="presParOf" srcId="{E85A716A-00E2-4B1F-8671-6575DFB8A8BB}" destId="{0DD45EF3-9902-47ED-8CA1-6AB02705A862}" srcOrd="0" destOrd="0" presId="urn:microsoft.com/office/officeart/2005/8/layout/pList2#4"/>
    <dgm:cxn modelId="{90865916-4139-427F-918E-3BB140921018}" type="presParOf" srcId="{0DD45EF3-9902-47ED-8CA1-6AB02705A862}" destId="{F8F355FD-BF34-4C16-BC92-5E49F6C4E641}" srcOrd="0" destOrd="0" presId="urn:microsoft.com/office/officeart/2005/8/layout/pList2#4"/>
    <dgm:cxn modelId="{A716AAC7-57AB-41D7-97F4-0CCE1960EC7B}" type="presParOf" srcId="{0DD45EF3-9902-47ED-8CA1-6AB02705A862}" destId="{066B1E28-A22E-455C-94D8-9AFD9364938B}" srcOrd="1" destOrd="0" presId="urn:microsoft.com/office/officeart/2005/8/layout/pList2#4"/>
    <dgm:cxn modelId="{B43F1173-2AED-4C86-B25C-09B22894DBF6}" type="presParOf" srcId="{0DD45EF3-9902-47ED-8CA1-6AB02705A862}" destId="{C97152E0-73A9-4EF4-840D-3BD9BD00E01F}" srcOrd="2" destOrd="0" presId="urn:microsoft.com/office/officeart/2005/8/layout/pList2#4"/>
    <dgm:cxn modelId="{6DC9525C-E697-4181-9092-44140F00C9CE}" type="presParOf" srcId="{E85A716A-00E2-4B1F-8671-6575DFB8A8BB}" destId="{10FA5AC4-E026-4758-ADA0-DFBA4EFA7750}" srcOrd="1" destOrd="0" presId="urn:microsoft.com/office/officeart/2005/8/layout/pList2#4"/>
    <dgm:cxn modelId="{55692DFB-0201-4990-B054-2DF0FCB40405}" type="presParOf" srcId="{E85A716A-00E2-4B1F-8671-6575DFB8A8BB}" destId="{CB9ABC35-9928-4B1C-A841-F7C40FB3B86B}" srcOrd="2" destOrd="0" presId="urn:microsoft.com/office/officeart/2005/8/layout/pList2#4"/>
    <dgm:cxn modelId="{586E943F-9228-49C3-ACDC-A04712899DB8}" type="presParOf" srcId="{CB9ABC35-9928-4B1C-A841-F7C40FB3B86B}" destId="{9F79E965-816E-4EBA-8F33-393621FC914B}" srcOrd="0" destOrd="0" presId="urn:microsoft.com/office/officeart/2005/8/layout/pList2#4"/>
    <dgm:cxn modelId="{4EF2974E-9EA3-4F2B-B58E-4181E422618D}" type="presParOf" srcId="{CB9ABC35-9928-4B1C-A841-F7C40FB3B86B}" destId="{15581B43-489A-40E4-AB38-1676E9140F1B}" srcOrd="1" destOrd="0" presId="urn:microsoft.com/office/officeart/2005/8/layout/pList2#4"/>
    <dgm:cxn modelId="{A5B3C6AF-23C6-44A2-AE0E-1960076567E1}" type="presParOf" srcId="{CB9ABC35-9928-4B1C-A841-F7C40FB3B86B}" destId="{CBC92AFF-292D-44B7-9BAD-76981E6517A3}" srcOrd="2" destOrd="0" presId="urn:microsoft.com/office/officeart/2005/8/layout/pList2#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CBFA0A-66B2-4936-BDB1-77AE182530AB}" type="doc">
      <dgm:prSet loTypeId="urn:microsoft.com/office/officeart/2005/8/layout/vList2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781CE070-380F-4B21-82FE-422912BD8F2B}">
      <dgm:prSet phldrT="[Text]"/>
      <dgm:spPr/>
      <dgm:t>
        <a:bodyPr/>
        <a:lstStyle/>
        <a:p>
          <a:r>
            <a:rPr lang="en-US" dirty="0" smtClean="0"/>
            <a:t>Clean your computer or mobile device once or twice a year</a:t>
          </a:r>
          <a:endParaRPr lang="en-US" dirty="0"/>
        </a:p>
      </dgm:t>
    </dgm:pt>
    <dgm:pt modelId="{6C4137FE-671A-4342-8C1C-DBC7731B897E}" type="parTrans" cxnId="{99960FFD-ADB1-48D1-AC04-FA0F5E427F86}">
      <dgm:prSet/>
      <dgm:spPr/>
      <dgm:t>
        <a:bodyPr/>
        <a:lstStyle/>
        <a:p>
          <a:endParaRPr lang="en-US"/>
        </a:p>
      </dgm:t>
    </dgm:pt>
    <dgm:pt modelId="{B4C12FE9-4370-4053-9B69-8E8C860BC2BE}" type="sibTrans" cxnId="{99960FFD-ADB1-48D1-AC04-FA0F5E427F86}">
      <dgm:prSet/>
      <dgm:spPr/>
      <dgm:t>
        <a:bodyPr/>
        <a:lstStyle/>
        <a:p>
          <a:endParaRPr lang="en-US"/>
        </a:p>
      </dgm:t>
    </dgm:pt>
    <dgm:pt modelId="{9C758D90-A69C-402F-A5C6-347286181183}">
      <dgm:prSet phldrT="[Text]"/>
      <dgm:spPr/>
      <dgm:t>
        <a:bodyPr/>
        <a:lstStyle/>
        <a:p>
          <a:r>
            <a:rPr lang="en-US" dirty="0" smtClean="0"/>
            <a:t>Turn off and unplug your computer or mobile device before cleaning it</a:t>
          </a:r>
          <a:endParaRPr lang="en-US" dirty="0"/>
        </a:p>
      </dgm:t>
    </dgm:pt>
    <dgm:pt modelId="{3866A1F6-91C0-4EA6-8D48-4CE0C9C14320}" type="parTrans" cxnId="{A1D03957-A092-4ABB-9546-C951BBCE2981}">
      <dgm:prSet/>
      <dgm:spPr/>
      <dgm:t>
        <a:bodyPr/>
        <a:lstStyle/>
        <a:p>
          <a:endParaRPr lang="en-US"/>
        </a:p>
      </dgm:t>
    </dgm:pt>
    <dgm:pt modelId="{896C21B3-57B5-458A-864F-09D0BA0CD86F}" type="sibTrans" cxnId="{A1D03957-A092-4ABB-9546-C951BBCE2981}">
      <dgm:prSet/>
      <dgm:spPr/>
      <dgm:t>
        <a:bodyPr/>
        <a:lstStyle/>
        <a:p>
          <a:endParaRPr lang="en-US"/>
        </a:p>
      </dgm:t>
    </dgm:pt>
    <dgm:pt modelId="{15F201AA-220F-4778-8262-590AD26CEF52}">
      <dgm:prSet phldrT="[Text]"/>
      <dgm:spPr/>
      <dgm:t>
        <a:bodyPr/>
        <a:lstStyle/>
        <a:p>
          <a:r>
            <a:rPr lang="en-US" dirty="0" smtClean="0"/>
            <a:t>Use compressed air to blow away dust</a:t>
          </a:r>
          <a:endParaRPr lang="en-US" dirty="0"/>
        </a:p>
      </dgm:t>
    </dgm:pt>
    <dgm:pt modelId="{DF560B83-30E0-4EB0-BFE2-D2410DD17CD8}" type="parTrans" cxnId="{0F4FA33B-A575-4F4C-B89E-D97A88C7A2E5}">
      <dgm:prSet/>
      <dgm:spPr/>
      <dgm:t>
        <a:bodyPr/>
        <a:lstStyle/>
        <a:p>
          <a:endParaRPr lang="en-US"/>
        </a:p>
      </dgm:t>
    </dgm:pt>
    <dgm:pt modelId="{44B1EC05-D658-43EA-9E42-BD5AB503D4CD}" type="sibTrans" cxnId="{0F4FA33B-A575-4F4C-B89E-D97A88C7A2E5}">
      <dgm:prSet/>
      <dgm:spPr/>
      <dgm:t>
        <a:bodyPr/>
        <a:lstStyle/>
        <a:p>
          <a:endParaRPr lang="en-US"/>
        </a:p>
      </dgm:t>
    </dgm:pt>
    <dgm:pt modelId="{43B84856-AB61-4F9D-BAE7-87FE93E0FDFE}">
      <dgm:prSet phldrT="[Text]"/>
      <dgm:spPr/>
      <dgm:t>
        <a:bodyPr/>
        <a:lstStyle/>
        <a:p>
          <a:r>
            <a:rPr lang="en-US" dirty="0" smtClean="0"/>
            <a:t>Use an antistatic wipe to clean the exterior of the case and a cleaning solution and soft cloth to clean the screen</a:t>
          </a:r>
          <a:endParaRPr lang="en-US" dirty="0"/>
        </a:p>
      </dgm:t>
    </dgm:pt>
    <dgm:pt modelId="{3CCE9BD0-033A-48E2-9F6B-EF6D78E86EE8}" type="parTrans" cxnId="{0552A08E-67A5-4AEA-B0A9-BA210D333B08}">
      <dgm:prSet/>
      <dgm:spPr/>
      <dgm:t>
        <a:bodyPr/>
        <a:lstStyle/>
        <a:p>
          <a:endParaRPr lang="en-US"/>
        </a:p>
      </dgm:t>
    </dgm:pt>
    <dgm:pt modelId="{13FAC573-E030-4469-AC5F-61BEEEB733CA}" type="sibTrans" cxnId="{0552A08E-67A5-4AEA-B0A9-BA210D333B08}">
      <dgm:prSet/>
      <dgm:spPr/>
      <dgm:t>
        <a:bodyPr/>
        <a:lstStyle/>
        <a:p>
          <a:endParaRPr lang="en-US"/>
        </a:p>
      </dgm:t>
    </dgm:pt>
    <dgm:pt modelId="{C3043DB2-762C-434B-B087-92415D7B28FD}" type="pres">
      <dgm:prSet presAssocID="{50CBFA0A-66B2-4936-BDB1-77AE182530A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0E74D3-D81E-470C-AFC7-4C28D59CEE09}" type="pres">
      <dgm:prSet presAssocID="{781CE070-380F-4B21-82FE-422912BD8F2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9BE11E-E424-4F62-8E8D-8C922067802E}" type="pres">
      <dgm:prSet presAssocID="{B4C12FE9-4370-4053-9B69-8E8C860BC2BE}" presName="spacer" presStyleCnt="0"/>
      <dgm:spPr/>
    </dgm:pt>
    <dgm:pt modelId="{2A1AF01F-3AA1-4DB2-959A-9AD4357E8125}" type="pres">
      <dgm:prSet presAssocID="{9C758D90-A69C-402F-A5C6-34728618118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C392CD-15F2-4F57-9032-CC10AF95C271}" type="pres">
      <dgm:prSet presAssocID="{896C21B3-57B5-458A-864F-09D0BA0CD86F}" presName="spacer" presStyleCnt="0"/>
      <dgm:spPr/>
    </dgm:pt>
    <dgm:pt modelId="{123FBA6C-0B5C-4FF1-8D47-6E77C53B74BB}" type="pres">
      <dgm:prSet presAssocID="{15F201AA-220F-4778-8262-590AD26CEF5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348112-A288-4046-BECD-E96EA10F2E9F}" type="pres">
      <dgm:prSet presAssocID="{44B1EC05-D658-43EA-9E42-BD5AB503D4CD}" presName="spacer" presStyleCnt="0"/>
      <dgm:spPr/>
    </dgm:pt>
    <dgm:pt modelId="{C6928417-1FFF-46CA-A4E9-78210C575869}" type="pres">
      <dgm:prSet presAssocID="{43B84856-AB61-4F9D-BAE7-87FE93E0FDF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52A08E-67A5-4AEA-B0A9-BA210D333B08}" srcId="{50CBFA0A-66B2-4936-BDB1-77AE182530AB}" destId="{43B84856-AB61-4F9D-BAE7-87FE93E0FDFE}" srcOrd="3" destOrd="0" parTransId="{3CCE9BD0-033A-48E2-9F6B-EF6D78E86EE8}" sibTransId="{13FAC573-E030-4469-AC5F-61BEEEB733CA}"/>
    <dgm:cxn modelId="{5B32A533-2012-42A6-ACB8-03F11B9A9E73}" type="presOf" srcId="{50CBFA0A-66B2-4936-BDB1-77AE182530AB}" destId="{C3043DB2-762C-434B-B087-92415D7B28FD}" srcOrd="0" destOrd="0" presId="urn:microsoft.com/office/officeart/2005/8/layout/vList2"/>
    <dgm:cxn modelId="{A1447BF3-9BB0-480E-A0A1-41D331B0271F}" type="presOf" srcId="{43B84856-AB61-4F9D-BAE7-87FE93E0FDFE}" destId="{C6928417-1FFF-46CA-A4E9-78210C575869}" srcOrd="0" destOrd="0" presId="urn:microsoft.com/office/officeart/2005/8/layout/vList2"/>
    <dgm:cxn modelId="{99960FFD-ADB1-48D1-AC04-FA0F5E427F86}" srcId="{50CBFA0A-66B2-4936-BDB1-77AE182530AB}" destId="{781CE070-380F-4B21-82FE-422912BD8F2B}" srcOrd="0" destOrd="0" parTransId="{6C4137FE-671A-4342-8C1C-DBC7731B897E}" sibTransId="{B4C12FE9-4370-4053-9B69-8E8C860BC2BE}"/>
    <dgm:cxn modelId="{EB4FA2AA-48D5-4AC9-8544-CA8677BD92B7}" type="presOf" srcId="{781CE070-380F-4B21-82FE-422912BD8F2B}" destId="{B50E74D3-D81E-470C-AFC7-4C28D59CEE09}" srcOrd="0" destOrd="0" presId="urn:microsoft.com/office/officeart/2005/8/layout/vList2"/>
    <dgm:cxn modelId="{0F4FA33B-A575-4F4C-B89E-D97A88C7A2E5}" srcId="{50CBFA0A-66B2-4936-BDB1-77AE182530AB}" destId="{15F201AA-220F-4778-8262-590AD26CEF52}" srcOrd="2" destOrd="0" parTransId="{DF560B83-30E0-4EB0-BFE2-D2410DD17CD8}" sibTransId="{44B1EC05-D658-43EA-9E42-BD5AB503D4CD}"/>
    <dgm:cxn modelId="{A1D03957-A092-4ABB-9546-C951BBCE2981}" srcId="{50CBFA0A-66B2-4936-BDB1-77AE182530AB}" destId="{9C758D90-A69C-402F-A5C6-347286181183}" srcOrd="1" destOrd="0" parTransId="{3866A1F6-91C0-4EA6-8D48-4CE0C9C14320}" sibTransId="{896C21B3-57B5-458A-864F-09D0BA0CD86F}"/>
    <dgm:cxn modelId="{F14C7278-D80C-4365-A15C-7F142A3E8AED}" type="presOf" srcId="{15F201AA-220F-4778-8262-590AD26CEF52}" destId="{123FBA6C-0B5C-4FF1-8D47-6E77C53B74BB}" srcOrd="0" destOrd="0" presId="urn:microsoft.com/office/officeart/2005/8/layout/vList2"/>
    <dgm:cxn modelId="{541DB171-35E2-43B2-BE63-951A2885BF72}" type="presOf" srcId="{9C758D90-A69C-402F-A5C6-347286181183}" destId="{2A1AF01F-3AA1-4DB2-959A-9AD4357E8125}" srcOrd="0" destOrd="0" presId="urn:microsoft.com/office/officeart/2005/8/layout/vList2"/>
    <dgm:cxn modelId="{1067300B-E965-4FD7-9C2E-CB69B597FF47}" type="presParOf" srcId="{C3043DB2-762C-434B-B087-92415D7B28FD}" destId="{B50E74D3-D81E-470C-AFC7-4C28D59CEE09}" srcOrd="0" destOrd="0" presId="urn:microsoft.com/office/officeart/2005/8/layout/vList2"/>
    <dgm:cxn modelId="{FD64263C-0A5D-4B03-99CD-A62A0DD9280A}" type="presParOf" srcId="{C3043DB2-762C-434B-B087-92415D7B28FD}" destId="{5C9BE11E-E424-4F62-8E8D-8C922067802E}" srcOrd="1" destOrd="0" presId="urn:microsoft.com/office/officeart/2005/8/layout/vList2"/>
    <dgm:cxn modelId="{D0FE3851-297A-49F6-B8F1-E0CD31FD3D99}" type="presParOf" srcId="{C3043DB2-762C-434B-B087-92415D7B28FD}" destId="{2A1AF01F-3AA1-4DB2-959A-9AD4357E8125}" srcOrd="2" destOrd="0" presId="urn:microsoft.com/office/officeart/2005/8/layout/vList2"/>
    <dgm:cxn modelId="{4AA7C59E-C69D-45B3-9528-7B111C0D3903}" type="presParOf" srcId="{C3043DB2-762C-434B-B087-92415D7B28FD}" destId="{9AC392CD-15F2-4F57-9032-CC10AF95C271}" srcOrd="3" destOrd="0" presId="urn:microsoft.com/office/officeart/2005/8/layout/vList2"/>
    <dgm:cxn modelId="{DC583184-D65E-43AA-8E20-A60A0DE3159A}" type="presParOf" srcId="{C3043DB2-762C-434B-B087-92415D7B28FD}" destId="{123FBA6C-0B5C-4FF1-8D47-6E77C53B74BB}" srcOrd="4" destOrd="0" presId="urn:microsoft.com/office/officeart/2005/8/layout/vList2"/>
    <dgm:cxn modelId="{BFACEFB3-F939-48CD-A329-786480A2F51A}" type="presParOf" srcId="{C3043DB2-762C-434B-B087-92415D7B28FD}" destId="{86348112-A288-4046-BECD-E96EA10F2E9F}" srcOrd="5" destOrd="0" presId="urn:microsoft.com/office/officeart/2005/8/layout/vList2"/>
    <dgm:cxn modelId="{DC30DB2D-4BB7-496A-8B42-C30145EC3952}" type="presParOf" srcId="{C3043DB2-762C-434B-B087-92415D7B28FD}" destId="{C6928417-1FFF-46CA-A4E9-78210C575869}" srcOrd="6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5EBAD5-DD4C-4160-9638-FFB2FDB56238}">
      <dsp:nvSpPr>
        <dsp:cNvPr id="0" name=""/>
        <dsp:cNvSpPr/>
      </dsp:nvSpPr>
      <dsp:spPr>
        <a:xfrm>
          <a:off x="0" y="32836"/>
          <a:ext cx="8839200" cy="25108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A </a:t>
          </a:r>
          <a:r>
            <a:rPr lang="en-US" sz="3700" b="1" kern="1200" dirty="0" smtClean="0">
              <a:solidFill>
                <a:srgbClr val="A52439"/>
              </a:solidFill>
            </a:rPr>
            <a:t>port</a:t>
          </a:r>
          <a:r>
            <a:rPr lang="en-US" sz="3700" b="0" kern="1200" dirty="0" smtClean="0"/>
            <a:t> is the point at which a peripheral attaches to or communicates with a system unit (sometimes referred to as a </a:t>
          </a:r>
          <a:r>
            <a:rPr lang="en-US" sz="3700" b="1" kern="1200" dirty="0" smtClean="0">
              <a:solidFill>
                <a:srgbClr val="A52439"/>
              </a:solidFill>
            </a:rPr>
            <a:t>jack</a:t>
          </a:r>
          <a:r>
            <a:rPr lang="en-US" sz="3700" b="0" kern="1200" dirty="0" smtClean="0"/>
            <a:t>)</a:t>
          </a:r>
          <a:endParaRPr lang="en-US" sz="3700" b="1" kern="1200" dirty="0"/>
        </a:p>
      </dsp:txBody>
      <dsp:txXfrm>
        <a:off x="0" y="32836"/>
        <a:ext cx="8839200" cy="2510820"/>
      </dsp:txXfrm>
    </dsp:sp>
    <dsp:sp modelId="{4E1A2436-AA40-47F2-936C-11CB8F8322C4}">
      <dsp:nvSpPr>
        <dsp:cNvPr id="0" name=""/>
        <dsp:cNvSpPr/>
      </dsp:nvSpPr>
      <dsp:spPr>
        <a:xfrm>
          <a:off x="0" y="2650216"/>
          <a:ext cx="8839200" cy="89834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0" kern="1200" dirty="0" smtClean="0"/>
            <a:t>A </a:t>
          </a:r>
          <a:r>
            <a:rPr lang="en-US" sz="3700" b="1" kern="1200" dirty="0" smtClean="0">
              <a:solidFill>
                <a:srgbClr val="A52439"/>
              </a:solidFill>
            </a:rPr>
            <a:t>connector</a:t>
          </a:r>
          <a:r>
            <a:rPr lang="en-US" sz="3700" b="0" kern="1200" dirty="0" smtClean="0"/>
            <a:t> joins a cable to a port</a:t>
          </a:r>
          <a:endParaRPr lang="en-US" sz="3700" b="0" kern="1200" dirty="0"/>
        </a:p>
      </dsp:txBody>
      <dsp:txXfrm>
        <a:off x="0" y="2650216"/>
        <a:ext cx="8839200" cy="89834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7BB85B-2846-426D-BEED-B1E7CBD6BAAF}">
      <dsp:nvSpPr>
        <dsp:cNvPr id="0" name=""/>
        <dsp:cNvSpPr/>
      </dsp:nvSpPr>
      <dsp:spPr>
        <a:xfrm>
          <a:off x="0" y="4762"/>
          <a:ext cx="2571749" cy="1543050"/>
        </a:xfrm>
        <a:prstGeom prst="ellipse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PCI bus</a:t>
          </a:r>
          <a:endParaRPr lang="en-US" sz="2300" kern="1200" dirty="0"/>
        </a:p>
      </dsp:txBody>
      <dsp:txXfrm>
        <a:off x="0" y="4762"/>
        <a:ext cx="2571749" cy="1543050"/>
      </dsp:txXfrm>
    </dsp:sp>
    <dsp:sp modelId="{AF8C4AF1-19E1-432F-BB15-3AA47E1D9C83}">
      <dsp:nvSpPr>
        <dsp:cNvPr id="0" name=""/>
        <dsp:cNvSpPr/>
      </dsp:nvSpPr>
      <dsp:spPr>
        <a:xfrm>
          <a:off x="2828925" y="4762"/>
          <a:ext cx="2571749" cy="1543050"/>
        </a:xfrm>
        <a:prstGeom prst="ellipse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PCI Express bus</a:t>
          </a:r>
          <a:endParaRPr lang="en-US" sz="2300" kern="1200" dirty="0"/>
        </a:p>
      </dsp:txBody>
      <dsp:txXfrm>
        <a:off x="2828925" y="4762"/>
        <a:ext cx="2571749" cy="1543050"/>
      </dsp:txXfrm>
    </dsp:sp>
    <dsp:sp modelId="{5D0874C0-C076-4733-B525-E217AE2A07EB}">
      <dsp:nvSpPr>
        <dsp:cNvPr id="0" name=""/>
        <dsp:cNvSpPr/>
      </dsp:nvSpPr>
      <dsp:spPr>
        <a:xfrm>
          <a:off x="5657849" y="4762"/>
          <a:ext cx="2571749" cy="1543050"/>
        </a:xfrm>
        <a:prstGeom prst="ellipse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Accelerated Graphics Port</a:t>
          </a:r>
          <a:endParaRPr lang="en-US" sz="2300" kern="1200" dirty="0"/>
        </a:p>
      </dsp:txBody>
      <dsp:txXfrm>
        <a:off x="5657849" y="4762"/>
        <a:ext cx="2571749" cy="1543050"/>
      </dsp:txXfrm>
    </dsp:sp>
    <dsp:sp modelId="{8DB45CF2-9C00-47BB-88C6-FB0883BA0759}">
      <dsp:nvSpPr>
        <dsp:cNvPr id="0" name=""/>
        <dsp:cNvSpPr/>
      </dsp:nvSpPr>
      <dsp:spPr>
        <a:xfrm>
          <a:off x="1414462" y="1804987"/>
          <a:ext cx="2571749" cy="1543050"/>
        </a:xfrm>
        <a:prstGeom prst="ellipse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USB and FireWire bus</a:t>
          </a:r>
          <a:endParaRPr lang="en-US" sz="2300" kern="1200" dirty="0"/>
        </a:p>
      </dsp:txBody>
      <dsp:txXfrm>
        <a:off x="1414462" y="1804987"/>
        <a:ext cx="2571749" cy="1543050"/>
      </dsp:txXfrm>
    </dsp:sp>
    <dsp:sp modelId="{F6375481-C339-4F81-B91E-A1A70B42C504}">
      <dsp:nvSpPr>
        <dsp:cNvPr id="0" name=""/>
        <dsp:cNvSpPr/>
      </dsp:nvSpPr>
      <dsp:spPr>
        <a:xfrm>
          <a:off x="4243387" y="1804987"/>
          <a:ext cx="2571749" cy="1543050"/>
        </a:xfrm>
        <a:prstGeom prst="ellipse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PC Card bus</a:t>
          </a:r>
          <a:endParaRPr lang="en-US" sz="2300" kern="1200" dirty="0"/>
        </a:p>
      </dsp:txBody>
      <dsp:txXfrm>
        <a:off x="4243387" y="1804987"/>
        <a:ext cx="2571749" cy="154305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EE5B74-C642-43CE-9829-E0D9864F2A0A}">
      <dsp:nvSpPr>
        <dsp:cNvPr id="0" name=""/>
        <dsp:cNvSpPr/>
      </dsp:nvSpPr>
      <dsp:spPr>
        <a:xfrm>
          <a:off x="1076325" y="1190"/>
          <a:ext cx="2018109" cy="1210865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err="1" smtClean="0"/>
            <a:t>Firewire</a:t>
          </a:r>
          <a:r>
            <a:rPr lang="en-US" sz="2700" b="1" kern="1200" dirty="0" smtClean="0"/>
            <a:t> port</a:t>
          </a:r>
          <a:endParaRPr lang="en-US" sz="2700" b="1" kern="1200" dirty="0"/>
        </a:p>
      </dsp:txBody>
      <dsp:txXfrm>
        <a:off x="1076325" y="1190"/>
        <a:ext cx="2018109" cy="1210865"/>
      </dsp:txXfrm>
    </dsp:sp>
    <dsp:sp modelId="{A198F30F-3AB8-4639-9235-9F7916C63E85}">
      <dsp:nvSpPr>
        <dsp:cNvPr id="0" name=""/>
        <dsp:cNvSpPr/>
      </dsp:nvSpPr>
      <dsp:spPr>
        <a:xfrm>
          <a:off x="3296245" y="1190"/>
          <a:ext cx="2018109" cy="1210865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Bluetooth</a:t>
          </a:r>
          <a:r>
            <a:rPr lang="en-US" sz="2700" b="0" kern="1200" dirty="0" smtClean="0"/>
            <a:t> </a:t>
          </a:r>
          <a:r>
            <a:rPr lang="en-US" sz="2700" b="1" kern="1200" dirty="0" smtClean="0"/>
            <a:t>port</a:t>
          </a:r>
          <a:endParaRPr lang="en-US" sz="2700" b="1" kern="1200" dirty="0"/>
        </a:p>
      </dsp:txBody>
      <dsp:txXfrm>
        <a:off x="3296245" y="1190"/>
        <a:ext cx="2018109" cy="1210865"/>
      </dsp:txXfrm>
    </dsp:sp>
    <dsp:sp modelId="{A5C7A809-D315-4988-AE72-D3D36D44CAE8}">
      <dsp:nvSpPr>
        <dsp:cNvPr id="0" name=""/>
        <dsp:cNvSpPr/>
      </dsp:nvSpPr>
      <dsp:spPr>
        <a:xfrm>
          <a:off x="5516165" y="1190"/>
          <a:ext cx="2018109" cy="1210865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SCSI port</a:t>
          </a:r>
          <a:endParaRPr lang="en-US" sz="2700" b="1" kern="1200" dirty="0"/>
        </a:p>
      </dsp:txBody>
      <dsp:txXfrm>
        <a:off x="5516165" y="1190"/>
        <a:ext cx="2018109" cy="1210865"/>
      </dsp:txXfrm>
    </dsp:sp>
    <dsp:sp modelId="{1CF0196A-BF3E-4F19-95AB-32D253F99AA8}">
      <dsp:nvSpPr>
        <dsp:cNvPr id="0" name=""/>
        <dsp:cNvSpPr/>
      </dsp:nvSpPr>
      <dsp:spPr>
        <a:xfrm>
          <a:off x="1076325" y="1413867"/>
          <a:ext cx="2018109" cy="1210865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err="1" smtClean="0"/>
            <a:t>eSATA</a:t>
          </a:r>
          <a:r>
            <a:rPr lang="en-US" sz="2700" b="1" kern="1200" dirty="0" smtClean="0"/>
            <a:t> port</a:t>
          </a:r>
          <a:endParaRPr lang="en-US" sz="2700" b="1" kern="1200" dirty="0"/>
        </a:p>
      </dsp:txBody>
      <dsp:txXfrm>
        <a:off x="1076325" y="1413867"/>
        <a:ext cx="2018109" cy="1210865"/>
      </dsp:txXfrm>
    </dsp:sp>
    <dsp:sp modelId="{B69C848F-8C9D-42AD-B965-1341D0684F9D}">
      <dsp:nvSpPr>
        <dsp:cNvPr id="0" name=""/>
        <dsp:cNvSpPr/>
      </dsp:nvSpPr>
      <dsp:spPr>
        <a:xfrm>
          <a:off x="3296245" y="1413867"/>
          <a:ext cx="2018109" cy="1210865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IrDA port</a:t>
          </a:r>
          <a:endParaRPr lang="en-US" sz="2700" b="1" kern="1200" dirty="0"/>
        </a:p>
      </dsp:txBody>
      <dsp:txXfrm>
        <a:off x="3296245" y="1413867"/>
        <a:ext cx="2018109" cy="1210865"/>
      </dsp:txXfrm>
    </dsp:sp>
    <dsp:sp modelId="{B2C3BC36-8C04-474B-9BF8-9B1CA5EDF493}">
      <dsp:nvSpPr>
        <dsp:cNvPr id="0" name=""/>
        <dsp:cNvSpPr/>
      </dsp:nvSpPr>
      <dsp:spPr>
        <a:xfrm>
          <a:off x="5516165" y="1413867"/>
          <a:ext cx="2018109" cy="1210865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Serial port</a:t>
          </a:r>
          <a:endParaRPr lang="en-US" sz="2700" b="1" kern="1200" dirty="0"/>
        </a:p>
      </dsp:txBody>
      <dsp:txXfrm>
        <a:off x="5516165" y="1413867"/>
        <a:ext cx="2018109" cy="1210865"/>
      </dsp:txXfrm>
    </dsp:sp>
    <dsp:sp modelId="{F0B2F5D9-DF28-4A7C-A4AD-B00110AE65E5}">
      <dsp:nvSpPr>
        <dsp:cNvPr id="0" name=""/>
        <dsp:cNvSpPr/>
      </dsp:nvSpPr>
      <dsp:spPr>
        <a:xfrm>
          <a:off x="3296245" y="2826543"/>
          <a:ext cx="2018109" cy="1210865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MIDI port</a:t>
          </a:r>
          <a:endParaRPr lang="en-US" sz="2700" b="1" kern="1200" dirty="0"/>
        </a:p>
      </dsp:txBody>
      <dsp:txXfrm>
        <a:off x="3296245" y="2826543"/>
        <a:ext cx="2018109" cy="121086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969C25E-E06E-4C75-BF20-D0AB072D4642}">
      <dsp:nvSpPr>
        <dsp:cNvPr id="0" name=""/>
        <dsp:cNvSpPr/>
      </dsp:nvSpPr>
      <dsp:spPr>
        <a:xfrm>
          <a:off x="0" y="52320"/>
          <a:ext cx="8839200" cy="2211299"/>
        </a:xfrm>
        <a:prstGeom prst="roundRect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The </a:t>
          </a:r>
          <a:r>
            <a:rPr lang="en-US" sz="4200" b="1" kern="1200" dirty="0" smtClean="0">
              <a:solidFill>
                <a:srgbClr val="A52439"/>
              </a:solidFill>
            </a:rPr>
            <a:t>power supply</a:t>
          </a:r>
          <a:r>
            <a:rPr lang="en-US" sz="4200" b="1" i="1" kern="1200" dirty="0" smtClean="0">
              <a:solidFill>
                <a:srgbClr val="A52439"/>
              </a:solidFill>
            </a:rPr>
            <a:t> </a:t>
          </a:r>
          <a:r>
            <a:rPr lang="en-US" sz="4200" b="0" i="0" kern="1200" dirty="0" smtClean="0"/>
            <a:t>converts the wall outlet AC power into DC power</a:t>
          </a:r>
          <a:endParaRPr lang="en-US" sz="4200" kern="1200" dirty="0"/>
        </a:p>
      </dsp:txBody>
      <dsp:txXfrm>
        <a:off x="0" y="52320"/>
        <a:ext cx="8839200" cy="2211299"/>
      </dsp:txXfrm>
    </dsp:sp>
    <dsp:sp modelId="{9C27A1B3-A8C4-4516-9C1D-E78DD29DA4F8}">
      <dsp:nvSpPr>
        <dsp:cNvPr id="0" name=""/>
        <dsp:cNvSpPr/>
      </dsp:nvSpPr>
      <dsp:spPr>
        <a:xfrm>
          <a:off x="0" y="2384580"/>
          <a:ext cx="8839200" cy="2211299"/>
        </a:xfrm>
        <a:prstGeom prst="roundRect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58383"/>
                <a:alphaOff val="0"/>
                <a:tint val="50000"/>
                <a:satMod val="300000"/>
              </a:schemeClr>
            </a:gs>
            <a:gs pos="35000">
              <a:schemeClr val="accent4">
                <a:shade val="80000"/>
                <a:hueOff val="0"/>
                <a:satOff val="0"/>
                <a:lumOff val="58383"/>
                <a:alphaOff val="0"/>
                <a:tint val="37000"/>
                <a:satMod val="300000"/>
              </a:schemeClr>
            </a:gs>
            <a:gs pos="100000">
              <a:schemeClr val="accent4">
                <a:shade val="80000"/>
                <a:hueOff val="0"/>
                <a:satOff val="0"/>
                <a:lumOff val="5838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Some external peripherals have an </a:t>
          </a:r>
          <a:r>
            <a:rPr lang="en-US" sz="4200" b="1" kern="1200" dirty="0" smtClean="0">
              <a:solidFill>
                <a:srgbClr val="A52439"/>
              </a:solidFill>
            </a:rPr>
            <a:t>AC adapter</a:t>
          </a:r>
          <a:r>
            <a:rPr lang="en-US" sz="4200" b="0" kern="1200" dirty="0" smtClean="0"/>
            <a:t>, which is an external power supply</a:t>
          </a:r>
          <a:endParaRPr lang="en-US" sz="4200" kern="1200" dirty="0"/>
        </a:p>
      </dsp:txBody>
      <dsp:txXfrm>
        <a:off x="0" y="2384580"/>
        <a:ext cx="8839200" cy="221129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24BD58-048A-4915-A03E-F7BDDB5F488E}">
      <dsp:nvSpPr>
        <dsp:cNvPr id="0" name=""/>
        <dsp:cNvSpPr/>
      </dsp:nvSpPr>
      <dsp:spPr>
        <a:xfrm>
          <a:off x="0" y="0"/>
          <a:ext cx="8839200" cy="209169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66CFE1-77C6-41BF-8FE4-9BBF1BB8E2D0}">
      <dsp:nvSpPr>
        <dsp:cNvPr id="0" name=""/>
        <dsp:cNvSpPr/>
      </dsp:nvSpPr>
      <dsp:spPr>
        <a:xfrm>
          <a:off x="265176" y="278892"/>
          <a:ext cx="2596514" cy="15339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493F9A-E222-4AD0-89F9-B92AF8BC9FB6}">
      <dsp:nvSpPr>
        <dsp:cNvPr id="0" name=""/>
        <dsp:cNvSpPr/>
      </dsp:nvSpPr>
      <dsp:spPr>
        <a:xfrm rot="10800000">
          <a:off x="265176" y="2091689"/>
          <a:ext cx="2596514" cy="2556510"/>
        </a:xfrm>
        <a:prstGeom prst="round2SameRect">
          <a:avLst>
            <a:gd name="adj1" fmla="val 10500"/>
            <a:gd name="adj2" fmla="val 0"/>
          </a:avLst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Home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Intel Core i5 or </a:t>
          </a:r>
          <a:br>
            <a:rPr lang="en-US" sz="1800" b="0" kern="1200" dirty="0" smtClean="0"/>
          </a:br>
          <a:r>
            <a:rPr lang="en-US" sz="1800" b="0" kern="1200" dirty="0" smtClean="0"/>
            <a:t>Intel Core 2 i3 or </a:t>
          </a:r>
          <a:br>
            <a:rPr lang="en-US" sz="1800" b="0" kern="1200" dirty="0" smtClean="0"/>
          </a:br>
          <a:r>
            <a:rPr lang="en-US" sz="1800" b="0" kern="1200" dirty="0" smtClean="0"/>
            <a:t>AMD Athlon II or</a:t>
          </a:r>
          <a:br>
            <a:rPr lang="en-US" sz="1800" b="0" kern="1200" dirty="0" smtClean="0"/>
          </a:br>
          <a:r>
            <a:rPr lang="en-US" sz="1800" b="0" kern="1200" dirty="0" smtClean="0"/>
            <a:t>AMD Sempron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Minimum RAM: 2 GB</a:t>
          </a:r>
          <a:endParaRPr lang="en-US" sz="1800" b="0" kern="1200" dirty="0"/>
        </a:p>
      </dsp:txBody>
      <dsp:txXfrm rot="10800000">
        <a:off x="265176" y="2091689"/>
        <a:ext cx="2596514" cy="2556510"/>
      </dsp:txXfrm>
    </dsp:sp>
    <dsp:sp modelId="{D992F7AE-45A4-4EEA-8C88-39FF6D26E127}">
      <dsp:nvSpPr>
        <dsp:cNvPr id="0" name=""/>
        <dsp:cNvSpPr/>
      </dsp:nvSpPr>
      <dsp:spPr>
        <a:xfrm>
          <a:off x="3121342" y="278892"/>
          <a:ext cx="2596514" cy="15339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1BE31C-67EB-4E6C-B41B-2238401430D6}">
      <dsp:nvSpPr>
        <dsp:cNvPr id="0" name=""/>
        <dsp:cNvSpPr/>
      </dsp:nvSpPr>
      <dsp:spPr>
        <a:xfrm rot="10800000">
          <a:off x="3121342" y="2091689"/>
          <a:ext cx="2596514" cy="2556510"/>
        </a:xfrm>
        <a:prstGeom prst="round2SameRect">
          <a:avLst>
            <a:gd name="adj1" fmla="val 10500"/>
            <a:gd name="adj2" fmla="val 0"/>
          </a:avLst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Small Office/</a:t>
          </a:r>
          <a:br>
            <a:rPr lang="en-US" sz="1800" b="1" kern="1200" dirty="0" smtClean="0"/>
          </a:br>
          <a:r>
            <a:rPr lang="en-US" sz="1800" b="1" kern="1200" dirty="0" smtClean="0"/>
            <a:t>Home Office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Intel Core i7 or </a:t>
          </a:r>
          <a:br>
            <a:rPr lang="en-US" sz="1800" b="0" kern="1200" dirty="0" smtClean="0"/>
          </a:br>
          <a:r>
            <a:rPr lang="en-US" sz="1800" b="0" kern="1200" dirty="0" smtClean="0"/>
            <a:t>Intel Core i7 Extreme or AMD </a:t>
          </a:r>
          <a:r>
            <a:rPr lang="en-US" sz="1800" b="0" kern="1200" dirty="0" err="1" smtClean="0"/>
            <a:t>Phenom</a:t>
          </a:r>
          <a:r>
            <a:rPr lang="en-US" sz="1800" b="0" kern="1200" dirty="0" smtClean="0"/>
            <a:t> II or </a:t>
          </a:r>
          <a:br>
            <a:rPr lang="en-US" sz="1800" b="0" kern="1200" dirty="0" smtClean="0"/>
          </a:br>
          <a:r>
            <a:rPr lang="en-US" sz="1800" b="0" kern="1200" dirty="0" smtClean="0"/>
            <a:t>AMD Athlon II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Minimum RAM: 4 GB</a:t>
          </a:r>
          <a:endParaRPr lang="en-US" sz="1800" b="0" kern="1200" dirty="0"/>
        </a:p>
      </dsp:txBody>
      <dsp:txXfrm rot="10800000">
        <a:off x="3121342" y="2091689"/>
        <a:ext cx="2596514" cy="2556510"/>
      </dsp:txXfrm>
    </dsp:sp>
    <dsp:sp modelId="{966AAE80-3AE8-44BA-A8FD-83ADEA2FA89F}">
      <dsp:nvSpPr>
        <dsp:cNvPr id="0" name=""/>
        <dsp:cNvSpPr/>
      </dsp:nvSpPr>
      <dsp:spPr>
        <a:xfrm>
          <a:off x="5977509" y="278892"/>
          <a:ext cx="2596514" cy="15339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91CE3B-1661-4F6D-8CCE-42CA092AFCB9}">
      <dsp:nvSpPr>
        <dsp:cNvPr id="0" name=""/>
        <dsp:cNvSpPr/>
      </dsp:nvSpPr>
      <dsp:spPr>
        <a:xfrm rot="10800000">
          <a:off x="5977509" y="2091689"/>
          <a:ext cx="2596514" cy="2556510"/>
        </a:xfrm>
        <a:prstGeom prst="round2SameRect">
          <a:avLst>
            <a:gd name="adj1" fmla="val 10500"/>
            <a:gd name="adj2" fmla="val 0"/>
          </a:avLst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Mobile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Intel Core i7 Extreme or </a:t>
          </a:r>
          <a:br>
            <a:rPr lang="en-US" sz="1800" b="0" kern="1200" dirty="0" smtClean="0"/>
          </a:br>
          <a:r>
            <a:rPr lang="en-US" sz="1800" b="0" kern="1200" dirty="0" smtClean="0"/>
            <a:t>Intel Core i7 or</a:t>
          </a:r>
          <a:br>
            <a:rPr lang="en-US" sz="1800" b="0" kern="1200" dirty="0" smtClean="0"/>
          </a:br>
          <a:r>
            <a:rPr lang="en-US" sz="1800" b="0" kern="1200" dirty="0" smtClean="0"/>
            <a:t>AMD </a:t>
          </a:r>
          <a:r>
            <a:rPr lang="en-US" sz="1800" b="0" kern="1200" dirty="0" err="1" smtClean="0"/>
            <a:t>Phenom</a:t>
          </a:r>
          <a:r>
            <a:rPr lang="en-US" sz="1800" b="0" kern="1200" dirty="0" smtClean="0"/>
            <a:t> II or </a:t>
          </a:r>
          <a:br>
            <a:rPr lang="en-US" sz="1800" b="0" kern="1200" dirty="0" smtClean="0"/>
          </a:br>
          <a:r>
            <a:rPr lang="en-US" sz="1800" b="0" kern="1200" dirty="0" smtClean="0"/>
            <a:t>AMD </a:t>
          </a:r>
          <a:r>
            <a:rPr lang="en-US" sz="1800" b="0" kern="1200" dirty="0" err="1" smtClean="0"/>
            <a:t>Turion</a:t>
          </a:r>
          <a:r>
            <a:rPr lang="en-US" sz="1800" b="0" kern="1200" dirty="0" smtClean="0"/>
            <a:t> II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 smtClean="0"/>
            <a:t>Minimum RAM: 2 GB</a:t>
          </a:r>
          <a:endParaRPr lang="en-US" sz="1800" b="0" kern="1200" dirty="0"/>
        </a:p>
      </dsp:txBody>
      <dsp:txXfrm rot="10800000">
        <a:off x="5977509" y="2091689"/>
        <a:ext cx="2596514" cy="255651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059BED-E5C7-4212-80AF-9D716FEBB469}">
      <dsp:nvSpPr>
        <dsp:cNvPr id="0" name=""/>
        <dsp:cNvSpPr/>
      </dsp:nvSpPr>
      <dsp:spPr>
        <a:xfrm>
          <a:off x="0" y="0"/>
          <a:ext cx="6019800" cy="209169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7152E0-73A9-4EF4-840D-3BD9BD00E01F}">
      <dsp:nvSpPr>
        <dsp:cNvPr id="0" name=""/>
        <dsp:cNvSpPr/>
      </dsp:nvSpPr>
      <dsp:spPr>
        <a:xfrm>
          <a:off x="181284" y="278892"/>
          <a:ext cx="2693919" cy="15339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355FD-BF34-4C16-BC92-5E49F6C4E641}">
      <dsp:nvSpPr>
        <dsp:cNvPr id="0" name=""/>
        <dsp:cNvSpPr/>
      </dsp:nvSpPr>
      <dsp:spPr>
        <a:xfrm rot="10800000">
          <a:off x="181284" y="2091689"/>
          <a:ext cx="2693919" cy="2556510"/>
        </a:xfrm>
        <a:prstGeom prst="round2SameRect">
          <a:avLst>
            <a:gd name="adj1" fmla="val 10500"/>
            <a:gd name="adj2" fmla="val 0"/>
          </a:avLst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Power</a:t>
          </a:r>
          <a:endParaRPr lang="en-US" sz="1900" b="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0" kern="1200" dirty="0" smtClean="0"/>
            <a:t>Intel Xeon or</a:t>
          </a:r>
          <a:br>
            <a:rPr lang="en-US" sz="1900" b="0" kern="1200" dirty="0" smtClean="0"/>
          </a:br>
          <a:r>
            <a:rPr lang="en-US" sz="1900" b="0" kern="1200" dirty="0" smtClean="0"/>
            <a:t>Intel Itanium or</a:t>
          </a:r>
          <a:br>
            <a:rPr lang="en-US" sz="1900" b="0" kern="1200" dirty="0" smtClean="0"/>
          </a:br>
          <a:r>
            <a:rPr lang="en-US" sz="1900" b="0" kern="1200" dirty="0" smtClean="0"/>
            <a:t>AMD Opteron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0" kern="1200" dirty="0" smtClean="0"/>
            <a:t>Minimum RAM: 8 GB</a:t>
          </a:r>
          <a:endParaRPr lang="en-US" sz="1900" b="1" kern="1200" dirty="0"/>
        </a:p>
      </dsp:txBody>
      <dsp:txXfrm rot="10800000">
        <a:off x="181284" y="2091689"/>
        <a:ext cx="2693919" cy="2556510"/>
      </dsp:txXfrm>
    </dsp:sp>
    <dsp:sp modelId="{CBC92AFF-292D-44B7-9BAD-76981E6517A3}">
      <dsp:nvSpPr>
        <dsp:cNvPr id="0" name=""/>
        <dsp:cNvSpPr/>
      </dsp:nvSpPr>
      <dsp:spPr>
        <a:xfrm>
          <a:off x="3144595" y="278892"/>
          <a:ext cx="2693919" cy="15339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79E965-816E-4EBA-8F33-393621FC914B}">
      <dsp:nvSpPr>
        <dsp:cNvPr id="0" name=""/>
        <dsp:cNvSpPr/>
      </dsp:nvSpPr>
      <dsp:spPr>
        <a:xfrm rot="10800000">
          <a:off x="3144595" y="2091689"/>
          <a:ext cx="2693919" cy="2556510"/>
        </a:xfrm>
        <a:prstGeom prst="round2SameRect">
          <a:avLst>
            <a:gd name="adj1" fmla="val 10500"/>
            <a:gd name="adj2" fmla="val 0"/>
          </a:avLst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Enterprise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0" kern="1200" dirty="0" smtClean="0"/>
            <a:t>Intel Core i7 or </a:t>
          </a:r>
          <a:br>
            <a:rPr lang="en-US" sz="1900" b="0" kern="1200" dirty="0" smtClean="0"/>
          </a:br>
          <a:r>
            <a:rPr lang="en-US" sz="1900" b="0" kern="1200" dirty="0" smtClean="0"/>
            <a:t>Intel Core i7 Extreme or AMD </a:t>
          </a:r>
          <a:r>
            <a:rPr lang="en-US" sz="1900" b="0" kern="1200" dirty="0" err="1" smtClean="0"/>
            <a:t>Phenom</a:t>
          </a:r>
          <a:r>
            <a:rPr lang="en-US" sz="1900" b="0" kern="1200" dirty="0" smtClean="0"/>
            <a:t> II or</a:t>
          </a:r>
          <a:br>
            <a:rPr lang="en-US" sz="1900" b="0" kern="1200" dirty="0" smtClean="0"/>
          </a:br>
          <a:r>
            <a:rPr lang="en-US" sz="1900" b="0" kern="1200" dirty="0" smtClean="0"/>
            <a:t>AMD Athlon II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b="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0" kern="1200" dirty="0" smtClean="0"/>
            <a:t>Minimum RAM: 4 GB</a:t>
          </a:r>
          <a:endParaRPr lang="en-US" sz="1900" b="0" kern="1200" dirty="0"/>
        </a:p>
      </dsp:txBody>
      <dsp:txXfrm rot="10800000">
        <a:off x="3144595" y="2091689"/>
        <a:ext cx="2693919" cy="255651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0E74D3-D81E-470C-AFC7-4C28D59CEE09}">
      <dsp:nvSpPr>
        <dsp:cNvPr id="0" name=""/>
        <dsp:cNvSpPr/>
      </dsp:nvSpPr>
      <dsp:spPr>
        <a:xfrm>
          <a:off x="0" y="204059"/>
          <a:ext cx="8839200" cy="100386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Clean your computer or mobile device once or twice a year</a:t>
          </a:r>
          <a:endParaRPr lang="en-US" sz="2600" kern="1200" dirty="0"/>
        </a:p>
      </dsp:txBody>
      <dsp:txXfrm>
        <a:off x="0" y="204059"/>
        <a:ext cx="8839200" cy="1003860"/>
      </dsp:txXfrm>
    </dsp:sp>
    <dsp:sp modelId="{2A1AF01F-3AA1-4DB2-959A-9AD4357E8125}">
      <dsp:nvSpPr>
        <dsp:cNvPr id="0" name=""/>
        <dsp:cNvSpPr/>
      </dsp:nvSpPr>
      <dsp:spPr>
        <a:xfrm>
          <a:off x="0" y="1282800"/>
          <a:ext cx="8839200" cy="100386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69746"/>
                <a:satOff val="-10843"/>
                <a:lumOff val="11433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69746"/>
                <a:satOff val="-10843"/>
                <a:lumOff val="11433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69746"/>
                <a:satOff val="-10843"/>
                <a:lumOff val="1143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Turn off and unplug your computer or mobile device before cleaning it</a:t>
          </a:r>
          <a:endParaRPr lang="en-US" sz="2600" kern="1200" dirty="0"/>
        </a:p>
      </dsp:txBody>
      <dsp:txXfrm>
        <a:off x="0" y="1282800"/>
        <a:ext cx="8839200" cy="1003860"/>
      </dsp:txXfrm>
    </dsp:sp>
    <dsp:sp modelId="{123FBA6C-0B5C-4FF1-8D47-6E77C53B74BB}">
      <dsp:nvSpPr>
        <dsp:cNvPr id="0" name=""/>
        <dsp:cNvSpPr/>
      </dsp:nvSpPr>
      <dsp:spPr>
        <a:xfrm>
          <a:off x="0" y="2361540"/>
          <a:ext cx="8839200" cy="100386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139492"/>
                <a:satOff val="-21687"/>
                <a:lumOff val="22867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139492"/>
                <a:satOff val="-21687"/>
                <a:lumOff val="22867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139492"/>
                <a:satOff val="-21687"/>
                <a:lumOff val="2286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Use compressed air to blow away dust</a:t>
          </a:r>
          <a:endParaRPr lang="en-US" sz="2600" kern="1200" dirty="0"/>
        </a:p>
      </dsp:txBody>
      <dsp:txXfrm>
        <a:off x="0" y="2361540"/>
        <a:ext cx="8839200" cy="1003860"/>
      </dsp:txXfrm>
    </dsp:sp>
    <dsp:sp modelId="{C6928417-1FFF-46CA-A4E9-78210C575869}">
      <dsp:nvSpPr>
        <dsp:cNvPr id="0" name=""/>
        <dsp:cNvSpPr/>
      </dsp:nvSpPr>
      <dsp:spPr>
        <a:xfrm>
          <a:off x="0" y="3440280"/>
          <a:ext cx="8839200" cy="1003860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209239"/>
                <a:satOff val="-32530"/>
                <a:lumOff val="34300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209239"/>
                <a:satOff val="-32530"/>
                <a:lumOff val="34300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209239"/>
                <a:satOff val="-32530"/>
                <a:lumOff val="3430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Use an antistatic wipe to clean the exterior of the case and a cleaning solution and soft cloth to clean the screen</a:t>
          </a:r>
          <a:endParaRPr lang="en-US" sz="2600" kern="1200" dirty="0"/>
        </a:p>
      </dsp:txBody>
      <dsp:txXfrm>
        <a:off x="0" y="3440280"/>
        <a:ext cx="8839200" cy="1003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5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2#3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2#4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42E9FD-5601-4311-A0AA-5EB49BFD438E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dirty="0" smtClean="0">
                <a:ea typeface="Times" pitchFamily="34" charset="0"/>
                <a:cs typeface="Times" pitchFamily="34" charset="0"/>
              </a:rPr>
              <a:t>Bit size tends to confuse students. A simple example clarifies the importance of bit size. Consider two equal computers, one has a 32-bit processor, the other a 64 bit processor. With all other items equal, the 64-bit processor will handle twice the data the 32 bit processor handles. This is like driving a car at 55 Mph then doubling it to 110 Mph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26A4C1-4952-4F4A-A065-7C48AD7E090C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C98F4C-EB1A-4CFD-B11D-FF2088EE1BD6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1" i="1" dirty="0" smtClean="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B0CC42-6F63-4541-8579-7685221BA613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9E4980-07F0-4D99-A01A-FE74735287F6}" type="slidenum">
              <a:rPr lang="en-US"/>
              <a:pPr/>
              <a:t>19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914CA0-6D79-4896-81E8-4FEC15BA8350}" type="slidenum">
              <a:rPr lang="en-US"/>
              <a:pPr/>
              <a:t>20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02310C-0084-4B37-8D00-506462F45016}" type="slidenum">
              <a:rPr lang="en-US"/>
              <a:pPr/>
              <a:t>22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D00F7E-DC31-4559-B21B-679145445DDF}" type="slidenum">
              <a:rPr lang="en-US"/>
              <a:pPr/>
              <a:t>23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01545-6A61-425D-B4FB-3D588CDABCD9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cs typeface="Times New Roman" pitchFamily="18" charset="0"/>
              </a:rPr>
              <a:t>Discussion point</a:t>
            </a:r>
          </a:p>
          <a:p>
            <a:pPr eaLnBrk="1" hangingPunct="1"/>
            <a:endParaRPr lang="en-US" dirty="0" smtClean="0">
              <a:ea typeface="Times" pitchFamily="34" charset="0"/>
              <a:cs typeface="Times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819028-698C-4A3F-92D6-476CBDD7950E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1" i="1" dirty="0" smtClean="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6F9466-4D51-4767-B4BA-1ADD026B0D38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EEB1F1-AE90-4CCD-A288-DE696D4A11C1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7AF752-7E26-4C97-8A60-0610AD19A5C2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>
                <a:ea typeface="Times" pitchFamily="34" charset="0"/>
                <a:cs typeface="Times" pitchFamily="34" charset="0"/>
              </a:rPr>
              <a:t>Plug and play was introduced by Apple Computers.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71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dirty="0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355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3058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4582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 userDrawn="1"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10" r:id="rId3"/>
    <p:sldLayoutId id="2147483722" r:id="rId4"/>
    <p:sldLayoutId id="2147483724" r:id="rId5"/>
    <p:sldLayoutId id="2147483726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6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5" r:id="rId20"/>
    <p:sldLayoutId id="2147483746" r:id="rId2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1.gi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reWire" TargetMode="External"/><Relationship Id="rId7" Type="http://schemas.openxmlformats.org/officeDocument/2006/relationships/hyperlink" Target="https://en.wikipedia.org/wiki/PC_Card" TargetMode="External"/><Relationship Id="rId2" Type="http://schemas.openxmlformats.org/officeDocument/2006/relationships/hyperlink" Target="https://en.wikipedia.org/wiki/SCS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AGP" TargetMode="External"/><Relationship Id="rId5" Type="http://schemas.openxmlformats.org/officeDocument/2006/relationships/hyperlink" Target="https://en.wikipedia.org/wiki/RS-232" TargetMode="External"/><Relationship Id="rId4" Type="http://schemas.openxmlformats.org/officeDocument/2006/relationships/hyperlink" Target="https://en.wikipedia.org/wiki/Universal_Serial_B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Lecture 12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 Summary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181600"/>
          </a:xfrm>
        </p:spPr>
        <p:txBody>
          <a:bodyPr/>
          <a:lstStyle/>
          <a:p>
            <a:pPr lvl="0"/>
            <a:r>
              <a:rPr lang="en-US" sz="3200" dirty="0" smtClean="0"/>
              <a:t>Components Affecting Speed</a:t>
            </a:r>
            <a:endParaRPr lang="en-US" sz="2800" dirty="0" smtClean="0"/>
          </a:p>
          <a:p>
            <a:pPr lvl="0"/>
            <a:r>
              <a:rPr lang="en-US" sz="3200" dirty="0" smtClean="0"/>
              <a:t>Achieving Increased Processor Speed</a:t>
            </a:r>
            <a:endParaRPr lang="en-US" sz="2800" dirty="0" smtClean="0"/>
          </a:p>
          <a:p>
            <a:pPr lvl="0"/>
            <a:r>
              <a:rPr lang="en-US" sz="3200" dirty="0" smtClean="0"/>
              <a:t>Registers</a:t>
            </a:r>
            <a:endParaRPr lang="en-US" sz="2800" dirty="0" smtClean="0"/>
          </a:p>
          <a:p>
            <a:pPr lvl="1"/>
            <a:r>
              <a:rPr lang="en-US" sz="2800" dirty="0" smtClean="0"/>
              <a:t>Functions and Size</a:t>
            </a:r>
            <a:endParaRPr lang="en-US" sz="2400" dirty="0" smtClean="0"/>
          </a:p>
          <a:p>
            <a:pPr lvl="1"/>
            <a:r>
              <a:rPr lang="en-US" sz="2800" dirty="0" smtClean="0"/>
              <a:t>User accessible and other types of Registers </a:t>
            </a:r>
            <a:endParaRPr lang="en-US" sz="2400" dirty="0" smtClean="0"/>
          </a:p>
          <a:p>
            <a:pPr lvl="0"/>
            <a:r>
              <a:rPr lang="en-US" sz="3200" dirty="0" smtClean="0"/>
              <a:t>System or Internal Clock</a:t>
            </a:r>
            <a:endParaRPr lang="en-US" sz="2800" dirty="0" smtClean="0"/>
          </a:p>
          <a:p>
            <a:pPr lvl="1"/>
            <a:r>
              <a:rPr lang="en-US" sz="2800" dirty="0" smtClean="0"/>
              <a:t>Clock speed and clock rate</a:t>
            </a:r>
            <a:endParaRPr lang="en-US" sz="2400" dirty="0" smtClean="0"/>
          </a:p>
          <a:p>
            <a:pPr lvl="1"/>
            <a:r>
              <a:rPr lang="en-US" sz="2800" dirty="0" err="1" smtClean="0"/>
              <a:t>Underclocking</a:t>
            </a:r>
            <a:endParaRPr lang="en-US" sz="2400" dirty="0" smtClean="0"/>
          </a:p>
          <a:p>
            <a:pPr lvl="1"/>
            <a:r>
              <a:rPr lang="en-US" sz="2800" dirty="0" err="1" smtClean="0"/>
              <a:t>Overclocking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 Summary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pPr lvl="0"/>
            <a:r>
              <a:rPr lang="en-US" sz="3200" dirty="0" smtClean="0"/>
              <a:t>Cache memory</a:t>
            </a:r>
            <a:endParaRPr lang="en-US" sz="2800" dirty="0" smtClean="0"/>
          </a:p>
          <a:p>
            <a:pPr lvl="1"/>
            <a:r>
              <a:rPr lang="en-US" sz="2800" dirty="0" smtClean="0"/>
              <a:t>Function  operation </a:t>
            </a:r>
            <a:endParaRPr lang="en-US" sz="2400" dirty="0" smtClean="0"/>
          </a:p>
          <a:p>
            <a:pPr lvl="1"/>
            <a:r>
              <a:rPr lang="en-US" sz="2800" dirty="0" smtClean="0"/>
              <a:t>Type:	Instruction, data and TLB</a:t>
            </a:r>
            <a:endParaRPr lang="en-US" sz="2400" dirty="0" smtClean="0"/>
          </a:p>
          <a:p>
            <a:pPr lvl="1"/>
            <a:r>
              <a:rPr lang="en-US" sz="2800" dirty="0" smtClean="0"/>
              <a:t>Multi Level Cache, L1, L2 and L3</a:t>
            </a:r>
            <a:endParaRPr lang="en-US" sz="2400" dirty="0" smtClean="0"/>
          </a:p>
          <a:p>
            <a:pPr lvl="2"/>
            <a:r>
              <a:rPr lang="en-US" sz="2400" dirty="0" smtClean="0"/>
              <a:t>Intel Cache Evolution</a:t>
            </a:r>
            <a:endParaRPr lang="en-US" sz="2000" dirty="0" smtClean="0"/>
          </a:p>
          <a:p>
            <a:pPr lvl="1"/>
            <a:r>
              <a:rPr lang="en-US" sz="2800" dirty="0" smtClean="0"/>
              <a:t>Memory Hierarchy</a:t>
            </a:r>
            <a:endParaRPr lang="en-US" sz="2400" dirty="0" smtClean="0"/>
          </a:p>
          <a:p>
            <a:pPr lvl="0"/>
            <a:r>
              <a:rPr lang="en-US" sz="3200" dirty="0" smtClean="0"/>
              <a:t>Bus</a:t>
            </a:r>
            <a:endParaRPr lang="en-US" sz="2800" dirty="0" smtClean="0"/>
          </a:p>
          <a:p>
            <a:pPr lvl="1"/>
            <a:r>
              <a:rPr lang="en-US" sz="2800" dirty="0" smtClean="0"/>
              <a:t>Bus width and speed</a:t>
            </a:r>
            <a:endParaRPr lang="en-US" sz="2400" dirty="0" smtClean="0"/>
          </a:p>
          <a:p>
            <a:pPr lvl="1"/>
            <a:r>
              <a:rPr lang="en-US" sz="2800" dirty="0" smtClean="0"/>
              <a:t>Bus Interconnection Scheme</a:t>
            </a:r>
            <a:endParaRPr lang="en-US" sz="2400" dirty="0" smtClean="0"/>
          </a:p>
          <a:p>
            <a:pPr lvl="2"/>
            <a:r>
              <a:rPr lang="en-US" sz="2400" dirty="0" smtClean="0"/>
              <a:t>Data, address and control bus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Look Inside The Processor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pPr eaLnBrk="1" hangingPunct="1"/>
            <a:r>
              <a:rPr lang="en-US" dirty="0" smtClean="0"/>
              <a:t>Architecture</a:t>
            </a:r>
          </a:p>
          <a:p>
            <a:pPr lvl="1" eaLnBrk="1" hangingPunct="1"/>
            <a:r>
              <a:rPr lang="en-US" dirty="0" smtClean="0"/>
              <a:t>Determines</a:t>
            </a:r>
          </a:p>
          <a:p>
            <a:pPr lvl="2" eaLnBrk="1" hangingPunct="1"/>
            <a:r>
              <a:rPr lang="en-US" dirty="0" smtClean="0"/>
              <a:t>Location of CPU parts</a:t>
            </a:r>
          </a:p>
          <a:p>
            <a:pPr lvl="2" eaLnBrk="1" hangingPunct="1"/>
            <a:r>
              <a:rPr lang="en-US" dirty="0" smtClean="0"/>
              <a:t>Bit size</a:t>
            </a:r>
          </a:p>
          <a:p>
            <a:pPr lvl="2" eaLnBrk="1" hangingPunct="1"/>
            <a:r>
              <a:rPr lang="en-US" dirty="0" smtClean="0"/>
              <a:t>Number of registers</a:t>
            </a:r>
          </a:p>
          <a:p>
            <a:pPr lvl="2" eaLnBrk="1" hangingPunct="1"/>
            <a:r>
              <a:rPr lang="en-US" dirty="0" smtClean="0"/>
              <a:t>Pipelines</a:t>
            </a:r>
          </a:p>
          <a:p>
            <a:r>
              <a:rPr lang="en-US" dirty="0" smtClean="0"/>
              <a:t>Best Known families of CPU</a:t>
            </a:r>
          </a:p>
          <a:p>
            <a:r>
              <a:rPr lang="en-US" dirty="0" smtClean="0"/>
              <a:t>RISC and CISC</a:t>
            </a:r>
          </a:p>
          <a:p>
            <a:r>
              <a:rPr lang="en-US" dirty="0" smtClean="0"/>
              <a:t>Parallel Processing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Intel Processors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US" dirty="0" smtClean="0"/>
              <a:t>Leading manufacturer of processors</a:t>
            </a:r>
          </a:p>
          <a:p>
            <a:r>
              <a:rPr lang="en-US" dirty="0" smtClean="0"/>
              <a:t>Intel 4004 was worlds first microprocessor</a:t>
            </a:r>
          </a:p>
          <a:p>
            <a:r>
              <a:rPr lang="en-US" dirty="0" smtClean="0"/>
              <a:t>IBM PC powered by Intel 8086</a:t>
            </a:r>
          </a:p>
          <a:p>
            <a:r>
              <a:rPr lang="en-US" dirty="0" smtClean="0"/>
              <a:t>Current processors</a:t>
            </a:r>
          </a:p>
          <a:p>
            <a:pPr lvl="1"/>
            <a:r>
              <a:rPr lang="en-US" dirty="0" err="1" smtClean="0"/>
              <a:t>Centrino</a:t>
            </a:r>
            <a:endParaRPr lang="en-US" dirty="0" smtClean="0"/>
          </a:p>
          <a:p>
            <a:pPr lvl="1"/>
            <a:r>
              <a:rPr lang="en-US" dirty="0" smtClean="0"/>
              <a:t>Itanium</a:t>
            </a:r>
          </a:p>
          <a:p>
            <a:pPr lvl="1"/>
            <a:r>
              <a:rPr lang="en-US" dirty="0" smtClean="0"/>
              <a:t>Pentium IV</a:t>
            </a:r>
          </a:p>
          <a:p>
            <a:pPr lvl="1"/>
            <a:r>
              <a:rPr lang="en-US" dirty="0" smtClean="0"/>
              <a:t>Xeon</a:t>
            </a:r>
          </a:p>
          <a:p>
            <a:pPr lvl="1"/>
            <a:r>
              <a:rPr lang="en-US" dirty="0" smtClean="0"/>
              <a:t>Core 2 Duo</a:t>
            </a:r>
          </a:p>
          <a:p>
            <a:pPr lvl="1"/>
            <a:r>
              <a:rPr lang="en-US" dirty="0" smtClean="0"/>
              <a:t>I3, I5, i7</a:t>
            </a:r>
          </a:p>
        </p:txBody>
      </p:sp>
      <p:pic>
        <p:nvPicPr>
          <p:cNvPr id="6148" name="Picture 32" descr="D:\My Documents\!books\norton im\chapter 5\intel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429000"/>
            <a:ext cx="45720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x86 Evolution (1)</a:t>
            </a:r>
          </a:p>
        </p:txBody>
      </p:sp>
      <p:sp>
        <p:nvSpPr>
          <p:cNvPr id="460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sz="1800" dirty="0" smtClean="0"/>
              <a:t>8080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first general purpose microprocessor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8 bit data path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Used in first personal computer – Altair</a:t>
            </a:r>
          </a:p>
          <a:p>
            <a:pPr>
              <a:lnSpc>
                <a:spcPct val="90000"/>
              </a:lnSpc>
            </a:pPr>
            <a:r>
              <a:rPr lang="en-GB" sz="1800" dirty="0" smtClean="0"/>
              <a:t>8086 – 5MHz – 29,000 transistors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much more powerful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16 bit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instruction cache, </a:t>
            </a:r>
            <a:r>
              <a:rPr lang="en-GB" sz="1800" dirty="0" err="1" smtClean="0"/>
              <a:t>prefetch</a:t>
            </a:r>
            <a:r>
              <a:rPr lang="en-GB" sz="1800" dirty="0" smtClean="0"/>
              <a:t> few instructions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8088 (8 bit external bus) used in first IBM PC</a:t>
            </a:r>
          </a:p>
          <a:p>
            <a:pPr>
              <a:lnSpc>
                <a:spcPct val="90000"/>
              </a:lnSpc>
            </a:pPr>
            <a:r>
              <a:rPr lang="en-GB" sz="1800" dirty="0" smtClean="0"/>
              <a:t>80286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16 </a:t>
            </a:r>
            <a:r>
              <a:rPr lang="en-GB" sz="1800" dirty="0" err="1" smtClean="0"/>
              <a:t>Mbyte</a:t>
            </a:r>
            <a:r>
              <a:rPr lang="en-GB" sz="1800" dirty="0" smtClean="0"/>
              <a:t> memory addressable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up from 1Mb</a:t>
            </a:r>
          </a:p>
          <a:p>
            <a:pPr>
              <a:lnSpc>
                <a:spcPct val="90000"/>
              </a:lnSpc>
            </a:pPr>
            <a:r>
              <a:rPr lang="en-GB" sz="1800" dirty="0" smtClean="0"/>
              <a:t>80386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32 bit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Support for multitasking</a:t>
            </a:r>
          </a:p>
          <a:p>
            <a:pPr>
              <a:lnSpc>
                <a:spcPct val="90000"/>
              </a:lnSpc>
            </a:pPr>
            <a:r>
              <a:rPr lang="en-GB" sz="1800" dirty="0" smtClean="0"/>
              <a:t>80486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sophisticated powerful cache and instruction pipelining</a:t>
            </a:r>
          </a:p>
          <a:p>
            <a:pPr lvl="1">
              <a:lnSpc>
                <a:spcPct val="90000"/>
              </a:lnSpc>
            </a:pPr>
            <a:r>
              <a:rPr lang="en-GB" sz="1800" dirty="0" smtClean="0"/>
              <a:t>built in maths co-processor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x86 Evolution (2)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410200"/>
          </a:xfrm>
        </p:spPr>
        <p:txBody>
          <a:bodyPr/>
          <a:lstStyle/>
          <a:p>
            <a:r>
              <a:rPr lang="en-GB" sz="2400" dirty="0" smtClean="0"/>
              <a:t>Pentium</a:t>
            </a:r>
          </a:p>
          <a:p>
            <a:pPr lvl="1"/>
            <a:r>
              <a:rPr lang="en-GB" sz="2000" dirty="0" smtClean="0"/>
              <a:t>Superscalar</a:t>
            </a:r>
          </a:p>
          <a:p>
            <a:pPr lvl="1"/>
            <a:r>
              <a:rPr lang="en-GB" sz="2000" dirty="0" smtClean="0"/>
              <a:t>Multiple instructions executed in parallel</a:t>
            </a:r>
          </a:p>
          <a:p>
            <a:r>
              <a:rPr lang="en-GB" sz="2400" dirty="0" smtClean="0"/>
              <a:t>Pentium Pro</a:t>
            </a:r>
          </a:p>
          <a:p>
            <a:pPr lvl="1"/>
            <a:r>
              <a:rPr lang="en-GB" sz="2000" dirty="0" smtClean="0"/>
              <a:t>Increased superscalar organization</a:t>
            </a:r>
          </a:p>
          <a:p>
            <a:pPr lvl="1"/>
            <a:r>
              <a:rPr lang="en-GB" sz="2000" dirty="0" smtClean="0"/>
              <a:t>Aggressive register renaming</a:t>
            </a:r>
          </a:p>
          <a:p>
            <a:pPr lvl="1"/>
            <a:r>
              <a:rPr lang="en-GB" sz="2000" dirty="0" smtClean="0"/>
              <a:t>branch prediction</a:t>
            </a:r>
          </a:p>
          <a:p>
            <a:pPr lvl="1"/>
            <a:r>
              <a:rPr lang="en-GB" sz="2000" dirty="0" smtClean="0"/>
              <a:t>data flow analysis</a:t>
            </a:r>
          </a:p>
          <a:p>
            <a:pPr lvl="1"/>
            <a:r>
              <a:rPr lang="en-GB" sz="2000" dirty="0" smtClean="0"/>
              <a:t>speculative execution</a:t>
            </a:r>
          </a:p>
          <a:p>
            <a:r>
              <a:rPr lang="en-GB" sz="2400" dirty="0" smtClean="0"/>
              <a:t>Pentium II</a:t>
            </a:r>
          </a:p>
          <a:p>
            <a:pPr lvl="1"/>
            <a:r>
              <a:rPr lang="en-GB" sz="2000" dirty="0" smtClean="0"/>
              <a:t>MMX technology</a:t>
            </a:r>
          </a:p>
          <a:p>
            <a:pPr lvl="1"/>
            <a:r>
              <a:rPr lang="en-GB" sz="2000" dirty="0" smtClean="0"/>
              <a:t>graphics, video &amp; audio processing</a:t>
            </a:r>
          </a:p>
          <a:p>
            <a:r>
              <a:rPr lang="en-GB" sz="2400" dirty="0" smtClean="0"/>
              <a:t>Pentium III</a:t>
            </a:r>
          </a:p>
          <a:p>
            <a:pPr lvl="1"/>
            <a:r>
              <a:rPr lang="en-GB" sz="2000" dirty="0" smtClean="0"/>
              <a:t>Additional floating point instructions for 3D graphics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x86 Evolution (3)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GB" sz="2000" dirty="0" smtClean="0"/>
              <a:t>Pentium 4</a:t>
            </a:r>
          </a:p>
          <a:p>
            <a:pPr lvl="1"/>
            <a:r>
              <a:rPr lang="en-GB" sz="1800" dirty="0" smtClean="0"/>
              <a:t>Note Arabic rather than Roman numerals</a:t>
            </a:r>
          </a:p>
          <a:p>
            <a:pPr lvl="1"/>
            <a:r>
              <a:rPr lang="en-GB" sz="1800" dirty="0" smtClean="0"/>
              <a:t>Further floating point and multimedia enhancements</a:t>
            </a:r>
          </a:p>
          <a:p>
            <a:r>
              <a:rPr lang="en-GB" sz="2000" dirty="0" smtClean="0"/>
              <a:t>Core</a:t>
            </a:r>
          </a:p>
          <a:p>
            <a:pPr lvl="1"/>
            <a:r>
              <a:rPr lang="en-GB" sz="1800" dirty="0" smtClean="0"/>
              <a:t>First x86 with dual core</a:t>
            </a:r>
          </a:p>
          <a:p>
            <a:r>
              <a:rPr lang="en-GB" sz="2000" dirty="0" smtClean="0"/>
              <a:t>Core 2</a:t>
            </a:r>
          </a:p>
          <a:p>
            <a:pPr lvl="1"/>
            <a:r>
              <a:rPr lang="en-GB" sz="1800" dirty="0" smtClean="0"/>
              <a:t>64 bit architecture</a:t>
            </a:r>
          </a:p>
          <a:p>
            <a:r>
              <a:rPr lang="en-GB" sz="2000" dirty="0" smtClean="0"/>
              <a:t>Core 2 Quad – 3GHz – 820 million transistors</a:t>
            </a:r>
          </a:p>
          <a:p>
            <a:pPr lvl="1"/>
            <a:r>
              <a:rPr lang="en-GB" sz="1800" dirty="0" smtClean="0"/>
              <a:t>Four processors on chip</a:t>
            </a:r>
          </a:p>
          <a:p>
            <a:r>
              <a:rPr lang="en-GB" sz="1800" dirty="0" smtClean="0"/>
              <a:t>x86 architecture dominant outside embedded systems</a:t>
            </a:r>
          </a:p>
          <a:p>
            <a:r>
              <a:rPr lang="en-GB" sz="1800" dirty="0" smtClean="0"/>
              <a:t>Organization and technology changed dramatically</a:t>
            </a:r>
          </a:p>
          <a:p>
            <a:r>
              <a:rPr lang="en-GB" sz="1800" dirty="0" smtClean="0"/>
              <a:t>Instruction set architecture evolved with backwards compatibility</a:t>
            </a:r>
          </a:p>
          <a:p>
            <a:r>
              <a:rPr lang="en-GB" sz="1800" dirty="0" smtClean="0"/>
              <a:t>~1 instruction per month added</a:t>
            </a:r>
          </a:p>
          <a:p>
            <a:r>
              <a:rPr lang="en-GB" sz="1800" dirty="0" smtClean="0"/>
              <a:t>500 instructions available</a:t>
            </a:r>
          </a:p>
          <a:p>
            <a:r>
              <a:rPr lang="en-GB" sz="1800" dirty="0" smtClean="0"/>
              <a:t>See Intel web pages for detailed information on processors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Intel Processors (1970’s and 1980’s)</a:t>
            </a: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125538"/>
            <a:ext cx="8424863" cy="567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Intel Processors (1990’s and 2000’s)</a:t>
            </a: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052513"/>
            <a:ext cx="7345363" cy="571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Advanced Micro Devices (AMD) Processors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181600"/>
          </a:xfrm>
        </p:spPr>
        <p:txBody>
          <a:bodyPr/>
          <a:lstStyle/>
          <a:p>
            <a:r>
              <a:rPr lang="en-US" dirty="0" smtClean="0"/>
              <a:t>Main competitor to Intel</a:t>
            </a:r>
          </a:p>
          <a:p>
            <a:r>
              <a:rPr lang="en-US" dirty="0" smtClean="0"/>
              <a:t>Originally produced budget products</a:t>
            </a:r>
          </a:p>
          <a:p>
            <a:r>
              <a:rPr lang="en-US" dirty="0" smtClean="0"/>
              <a:t>Current products outperform Intel</a:t>
            </a:r>
          </a:p>
          <a:p>
            <a:r>
              <a:rPr lang="en-US" dirty="0" smtClean="0"/>
              <a:t>Current processors</a:t>
            </a:r>
          </a:p>
          <a:p>
            <a:pPr lvl="1"/>
            <a:r>
              <a:rPr lang="en-US" dirty="0" err="1" smtClean="0"/>
              <a:t>Sempron</a:t>
            </a:r>
            <a:endParaRPr lang="en-US" dirty="0" smtClean="0"/>
          </a:p>
          <a:p>
            <a:pPr lvl="1"/>
            <a:r>
              <a:rPr lang="en-US" dirty="0" err="1" smtClean="0"/>
              <a:t>Athlon</a:t>
            </a:r>
            <a:r>
              <a:rPr lang="en-US" dirty="0" smtClean="0"/>
              <a:t> FX 64</a:t>
            </a:r>
          </a:p>
          <a:p>
            <a:pPr lvl="1"/>
            <a:r>
              <a:rPr lang="en-US" dirty="0" err="1" smtClean="0"/>
              <a:t>Athlon</a:t>
            </a:r>
            <a:r>
              <a:rPr lang="en-US" dirty="0" smtClean="0"/>
              <a:t> XP</a:t>
            </a:r>
          </a:p>
          <a:p>
            <a:pPr lvl="1"/>
            <a:r>
              <a:rPr lang="en-US" dirty="0" err="1" smtClean="0"/>
              <a:t>Athlon</a:t>
            </a:r>
            <a:r>
              <a:rPr lang="en-US" dirty="0" smtClean="0"/>
              <a:t> X2</a:t>
            </a:r>
          </a:p>
          <a:p>
            <a:pPr lvl="1"/>
            <a:r>
              <a:rPr lang="en-US" dirty="0" err="1" smtClean="0"/>
              <a:t>Phenom</a:t>
            </a:r>
            <a:endParaRPr lang="en-US" dirty="0" smtClean="0"/>
          </a:p>
          <a:p>
            <a:pPr lvl="1"/>
            <a:r>
              <a:rPr lang="en-US" dirty="0" err="1" smtClean="0"/>
              <a:t>Sempron</a:t>
            </a:r>
            <a:endParaRPr lang="en-US" dirty="0" smtClean="0"/>
          </a:p>
        </p:txBody>
      </p:sp>
      <p:pic>
        <p:nvPicPr>
          <p:cNvPr id="7172" name="Picture 4" descr="D:\My Documents\!books\norton im\chapter 5\amd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801937"/>
            <a:ext cx="3429000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38100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010400" cy="911225"/>
          </a:xfrm>
        </p:spPr>
        <p:txBody>
          <a:bodyPr/>
          <a:lstStyle/>
          <a:p>
            <a:r>
              <a:rPr lang="en-US" dirty="0" smtClean="0"/>
              <a:t>Leading Processor Manufacturer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3048000" cy="487679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13" descr="Fig4-0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990600"/>
            <a:ext cx="5867400" cy="5667633"/>
          </a:xfrm>
          <a:prstGeom prst="rect">
            <a:avLst/>
          </a:prstGeom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Freescale</a:t>
            </a:r>
            <a:r>
              <a:rPr lang="en-US" dirty="0" smtClean="0"/>
              <a:t> (Motorola) Processors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7848600" cy="2286000"/>
          </a:xfrm>
        </p:spPr>
        <p:txBody>
          <a:bodyPr/>
          <a:lstStyle/>
          <a:p>
            <a:r>
              <a:rPr lang="en-US" dirty="0" smtClean="0"/>
              <a:t>A subsidiary of Motorola</a:t>
            </a:r>
          </a:p>
          <a:p>
            <a:r>
              <a:rPr lang="en-US" dirty="0" smtClean="0"/>
              <a:t>Co-developed the Apple G4 PowerPC</a:t>
            </a:r>
          </a:p>
          <a:p>
            <a:r>
              <a:rPr lang="en-US" dirty="0" smtClean="0"/>
              <a:t>Currently focuses on the Linux market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6576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886200"/>
            <a:ext cx="44196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IBM Processors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Historically manufactured mainframes</a:t>
            </a:r>
          </a:p>
          <a:p>
            <a:r>
              <a:rPr lang="en-US" dirty="0" smtClean="0"/>
              <a:t>Partnered with Apple to develop G5</a:t>
            </a:r>
          </a:p>
          <a:p>
            <a:pPr lvl="1"/>
            <a:r>
              <a:rPr lang="en-US" dirty="0" smtClean="0"/>
              <a:t>First consumer 64 bit chip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733800"/>
            <a:ext cx="72929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Comparing Processors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Speed of processor</a:t>
            </a:r>
          </a:p>
          <a:p>
            <a:pPr eaLnBrk="1" hangingPunct="1"/>
            <a:r>
              <a:rPr lang="en-US" dirty="0" smtClean="0"/>
              <a:t>Size of cache</a:t>
            </a:r>
          </a:p>
          <a:p>
            <a:pPr eaLnBrk="1" hangingPunct="1"/>
            <a:r>
              <a:rPr lang="en-US" dirty="0" smtClean="0"/>
              <a:t>Number of registers</a:t>
            </a:r>
          </a:p>
          <a:p>
            <a:pPr eaLnBrk="1" hangingPunct="1"/>
            <a:r>
              <a:rPr lang="en-US" dirty="0" smtClean="0"/>
              <a:t>Word size</a:t>
            </a:r>
          </a:p>
          <a:p>
            <a:pPr eaLnBrk="1" hangingPunct="1"/>
            <a:r>
              <a:rPr lang="en-US" dirty="0" smtClean="0"/>
              <a:t>Speed of Front Side Bus (FSB)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CPU’s Performance Specifications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839200" cy="40233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438400"/>
                <a:gridCol w="1752600"/>
                <a:gridCol w="25908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Specification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AMD </a:t>
                      </a:r>
                      <a:r>
                        <a:rPr lang="en-US" sz="2800" dirty="0" err="1" smtClean="0"/>
                        <a:t>Athlon</a:t>
                      </a:r>
                      <a:r>
                        <a:rPr lang="en-US" sz="2800" dirty="0" smtClean="0"/>
                        <a:t> 64 FX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Intel Pentium IV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PowerMac G5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Registers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Word size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64 bits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32 bits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64bits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System Bus Speed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1.6 GHz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800 MHz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 GHz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L1 Cache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128 KB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L2 Cache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1024 KB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512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CPU’s Performance Specifications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1828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1209675"/>
            <a:ext cx="9096375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CISC Processors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Complex Instruction Set Computers</a:t>
            </a:r>
          </a:p>
          <a:p>
            <a:r>
              <a:rPr lang="en-US" dirty="0" smtClean="0"/>
              <a:t>single instructions can execute several low-level operations </a:t>
            </a:r>
          </a:p>
          <a:p>
            <a:pPr lvl="1"/>
            <a:r>
              <a:rPr lang="en-US" dirty="0" smtClean="0"/>
              <a:t>such as a load from memory, an arithmetic operation, and a memory store) and/or</a:t>
            </a:r>
          </a:p>
          <a:p>
            <a:r>
              <a:rPr lang="en-US" dirty="0" smtClean="0"/>
              <a:t>are capable of multi-step operations or addressing modes within single instructions</a:t>
            </a:r>
          </a:p>
          <a:p>
            <a:r>
              <a:rPr lang="en-US" dirty="0" smtClean="0"/>
              <a:t>to design instruction sets that directly supported high-level programming constructs</a:t>
            </a:r>
          </a:p>
          <a:p>
            <a:pPr lvl="1"/>
            <a:r>
              <a:rPr lang="en-US" dirty="0" smtClean="0"/>
              <a:t> such as procedure calls, loop control, and complex addressing modes, </a:t>
            </a:r>
          </a:p>
          <a:p>
            <a:r>
              <a:rPr lang="en-US" dirty="0" smtClean="0"/>
              <a:t>allowing data structure and array accesses to be combined into single instructions</a:t>
            </a:r>
          </a:p>
          <a:p>
            <a:r>
              <a:rPr lang="en-US" dirty="0" smtClean="0"/>
              <a:t>Intel x86, Pentium series 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Driving force for CISC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Software costs far exceed hardware costs</a:t>
            </a:r>
          </a:p>
          <a:p>
            <a:r>
              <a:rPr lang="en-GB"/>
              <a:t>Increasingly complex high level languages</a:t>
            </a:r>
          </a:p>
          <a:p>
            <a:r>
              <a:rPr lang="en-GB"/>
              <a:t>Semantic gap</a:t>
            </a:r>
          </a:p>
          <a:p>
            <a:r>
              <a:rPr lang="en-GB"/>
              <a:t>Leads to:</a:t>
            </a:r>
          </a:p>
          <a:p>
            <a:pPr lvl="1"/>
            <a:r>
              <a:rPr lang="en-GB"/>
              <a:t>Large instruction sets</a:t>
            </a:r>
          </a:p>
          <a:p>
            <a:pPr lvl="1"/>
            <a:r>
              <a:rPr lang="en-GB"/>
              <a:t>More addressing modes</a:t>
            </a:r>
          </a:p>
          <a:p>
            <a:pPr lvl="1"/>
            <a:r>
              <a:rPr lang="en-GB"/>
              <a:t>Hardware implementations of HLL statements</a:t>
            </a:r>
          </a:p>
          <a:p>
            <a:pPr lvl="2"/>
            <a:r>
              <a:rPr lang="en-GB"/>
              <a:t>e.g. CASE (switch) on VAX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Intention of CISC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Ease compiler writing</a:t>
            </a:r>
          </a:p>
          <a:p>
            <a:r>
              <a:rPr lang="en-GB"/>
              <a:t>Improve execution efficiency</a:t>
            </a:r>
          </a:p>
          <a:p>
            <a:pPr lvl="1"/>
            <a:r>
              <a:rPr lang="en-GB"/>
              <a:t>Complex operations in microcode</a:t>
            </a:r>
          </a:p>
          <a:p>
            <a:r>
              <a:rPr lang="en-GB"/>
              <a:t>Support more complex HLLs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RISC Processors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US" dirty="0" smtClean="0"/>
              <a:t>Reduced Instruction Set Computing</a:t>
            </a:r>
          </a:p>
          <a:p>
            <a:r>
              <a:rPr lang="en-US" dirty="0" smtClean="0"/>
              <a:t>Smaller instruction sets</a:t>
            </a:r>
          </a:p>
          <a:p>
            <a:r>
              <a:rPr lang="en-US" dirty="0" smtClean="0"/>
              <a:t>May process data faster</a:t>
            </a:r>
          </a:p>
          <a:p>
            <a:r>
              <a:rPr lang="en-US" dirty="0" smtClean="0"/>
              <a:t>can provide higher performance if this simplicity enables much faster execution of each instruction</a:t>
            </a:r>
          </a:p>
          <a:p>
            <a:r>
              <a:rPr lang="en-US" dirty="0" smtClean="0"/>
              <a:t>now used across a wide range of platforms, from cellular telephones and tablet computers</a:t>
            </a:r>
          </a:p>
          <a:p>
            <a:r>
              <a:rPr lang="en-US" dirty="0" smtClean="0"/>
              <a:t>ARM, MIPS, PowerPC and G5, Apple </a:t>
            </a:r>
            <a:r>
              <a:rPr lang="en-US" dirty="0" err="1" smtClean="0"/>
              <a:t>iPhone</a:t>
            </a:r>
            <a:r>
              <a:rPr lang="en-US" dirty="0" smtClean="0"/>
              <a:t> and </a:t>
            </a:r>
            <a:r>
              <a:rPr lang="en-US" dirty="0" err="1" smtClean="0"/>
              <a:t>iPad</a:t>
            </a:r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RISC Key Features</a:t>
            </a:r>
            <a:endParaRPr lang="en-GB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257800"/>
          </a:xfrm>
        </p:spPr>
        <p:txBody>
          <a:bodyPr>
            <a:normAutofit fontScale="92500"/>
          </a:bodyPr>
          <a:lstStyle/>
          <a:p>
            <a:r>
              <a:rPr lang="en-GB" dirty="0" smtClean="0"/>
              <a:t>Large </a:t>
            </a:r>
            <a:r>
              <a:rPr lang="en-GB" dirty="0"/>
              <a:t>number of general purpose registers</a:t>
            </a:r>
          </a:p>
          <a:p>
            <a:r>
              <a:rPr lang="en-GB" dirty="0"/>
              <a:t>or use of compiler technology to optimize register use</a:t>
            </a:r>
          </a:p>
          <a:p>
            <a:r>
              <a:rPr lang="en-GB" dirty="0"/>
              <a:t>Limited and simple instruction set</a:t>
            </a:r>
          </a:p>
          <a:p>
            <a:r>
              <a:rPr lang="en-GB" dirty="0"/>
              <a:t>Emphasis on optimising the instruction </a:t>
            </a:r>
            <a:r>
              <a:rPr lang="en-GB" dirty="0" smtClean="0"/>
              <a:t>pipeline</a:t>
            </a:r>
          </a:p>
          <a:p>
            <a:r>
              <a:rPr lang="en-US" dirty="0" smtClean="0"/>
              <a:t>typically have separate instructions for I/O and data processing</a:t>
            </a:r>
          </a:p>
          <a:p>
            <a:r>
              <a:rPr lang="en-US" dirty="0" smtClean="0"/>
              <a:t>at most a single data memory cycle—compared to the "complex instructions" of CISC CPUs that may require dozens of data memory cycles in order to execute a single instruction.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 of </a:t>
            </a:r>
            <a:r>
              <a:rPr lang="en-GB" dirty="0" smtClean="0"/>
              <a:t>RISC and CISC</a:t>
            </a:r>
            <a:endParaRPr lang="en-GB" dirty="0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 l="7666" t="24692" r="5495" b="23286"/>
          <a:stretch>
            <a:fillRect/>
          </a:stretch>
        </p:blipFill>
        <p:spPr bwMode="auto">
          <a:xfrm>
            <a:off x="0" y="1387475"/>
            <a:ext cx="914400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Parallel Processing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Multiple processors in a system</a:t>
            </a:r>
          </a:p>
          <a:p>
            <a:r>
              <a:rPr lang="en-US" dirty="0" smtClean="0"/>
              <a:t>with multi-core and multi-processor computers having multiple processing elements within a single machine</a:t>
            </a:r>
          </a:p>
          <a:p>
            <a:r>
              <a:rPr lang="en-US" dirty="0" smtClean="0"/>
              <a:t>while Clusters, Massively Parallel Processing (MPPs), and grids use multiple computers to work on the same task. </a:t>
            </a:r>
          </a:p>
          <a:p>
            <a:r>
              <a:rPr lang="en-US" dirty="0" smtClean="0"/>
              <a:t>Specialized parallel computer architectures are sometimes used alongside traditional processors, for accelerating specific tasks.</a:t>
            </a:r>
          </a:p>
          <a:p>
            <a:r>
              <a:rPr lang="en-US" dirty="0" smtClean="0"/>
              <a:t>Symmetric Multiple Processing</a:t>
            </a:r>
          </a:p>
          <a:p>
            <a:pPr lvl="1"/>
            <a:r>
              <a:rPr lang="en-US" dirty="0" smtClean="0"/>
              <a:t>Number of processors is a power of 2</a:t>
            </a:r>
          </a:p>
          <a:p>
            <a:r>
              <a:rPr lang="en-US" dirty="0" smtClean="0"/>
              <a:t>Massively Parallel Processing</a:t>
            </a:r>
          </a:p>
          <a:p>
            <a:pPr lvl="1"/>
            <a:r>
              <a:rPr lang="en-US" dirty="0" smtClean="0"/>
              <a:t>Thousands of processors</a:t>
            </a:r>
          </a:p>
          <a:p>
            <a:pPr lvl="1"/>
            <a:r>
              <a:rPr lang="en-US" dirty="0" smtClean="0"/>
              <a:t>Mainframes and super computers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Computer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181600"/>
          </a:xfrm>
        </p:spPr>
        <p:txBody>
          <a:bodyPr/>
          <a:lstStyle/>
          <a:p>
            <a:r>
              <a:rPr lang="en-US" dirty="0" smtClean="0"/>
              <a:t>Parallel computer programs are more difficult to write than sequential ones</a:t>
            </a:r>
          </a:p>
          <a:p>
            <a:pPr lvl="1"/>
            <a:r>
              <a:rPr lang="en-US" dirty="0" smtClean="0"/>
              <a:t>concurrency introduces several new classes of potential software bugs, of which race conditions are the most common. </a:t>
            </a:r>
          </a:p>
          <a:p>
            <a:pPr lvl="1"/>
            <a:r>
              <a:rPr lang="en-US" dirty="0" smtClean="0"/>
              <a:t>Communication and synchronization between the different subtasks are typically some of the greatest obstacles to getting good parallel program 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A52439"/>
                </a:solidFill>
              </a:rPr>
              <a:t>bus</a:t>
            </a:r>
            <a:r>
              <a:rPr lang="en-US" dirty="0" smtClean="0"/>
              <a:t> allows the various devices both inside and attached to the system unit to communicate with each other</a:t>
            </a:r>
          </a:p>
          <a:p>
            <a:pPr lvl="1"/>
            <a:r>
              <a:rPr lang="en-US" dirty="0" smtClean="0"/>
              <a:t>Data bus</a:t>
            </a:r>
          </a:p>
          <a:p>
            <a:pPr lvl="1"/>
            <a:r>
              <a:rPr lang="en-US" dirty="0" smtClean="0"/>
              <a:t>Address bus</a:t>
            </a:r>
          </a:p>
          <a:p>
            <a:r>
              <a:rPr lang="en-US" b="1" dirty="0" smtClean="0">
                <a:solidFill>
                  <a:srgbClr val="A52439"/>
                </a:solidFill>
              </a:rPr>
              <a:t>Word size</a:t>
            </a:r>
            <a:r>
              <a:rPr lang="en-US" dirty="0" smtClean="0">
                <a:solidFill>
                  <a:srgbClr val="A52439"/>
                </a:solidFill>
              </a:rPr>
              <a:t> </a:t>
            </a:r>
            <a:r>
              <a:rPr lang="en-US" dirty="0" smtClean="0"/>
              <a:t>is the number of bits the processor can interpret and execute at a given time</a:t>
            </a:r>
            <a:endParaRPr lang="en-US" b="1" dirty="0"/>
          </a:p>
        </p:txBody>
      </p:sp>
      <p:pic>
        <p:nvPicPr>
          <p:cNvPr id="10" name="Content Placeholder 9" descr="CFig4-36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52376" y="1600200"/>
            <a:ext cx="3848247" cy="4525963"/>
          </a:xfrm>
        </p:spPr>
      </p:pic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Ports and Connectors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0857355"/>
              </p:ext>
            </p:extLst>
          </p:nvPr>
        </p:nvGraphicFramePr>
        <p:xfrm>
          <a:off x="152400" y="2057400"/>
          <a:ext cx="8839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45EBAD5-DD4C-4160-9638-FFB2FDB562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945EBAD5-DD4C-4160-9638-FFB2FDB562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E1A2436-AA40-47F2-936C-11CB8F832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4E1A2436-AA40-47F2-936C-11CB8F8322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Ports and Connectors</a:t>
            </a:r>
            <a:endParaRPr lang="en-US" dirty="0"/>
          </a:p>
        </p:txBody>
      </p:sp>
      <p:pic>
        <p:nvPicPr>
          <p:cNvPr id="9" name="Content Placeholder 8" descr="CFig4-29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0836" y="1225951"/>
            <a:ext cx="7103964" cy="5555849"/>
          </a:xfrm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Ports and Connectors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648200"/>
          </a:xfrm>
        </p:spPr>
        <p:txBody>
          <a:bodyPr/>
          <a:lstStyle/>
          <a:p>
            <a:r>
              <a:rPr lang="en-US" dirty="0" smtClean="0"/>
              <a:t>On a notebook computer, the ports are on the back, front, and/or sides</a:t>
            </a:r>
            <a:endParaRPr lang="en-US" dirty="0"/>
          </a:p>
        </p:txBody>
      </p:sp>
      <p:pic>
        <p:nvPicPr>
          <p:cNvPr id="8" name="Picture 7" descr="CFig4-3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590800"/>
            <a:ext cx="8442881" cy="3386435"/>
          </a:xfrm>
          <a:prstGeom prst="rect">
            <a:avLst/>
          </a:prstGeom>
        </p:spPr>
      </p:pic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Standard Computer Ports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r>
              <a:rPr lang="en-US" dirty="0" smtClean="0"/>
              <a:t>Keyboard </a:t>
            </a:r>
          </a:p>
          <a:p>
            <a:pPr lvl="1" eaLnBrk="1" hangingPunct="1"/>
            <a:r>
              <a:rPr lang="en-US" dirty="0" smtClean="0"/>
              <a:t>Mouse</a:t>
            </a:r>
          </a:p>
          <a:p>
            <a:pPr lvl="1" eaLnBrk="1" hangingPunct="1"/>
            <a:r>
              <a:rPr lang="en-US" dirty="0" smtClean="0"/>
              <a:t>USB ports</a:t>
            </a:r>
          </a:p>
          <a:p>
            <a:pPr lvl="1" eaLnBrk="1" hangingPunct="1"/>
            <a:r>
              <a:rPr lang="en-US" dirty="0" smtClean="0"/>
              <a:t>Parallel</a:t>
            </a:r>
          </a:p>
          <a:p>
            <a:pPr lvl="1" eaLnBrk="1" hangingPunct="1"/>
            <a:r>
              <a:rPr lang="en-US" dirty="0" smtClean="0"/>
              <a:t>Network</a:t>
            </a:r>
          </a:p>
          <a:p>
            <a:pPr lvl="1" eaLnBrk="1" hangingPunct="1"/>
            <a:r>
              <a:rPr lang="en-US" dirty="0" smtClean="0"/>
              <a:t>Modem</a:t>
            </a:r>
          </a:p>
          <a:p>
            <a:pPr lvl="1" eaLnBrk="1" hangingPunct="1"/>
            <a:r>
              <a:rPr lang="en-US" dirty="0" smtClean="0"/>
              <a:t>Audio</a:t>
            </a:r>
          </a:p>
          <a:p>
            <a:pPr lvl="1" eaLnBrk="1" hangingPunct="1"/>
            <a:r>
              <a:rPr lang="en-US" dirty="0" smtClean="0"/>
              <a:t>Serial</a:t>
            </a:r>
          </a:p>
          <a:p>
            <a:pPr lvl="1" eaLnBrk="1" hangingPunct="1"/>
            <a:r>
              <a:rPr lang="en-US" dirty="0" smtClean="0"/>
              <a:t>Video</a:t>
            </a: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9477" y="1143000"/>
            <a:ext cx="581687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Computer Ports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66800"/>
            <a:ext cx="5181600" cy="555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67400" y="1295400"/>
            <a:ext cx="2990850" cy="1524000"/>
          </a:xfrm>
          <a:noFill/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3048000"/>
            <a:ext cx="32289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Standard Computer Ports</a:t>
            </a:r>
          </a:p>
        </p:txBody>
      </p:sp>
      <p:pic>
        <p:nvPicPr>
          <p:cNvPr id="15363" name="Picture 4" descr="D:\My Documents\!books\norton im\chapter 5\ports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143000"/>
            <a:ext cx="78486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029200"/>
            <a:ext cx="6400800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 and parallel ports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Extending The Processors Power</a:t>
            </a:r>
          </a:p>
          <a:p>
            <a:r>
              <a:rPr lang="en-US" dirty="0" smtClean="0"/>
              <a:t>Connect to printers or modems</a:t>
            </a:r>
          </a:p>
          <a:p>
            <a:r>
              <a:rPr lang="en-US" dirty="0" smtClean="0"/>
              <a:t>Parallel ports move bits simultaneously</a:t>
            </a:r>
          </a:p>
          <a:p>
            <a:pPr lvl="1"/>
            <a:r>
              <a:rPr lang="en-US" dirty="0" smtClean="0"/>
              <a:t>Made of 8 – 32 wires</a:t>
            </a:r>
          </a:p>
          <a:p>
            <a:pPr lvl="1"/>
            <a:r>
              <a:rPr lang="en-US" dirty="0" smtClean="0"/>
              <a:t>Internal busses are parallel</a:t>
            </a:r>
          </a:p>
          <a:p>
            <a:r>
              <a:rPr lang="en-US" dirty="0" smtClean="0"/>
              <a:t>Serial ports move one bit</a:t>
            </a:r>
          </a:p>
          <a:p>
            <a:pPr lvl="1"/>
            <a:r>
              <a:rPr lang="en-US" dirty="0" smtClean="0"/>
              <a:t>Lower data flow than parallel</a:t>
            </a:r>
          </a:p>
          <a:p>
            <a:pPr lvl="1"/>
            <a:r>
              <a:rPr lang="en-US" dirty="0" smtClean="0"/>
              <a:t>Requires control wires</a:t>
            </a:r>
          </a:p>
          <a:p>
            <a:pPr lvl="1"/>
            <a:r>
              <a:rPr lang="en-US" dirty="0" smtClean="0"/>
              <a:t>UART converts from serial to parallel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Serial Communications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1981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Universal Asynchronous Receiver/Transmitter (UART) is a type of "</a:t>
            </a:r>
            <a:r>
              <a:rPr lang="en-US" dirty="0" smtClean="0">
                <a:solidFill>
                  <a:srgbClr val="0000CC"/>
                </a:solidFill>
              </a:rPr>
              <a:t>asynchronous receiver/transmitter</a:t>
            </a:r>
            <a:r>
              <a:rPr lang="en-US" dirty="0" smtClean="0"/>
              <a:t>", a piece of computer hardware that translates data between parallel and serial forms.</a:t>
            </a:r>
            <a:endParaRPr lang="en-US" dirty="0"/>
          </a:p>
        </p:txBody>
      </p:sp>
      <p:pic>
        <p:nvPicPr>
          <p:cNvPr id="17411" name="Picture 6" descr="D:\My Documents\!books\norton im\chapter 5\serial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971800"/>
            <a:ext cx="63611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Parallel Communications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219200"/>
            <a:ext cx="3886200" cy="4835525"/>
          </a:xfrm>
        </p:spPr>
        <p:txBody>
          <a:bodyPr/>
          <a:lstStyle/>
          <a:p>
            <a:r>
              <a:rPr lang="en-US" dirty="0" smtClean="0"/>
              <a:t>a parallel interface can handle a higher volume of data than a serial interface </a:t>
            </a:r>
          </a:p>
          <a:p>
            <a:r>
              <a:rPr lang="en-US" dirty="0" smtClean="0"/>
              <a:t>more than one bit can be transmitted through a parallel interface simultaneously</a:t>
            </a:r>
            <a:endParaRPr lang="en-US" dirty="0"/>
          </a:p>
        </p:txBody>
      </p:sp>
      <p:pic>
        <p:nvPicPr>
          <p:cNvPr id="18435" name="Picture 3" descr="D:\My Documents\!books\norton im\chapter 5\parallel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219200"/>
            <a:ext cx="485298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Expansion Bus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47800"/>
            <a:ext cx="810269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5334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/>
          <a:lstStyle/>
          <a:p>
            <a:r>
              <a:rPr lang="en-US" dirty="0" smtClean="0"/>
              <a:t>Expansion slots connect to expansion buses</a:t>
            </a:r>
          </a:p>
          <a:p>
            <a:r>
              <a:rPr lang="en-US" dirty="0" smtClean="0"/>
              <a:t>Common types of expansion buses include:</a:t>
            </a:r>
          </a:p>
        </p:txBody>
      </p:sp>
      <p:graphicFrame>
        <p:nvGraphicFramePr>
          <p:cNvPr id="10" name="Diagram 9"/>
          <p:cNvGraphicFramePr/>
          <p:nvPr/>
        </p:nvGraphicFramePr>
        <p:xfrm>
          <a:off x="762000" y="2743200"/>
          <a:ext cx="82296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77BB85B-2846-426D-BEED-B1E7CBD6B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dgm id="{E77BB85B-2846-426D-BEED-B1E7CBD6BA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F8C4AF1-19E1-432F-BB15-3AA47E1D9C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>
                                            <p:graphicEl>
                                              <a:dgm id="{AF8C4AF1-19E1-432F-BB15-3AA47E1D9C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D0874C0-C076-4733-B525-E217AE2A07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dgm id="{5D0874C0-C076-4733-B525-E217AE2A07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DB45CF2-9C00-47BB-88C6-FB0883BA07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dgm id="{8DB45CF2-9C00-47BB-88C6-FB0883BA07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6375481-C339-4F81-B91E-A1A70B42C5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>
                                            <p:graphicEl>
                                              <a:dgm id="{F6375481-C339-4F81-B91E-A1A70B42C5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Graphic spid="10" grpId="0">
        <p:bldSub>
          <a:bldDgm bld="one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Expansion Slots and Boards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Allows users to configure the machine</a:t>
            </a:r>
          </a:p>
          <a:p>
            <a:r>
              <a:rPr lang="en-US" dirty="0" smtClean="0"/>
              <a:t>Slots allow the addition of new devices</a:t>
            </a:r>
          </a:p>
          <a:p>
            <a:r>
              <a:rPr lang="en-US" dirty="0" smtClean="0"/>
              <a:t>Devices are stored on cards</a:t>
            </a:r>
          </a:p>
          <a:p>
            <a:r>
              <a:rPr lang="en-US" dirty="0" smtClean="0"/>
              <a:t>Computer must be off before inserting</a:t>
            </a:r>
          </a:p>
        </p:txBody>
      </p:sp>
      <p:pic>
        <p:nvPicPr>
          <p:cNvPr id="22532" name="Picture 4" descr="D:\My Documents\!books\norton im\chapter 5\card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962400"/>
            <a:ext cx="36576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Expansion Slots and Adapter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An </a:t>
            </a:r>
            <a:r>
              <a:rPr lang="en-US" sz="2400" b="1" dirty="0" smtClean="0">
                <a:solidFill>
                  <a:srgbClr val="A52439"/>
                </a:solidFill>
              </a:rPr>
              <a:t>expansion slot</a:t>
            </a:r>
            <a:r>
              <a:rPr lang="en-US" sz="2400" dirty="0" smtClean="0">
                <a:solidFill>
                  <a:srgbClr val="A52439"/>
                </a:solidFill>
              </a:rPr>
              <a:t> </a:t>
            </a:r>
            <a:r>
              <a:rPr lang="en-US" sz="2400" dirty="0" smtClean="0"/>
              <a:t>is a socket on the motherboard that can hold an adapter card</a:t>
            </a:r>
          </a:p>
          <a:p>
            <a:r>
              <a:rPr lang="en-US" sz="2400" dirty="0" smtClean="0"/>
              <a:t>An </a:t>
            </a:r>
            <a:r>
              <a:rPr lang="en-US" sz="2400" b="1" dirty="0" smtClean="0">
                <a:solidFill>
                  <a:srgbClr val="A52439"/>
                </a:solidFill>
              </a:rPr>
              <a:t>adapter card</a:t>
            </a:r>
            <a:r>
              <a:rPr lang="en-US" sz="2400" dirty="0" smtClean="0">
                <a:solidFill>
                  <a:srgbClr val="A52439"/>
                </a:solidFill>
              </a:rPr>
              <a:t> </a:t>
            </a:r>
            <a:r>
              <a:rPr lang="en-US" sz="2400" dirty="0" smtClean="0"/>
              <a:t>enhances functions of a component of the system unit and/or provides connections to </a:t>
            </a:r>
            <a:r>
              <a:rPr lang="en-US" sz="2400" b="1" dirty="0" smtClean="0">
                <a:solidFill>
                  <a:srgbClr val="A52439"/>
                </a:solidFill>
              </a:rPr>
              <a:t>peripherals</a:t>
            </a:r>
          </a:p>
          <a:p>
            <a:pPr lvl="1"/>
            <a:r>
              <a:rPr lang="en-US" sz="2000" b="1" dirty="0" smtClean="0">
                <a:solidFill>
                  <a:srgbClr val="A52439"/>
                </a:solidFill>
              </a:rPr>
              <a:t>Sound card </a:t>
            </a:r>
            <a:r>
              <a:rPr lang="en-US" sz="2000" dirty="0" smtClean="0"/>
              <a:t>and</a:t>
            </a:r>
            <a:r>
              <a:rPr lang="en-US" sz="2000" dirty="0" smtClean="0">
                <a:solidFill>
                  <a:srgbClr val="A52439"/>
                </a:solidFill>
              </a:rPr>
              <a:t> </a:t>
            </a:r>
            <a:r>
              <a:rPr lang="en-US" sz="2000" b="1" dirty="0" smtClean="0">
                <a:solidFill>
                  <a:srgbClr val="A52439"/>
                </a:solidFill>
              </a:rPr>
              <a:t>video card</a:t>
            </a:r>
            <a:endParaRPr lang="en-US" sz="2000" b="1" dirty="0">
              <a:solidFill>
                <a:srgbClr val="A52439"/>
              </a:solidFill>
            </a:endParaRPr>
          </a:p>
        </p:txBody>
      </p:sp>
      <p:pic>
        <p:nvPicPr>
          <p:cNvPr id="13" name="Content Placeholder 12" descr="Fig4-26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06206" y="1219200"/>
            <a:ext cx="4432994" cy="4038600"/>
          </a:xfrm>
        </p:spPr>
      </p:pic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Expansion Slots and Adapter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/>
          <a:lstStyle/>
          <a:p>
            <a:r>
              <a:rPr lang="en-US" dirty="0" smtClean="0"/>
              <a:t>Removable flash memory includes:</a:t>
            </a:r>
          </a:p>
          <a:p>
            <a:pPr lvl="1"/>
            <a:r>
              <a:rPr lang="en-US" b="1" dirty="0" smtClean="0">
                <a:solidFill>
                  <a:srgbClr val="A52439"/>
                </a:solidFill>
              </a:rPr>
              <a:t>Memory cards</a:t>
            </a:r>
            <a:r>
              <a:rPr lang="en-US" dirty="0" smtClean="0"/>
              <a:t>, USB flash drives, and </a:t>
            </a:r>
            <a:r>
              <a:rPr lang="en-US" b="1" dirty="0" smtClean="0">
                <a:solidFill>
                  <a:srgbClr val="A52439"/>
                </a:solidFill>
              </a:rPr>
              <a:t>PC Cards</a:t>
            </a:r>
            <a:r>
              <a:rPr lang="en-US" dirty="0" smtClean="0"/>
              <a:t>/</a:t>
            </a:r>
            <a:r>
              <a:rPr lang="en-US" b="1" dirty="0" smtClean="0">
                <a:solidFill>
                  <a:srgbClr val="A52439"/>
                </a:solidFill>
              </a:rPr>
              <a:t>Express Card modules</a:t>
            </a:r>
            <a:endParaRPr lang="en-US" b="1" dirty="0">
              <a:solidFill>
                <a:srgbClr val="A52439"/>
              </a:solidFill>
            </a:endParaRPr>
          </a:p>
        </p:txBody>
      </p:sp>
      <p:pic>
        <p:nvPicPr>
          <p:cNvPr id="8" name="Picture 7" descr="CFig4-2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3048000"/>
            <a:ext cx="4572000" cy="3326130"/>
          </a:xfrm>
          <a:prstGeom prst="rect">
            <a:avLst/>
          </a:prstGeom>
        </p:spPr>
      </p:pic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External Bus Standards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7315200" cy="5257800"/>
          </a:xfrm>
        </p:spPr>
        <p:txBody>
          <a:bodyPr/>
          <a:lstStyle/>
          <a:p>
            <a:r>
              <a:rPr lang="en-US" dirty="0" smtClean="0"/>
              <a:t>Industry Standard Architecture (ISA)</a:t>
            </a:r>
          </a:p>
          <a:p>
            <a:r>
              <a:rPr lang="en-US" dirty="0" smtClean="0"/>
              <a:t>Local bus</a:t>
            </a:r>
          </a:p>
          <a:p>
            <a:r>
              <a:rPr lang="en-US" dirty="0" smtClean="0"/>
              <a:t>Peripheral Control Interface (PCI)</a:t>
            </a:r>
          </a:p>
          <a:p>
            <a:r>
              <a:rPr lang="en-US" dirty="0" smtClean="0"/>
              <a:t>Accelerated Graphics Port (AGP)</a:t>
            </a:r>
          </a:p>
          <a:p>
            <a:r>
              <a:rPr lang="en-US" dirty="0" smtClean="0"/>
              <a:t>Universal Serial Bus (USB)</a:t>
            </a:r>
          </a:p>
          <a:p>
            <a:r>
              <a:rPr lang="en-US" dirty="0" smtClean="0"/>
              <a:t>IEEE 1394 (FireWire)</a:t>
            </a:r>
          </a:p>
          <a:p>
            <a:r>
              <a:rPr lang="en-US" dirty="0" smtClean="0"/>
              <a:t>PC Card</a:t>
            </a:r>
          </a:p>
          <a:p>
            <a:r>
              <a:rPr lang="en-US" dirty="0" smtClean="0"/>
              <a:t>High Definition Multimedia Interface (HDMI)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 Standard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bus standard for IBM PC compatible computers introduced with the IBM Personal Computer to support its Intel 8088 microprocessor's 8-bit external data bus and </a:t>
            </a:r>
          </a:p>
          <a:p>
            <a:r>
              <a:rPr lang="en-US" dirty="0" smtClean="0"/>
              <a:t>extended to 16 bits for the IBM Personal Computer/AT's Intel 80286 processor. </a:t>
            </a:r>
          </a:p>
          <a:p>
            <a:r>
              <a:rPr lang="en-US" dirty="0" smtClean="0"/>
              <a:t>further extended for use with 32-bit processors as Extended Industry Standard Architecture (EISA)</a:t>
            </a:r>
          </a:p>
          <a:p>
            <a:r>
              <a:rPr lang="en-US" dirty="0" smtClean="0"/>
              <a:t>the ISA bus was synchronous with the CPU clock, until sophisticated buffering methods were developed and implemented by chipsets to interface ISA to much faster CPUs</a:t>
            </a:r>
            <a:endParaRPr lang="en-US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 standard Architecture (ISA)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95400"/>
            <a:ext cx="8305800" cy="338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VESA Local 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VESA (Video Electronics Standards Association) Local Bus worked alongside the ISA bus; </a:t>
            </a:r>
          </a:p>
          <a:p>
            <a:r>
              <a:rPr lang="en-US" dirty="0" smtClean="0"/>
              <a:t>it acted as a high-speed conduit for memory-mapped I/O and DMA, </a:t>
            </a:r>
          </a:p>
          <a:p>
            <a:r>
              <a:rPr lang="en-US" dirty="0" smtClean="0"/>
              <a:t>while the ISA bus handled interrupts and port-mapped I/O.</a:t>
            </a:r>
            <a:endParaRPr lang="en-US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419600"/>
            <a:ext cx="4647446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Peripheral Control Interface (PCI)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Connects modems and sound cards</a:t>
            </a:r>
          </a:p>
          <a:p>
            <a:r>
              <a:rPr lang="en-US" dirty="0" smtClean="0"/>
              <a:t>Found in most modern computers</a:t>
            </a:r>
          </a:p>
          <a:p>
            <a:r>
              <a:rPr lang="en-US" dirty="0" smtClean="0"/>
              <a:t>higher maximum system bus throughput</a:t>
            </a:r>
          </a:p>
          <a:p>
            <a:r>
              <a:rPr lang="en-US" dirty="0" smtClean="0"/>
              <a:t>lower I/O pin count and smaller physical footprint</a:t>
            </a:r>
          </a:p>
          <a:p>
            <a:r>
              <a:rPr lang="en-US" dirty="0" smtClean="0"/>
              <a:t>better performance-scaling for bus devices</a:t>
            </a:r>
          </a:p>
          <a:p>
            <a:r>
              <a:rPr lang="en-US" dirty="0" smtClean="0"/>
              <a:t>more detailed error detection and reporting mechanism (Advanced Error Reporting (AER)</a:t>
            </a:r>
          </a:p>
          <a:p>
            <a:r>
              <a:rPr lang="en-US" dirty="0" smtClean="0"/>
              <a:t>native hot-plug functionality. </a:t>
            </a:r>
          </a:p>
          <a:p>
            <a:r>
              <a:rPr lang="en-US" dirty="0" smtClean="0"/>
              <a:t>More recent revisions of the PCI standard support hardware I/O virtualization.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Peripheral Control Interface (PCI)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143000"/>
            <a:ext cx="6629400" cy="546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Accelerated Graphics Port (AGP)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Connects video card to motherboard</a:t>
            </a:r>
          </a:p>
          <a:p>
            <a:r>
              <a:rPr lang="en-US" dirty="0" smtClean="0"/>
              <a:t>Extremely fast bus</a:t>
            </a:r>
          </a:p>
          <a:p>
            <a:r>
              <a:rPr lang="en-US" dirty="0" smtClean="0"/>
              <a:t>Found in all modern computers</a:t>
            </a:r>
          </a:p>
          <a:p>
            <a:r>
              <a:rPr lang="en-US" dirty="0" smtClean="0"/>
              <a:t>high-speed point-to-point channel for attaching a video card to a computer's motherboard, primarily to assist in the acceleration of 3D computer graphics. Since 2004 AGP has been progressively phased out in favor of PCI Express (</a:t>
            </a:r>
            <a:r>
              <a:rPr lang="en-US" dirty="0" err="1" smtClean="0"/>
              <a:t>PCIe</a:t>
            </a:r>
            <a:r>
              <a:rPr lang="en-US" dirty="0" smtClean="0"/>
              <a:t>).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Accelerated Graphics Port (AGP)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4572000" cy="5410200"/>
          </a:xfrm>
        </p:spPr>
        <p:txBody>
          <a:bodyPr/>
          <a:lstStyle/>
          <a:p>
            <a:r>
              <a:rPr lang="en-US" dirty="0" smtClean="0"/>
              <a:t>primary advantage of AGP over PCI is that it provides a dedicated pathway between the slot and the processor rather than sharing the PCI bus.</a:t>
            </a:r>
          </a:p>
          <a:p>
            <a:r>
              <a:rPr lang="en-US" dirty="0" smtClean="0"/>
              <a:t>Lack of contention for the bus, the direct connection allows for higher clock speeds.</a:t>
            </a: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447800"/>
            <a:ext cx="3886200" cy="4492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Ports and Connectors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types of ports include:</a:t>
            </a:r>
            <a:endParaRPr lang="en-US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304800" y="2209800"/>
          <a:ext cx="86106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BEE5B74-C642-43CE-9829-E0D9864F2A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EBEE5B74-C642-43CE-9829-E0D9864F2A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198F30F-3AB8-4639-9235-9F7916C63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A198F30F-3AB8-4639-9235-9F7916C63E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5C7A809-D315-4988-AE72-D3D36D44C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A5C7A809-D315-4988-AE72-D3D36D44CA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CF0196A-BF3E-4F19-95AB-32D253F99A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1CF0196A-BF3E-4F19-95AB-32D253F99A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9C848F-8C9D-42AD-B965-1341D0684F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B69C848F-8C9D-42AD-B965-1341D0684F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2C3BC36-8C04-474B-9BF8-9B1CA5EDF4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B2C3BC36-8C04-474B-9BF8-9B1CA5EDF4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0B2F5D9-DF28-4A7C-A4AD-B00110AE65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dgm id="{F0B2F5D9-DF28-4A7C-A4AD-B00110AE65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7" grpId="0">
        <p:bldSub>
          <a:bldDgm bld="one"/>
        </p:bldSub>
      </p:bldGraphic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SCSI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3733800" cy="5410200"/>
          </a:xfrm>
        </p:spPr>
        <p:txBody>
          <a:bodyPr/>
          <a:lstStyle/>
          <a:p>
            <a:r>
              <a:rPr lang="en-US" dirty="0" smtClean="0"/>
              <a:t>Small Computer System Interface</a:t>
            </a:r>
          </a:p>
          <a:p>
            <a:r>
              <a:rPr lang="en-US" dirty="0" smtClean="0"/>
              <a:t>Supports dozens of devices</a:t>
            </a:r>
          </a:p>
          <a:p>
            <a:r>
              <a:rPr lang="en-US" dirty="0" smtClean="0"/>
              <a:t>External devices daisy chain</a:t>
            </a:r>
          </a:p>
          <a:p>
            <a:r>
              <a:rPr lang="en-US" dirty="0" smtClean="0"/>
              <a:t>Fast hard drives and CD-ROMs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120282"/>
            <a:ext cx="4927600" cy="5509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Instead of forcing the user to plug multiple cards into the computer’s expansion slots, a single SCSI adapter ex tends the bus outside the computer by way of a cable. SCSI is like an extension cord for the data bus.</a:t>
            </a:r>
          </a:p>
          <a:p>
            <a:r>
              <a:rPr lang="en-US" dirty="0" smtClean="0"/>
              <a:t>define commands, protocols, and electrical and optical interfaces</a:t>
            </a:r>
          </a:p>
          <a:p>
            <a:r>
              <a:rPr lang="en-US" dirty="0" smtClean="0"/>
              <a:t>intelligent, peripheral, buffered, peer to peer interface. </a:t>
            </a:r>
          </a:p>
          <a:p>
            <a:r>
              <a:rPr lang="en-US" dirty="0" smtClean="0"/>
              <a:t>hides the complexity of physical format</a:t>
            </a:r>
          </a:p>
          <a:p>
            <a:r>
              <a:rPr lang="en-US" dirty="0" smtClean="0"/>
              <a:t>Up to 8 or 16 devices can be attached to a single bus</a:t>
            </a:r>
          </a:p>
          <a:p>
            <a:r>
              <a:rPr lang="en-US" dirty="0" smtClean="0"/>
              <a:t>There can be any number of hosts and peripheral devices but there should be at least one host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Universal Serial Bus (USB)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5344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an industry standard that defines the cables, connectors and communications protocols used in a bus for connection, communication and power supply between computers and electronic devices</a:t>
            </a:r>
          </a:p>
          <a:p>
            <a:r>
              <a:rPr lang="en-US" dirty="0" smtClean="0"/>
              <a:t>USB 1.0 and 1.1</a:t>
            </a:r>
          </a:p>
          <a:p>
            <a:pPr lvl="1"/>
            <a:r>
              <a:rPr lang="en-US" dirty="0" smtClean="0"/>
              <a:t>Specified data rates of 1.5 </a:t>
            </a:r>
            <a:r>
              <a:rPr lang="en-US" dirty="0" err="1" smtClean="0"/>
              <a:t>Mbit</a:t>
            </a:r>
            <a:r>
              <a:rPr lang="en-US" dirty="0" smtClean="0"/>
              <a:t>/s (Low-Bandwidth) and 12 </a:t>
            </a:r>
            <a:r>
              <a:rPr lang="en-US" dirty="0" err="1" smtClean="0"/>
              <a:t>Mbit</a:t>
            </a:r>
            <a:r>
              <a:rPr lang="en-US" dirty="0" smtClean="0"/>
              <a:t>/s (Full-Bandwidth). </a:t>
            </a:r>
          </a:p>
          <a:p>
            <a:pPr lvl="1"/>
            <a:r>
              <a:rPr lang="en-US" dirty="0" smtClean="0"/>
              <a:t>Does not allow for extension cables or pass-through monitors (due to timing and power limitations)</a:t>
            </a:r>
          </a:p>
          <a:p>
            <a:r>
              <a:rPr lang="en-US" dirty="0" smtClean="0"/>
              <a:t>USB 2.0: </a:t>
            </a:r>
          </a:p>
          <a:p>
            <a:pPr lvl="1"/>
            <a:r>
              <a:rPr lang="en-US" dirty="0" smtClean="0"/>
              <a:t>Added higher maximum bandwidth of 480 </a:t>
            </a:r>
            <a:r>
              <a:rPr lang="en-US" dirty="0" err="1" smtClean="0"/>
              <a:t>Mbit</a:t>
            </a:r>
            <a:r>
              <a:rPr lang="en-US" dirty="0" smtClean="0"/>
              <a:t>/s (60 MB/s) (now called "Hi-Speed")</a:t>
            </a:r>
          </a:p>
          <a:p>
            <a:r>
              <a:rPr lang="en-US" dirty="0" smtClean="0"/>
              <a:t>USB 3.0 </a:t>
            </a:r>
          </a:p>
          <a:p>
            <a:pPr lvl="1"/>
            <a:r>
              <a:rPr lang="en-US" dirty="0" smtClean="0"/>
              <a:t>Maximum transmission speed of up to 5 </a:t>
            </a:r>
            <a:r>
              <a:rPr lang="en-US" dirty="0" err="1" smtClean="0"/>
              <a:t>Gbit</a:t>
            </a:r>
            <a:r>
              <a:rPr lang="en-US" dirty="0" smtClean="0"/>
              <a:t>/s (625 MB/s), which is more than 10 times as fast as USB 2.0 (480 </a:t>
            </a:r>
            <a:r>
              <a:rPr lang="en-US" dirty="0" err="1" smtClean="0"/>
              <a:t>Mbit</a:t>
            </a:r>
            <a:r>
              <a:rPr lang="en-US" dirty="0" smtClean="0"/>
              <a:t>/s, or 60 MB/s)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USB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848600" cy="2590800"/>
          </a:xfrm>
        </p:spPr>
        <p:txBody>
          <a:bodyPr/>
          <a:lstStyle/>
          <a:p>
            <a:r>
              <a:rPr lang="en-US" dirty="0" smtClean="0"/>
              <a:t>Universal Serial Bus</a:t>
            </a:r>
          </a:p>
          <a:p>
            <a:r>
              <a:rPr lang="en-US" dirty="0" smtClean="0"/>
              <a:t>Most popular external bus</a:t>
            </a:r>
          </a:p>
          <a:p>
            <a:r>
              <a:rPr lang="en-US" dirty="0" smtClean="0"/>
              <a:t>Supports up to 127 devices</a:t>
            </a:r>
          </a:p>
          <a:p>
            <a:r>
              <a:rPr lang="en-US" dirty="0" smtClean="0"/>
              <a:t>Hot swappable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505200"/>
            <a:ext cx="4191000" cy="307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276600"/>
            <a:ext cx="3932601" cy="337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51054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A52439"/>
                </a:solidFill>
              </a:rPr>
              <a:t>USB port</a:t>
            </a:r>
            <a:r>
              <a:rPr lang="en-US" dirty="0" smtClean="0">
                <a:solidFill>
                  <a:srgbClr val="A52439"/>
                </a:solidFill>
              </a:rPr>
              <a:t> </a:t>
            </a:r>
            <a:r>
              <a:rPr lang="en-US" dirty="0" smtClean="0"/>
              <a:t>can connect up to 127 different peripherals together with a single connector</a:t>
            </a:r>
          </a:p>
          <a:p>
            <a:pPr lvl="1"/>
            <a:r>
              <a:rPr lang="en-US" dirty="0" smtClean="0"/>
              <a:t>You can attach multiple peripherals using a single USB port with a </a:t>
            </a:r>
            <a:r>
              <a:rPr lang="en-US" b="1" dirty="0" smtClean="0">
                <a:solidFill>
                  <a:srgbClr val="A52439"/>
                </a:solidFill>
              </a:rPr>
              <a:t>USB hub</a:t>
            </a:r>
            <a:endParaRPr lang="en-US" dirty="0">
              <a:solidFill>
                <a:srgbClr val="A52439"/>
              </a:solidFill>
            </a:endParaRPr>
          </a:p>
        </p:txBody>
      </p:sp>
      <p:pic>
        <p:nvPicPr>
          <p:cNvPr id="7" name="Picture 6" descr="Fig4-3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3200400"/>
            <a:ext cx="5486400" cy="3442716"/>
          </a:xfrm>
          <a:prstGeom prst="rect">
            <a:avLst/>
          </a:prstGeom>
        </p:spPr>
      </p:pic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Firewire</a:t>
            </a:r>
            <a:r>
              <a:rPr lang="en-US" dirty="0" smtClean="0"/>
              <a:t> (IEEE 1394)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FireWire, is a serial bus interface standard for high-speed communications and isochronous real-time data transfer.</a:t>
            </a:r>
          </a:p>
          <a:p>
            <a:r>
              <a:rPr lang="en-US" dirty="0" smtClean="0"/>
              <a:t>The 1394 interface is comparable with USB and often those two technologies are considered together, though USB has more market share</a:t>
            </a:r>
          </a:p>
          <a:p>
            <a:r>
              <a:rPr lang="en-US" dirty="0" smtClean="0"/>
              <a:t>IEEE 1394 replaced parallel SCSI in many applications, because of lower implementation costs and a simplified, more adaptable cabling system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Firewire</a:t>
            </a:r>
            <a:r>
              <a:rPr lang="en-US" dirty="0" smtClean="0"/>
              <a:t> (IEEE 1394)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Cameras and video equipment</a:t>
            </a:r>
          </a:p>
          <a:p>
            <a:r>
              <a:rPr lang="en-US" dirty="0" smtClean="0"/>
              <a:t>Hot swappable</a:t>
            </a:r>
          </a:p>
          <a:p>
            <a:r>
              <a:rPr lang="en-US" dirty="0" smtClean="0"/>
              <a:t>Port is very expensive so is not very popular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810000"/>
            <a:ext cx="3886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736975"/>
            <a:ext cx="3657600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PC Cards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0291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PC Card was originally designed for computer storage expansion,</a:t>
            </a:r>
          </a:p>
          <a:p>
            <a:r>
              <a:rPr lang="en-US" dirty="0" smtClean="0"/>
              <a:t>but the existence of a usable general standard for notebook peripherals led to many kinds of devices being made available based on the form factor, including </a:t>
            </a:r>
          </a:p>
          <a:p>
            <a:pPr lvl="1"/>
            <a:r>
              <a:rPr lang="en-US" dirty="0" smtClean="0"/>
              <a:t>network cards, </a:t>
            </a:r>
          </a:p>
          <a:p>
            <a:pPr lvl="1"/>
            <a:r>
              <a:rPr lang="en-US" dirty="0" smtClean="0"/>
              <a:t>modems, and </a:t>
            </a:r>
          </a:p>
          <a:p>
            <a:pPr lvl="1"/>
            <a:r>
              <a:rPr lang="en-US" dirty="0" smtClean="0"/>
              <a:t>hard disks. </a:t>
            </a:r>
          </a:p>
          <a:p>
            <a:r>
              <a:rPr lang="en-US" dirty="0" smtClean="0"/>
              <a:t>The cards were also used in early digital SLR cameras, such as the Kodak DCS 300 series</a:t>
            </a:r>
          </a:p>
          <a:p>
            <a:r>
              <a:rPr lang="en-US" dirty="0" smtClean="0"/>
              <a:t>Their original use as storage expansion is no longer common.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PC Cards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Used on laptops</a:t>
            </a:r>
          </a:p>
          <a:p>
            <a:r>
              <a:rPr lang="en-US" dirty="0" smtClean="0"/>
              <a:t>Hot swappable</a:t>
            </a:r>
          </a:p>
          <a:p>
            <a:r>
              <a:rPr lang="en-US" dirty="0" smtClean="0"/>
              <a:t>Devices are the size of a credit card</a:t>
            </a:r>
          </a:p>
        </p:txBody>
      </p:sp>
      <p:pic>
        <p:nvPicPr>
          <p:cNvPr id="27653" name="Picture 5" descr="pccar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3429000"/>
            <a:ext cx="3581400" cy="271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2004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PC Cards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1"/>
            <a:ext cx="8534400" cy="2667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Expansion bus for laptops</a:t>
            </a:r>
          </a:p>
          <a:p>
            <a:r>
              <a:rPr lang="en-US" dirty="0" smtClean="0"/>
              <a:t>PCMCIA</a:t>
            </a:r>
          </a:p>
          <a:p>
            <a:r>
              <a:rPr lang="en-US" dirty="0" smtClean="0"/>
              <a:t>Hot swappable</a:t>
            </a:r>
          </a:p>
          <a:p>
            <a:r>
              <a:rPr lang="en-US" dirty="0" smtClean="0"/>
              <a:t>Small card size</a:t>
            </a:r>
          </a:p>
          <a:p>
            <a:r>
              <a:rPr lang="en-US" dirty="0" smtClean="0"/>
              <a:t>Three types, I, II and III</a:t>
            </a:r>
          </a:p>
          <a:p>
            <a:r>
              <a:rPr lang="en-US" dirty="0" smtClean="0"/>
              <a:t>Type II is most common</a:t>
            </a:r>
          </a:p>
        </p:txBody>
      </p:sp>
      <p:pic>
        <p:nvPicPr>
          <p:cNvPr id="2355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810000"/>
            <a:ext cx="5792007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HDMI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HDMI (High-Definition Multimedia Interface) is a compact audio/video interface for transferring </a:t>
            </a:r>
            <a:r>
              <a:rPr lang="en-US" dirty="0" smtClean="0">
                <a:solidFill>
                  <a:srgbClr val="0000CC"/>
                </a:solidFill>
              </a:rPr>
              <a:t>uncompressed digital audio/video data </a:t>
            </a:r>
            <a:r>
              <a:rPr lang="en-US" dirty="0" smtClean="0"/>
              <a:t>from a HDMI-compliant device ("the source" or "input") to a compatible digital audio device, computer monitor, video projector, and digital television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Type A </a:t>
            </a:r>
            <a:r>
              <a:rPr lang="en-US" dirty="0" smtClean="0"/>
              <a:t>Nineteen pins, with bandwidth to support all SDTV, EDTV and HDTV modes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Type B </a:t>
            </a:r>
            <a:r>
              <a:rPr lang="en-US" dirty="0" smtClean="0"/>
              <a:t>has 29 pins and can carry six differential pairs instead of three, for use with very high-resolution future displays such as WQUXGA (3,840×2,400)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Type C </a:t>
            </a:r>
            <a:r>
              <a:rPr lang="en-US" dirty="0" smtClean="0"/>
              <a:t>intended for portable devices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Type D </a:t>
            </a:r>
            <a:r>
              <a:rPr lang="en-US" dirty="0" smtClean="0"/>
              <a:t>keeps the standard 19 pins of types A and C but shrinks the connector size to something resembling a micro-USB connector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Bluetooth  and IrDA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14478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A Bluetooth wireless port adapter converts a USB port into a Bluetooth port</a:t>
            </a:r>
            <a:endParaRPr lang="en-US" sz="22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645025" y="1219200"/>
            <a:ext cx="4041775" cy="144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smart phone might communicate with a notebook computer using an IrDA port</a:t>
            </a:r>
            <a:endParaRPr lang="en-US" dirty="0"/>
          </a:p>
        </p:txBody>
      </p:sp>
      <p:pic>
        <p:nvPicPr>
          <p:cNvPr id="13" name="Content Placeholder 12" descr="CFig4-34.gif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53832" y="2667000"/>
            <a:ext cx="4024160" cy="345916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22107"/>
            <a:ext cx="4040188" cy="2256823"/>
          </a:xfrm>
        </p:spPr>
      </p:pic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1"/>
            <a:ext cx="8305800" cy="762000"/>
          </a:xfrm>
        </p:spPr>
        <p:txBody>
          <a:bodyPr/>
          <a:lstStyle/>
          <a:p>
            <a:r>
              <a:rPr lang="en-US" dirty="0" smtClean="0"/>
              <a:t>Plug and Play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/>
          <a:lstStyle/>
          <a:p>
            <a:r>
              <a:rPr lang="en-US" dirty="0" smtClean="0"/>
              <a:t>With </a:t>
            </a:r>
            <a:r>
              <a:rPr lang="en-US" b="1" dirty="0" smtClean="0">
                <a:solidFill>
                  <a:srgbClr val="A52439"/>
                </a:solidFill>
              </a:rPr>
              <a:t>Plug and Play</a:t>
            </a:r>
            <a:r>
              <a:rPr lang="en-US" dirty="0" smtClean="0"/>
              <a:t>, the computer automatically can configure adapter cards and other peripherals as you install them</a:t>
            </a:r>
            <a:endParaRPr lang="en-US" dirty="0"/>
          </a:p>
        </p:txBody>
      </p:sp>
      <p:pic>
        <p:nvPicPr>
          <p:cNvPr id="10" name="Picture 9" descr="Fig4-2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2895600"/>
            <a:ext cx="4181475" cy="3275307"/>
          </a:xfrm>
          <a:prstGeom prst="rect">
            <a:avLst/>
          </a:prstGeom>
        </p:spPr>
      </p:pic>
      <p:sp>
        <p:nvSpPr>
          <p:cNvPr id="12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Plug and Play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hardware detected automatically</a:t>
            </a:r>
          </a:p>
          <a:p>
            <a:r>
              <a:rPr lang="en-US" dirty="0" smtClean="0"/>
              <a:t>Prompts to install drivers</a:t>
            </a:r>
          </a:p>
          <a:p>
            <a:r>
              <a:rPr lang="en-US" dirty="0" smtClean="0"/>
              <a:t>Non-technical users can install devices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Ports and Connectors</a:t>
            </a:r>
            <a:endParaRPr lang="en-US" dirty="0"/>
          </a:p>
        </p:txBody>
      </p:sp>
      <p:pic>
        <p:nvPicPr>
          <p:cNvPr id="9" name="Content Placeholder 8" descr="Fig4-31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093751"/>
            <a:ext cx="6096000" cy="5661098"/>
          </a:xfrm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Ports and Connectors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724400" cy="5334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 </a:t>
            </a:r>
            <a:r>
              <a:rPr lang="en-US" sz="3200" dirty="0" smtClean="0">
                <a:solidFill>
                  <a:srgbClr val="0000CC"/>
                </a:solidFill>
              </a:rPr>
              <a:t>port replicator </a:t>
            </a:r>
            <a:r>
              <a:rPr lang="en-US" sz="3200" dirty="0" smtClean="0"/>
              <a:t>is an external device that provides connections to peripherals through ports built into the device</a:t>
            </a:r>
          </a:p>
          <a:p>
            <a:r>
              <a:rPr lang="en-US" sz="3200" dirty="0" smtClean="0"/>
              <a:t>A </a:t>
            </a:r>
            <a:r>
              <a:rPr lang="en-US" sz="3200" dirty="0" smtClean="0">
                <a:solidFill>
                  <a:srgbClr val="0000CC"/>
                </a:solidFill>
              </a:rPr>
              <a:t>docking station </a:t>
            </a:r>
            <a:r>
              <a:rPr lang="en-US" sz="3200" dirty="0" smtClean="0"/>
              <a:t>is an external device that attaches to a mobile computer or device</a:t>
            </a:r>
            <a:endParaRPr lang="en-US" sz="3200" dirty="0"/>
          </a:p>
        </p:txBody>
      </p:sp>
      <p:pic>
        <p:nvPicPr>
          <p:cNvPr id="13" name="Content Placeholder 12" descr="CFig4-35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34000" y="1219200"/>
            <a:ext cx="3538502" cy="5019152"/>
          </a:xfrm>
        </p:spPr>
      </p:pic>
      <p:sp>
        <p:nvSpPr>
          <p:cNvPr id="11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953000" cy="5410200"/>
          </a:xfrm>
        </p:spPr>
        <p:txBody>
          <a:bodyPr/>
          <a:lstStyle/>
          <a:p>
            <a:r>
              <a:rPr lang="en-US" sz="3600" dirty="0" smtClean="0"/>
              <a:t>A </a:t>
            </a:r>
            <a:r>
              <a:rPr lang="en-US" sz="3600" b="1" dirty="0" smtClean="0">
                <a:solidFill>
                  <a:srgbClr val="A52439"/>
                </a:solidFill>
              </a:rPr>
              <a:t>bay</a:t>
            </a:r>
            <a:r>
              <a:rPr lang="en-US" sz="3600" dirty="0" smtClean="0"/>
              <a:t> is an opening inside the system unit in which you can install additional equipment</a:t>
            </a:r>
          </a:p>
          <a:p>
            <a:pPr lvl="1"/>
            <a:r>
              <a:rPr lang="en-US" sz="3200" dirty="0" smtClean="0"/>
              <a:t>A </a:t>
            </a:r>
            <a:r>
              <a:rPr lang="en-US" sz="3200" b="1" dirty="0" smtClean="0">
                <a:solidFill>
                  <a:srgbClr val="A52439"/>
                </a:solidFill>
              </a:rPr>
              <a:t>drive bay</a:t>
            </a:r>
            <a:r>
              <a:rPr lang="en-US" sz="3200" dirty="0" smtClean="0">
                <a:solidFill>
                  <a:srgbClr val="A52439"/>
                </a:solidFill>
              </a:rPr>
              <a:t> </a:t>
            </a:r>
            <a:r>
              <a:rPr lang="en-US" sz="3200" dirty="0" smtClean="0"/>
              <a:t>typically holds disk drives</a:t>
            </a:r>
            <a:endParaRPr lang="en-US" sz="3200" dirty="0"/>
          </a:p>
        </p:txBody>
      </p:sp>
      <p:pic>
        <p:nvPicPr>
          <p:cNvPr id="8" name="Content Placeholder 7" descr="CFig4-37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562600" y="1371600"/>
            <a:ext cx="3208960" cy="5000976"/>
          </a:xfrm>
        </p:spPr>
      </p:pic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Supply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969C25E-E06E-4C75-BF20-D0AB072D46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dgm id="{5969C25E-E06E-4C75-BF20-D0AB072D46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C27A1B3-A8C4-4516-9C1D-E78DD29DA4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>
                                            <p:graphicEl>
                                              <a:dgm id="{9C27A1B3-A8C4-4516-9C1D-E78DD29DA4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 bld="one"/>
        </p:bldSub>
      </p:bldGraphic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43980836"/>
              </p:ext>
            </p:extLst>
          </p:nvPr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324BD58-048A-4915-A03E-F7BDDB5F48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5324BD58-048A-4915-A03E-F7BDDB5F48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B66CFE1-77C6-41BF-8FE4-9BBF1BB8E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6B66CFE1-77C6-41BF-8FE4-9BBF1BB8E2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A493F9A-E222-4AD0-89F9-B92AF8BC9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7A493F9A-E222-4AD0-89F9-B92AF8BC9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992F7AE-45A4-4EEA-8C88-39FF6D26E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D992F7AE-45A4-4EEA-8C88-39FF6D26E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31BE31C-67EB-4E6C-B41B-223840143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E31BE31C-67EB-4E6C-B41B-223840143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66AAE80-3AE8-44BA-A8FD-83ADEA2FA8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966AAE80-3AE8-44BA-A8FD-83ADEA2FA8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191CE3B-1661-4F6D-8CCE-42CA092AFC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6191CE3B-1661-4F6D-8CCE-42CA092AFC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84204384"/>
              </p:ext>
            </p:extLst>
          </p:nvPr>
        </p:nvGraphicFramePr>
        <p:xfrm>
          <a:off x="1524000" y="1600200"/>
          <a:ext cx="60198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C059BED-E5C7-4212-80AF-9D716FEBB4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CC059BED-E5C7-4212-80AF-9D716FEBB4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7152E0-73A9-4EF4-840D-3BD9BD00E0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C97152E0-73A9-4EF4-840D-3BD9BD00E0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8F355FD-BF34-4C16-BC92-5E49F6C4E6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F8F355FD-BF34-4C16-BC92-5E49F6C4E6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BC92AFF-292D-44B7-9BAD-76981E651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CBC92AFF-292D-44B7-9BAD-76981E651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F79E965-816E-4EBA-8F33-393621FC9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9F79E965-816E-4EBA-8F33-393621FC91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0999"/>
            <a:ext cx="8305800" cy="685801"/>
          </a:xfrm>
        </p:spPr>
        <p:txBody>
          <a:bodyPr>
            <a:noAutofit/>
          </a:bodyPr>
          <a:lstStyle/>
          <a:p>
            <a:r>
              <a:rPr lang="en-US" sz="3200" dirty="0" smtClean="0"/>
              <a:t>Keeping Your Computer  or Mobile Device Clean</a:t>
            </a:r>
            <a:endParaRPr lang="en-US" sz="32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0E74D3-D81E-470C-AFC7-4C28D59CEE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B50E74D3-D81E-470C-AFC7-4C28D59CEE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A1AF01F-3AA1-4DB2-959A-9AD4357E8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2A1AF01F-3AA1-4DB2-959A-9AD4357E81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23FBA6C-0B5C-4FF1-8D47-6E77C53B74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123FBA6C-0B5C-4FF1-8D47-6E77C53B74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6928417-1FFF-46CA-A4E9-78210C5758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C6928417-1FFF-46CA-A4E9-78210C5758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35525"/>
          </a:xfrm>
        </p:spPr>
        <p:txBody>
          <a:bodyPr/>
          <a:lstStyle/>
          <a:p>
            <a:r>
              <a:rPr lang="en-US" dirty="0" smtClean="0"/>
              <a:t>Processor architecture</a:t>
            </a:r>
          </a:p>
          <a:p>
            <a:pPr lvl="1"/>
            <a:r>
              <a:rPr lang="en-US" dirty="0" smtClean="0"/>
              <a:t>Intel Processors</a:t>
            </a:r>
          </a:p>
          <a:p>
            <a:pPr lvl="1"/>
            <a:r>
              <a:rPr lang="en-US" dirty="0" smtClean="0"/>
              <a:t>AMD Processors</a:t>
            </a:r>
          </a:p>
          <a:p>
            <a:pPr lvl="1"/>
            <a:r>
              <a:rPr lang="en-US" dirty="0" smtClean="0"/>
              <a:t>Motorola Processors</a:t>
            </a:r>
          </a:p>
          <a:p>
            <a:pPr lvl="1"/>
            <a:r>
              <a:rPr lang="en-US" dirty="0" smtClean="0"/>
              <a:t>IBM Processors</a:t>
            </a:r>
          </a:p>
          <a:p>
            <a:r>
              <a:rPr lang="en-US" dirty="0" smtClean="0"/>
              <a:t>Comparing Processors</a:t>
            </a:r>
          </a:p>
          <a:p>
            <a:pPr lvl="1"/>
            <a:r>
              <a:rPr lang="en-US" dirty="0" smtClean="0"/>
              <a:t>Speed, Cache size, Registers,  Word Size, FSB</a:t>
            </a:r>
          </a:p>
          <a:p>
            <a:r>
              <a:rPr lang="en-US" dirty="0" smtClean="0"/>
              <a:t>RISC and CISC Processors</a:t>
            </a:r>
          </a:p>
          <a:p>
            <a:r>
              <a:rPr lang="en-US" dirty="0" smtClean="0"/>
              <a:t>Parallel Processing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/>
          <a:p>
            <a:r>
              <a:rPr lang="en-US" dirty="0" smtClean="0"/>
              <a:t>External Bus</a:t>
            </a:r>
          </a:p>
          <a:p>
            <a:r>
              <a:rPr lang="en-US" dirty="0" smtClean="0"/>
              <a:t>Ports and Connectors</a:t>
            </a:r>
          </a:p>
          <a:p>
            <a:r>
              <a:rPr lang="en-US" dirty="0" smtClean="0"/>
              <a:t>Standard Computer Ports</a:t>
            </a:r>
          </a:p>
          <a:p>
            <a:pPr lvl="1"/>
            <a:r>
              <a:rPr lang="en-US" dirty="0" smtClean="0"/>
              <a:t>Serial, Parallel,  VGA, Component Port, DVI</a:t>
            </a:r>
          </a:p>
          <a:p>
            <a:r>
              <a:rPr lang="en-US" dirty="0" smtClean="0"/>
              <a:t>Expansion Slots and Adapter Cards</a:t>
            </a:r>
          </a:p>
          <a:p>
            <a:r>
              <a:rPr lang="en-US" dirty="0" smtClean="0"/>
              <a:t>External Bus Standards</a:t>
            </a:r>
          </a:p>
          <a:p>
            <a:pPr lvl="1"/>
            <a:r>
              <a:rPr lang="en-US" dirty="0" smtClean="0"/>
              <a:t>ISA, PCI, AGP, USB, </a:t>
            </a:r>
          </a:p>
          <a:p>
            <a:pPr lvl="1"/>
            <a:r>
              <a:rPr lang="en-US" dirty="0" smtClean="0"/>
              <a:t>IEEE 1394 (</a:t>
            </a:r>
            <a:r>
              <a:rPr lang="en-US" dirty="0" err="1" smtClean="0"/>
              <a:t>Firewire</a:t>
            </a:r>
            <a:r>
              <a:rPr lang="en-US" dirty="0" smtClean="0"/>
              <a:t>), PC card, HDMI</a:t>
            </a:r>
          </a:p>
          <a:p>
            <a:pPr lvl="1"/>
            <a:r>
              <a:rPr lang="en-US" dirty="0" smtClean="0"/>
              <a:t>Bluetooth and IrDA</a:t>
            </a:r>
          </a:p>
          <a:p>
            <a:pPr lvl="1"/>
            <a:r>
              <a:rPr lang="en-US" dirty="0" smtClean="0"/>
              <a:t>Plug and Play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altLang="zh-TW" sz="32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altLang="zh-TW" sz="32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kumimoji="0" lang="en-US" altLang="zh-TW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295400"/>
            <a:ext cx="8458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200" kern="0" dirty="0" smtClean="0">
                <a:effectLst/>
                <a:latin typeface="+mn-lt"/>
                <a:ea typeface="新細明體" pitchFamily="18" charset="-120"/>
                <a:hlinkClick r:id="rId2"/>
              </a:rPr>
              <a:t>https://en.wikipedia.org/wiki/SCSI</a:t>
            </a:r>
            <a:endParaRPr lang="en-US" altLang="zh-TW" sz="32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200" kern="0" dirty="0" smtClean="0">
                <a:effectLst/>
                <a:latin typeface="+mn-lt"/>
                <a:ea typeface="新細明體" pitchFamily="18" charset="-120"/>
                <a:hlinkClick r:id="rId3"/>
              </a:rPr>
              <a:t>https://en.wikipedia.org/wiki/FireWire</a:t>
            </a:r>
            <a:endParaRPr lang="en-US" altLang="zh-TW" sz="32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2800" kern="0" dirty="0" smtClean="0">
                <a:effectLst/>
                <a:latin typeface="+mn-lt"/>
                <a:ea typeface="新細明體" pitchFamily="18" charset="-120"/>
                <a:hlinkClick r:id="rId4"/>
              </a:rPr>
              <a:t>https://en.wikipedia.org/wiki/Universal_Serial_Bus</a:t>
            </a:r>
            <a:endParaRPr lang="en-US" altLang="zh-TW" sz="28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200" kern="0" dirty="0" smtClean="0">
                <a:effectLst/>
                <a:latin typeface="+mn-lt"/>
                <a:ea typeface="新細明體" pitchFamily="18" charset="-120"/>
                <a:hlinkClick r:id="rId5"/>
              </a:rPr>
              <a:t>https://en.wikipedia.org/wiki/RS-232</a:t>
            </a:r>
            <a:endParaRPr lang="en-US" altLang="zh-TW" sz="32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200" kern="0" dirty="0" smtClean="0">
                <a:effectLst/>
                <a:latin typeface="+mn-lt"/>
                <a:ea typeface="新細明體" pitchFamily="18" charset="-120"/>
                <a:hlinkClick r:id="rId6"/>
              </a:rPr>
              <a:t>https://en.wikipedia.org/wiki/AGP</a:t>
            </a:r>
            <a:endParaRPr lang="en-US" altLang="zh-TW" sz="32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200" kern="0" dirty="0" smtClean="0">
                <a:effectLst/>
                <a:latin typeface="+mn-lt"/>
                <a:ea typeface="新細明體" pitchFamily="18" charset="-120"/>
                <a:hlinkClick r:id="rId7"/>
              </a:rPr>
              <a:t>https://en.wikipedia.org/wiki/PC_Card</a:t>
            </a:r>
            <a:endParaRPr lang="en-US" altLang="zh-TW" sz="32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altLang="zh-TW" sz="32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n-US" altLang="zh-TW" sz="3200" kern="0" dirty="0" smtClean="0">
              <a:effectLst/>
              <a:latin typeface="+mn-lt"/>
              <a:ea typeface="新細明體" pitchFamily="18" charset="-12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kumimoji="0" lang="en-US" altLang="zh-TW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新細明體" pitchFamily="18" charset="-120"/>
              <a:cs typeface="+mn-cs"/>
            </a:endParaRP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Virtual_Slide_Template_Final</Template>
  <TotalTime>6246</TotalTime>
  <Words>2702</Words>
  <Application>Microsoft Office PowerPoint</Application>
  <PresentationFormat>On-screen Show (4:3)</PresentationFormat>
  <Paragraphs>537</Paragraphs>
  <Slides>73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Edge</vt:lpstr>
      <vt:lpstr>CSC 101 Introduction to Computing  Lecture 12 </vt:lpstr>
      <vt:lpstr>Last Lecture Summary I</vt:lpstr>
      <vt:lpstr>Last Lecture Summary II</vt:lpstr>
      <vt:lpstr>A Look Inside The Processor</vt:lpstr>
      <vt:lpstr>Intel Processors</vt:lpstr>
      <vt:lpstr>x86 Evolution (1)</vt:lpstr>
      <vt:lpstr>x86 Evolution (2)</vt:lpstr>
      <vt:lpstr>x86 Evolution (3)</vt:lpstr>
      <vt:lpstr>Intel Processors (1970’s and 1980’s)</vt:lpstr>
      <vt:lpstr>Intel Processors (1990’s and 2000’s)</vt:lpstr>
      <vt:lpstr>Advanced Micro Devices (AMD) Processors</vt:lpstr>
      <vt:lpstr>Leading Processor Manufacturer</vt:lpstr>
      <vt:lpstr>Freescale (Motorola) Processors</vt:lpstr>
      <vt:lpstr>IBM Processors</vt:lpstr>
      <vt:lpstr>Comparing Processors</vt:lpstr>
      <vt:lpstr>CPU’s Performance Specifications</vt:lpstr>
      <vt:lpstr>CPU’s Performance Specifications</vt:lpstr>
      <vt:lpstr>CISC Processors</vt:lpstr>
      <vt:lpstr>Driving force for CISC</vt:lpstr>
      <vt:lpstr>Intention of CISC</vt:lpstr>
      <vt:lpstr>RISC Processors</vt:lpstr>
      <vt:lpstr>RISC Key Features</vt:lpstr>
      <vt:lpstr>Comparison of RISC and CISC</vt:lpstr>
      <vt:lpstr>Parallel Processing</vt:lpstr>
      <vt:lpstr>Parallel Computer Programs</vt:lpstr>
      <vt:lpstr>Buses</vt:lpstr>
      <vt:lpstr>Ports and Connectors</vt:lpstr>
      <vt:lpstr>Ports and Connectors</vt:lpstr>
      <vt:lpstr>Ports and Connectors</vt:lpstr>
      <vt:lpstr>Standard Computer Ports</vt:lpstr>
      <vt:lpstr>Standard Computer Ports</vt:lpstr>
      <vt:lpstr>Standard Computer Ports</vt:lpstr>
      <vt:lpstr>Serial and parallel ports</vt:lpstr>
      <vt:lpstr>Serial Communications</vt:lpstr>
      <vt:lpstr>Parallel Communications</vt:lpstr>
      <vt:lpstr>Expansion Bus</vt:lpstr>
      <vt:lpstr>Buses</vt:lpstr>
      <vt:lpstr>Expansion Slots and Boards</vt:lpstr>
      <vt:lpstr>Expansion Slots and Adapter Cards</vt:lpstr>
      <vt:lpstr>Expansion Slots and Adapter Cards</vt:lpstr>
      <vt:lpstr>External Bus Standards</vt:lpstr>
      <vt:lpstr>Industry Standard Architecture</vt:lpstr>
      <vt:lpstr>Industry standard Architecture (ISA)</vt:lpstr>
      <vt:lpstr>VESA Local Bus</vt:lpstr>
      <vt:lpstr>Peripheral Control Interface (PCI)</vt:lpstr>
      <vt:lpstr>Peripheral Control Interface (PCI)</vt:lpstr>
      <vt:lpstr>Accelerated Graphics Port (AGP)</vt:lpstr>
      <vt:lpstr>Accelerated Graphics Port (AGP)</vt:lpstr>
      <vt:lpstr>Ports and Connectors</vt:lpstr>
      <vt:lpstr>SCSI</vt:lpstr>
      <vt:lpstr>SCSI</vt:lpstr>
      <vt:lpstr>Universal Serial Bus (USB)</vt:lpstr>
      <vt:lpstr>USB</vt:lpstr>
      <vt:lpstr>USB</vt:lpstr>
      <vt:lpstr>Firewire (IEEE 1394)</vt:lpstr>
      <vt:lpstr>Firewire (IEEE 1394)</vt:lpstr>
      <vt:lpstr>PC Cards</vt:lpstr>
      <vt:lpstr>PC Cards</vt:lpstr>
      <vt:lpstr>PC Cards</vt:lpstr>
      <vt:lpstr>HDMI</vt:lpstr>
      <vt:lpstr>Bluetooth  and IrDA</vt:lpstr>
      <vt:lpstr>Plug and Play</vt:lpstr>
      <vt:lpstr>Plug and Play</vt:lpstr>
      <vt:lpstr>Ports and Connectors</vt:lpstr>
      <vt:lpstr>Ports and Connectors</vt:lpstr>
      <vt:lpstr>Bays</vt:lpstr>
      <vt:lpstr>Power Supply</vt:lpstr>
      <vt:lpstr>Putting It All Together</vt:lpstr>
      <vt:lpstr>Putting It All Together</vt:lpstr>
      <vt:lpstr>Keeping Your Computer  or Mobile Device Clean</vt:lpstr>
      <vt:lpstr>Summary</vt:lpstr>
      <vt:lpstr>Summary II</vt:lpstr>
      <vt:lpstr>Recommended Websites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subject>Introduction to Computing</dc:subject>
  <dc:creator>Dr. Iftikhar Azim Niaz</dc:creator>
  <cp:lastModifiedBy>NTS</cp:lastModifiedBy>
  <cp:revision>460</cp:revision>
  <dcterms:created xsi:type="dcterms:W3CDTF">2004-10-06T00:41:44Z</dcterms:created>
  <dcterms:modified xsi:type="dcterms:W3CDTF">2012-05-24T10:05:35Z</dcterms:modified>
</cp:coreProperties>
</file>