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8" r:id="rId9"/>
    <p:sldId id="269" r:id="rId10"/>
    <p:sldId id="270" r:id="rId11"/>
    <p:sldId id="271" r:id="rId12"/>
    <p:sldId id="272" r:id="rId13"/>
    <p:sldId id="273" r:id="rId14"/>
    <p:sldId id="262" r:id="rId15"/>
    <p:sldId id="263" r:id="rId16"/>
    <p:sldId id="264" r:id="rId17"/>
    <p:sldId id="265" r:id="rId18"/>
    <p:sldId id="266"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301" r:id="rId35"/>
    <p:sldId id="289" r:id="rId36"/>
    <p:sldId id="302" r:id="rId37"/>
    <p:sldId id="290" r:id="rId38"/>
    <p:sldId id="303" r:id="rId39"/>
    <p:sldId id="291" r:id="rId40"/>
    <p:sldId id="300" r:id="rId41"/>
    <p:sldId id="292" r:id="rId42"/>
    <p:sldId id="293" r:id="rId43"/>
    <p:sldId id="294" r:id="rId44"/>
    <p:sldId id="295" r:id="rId45"/>
    <p:sldId id="296" r:id="rId46"/>
    <p:sldId id="297" r:id="rId47"/>
    <p:sldId id="298" r:id="rId48"/>
    <p:sldId id="299"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34559F-C58A-467B-8D43-06B749152013}"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34559F-C58A-467B-8D43-06B749152013}"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34559F-C58A-467B-8D43-06B749152013}"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34559F-C58A-467B-8D43-06B749152013}"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34559F-C58A-467B-8D43-06B749152013}" type="datetimeFigureOut">
              <a:rPr lang="en-US" smtClean="0"/>
              <a:pPr/>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34559F-C58A-467B-8D43-06B749152013}" type="datetimeFigureOut">
              <a:rPr lang="en-US" smtClean="0"/>
              <a:pPr/>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34559F-C58A-467B-8D43-06B749152013}" type="datetimeFigureOut">
              <a:rPr lang="en-US" smtClean="0"/>
              <a:pPr/>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4559F-C58A-467B-8D43-06B749152013}"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4559F-C58A-467B-8D43-06B749152013}"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34559F-C58A-467B-8D43-06B749152013}"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34559F-C58A-467B-8D43-06B749152013}"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3A63E4-3FF2-4B56-8169-C2DE15C74F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4559F-C58A-467B-8D43-06B749152013}" type="datetimeFigureOut">
              <a:rPr lang="en-US" smtClean="0"/>
              <a:pPr/>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3A63E4-3FF2-4B56-8169-C2DE15C74F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adservices.com/pagead/aclk?sa=L&amp;ai=CmN7AwMi7U-HvFpSpigaOq4GgDoG856UE4cqvrpgBwI23ARABIKmJrQZQueKo2_______AWDLBKABp__t5APIAQGpAm4zFge3wLw-qAMBqgSQAU_Qs0Ss76xR3UXi8sQ92jZewCou0EPkL_cD5Zj7ocfF98OXICjOzUFOQK_WlLwIXHX1SNIApGAcMk_VLQG3h2oXU2CLiweMGfwW-ctFaIcsq-ZWrmwU0bDlnyQetNd523cxKNwLSDTQsvIUdXSzsDuSarh3NvPVtuF-ga0sjubh3GUxXmPYpc7qIfq-K4nLmogGAYAHwYCSGw&amp;num=1&amp;cid=5Gg8QufZjQicOlnDGTTmP-u9&amp;sig=AOD64_01oha6ZANUSx147zu4fcBWzMXI-Q&amp;client=ca-ehow_300x250&amp;adurl=http://tracking.searchmarketing.com/click.asp?AID=720011340000292578&amp;CAPCID=40850652401&amp;cadevice=c" TargetMode="External"/><Relationship Id="rId2" Type="http://schemas.openxmlformats.org/officeDocument/2006/relationships/hyperlink" Target="https://www.google.com/url?ct=abg&amp;q=https://www.google.com/adsense/support/bin/request.py?contact=abg_afc&amp;url=http://www.ehow.com/how_6557545_build-sock-puppet.html&amp;gl=PK&amp;hl=en&amp;client=ca-ehow_300x250&amp;hideleadgen=1&amp;ai0=CmN7AwMi7U-HvFpSpigaOq4GgDoG856UE4cqvrpgBwI23ARABIKmJrQZQueKo2_______AWDLBKABp__t5APIAQGpAm4zFge3wLw-qAMBqgSQAU_Qs0Ss76xR3UXi8sQ92jZewCou0EPkL_cD5Zj7ocfF98OXICjOzUFOQK_WlLwIXHX1SNIApGAcMk_VLQG3h2oXU2CLiweMGfwW-ctFaIcsq-ZWrmwU0bDlnyQetNd523cxKNwLSDTQsvIUdXSzsDuSarh3NvPVtuF-ga0sjubh3GUxXmPYpc7qIfq-K4nLmogGAYAHwYCSGw&amp;usg=AFQjCNH7cobpq7_hoiMJMFj1ia9ReeOfzg" TargetMode="External"/><Relationship Id="rId1" Type="http://schemas.openxmlformats.org/officeDocument/2006/relationships/slideLayout" Target="../slideLayouts/slideLayout7.xml"/><Relationship Id="rId4" Type="http://schemas.openxmlformats.org/officeDocument/2006/relationships/hyperlink" Target="http://www.ehow.com/how_6557545_build-sock-puppet.html?ref=Track2&amp;utm_source=as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www.ehow.com/how_6557545_build-sock-puppet.html?ref=Track2&amp;utm_source=ask"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www.wikihow.com/Make-a-Mosaic-from-Broken-Tiles"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wikihow.com/Make-a-Paper-Mosaic"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dirty="0" smtClean="0">
                <a:solidFill>
                  <a:srgbClr val="C00000"/>
                </a:solidFill>
              </a:rPr>
              <a:t>LESSON. 25. UNIT. </a:t>
            </a:r>
            <a:r>
              <a:rPr lang="en-US" sz="5400" dirty="0" smtClean="0">
                <a:solidFill>
                  <a:srgbClr val="C00000"/>
                </a:solidFill>
              </a:rPr>
              <a:t>4</a:t>
            </a:r>
            <a:r>
              <a:rPr lang="en-US" sz="5400" dirty="0" smtClean="0">
                <a:solidFill>
                  <a:srgbClr val="C00000"/>
                </a:solidFill>
              </a:rPr>
              <a:t/>
            </a:r>
            <a:br>
              <a:rPr lang="en-US" sz="5400" dirty="0" smtClean="0">
                <a:solidFill>
                  <a:srgbClr val="C00000"/>
                </a:solidFill>
              </a:rPr>
            </a:br>
            <a:r>
              <a:rPr lang="en-US" sz="5400" dirty="0" smtClean="0">
                <a:solidFill>
                  <a:srgbClr val="C00000"/>
                </a:solidFill>
              </a:rPr>
              <a:t/>
            </a:r>
            <a:br>
              <a:rPr lang="en-US" sz="5400" dirty="0" smtClean="0">
                <a:solidFill>
                  <a:srgbClr val="C00000"/>
                </a:solidFill>
              </a:rPr>
            </a:br>
            <a:r>
              <a:rPr lang="en-US" dirty="0" smtClean="0"/>
              <a:t>Doing craftwork and making handicrafts, (puppets and puppetry, textiles, making beads).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077200" cy="3046988"/>
          </a:xfrm>
          <a:prstGeom prst="rect">
            <a:avLst/>
          </a:prstGeom>
        </p:spPr>
        <p:txBody>
          <a:bodyPr wrap="square">
            <a:spAutoFit/>
          </a:bodyPr>
          <a:lstStyle/>
          <a:p>
            <a:r>
              <a:rPr lang="en-US" sz="3600" dirty="0" smtClean="0">
                <a:solidFill>
                  <a:srgbClr val="C00000"/>
                </a:solidFill>
              </a:rPr>
              <a:t>SUMMERY OF LECTURE. 24. Unit. 4</a:t>
            </a:r>
          </a:p>
          <a:p>
            <a:r>
              <a:rPr lang="en-US" sz="3600" dirty="0" smtClean="0"/>
              <a:t>CRAFTS</a:t>
            </a:r>
          </a:p>
          <a:p>
            <a:r>
              <a:rPr lang="en-US" sz="3600" dirty="0" smtClean="0"/>
              <a:t>Crafts in Pakistan</a:t>
            </a:r>
          </a:p>
          <a:p>
            <a:pPr>
              <a:buFont typeface="Arial" pitchFamily="34" charset="0"/>
              <a:buChar char="•"/>
            </a:pPr>
            <a:r>
              <a:rPr lang="en-US" sz="3600" dirty="0" smtClean="0"/>
              <a:t> crafts practiced and made in Pakistan.</a:t>
            </a:r>
          </a:p>
          <a:p>
            <a:pPr>
              <a:buFont typeface="Arial" pitchFamily="34" charset="0"/>
              <a:buChar char="•"/>
            </a:pPr>
            <a:r>
              <a:rPr lang="en-US" sz="3600" dirty="0" smtClean="0"/>
              <a:t> Crafts and technology</a:t>
            </a:r>
          </a:p>
          <a:p>
            <a:r>
              <a:rPr lang="en-US" sz="1200" dirty="0"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4524315"/>
          </a:xfrm>
          <a:prstGeom prst="rect">
            <a:avLst/>
          </a:prstGeom>
        </p:spPr>
        <p:txBody>
          <a:bodyPr wrap="square">
            <a:spAutoFit/>
          </a:bodyPr>
          <a:lstStyle/>
          <a:p>
            <a:r>
              <a:rPr lang="en-US" sz="3600" dirty="0" smtClean="0"/>
              <a:t>Puppet Crafts for Kids</a:t>
            </a:r>
            <a:br>
              <a:rPr lang="en-US" sz="3600" dirty="0" smtClean="0"/>
            </a:br>
            <a:r>
              <a:rPr lang="en-US" sz="3600" dirty="0" smtClean="0"/>
              <a:t>Puppets are a great tool everyone can use to stretch their imagination. Puppets can be made using any supplies you like. You can experiment with socks, gloves, household packages, and just about anything else. Design your own puppet crafts and then submit it to be included here!</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1"/>
            <a:ext cx="8305800" cy="3970318"/>
          </a:xfrm>
          <a:prstGeom prst="rect">
            <a:avLst/>
          </a:prstGeom>
        </p:spPr>
        <p:txBody>
          <a:bodyPr wrap="square">
            <a:spAutoFit/>
          </a:bodyPr>
          <a:lstStyle/>
          <a:p>
            <a:r>
              <a:rPr lang="en-US" sz="3600" dirty="0" smtClean="0"/>
              <a:t>and learn how you can create a large variety of puppets using little more that empty toilet paper rolls and some basic craft supplies.</a:t>
            </a:r>
          </a:p>
          <a:p>
            <a:r>
              <a:rPr lang="en-US" sz="3600" b="1" dirty="0" smtClean="0"/>
              <a:t>Age Guideline:</a:t>
            </a:r>
            <a:r>
              <a:rPr lang="en-US" sz="3600" dirty="0" smtClean="0"/>
              <a:t> 3 Years and Up </a:t>
            </a:r>
          </a:p>
          <a:p>
            <a:r>
              <a:rPr lang="en-US" sz="3600" b="1" dirty="0" smtClean="0"/>
              <a:t>Time Required:</a:t>
            </a:r>
            <a:r>
              <a:rPr lang="en-US" sz="3600" dirty="0" smtClean="0"/>
              <a:t> 30 minutes </a:t>
            </a:r>
            <a:r>
              <a:rPr lang="en-US" sz="3600" i="1" dirty="0" smtClean="0"/>
              <a:t>(Does not include drying time)</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153400" cy="6278642"/>
          </a:xfrm>
          <a:prstGeom prst="rect">
            <a:avLst/>
          </a:prstGeom>
        </p:spPr>
        <p:txBody>
          <a:bodyPr wrap="square">
            <a:spAutoFit/>
          </a:bodyPr>
          <a:lstStyle/>
          <a:p>
            <a:r>
              <a:rPr lang="en-US" sz="3200" i="1" dirty="0" smtClean="0"/>
              <a:t>The above age and time guidelines are estimates. This project can be modified to suit other ages and may take more or less time depending on your circumstances.</a:t>
            </a:r>
            <a:r>
              <a:rPr lang="en-US" sz="3200" b="1" dirty="0" smtClean="0"/>
              <a:t> Materials Needed:</a:t>
            </a:r>
            <a:r>
              <a:rPr lang="en-US" sz="3200" dirty="0" smtClean="0"/>
              <a:t/>
            </a:r>
            <a:br>
              <a:rPr lang="en-US" sz="3200" dirty="0" smtClean="0"/>
            </a:br>
            <a:r>
              <a:rPr lang="en-US" sz="3200" dirty="0" smtClean="0"/>
              <a:t>Toilet Tissue and/or Paper Towel Rolls </a:t>
            </a:r>
          </a:p>
          <a:p>
            <a:r>
              <a:rPr lang="en-US" sz="3200" dirty="0" smtClean="0"/>
              <a:t>Craft Sticks </a:t>
            </a:r>
          </a:p>
          <a:p>
            <a:r>
              <a:rPr lang="en-US" sz="3200" dirty="0" smtClean="0"/>
              <a:t>Glue </a:t>
            </a:r>
          </a:p>
          <a:p>
            <a:r>
              <a:rPr lang="en-US" sz="3200" dirty="0" smtClean="0"/>
              <a:t>Scissors </a:t>
            </a:r>
          </a:p>
          <a:p>
            <a:r>
              <a:rPr lang="en-US" sz="3200" dirty="0" smtClean="0"/>
              <a:t>Construction Paper </a:t>
            </a:r>
          </a:p>
          <a:p>
            <a:r>
              <a:rPr lang="en-US" sz="3200" dirty="0" smtClean="0"/>
              <a:t>Misc. Craft Supplies (felt, moving eyes, yarn, etc.)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153400" cy="4524315"/>
          </a:xfrm>
          <a:prstGeom prst="rect">
            <a:avLst/>
          </a:prstGeom>
        </p:spPr>
        <p:txBody>
          <a:bodyPr wrap="square">
            <a:spAutoFit/>
          </a:bodyPr>
          <a:lstStyle/>
          <a:p>
            <a:r>
              <a:rPr lang="en-US" sz="3200" b="1" dirty="0" smtClean="0"/>
              <a:t>Instructions:</a:t>
            </a:r>
            <a:r>
              <a:rPr lang="en-US" sz="3200" dirty="0" smtClean="0"/>
              <a:t/>
            </a:r>
            <a:br>
              <a:rPr lang="en-US" sz="3200" dirty="0" smtClean="0"/>
            </a:br>
            <a:r>
              <a:rPr lang="en-US" sz="3200" dirty="0" smtClean="0"/>
              <a:t>This is a very simple craft. Use a variety of craft supplies and your imagination to decorate cardboard toilet paper rolls to make different people or animals. You can even cut them to different heights. Use miscellaneous craft supplies to make hair, clothes, mouths, etc. Be creative, Glue the craft sticks inside the bottom edge of the cardboard roll for handle</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228600"/>
            <a:ext cx="8229600" cy="7017306"/>
          </a:xfrm>
          <a:prstGeom prst="rect">
            <a:avLst/>
          </a:prstGeom>
        </p:spPr>
        <p:txBody>
          <a:bodyPr wrap="square">
            <a:spAutoFit/>
          </a:bodyPr>
          <a:lstStyle/>
          <a:p>
            <a:r>
              <a:rPr lang="en-US" sz="3600" b="1" dirty="0" smtClean="0"/>
              <a:t>How to Build a Sock Puppet</a:t>
            </a:r>
          </a:p>
          <a:p>
            <a:r>
              <a:rPr lang="en-US" sz="3600" dirty="0" smtClean="0"/>
              <a:t>Depending on the embellishments used and individual creativity, an ordinary sock can morph into an entirely new identity as a sock puppet. Building sock puppets is a fun craft project for a rainy day, or simply as a new project anytime. The great thing about sock puppets is you can make them all your own--each one is different based upon how you design it. There is no wrong way to make a sock puppet. </a:t>
            </a:r>
            <a:r>
              <a:rPr lang="en-US" dirty="0" smtClean="0"/>
              <a:t/>
            </a:r>
            <a:br>
              <a:rPr lang="en-US" dirty="0" smtClean="0"/>
            </a:br>
            <a:r>
              <a:rPr lang="en-US" dirty="0" smtClean="0"/>
              <a:t/>
            </a:r>
            <a:br>
              <a:rPr lang="en-US" dirty="0" smtClean="0"/>
            </a:br>
            <a:endParaRPr lang="en-US" dirty="0" smtClean="0"/>
          </a:p>
          <a:p>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ock Puppet Making Workshop "/>
          <p:cNvPicPr>
            <a:picLocks noChangeAspect="1" noChangeArrowheads="1"/>
          </p:cNvPicPr>
          <p:nvPr/>
        </p:nvPicPr>
        <p:blipFill>
          <a:blip r:embed="rId2"/>
          <a:srcRect/>
          <a:stretch>
            <a:fillRect/>
          </a:stretch>
        </p:blipFill>
        <p:spPr bwMode="auto">
          <a:xfrm>
            <a:off x="685800" y="533400"/>
            <a:ext cx="7869383" cy="592274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ow to Make a Sock Puppet (Collins Big Cat)"/>
          <p:cNvPicPr>
            <a:picLocks noChangeAspect="1" noChangeArrowheads="1"/>
          </p:cNvPicPr>
          <p:nvPr/>
        </p:nvPicPr>
        <p:blipFill>
          <a:blip r:embed="rId2"/>
          <a:srcRect/>
          <a:stretch>
            <a:fillRect/>
          </a:stretch>
        </p:blipFill>
        <p:spPr bwMode="auto">
          <a:xfrm>
            <a:off x="1905000" y="685799"/>
            <a:ext cx="5029198" cy="502920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
            <a:ext cx="8229600" cy="6555641"/>
          </a:xfrm>
          <a:prstGeom prst="rect">
            <a:avLst/>
          </a:prstGeom>
        </p:spPr>
        <p:txBody>
          <a:bodyPr wrap="square">
            <a:spAutoFit/>
          </a:bodyPr>
          <a:lstStyle/>
          <a:p>
            <a:r>
              <a:rPr lang="en-US" sz="2800" b="1" dirty="0" smtClean="0"/>
              <a:t>Things You'll Need</a:t>
            </a:r>
          </a:p>
          <a:p>
            <a:r>
              <a:rPr lang="en-US" sz="2800" dirty="0" smtClean="0"/>
              <a:t>Thick white sock</a:t>
            </a:r>
          </a:p>
          <a:p>
            <a:r>
              <a:rPr lang="en-US" sz="2800" dirty="0" smtClean="0"/>
              <a:t>2 clothespins</a:t>
            </a:r>
          </a:p>
          <a:p>
            <a:r>
              <a:rPr lang="en-US" sz="2800" dirty="0" smtClean="0"/>
              <a:t>Pink felt</a:t>
            </a:r>
          </a:p>
          <a:p>
            <a:r>
              <a:rPr lang="en-US" sz="2800" dirty="0" smtClean="0"/>
              <a:t>Poster board</a:t>
            </a:r>
          </a:p>
          <a:p>
            <a:r>
              <a:rPr lang="en-US" sz="2800" dirty="0" smtClean="0"/>
              <a:t>Glue-on wiggly eyes</a:t>
            </a:r>
          </a:p>
          <a:p>
            <a:r>
              <a:rPr lang="en-US" sz="2800" dirty="0" smtClean="0"/>
              <a:t>Glue gun</a:t>
            </a:r>
          </a:p>
          <a:p>
            <a:r>
              <a:rPr lang="en-US" sz="2800" dirty="0" smtClean="0"/>
              <a:t>Glue sticks</a:t>
            </a:r>
          </a:p>
          <a:p>
            <a:r>
              <a:rPr lang="en-US" sz="2800" dirty="0" smtClean="0"/>
              <a:t>Elmer's glue</a:t>
            </a:r>
          </a:p>
          <a:p>
            <a:r>
              <a:rPr lang="en-US" sz="2800" dirty="0" smtClean="0"/>
              <a:t>Scissors</a:t>
            </a:r>
          </a:p>
          <a:p>
            <a:r>
              <a:rPr lang="en-US" sz="2800" dirty="0" smtClean="0"/>
              <a:t>Yarn</a:t>
            </a:r>
          </a:p>
          <a:p>
            <a:r>
              <a:rPr lang="en-US" sz="2800" dirty="0" smtClean="0"/>
              <a:t>Thin ribbon</a:t>
            </a:r>
          </a:p>
          <a:p>
            <a:r>
              <a:rPr lang="en-US" sz="2800" dirty="0" smtClean="0"/>
              <a:t>Needle</a:t>
            </a:r>
          </a:p>
          <a:p>
            <a:r>
              <a:rPr lang="en-US" sz="2800" dirty="0" smtClean="0"/>
              <a:t>Pink thread</a:t>
            </a:r>
          </a:p>
          <a:p>
            <a:r>
              <a:rPr lang="en-US" sz="2800" dirty="0" smtClean="0"/>
              <a:t>Miscellaneous craft decoration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229600" cy="5355312"/>
          </a:xfrm>
          <a:prstGeom prst="rect">
            <a:avLst/>
          </a:prstGeom>
        </p:spPr>
        <p:txBody>
          <a:bodyPr wrap="square">
            <a:spAutoFit/>
          </a:bodyPr>
          <a:lstStyle/>
          <a:p>
            <a:r>
              <a:rPr lang="en-US" sz="3600" b="1" dirty="0" smtClean="0"/>
              <a:t>Instructions</a:t>
            </a:r>
          </a:p>
          <a:p>
            <a:pPr lvl="1"/>
            <a:r>
              <a:rPr lang="en-US" sz="3600" dirty="0" smtClean="0"/>
              <a:t>1 Insert your hand into the sock. Make sure your fingers are located in the toe and that the back of your wrist rests at the heel area. Manipulate your hand in the sock like it is a mouth talking. This area is where you will create a mouth with your craft supplies.</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69393188"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rPr>
              <a:t>2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Create the mouth by tucking the sock in between your thumb and fingers, to make the mouthpiece. Use clothespins to keep sock in that position. Secure the position by stitching sock with needle and thread. Remove sock from your hand.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hlinkClick r:id="rId2"/>
              </a:rPr>
              <a:t>Sponsored Links</a:t>
            </a:r>
            <a:endParaRPr kumimoji="0" lang="en-US" sz="18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hlinkClick r:id="rId3" tooltip="go to theworks.co.uk/Big_Book_Of_Knitting"/>
              </a:rPr>
              <a:t>Big Book Of Knitting </a:t>
            </a:r>
            <a:endParaRPr kumimoji="0" lang="en-US" sz="18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r>
              <a:rPr kumimoji="0" lang="en-US" sz="1800" b="0" i="0" u="none" strike="noStrike" cap="none" normalizeH="0" baseline="0" smtClean="0">
                <a:ln>
                  <a:noFill/>
                </a:ln>
                <a:solidFill>
                  <a:schemeClr val="tx1"/>
                </a:solidFill>
                <a:effectLst/>
                <a:latin typeface="Arial" charset="0"/>
                <a:cs typeface="Arial" charset="0"/>
              </a:rPr>
              <a:t>Read more : </a:t>
            </a:r>
            <a:r>
              <a:rPr kumimoji="0" lang="en-US" sz="1800" b="0" i="0" u="none" strike="noStrike" cap="none" normalizeH="0" baseline="0" smtClean="0">
                <a:ln>
                  <a:noFill/>
                </a:ln>
                <a:solidFill>
                  <a:schemeClr val="tx1"/>
                </a:solidFill>
                <a:effectLst/>
                <a:latin typeface="Arial" charset="0"/>
                <a:cs typeface="Arial" charset="0"/>
                <a:hlinkClick r:id="rId4"/>
              </a:rPr>
              <a:t>http://www.ehow.com/how_6557545_build-sock-puppet.html?ref=Track2&amp;utm_source=ask</a:t>
            </a: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026" name="Rectangle 2"/>
          <p:cNvSpPr>
            <a:spLocks noChangeArrowheads="1"/>
          </p:cNvSpPr>
          <p:nvPr/>
        </p:nvSpPr>
        <p:spPr bwMode="auto">
          <a:xfrm>
            <a:off x="-669393188"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rPr>
              <a:t>2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Create the mouth by tucking the sock in between your thumb and fingers, to make the mouthpiece. Use clothespins to keep sock in that position. Secure the position by stitching sock with needle and thread. Remove sock from your hand.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hlinkClick r:id="rId2"/>
              </a:rPr>
              <a:t>Sponsored Links</a:t>
            </a:r>
            <a:endParaRPr kumimoji="0" lang="en-US" sz="18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hlinkClick r:id="rId3" tooltip="go to theworks.co.uk/Big_Book_Of_Knitting"/>
              </a:rPr>
              <a:t>Big Book Of Knitting </a:t>
            </a:r>
            <a:endParaRPr kumimoji="0" lang="en-US" sz="1800" b="0" i="0" u="none" strike="noStrike" cap="none" normalizeH="0" baseline="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r>
              <a:rPr kumimoji="0" lang="en-US" sz="1800" b="0" i="0" u="none" strike="noStrike" cap="none" normalizeH="0" baseline="0" smtClean="0">
                <a:ln>
                  <a:noFill/>
                </a:ln>
                <a:solidFill>
                  <a:schemeClr val="tx1"/>
                </a:solidFill>
                <a:effectLst/>
                <a:latin typeface="Arial" charset="0"/>
                <a:cs typeface="Arial" charset="0"/>
              </a:rPr>
              <a:t>Read more : </a:t>
            </a:r>
            <a:r>
              <a:rPr kumimoji="0" lang="en-US" sz="1800" b="0" i="0" u="none" strike="noStrike" cap="none" normalizeH="0" baseline="0" smtClean="0">
                <a:ln>
                  <a:noFill/>
                </a:ln>
                <a:solidFill>
                  <a:schemeClr val="tx1"/>
                </a:solidFill>
                <a:effectLst/>
                <a:latin typeface="Arial" charset="0"/>
                <a:cs typeface="Arial" charset="0"/>
                <a:hlinkClick r:id="rId4"/>
              </a:rPr>
              <a:t>http://www.ehow.com/how_6557545_build-sock-puppet.html?ref=Track2&amp;utm_source=ask</a:t>
            </a: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 name="Rectangle 3"/>
          <p:cNvSpPr/>
          <p:nvPr/>
        </p:nvSpPr>
        <p:spPr>
          <a:xfrm>
            <a:off x="381000" y="457200"/>
            <a:ext cx="8305800" cy="3693319"/>
          </a:xfrm>
          <a:prstGeom prst="rect">
            <a:avLst/>
          </a:prstGeom>
        </p:spPr>
        <p:txBody>
          <a:bodyPr wrap="square">
            <a:spAutoFit/>
          </a:bodyPr>
          <a:lstStyle/>
          <a:p>
            <a:r>
              <a:rPr lang="en-US" sz="3600" dirty="0" smtClean="0"/>
              <a:t>2 Create the mouth by tucking the sock in between your thumb and fingers, to make the mouthpiece. Use clothespins to keep sock in that position. Secure the position by stitching sock with needle and thread. Remove sock from your hand.</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s://encrypted-tbn1.gstatic.com/images?q=tbn:ANd9GcQlqusW-JIxkK7Hg-w99h7TS6Dqrh219pqYIfu0GWBml77PBopDgg"/>
          <p:cNvPicPr>
            <a:picLocks noChangeAspect="1" noChangeArrowheads="1"/>
          </p:cNvPicPr>
          <p:nvPr/>
        </p:nvPicPr>
        <p:blipFill>
          <a:blip r:embed="rId2"/>
          <a:srcRect/>
          <a:stretch>
            <a:fillRect/>
          </a:stretch>
        </p:blipFill>
        <p:spPr bwMode="auto">
          <a:xfrm>
            <a:off x="515870" y="2590800"/>
            <a:ext cx="4693376" cy="2209800"/>
          </a:xfrm>
          <a:prstGeom prst="rect">
            <a:avLst/>
          </a:prstGeom>
          <a:noFill/>
        </p:spPr>
      </p:pic>
      <p:pic>
        <p:nvPicPr>
          <p:cNvPr id="30724" name="Picture 4" descr="https://encrypted-tbn1.gstatic.com/images?q=tbn:ANd9GcQ_0N5V3cN-oY6OQibx2JFML22aZnGVtZg2Tg4aNWQKB7pTqCisY0ILrGsZ"/>
          <p:cNvPicPr>
            <a:picLocks noChangeAspect="1" noChangeArrowheads="1"/>
          </p:cNvPicPr>
          <p:nvPr/>
        </p:nvPicPr>
        <p:blipFill>
          <a:blip r:embed="rId3"/>
          <a:srcRect/>
          <a:stretch>
            <a:fillRect/>
          </a:stretch>
        </p:blipFill>
        <p:spPr bwMode="auto">
          <a:xfrm flipV="1">
            <a:off x="5939660" y="152399"/>
            <a:ext cx="2289940" cy="6324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669393188"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rPr>
              <a:t>3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Cut a piece of poster board that is 2.5 inches wide by 5 inches long, and cut the same size from a piece of felt. Glue the pieces of felt and poster board together with Elmer's glue. Once dry, fold it in half, and sew onto your sock, positioning it as the mouth. Remove the clothespins.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800" b="0" i="0" u="none" strike="noStrike" cap="none" normalizeH="0" baseline="0" smtClean="0">
                <a:ln>
                  <a:noFill/>
                </a:ln>
                <a:solidFill>
                  <a:schemeClr val="tx1"/>
                </a:solidFill>
                <a:effectLst/>
                <a:latin typeface="Arial" charset="0"/>
                <a:cs typeface="Arial" charset="0"/>
              </a:rPr>
              <a:t>4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Position the eyes. Use your hot glue gun to attach wiggly eyes. Ap</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r>
              <a:rPr kumimoji="0" lang="en-US" sz="1800" b="0" i="0" u="none" strike="noStrike" cap="none" normalizeH="0" baseline="0" smtClean="0">
                <a:ln>
                  <a:noFill/>
                </a:ln>
                <a:solidFill>
                  <a:schemeClr val="tx1"/>
                </a:solidFill>
                <a:effectLst/>
                <a:latin typeface="Arial" charset="0"/>
                <a:cs typeface="Arial" charset="0"/>
              </a:rPr>
              <a:t/>
            </a:r>
            <a:br>
              <a:rPr kumimoji="0" lang="en-US" sz="1800" b="0" i="0" u="none" strike="noStrike" cap="none" normalizeH="0" baseline="0" smtClean="0">
                <a:ln>
                  <a:noFill/>
                </a:ln>
                <a:solidFill>
                  <a:schemeClr val="tx1"/>
                </a:solidFill>
                <a:effectLst/>
                <a:latin typeface="Arial" charset="0"/>
                <a:cs typeface="Arial" charset="0"/>
              </a:rPr>
            </a:br>
            <a:r>
              <a:rPr kumimoji="0" lang="en-US" sz="1800" b="0" i="0" u="none" strike="noStrike" cap="none" normalizeH="0" baseline="0" smtClean="0">
                <a:ln>
                  <a:noFill/>
                </a:ln>
                <a:solidFill>
                  <a:schemeClr val="tx1"/>
                </a:solidFill>
                <a:effectLst/>
                <a:latin typeface="Arial" charset="0"/>
                <a:cs typeface="Arial" charset="0"/>
              </a:rPr>
              <a:t>Read more : </a:t>
            </a:r>
            <a:r>
              <a:rPr kumimoji="0" lang="en-US" sz="1800" b="0" i="0" u="none" strike="noStrike" cap="none" normalizeH="0" baseline="0" smtClean="0">
                <a:ln>
                  <a:noFill/>
                </a:ln>
                <a:solidFill>
                  <a:schemeClr val="tx1"/>
                </a:solidFill>
                <a:effectLst/>
                <a:latin typeface="Arial" charset="0"/>
                <a:cs typeface="Arial" charset="0"/>
                <a:hlinkClick r:id="rId2"/>
              </a:rPr>
              <a:t>http://www.ehow.com/how_6557545_build-sock-puppet.html?ref=Track2&amp;utm_source=ask</a:t>
            </a:r>
            <a:endParaRPr kumimoji="0" lang="en-US" sz="1800" b="0" i="0" u="none" strike="noStrike" cap="none" normalizeH="0" baseline="0" smtClean="0">
              <a:ln>
                <a:noFill/>
              </a:ln>
              <a:solidFill>
                <a:schemeClr val="tx1"/>
              </a:solidFill>
              <a:effectLst/>
              <a:latin typeface="Arial" charset="0"/>
              <a:cs typeface="Arial" charset="0"/>
            </a:endParaRPr>
          </a:p>
        </p:txBody>
      </p:sp>
      <p:sp>
        <p:nvSpPr>
          <p:cNvPr id="3" name="Rectangle 2"/>
          <p:cNvSpPr/>
          <p:nvPr/>
        </p:nvSpPr>
        <p:spPr>
          <a:xfrm>
            <a:off x="304800" y="381000"/>
            <a:ext cx="8458200" cy="4247317"/>
          </a:xfrm>
          <a:prstGeom prst="rect">
            <a:avLst/>
          </a:prstGeom>
        </p:spPr>
        <p:txBody>
          <a:bodyPr wrap="square">
            <a:spAutoFit/>
          </a:bodyPr>
          <a:lstStyle/>
          <a:p>
            <a:r>
              <a:rPr lang="en-US" sz="3600" dirty="0" smtClean="0"/>
              <a:t>3 Cut a piece of poster board that is 2.5 inches wide by 5 inches long, and cut the same size from a piece of felt. Glue the pieces of felt and poster board together with Elmer's glue. Once dry, fold it in half, and sew onto your sock, positioning it as the mouth. Remove the clothespins.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077200" cy="4247317"/>
          </a:xfrm>
          <a:prstGeom prst="rect">
            <a:avLst/>
          </a:prstGeom>
        </p:spPr>
        <p:txBody>
          <a:bodyPr wrap="square">
            <a:spAutoFit/>
          </a:bodyPr>
          <a:lstStyle/>
          <a:p>
            <a:r>
              <a:rPr lang="en-US" sz="3600" dirty="0" smtClean="0"/>
              <a:t>4 Position the eyes. Use your hot glue gun to attach wiggly eyes. Apply a few dots of glue to the back of each eye. Affix the wiggly eyes to the face of your sock puppet. Hold each eye firmly until the glue has set.</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1"/>
            <a:ext cx="8305800" cy="5355312"/>
          </a:xfrm>
          <a:prstGeom prst="rect">
            <a:avLst/>
          </a:prstGeom>
        </p:spPr>
        <p:txBody>
          <a:bodyPr wrap="square">
            <a:spAutoFit/>
          </a:bodyPr>
          <a:lstStyle/>
          <a:p>
            <a:r>
              <a:rPr lang="en-US" sz="3600" dirty="0" smtClean="0"/>
              <a:t>5 Cut yarn for hair that is 8 inches long. Attach it with the hot glue gun beginning at top of puppet's forehead, positioning all the way down to nape of its neck. Make ponytails for the puppet. Tie the yarn off into two section at the nape of neck with ribbon. If the yarn is too long once it is attached, trim it to an appropriate length.</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1"/>
            <a:ext cx="8382000" cy="3693319"/>
          </a:xfrm>
          <a:prstGeom prst="rect">
            <a:avLst/>
          </a:prstGeom>
        </p:spPr>
        <p:txBody>
          <a:bodyPr wrap="square">
            <a:spAutoFit/>
          </a:bodyPr>
          <a:lstStyle/>
          <a:p>
            <a:r>
              <a:rPr lang="en-US" sz="3600" dirty="0" smtClean="0"/>
              <a:t>6 Customize your sock puppet with your leftover craft supplies. Sock puppets are a craft tradition that will never go out of style, and they are an enjoyable project for everyone</a:t>
            </a:r>
            <a:r>
              <a:rPr lang="en-US" dirty="0" smtClean="0"/>
              <a:t>.</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7848600" cy="646331"/>
          </a:xfrm>
          <a:prstGeom prst="rect">
            <a:avLst/>
          </a:prstGeom>
        </p:spPr>
        <p:txBody>
          <a:bodyPr wrap="square">
            <a:spAutoFit/>
          </a:bodyPr>
          <a:lstStyle/>
          <a:p>
            <a:r>
              <a:rPr lang="en-US" sz="3600" b="1" dirty="0" smtClean="0"/>
              <a:t>How to Make Paper Beads</a:t>
            </a:r>
            <a:endParaRPr lang="en-US" sz="3600" b="1" dirty="0"/>
          </a:p>
        </p:txBody>
      </p:sp>
      <p:pic>
        <p:nvPicPr>
          <p:cNvPr id="7170" name="Picture 2" descr="Picture of How to Make Paper Beads"/>
          <p:cNvPicPr>
            <a:picLocks noChangeAspect="1" noChangeArrowheads="1"/>
          </p:cNvPicPr>
          <p:nvPr/>
        </p:nvPicPr>
        <p:blipFill>
          <a:blip r:embed="rId2"/>
          <a:srcRect/>
          <a:stretch>
            <a:fillRect/>
          </a:stretch>
        </p:blipFill>
        <p:spPr bwMode="auto">
          <a:xfrm>
            <a:off x="2133600" y="1752600"/>
            <a:ext cx="4762500" cy="406717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Picture of Selecting your paper and materials to make the bead"/>
          <p:cNvPicPr>
            <a:picLocks noChangeAspect="1" noChangeArrowheads="1"/>
          </p:cNvPicPr>
          <p:nvPr/>
        </p:nvPicPr>
        <p:blipFill>
          <a:blip r:embed="rId2"/>
          <a:srcRect/>
          <a:stretch>
            <a:fillRect/>
          </a:stretch>
        </p:blipFill>
        <p:spPr bwMode="auto">
          <a:xfrm>
            <a:off x="1600200" y="1905000"/>
            <a:ext cx="5905500" cy="3952876"/>
          </a:xfrm>
          <a:prstGeom prst="rect">
            <a:avLst/>
          </a:prstGeom>
          <a:noFill/>
        </p:spPr>
      </p:pic>
      <p:sp>
        <p:nvSpPr>
          <p:cNvPr id="3" name="Rectangle 2"/>
          <p:cNvSpPr/>
          <p:nvPr/>
        </p:nvSpPr>
        <p:spPr>
          <a:xfrm>
            <a:off x="381000" y="228600"/>
            <a:ext cx="8077200" cy="954107"/>
          </a:xfrm>
          <a:prstGeom prst="rect">
            <a:avLst/>
          </a:prstGeom>
        </p:spPr>
        <p:txBody>
          <a:bodyPr wrap="square">
            <a:spAutoFit/>
          </a:bodyPr>
          <a:lstStyle/>
          <a:p>
            <a:r>
              <a:rPr lang="en-US" sz="2800" b="1" dirty="0" smtClean="0"/>
              <a:t>Step 1: Selecting your paper and materials to make the bead</a:t>
            </a:r>
            <a:endParaRPr lang="en-US" sz="28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534400" cy="6555641"/>
          </a:xfrm>
          <a:prstGeom prst="rect">
            <a:avLst/>
          </a:prstGeom>
        </p:spPr>
        <p:txBody>
          <a:bodyPr wrap="square">
            <a:spAutoFit/>
          </a:bodyPr>
          <a:lstStyle/>
          <a:p>
            <a:r>
              <a:rPr lang="en-US" sz="2800" dirty="0" smtClean="0"/>
              <a:t>First collect the following. A </a:t>
            </a:r>
            <a:r>
              <a:rPr lang="en-US" sz="2800" dirty="0" err="1" smtClean="0"/>
              <a:t>colourful</a:t>
            </a:r>
            <a:r>
              <a:rPr lang="en-US" sz="2800" dirty="0" smtClean="0"/>
              <a:t> page from a used magazine or an old </a:t>
            </a:r>
            <a:r>
              <a:rPr lang="en-US" sz="2800" dirty="0" err="1" smtClean="0"/>
              <a:t>colourful</a:t>
            </a:r>
            <a:r>
              <a:rPr lang="en-US" sz="2800" dirty="0" smtClean="0"/>
              <a:t> poster. If you want to make beads of a full colour, you must find a full colour page of poster. For example to get ALL blue beads, pick up a page with photo of the ocean! Vogue and House and Home, or some old teenage music posters are my favorite. The thicker the paper the fatter the bead!</a:t>
            </a:r>
          </a:p>
          <a:p>
            <a:r>
              <a:rPr lang="en-US" sz="2800" dirty="0" smtClean="0"/>
              <a:t>Scissors</a:t>
            </a:r>
          </a:p>
          <a:p>
            <a:r>
              <a:rPr lang="en-US" sz="2800" dirty="0" smtClean="0"/>
              <a:t>Pen</a:t>
            </a:r>
          </a:p>
          <a:p>
            <a:r>
              <a:rPr lang="en-US" sz="2800" dirty="0" smtClean="0"/>
              <a:t>Ruler</a:t>
            </a:r>
          </a:p>
          <a:p>
            <a:r>
              <a:rPr lang="en-US" sz="2800" dirty="0" smtClean="0"/>
              <a:t>Needle or toothpick</a:t>
            </a:r>
          </a:p>
          <a:p>
            <a:r>
              <a:rPr lang="en-US" sz="2800" dirty="0" smtClean="0"/>
              <a:t>Clear varnish - most clear varnishes from local store will do or nail varnish.</a:t>
            </a:r>
          </a:p>
          <a:p>
            <a:r>
              <a:rPr lang="en-US" sz="2800" dirty="0" smtClean="0"/>
              <a:t>Fishing wire/plastic wire or some sort of thread similar width as your needle or toothpick</a:t>
            </a:r>
            <a:r>
              <a:rPr lang="en-US" dirty="0" smtClean="0"/>
              <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534400" cy="523220"/>
          </a:xfrm>
          <a:prstGeom prst="rect">
            <a:avLst/>
          </a:prstGeom>
        </p:spPr>
        <p:txBody>
          <a:bodyPr wrap="square">
            <a:spAutoFit/>
          </a:bodyPr>
          <a:lstStyle/>
          <a:p>
            <a:r>
              <a:rPr lang="en-US" sz="2800" b="1" dirty="0" smtClean="0"/>
              <a:t>Step 2: Measuring and cutting the paper for the bead</a:t>
            </a:r>
            <a:endParaRPr lang="en-US" sz="2800" b="1" dirty="0"/>
          </a:p>
        </p:txBody>
      </p:sp>
      <p:pic>
        <p:nvPicPr>
          <p:cNvPr id="35842" name="Picture 2" descr="Picture of Measuring and cutting the paper for the bead"/>
          <p:cNvPicPr>
            <a:picLocks noChangeAspect="1" noChangeArrowheads="1"/>
          </p:cNvPicPr>
          <p:nvPr/>
        </p:nvPicPr>
        <p:blipFill>
          <a:blip r:embed="rId2"/>
          <a:srcRect/>
          <a:stretch>
            <a:fillRect/>
          </a:stretch>
        </p:blipFill>
        <p:spPr bwMode="auto">
          <a:xfrm>
            <a:off x="1828800" y="679264"/>
            <a:ext cx="5029200" cy="6078177"/>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305800" cy="6001643"/>
          </a:xfrm>
          <a:prstGeom prst="rect">
            <a:avLst/>
          </a:prstGeom>
        </p:spPr>
        <p:txBody>
          <a:bodyPr wrap="square">
            <a:spAutoFit/>
          </a:bodyPr>
          <a:lstStyle/>
          <a:p>
            <a:r>
              <a:rPr lang="en-US" sz="3200" dirty="0" smtClean="0"/>
              <a:t>This is the part where put your paper down on a flat surface and equip yourself with a pen and a long ruler.</a:t>
            </a:r>
            <a:br>
              <a:rPr lang="en-US" sz="3200" dirty="0" smtClean="0"/>
            </a:br>
            <a:r>
              <a:rPr lang="en-US" sz="3200" dirty="0" smtClean="0"/>
              <a:t>Please refer to the RED triangle in the illustration on the vogue page for these instructions:</a:t>
            </a:r>
            <a:br>
              <a:rPr lang="en-US" sz="3200" dirty="0" smtClean="0"/>
            </a:br>
            <a:r>
              <a:rPr lang="en-US" sz="3200" dirty="0" smtClean="0"/>
              <a:t>Use a normal thin ballpoint pen, not a thick marker! </a:t>
            </a:r>
            <a:br>
              <a:rPr lang="en-US" sz="3200" dirty="0" smtClean="0"/>
            </a:br>
            <a:r>
              <a:rPr lang="en-US" sz="3200" dirty="0" smtClean="0"/>
              <a:t>Mark a 2cm point long from the a top corner at </a:t>
            </a:r>
            <a:r>
              <a:rPr lang="en-US" sz="3200" b="1" dirty="0" smtClean="0"/>
              <a:t>(C)</a:t>
            </a:r>
            <a:r>
              <a:rPr lang="en-US" sz="3200" dirty="0" smtClean="0"/>
              <a:t>, and a 1cm point along from the bottom corner at </a:t>
            </a:r>
            <a:r>
              <a:rPr lang="en-US" sz="3200" b="1" dirty="0" smtClean="0"/>
              <a:t>(B)</a:t>
            </a:r>
            <a:r>
              <a:rPr lang="en-US" sz="3200" dirty="0" smtClean="0"/>
              <a:t>. Take your ruler and draw a line from point </a:t>
            </a:r>
            <a:r>
              <a:rPr lang="en-US" sz="3200" b="1" dirty="0" smtClean="0"/>
              <a:t>A</a:t>
            </a:r>
            <a:r>
              <a:rPr lang="en-US" sz="3200" dirty="0" smtClean="0"/>
              <a:t> to </a:t>
            </a:r>
            <a:r>
              <a:rPr lang="en-US" sz="3200" b="1" dirty="0" smtClean="0"/>
              <a:t>B</a:t>
            </a:r>
            <a:r>
              <a:rPr lang="en-US" sz="3200" dirty="0" smtClean="0"/>
              <a:t> and </a:t>
            </a:r>
            <a:r>
              <a:rPr lang="en-US" sz="3200" b="1" dirty="0" smtClean="0"/>
              <a:t>C</a:t>
            </a:r>
            <a:r>
              <a:rPr lang="en-US" sz="3200" dirty="0" smtClean="0"/>
              <a:t> respectively, and you will have drawn a perfect triangle. </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3700786594_ae2dba127e.jpg"/>
          <p:cNvPicPr>
            <a:picLocks noChangeAspect="1" noChangeArrowheads="1"/>
          </p:cNvPicPr>
          <p:nvPr/>
        </p:nvPicPr>
        <p:blipFill>
          <a:blip r:embed="rId2"/>
          <a:srcRect/>
          <a:stretch>
            <a:fillRect/>
          </a:stretch>
        </p:blipFill>
        <p:spPr bwMode="auto">
          <a:xfrm>
            <a:off x="1904999" y="2591027"/>
            <a:ext cx="5105401" cy="3400198"/>
          </a:xfrm>
          <a:prstGeom prst="rect">
            <a:avLst/>
          </a:prstGeom>
          <a:noFill/>
        </p:spPr>
      </p:pic>
      <p:sp>
        <p:nvSpPr>
          <p:cNvPr id="3" name="Rectangle 2"/>
          <p:cNvSpPr/>
          <p:nvPr/>
        </p:nvSpPr>
        <p:spPr>
          <a:xfrm>
            <a:off x="304800" y="381000"/>
            <a:ext cx="8534400" cy="2062103"/>
          </a:xfrm>
          <a:prstGeom prst="rect">
            <a:avLst/>
          </a:prstGeom>
        </p:spPr>
        <p:txBody>
          <a:bodyPr wrap="square">
            <a:spAutoFit/>
          </a:bodyPr>
          <a:lstStyle/>
          <a:p>
            <a:r>
              <a:rPr lang="en-US" sz="3200" dirty="0" smtClean="0"/>
              <a:t>Continue this routine, until you end up with a </a:t>
            </a:r>
            <a:r>
              <a:rPr lang="en-US" sz="3200" dirty="0" err="1" smtClean="0"/>
              <a:t>zigzaging</a:t>
            </a:r>
            <a:r>
              <a:rPr lang="en-US" sz="3200" dirty="0" smtClean="0"/>
              <a:t> block of triangles throughout the page. </a:t>
            </a:r>
            <a:br>
              <a:rPr lang="en-US" sz="3200" dirty="0" smtClean="0"/>
            </a:br>
            <a:r>
              <a:rPr lang="en-US" sz="3200" dirty="0" smtClean="0"/>
              <a:t>Cut your triangles neatly out, and discard the uneven one marked blue in the illustration. </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05800" cy="6186309"/>
          </a:xfrm>
          <a:prstGeom prst="rect">
            <a:avLst/>
          </a:prstGeom>
        </p:spPr>
        <p:txBody>
          <a:bodyPr wrap="square">
            <a:spAutoFit/>
          </a:bodyPr>
          <a:lstStyle/>
          <a:p>
            <a:r>
              <a:rPr lang="en-US" sz="3600" dirty="0" smtClean="0"/>
              <a:t>PLEASE NOTE:</a:t>
            </a:r>
            <a:br>
              <a:rPr lang="en-US" sz="3600" dirty="0" smtClean="0"/>
            </a:br>
            <a:r>
              <a:rPr lang="en-US" sz="3600" b="1" dirty="0" smtClean="0"/>
              <a:t>Measuring your marks on the paper will determine the shape and size of the bead. </a:t>
            </a:r>
            <a:r>
              <a:rPr lang="en-US" sz="3600" dirty="0" smtClean="0"/>
              <a:t/>
            </a:r>
            <a:br>
              <a:rPr lang="en-US" sz="3600" dirty="0" smtClean="0"/>
            </a:br>
            <a:r>
              <a:rPr lang="en-US" sz="3600" dirty="0" smtClean="0"/>
              <a:t>Measuring along at 2cm on a page inside a magazine like Vogue will give you an oval, slim type paper bead like this, If you would like a similar shape of bead but longer or shorter, simply increase or decrease the length to 1.5cm or up to 3.5 or 4cm. </a:t>
            </a:r>
            <a:r>
              <a:rPr lang="en-US" sz="3600" i="1" dirty="0" smtClean="0"/>
              <a:t>Simply half the length of A to C to determine point B.</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153400" cy="3970318"/>
          </a:xfrm>
          <a:prstGeom prst="rect">
            <a:avLst/>
          </a:prstGeom>
        </p:spPr>
        <p:txBody>
          <a:bodyPr wrap="square">
            <a:spAutoFit/>
          </a:bodyPr>
          <a:lstStyle/>
          <a:p>
            <a:r>
              <a:rPr lang="en-US" sz="3600" dirty="0" smtClean="0"/>
              <a:t>If you would like a round, fat bead like this you will have to find paper as thick as a poster or front cover of a magazine, and keep the width of the bead to 1.5 - 2cm ONLY. Alternatively you can attempt to double or triple up your paper strips, but this takes time and skill. </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153400" cy="5632311"/>
          </a:xfrm>
          <a:prstGeom prst="rect">
            <a:avLst/>
          </a:prstGeom>
        </p:spPr>
        <p:txBody>
          <a:bodyPr wrap="square">
            <a:spAutoFit/>
          </a:bodyPr>
          <a:lstStyle/>
          <a:p>
            <a:r>
              <a:rPr lang="en-US" sz="3600" dirty="0" smtClean="0"/>
              <a:t>If you would like to leave some text of image on your bead, simply cut off the end of the triangle at the point you wish you keep. But, all these special effects will come to you once you get into it, and start experimenting with different types of paper.</a:t>
            </a:r>
            <a:br>
              <a:rPr lang="en-US" sz="3600" dirty="0" smtClean="0"/>
            </a:br>
            <a:r>
              <a:rPr lang="en-US" sz="3600" dirty="0" smtClean="0"/>
              <a:t>If you would like to make tube type beads, simply replace the triangles with simple rectangular strips, easy!</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1" y="381000"/>
            <a:ext cx="7315200" cy="646331"/>
          </a:xfrm>
          <a:prstGeom prst="rect">
            <a:avLst/>
          </a:prstGeom>
        </p:spPr>
        <p:txBody>
          <a:bodyPr wrap="square">
            <a:spAutoFit/>
          </a:bodyPr>
          <a:lstStyle/>
          <a:p>
            <a:r>
              <a:rPr lang="en-US" sz="3600" b="1" dirty="0" smtClean="0"/>
              <a:t>Step 3: Rolling the Paper Bead</a:t>
            </a:r>
            <a:endParaRPr lang="en-US" sz="3600" b="1" dirty="0"/>
          </a:p>
        </p:txBody>
      </p:sp>
      <p:pic>
        <p:nvPicPr>
          <p:cNvPr id="41986" name="Picture 2" descr="Picture of Rolling the Paper Bead"/>
          <p:cNvPicPr>
            <a:picLocks noChangeAspect="1" noChangeArrowheads="1"/>
          </p:cNvPicPr>
          <p:nvPr/>
        </p:nvPicPr>
        <p:blipFill>
          <a:blip r:embed="rId2"/>
          <a:srcRect/>
          <a:stretch>
            <a:fillRect/>
          </a:stretch>
        </p:blipFill>
        <p:spPr bwMode="auto">
          <a:xfrm>
            <a:off x="990600" y="1828800"/>
            <a:ext cx="7049644" cy="469506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153400" cy="6186309"/>
          </a:xfrm>
          <a:prstGeom prst="rect">
            <a:avLst/>
          </a:prstGeom>
        </p:spPr>
        <p:txBody>
          <a:bodyPr wrap="square">
            <a:spAutoFit/>
          </a:bodyPr>
          <a:lstStyle/>
          <a:p>
            <a:r>
              <a:rPr lang="en-US" sz="3600" dirty="0" smtClean="0"/>
              <a:t>Take your needle, or toothpick. I recommend needle, as the string or thread you string them on (for varnishing) must be equal in width. Starting at the thickest end of the strip, start rolling it tightly around the needle. Using your nails to catch it in at first, ensuring to keep the paper central. Put a dab of glue at the end and press down on it for a few seconds to hold the bead in place. (liquid paper glue works best). </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1" y="228600"/>
            <a:ext cx="8077200" cy="646331"/>
          </a:xfrm>
          <a:prstGeom prst="rect">
            <a:avLst/>
          </a:prstGeom>
        </p:spPr>
        <p:txBody>
          <a:bodyPr wrap="square">
            <a:spAutoFit/>
          </a:bodyPr>
          <a:lstStyle/>
          <a:p>
            <a:r>
              <a:rPr lang="en-US" sz="3600" b="1" dirty="0" smtClean="0"/>
              <a:t>Step 4: Varnish, leave to dry and finish</a:t>
            </a:r>
            <a:endParaRPr lang="en-US" sz="3600" b="1" dirty="0"/>
          </a:p>
        </p:txBody>
      </p:sp>
      <p:pic>
        <p:nvPicPr>
          <p:cNvPr id="39938" name="Picture 2" descr="Picture of Varnish, leave to dry and finish"/>
          <p:cNvPicPr>
            <a:picLocks noChangeAspect="1" noChangeArrowheads="1"/>
          </p:cNvPicPr>
          <p:nvPr/>
        </p:nvPicPr>
        <p:blipFill>
          <a:blip r:embed="rId2"/>
          <a:srcRect/>
          <a:stretch>
            <a:fillRect/>
          </a:stretch>
        </p:blipFill>
        <p:spPr bwMode="auto">
          <a:xfrm>
            <a:off x="2590800" y="1219200"/>
            <a:ext cx="3810000" cy="5080001"/>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82000" cy="4524315"/>
          </a:xfrm>
          <a:prstGeom prst="rect">
            <a:avLst/>
          </a:prstGeom>
        </p:spPr>
        <p:txBody>
          <a:bodyPr wrap="square">
            <a:spAutoFit/>
          </a:bodyPr>
          <a:lstStyle/>
          <a:p>
            <a:r>
              <a:rPr lang="en-US" sz="3200" dirty="0" err="1" smtClean="0"/>
              <a:t>hread</a:t>
            </a:r>
            <a:r>
              <a:rPr lang="en-US" sz="3200" dirty="0" smtClean="0"/>
              <a:t> all your beads on plastic wire or string. I recommend a </a:t>
            </a:r>
            <a:r>
              <a:rPr lang="en-US" sz="3200" dirty="0" err="1" smtClean="0"/>
              <a:t>thickish</a:t>
            </a:r>
            <a:r>
              <a:rPr lang="en-US" sz="3200" dirty="0" smtClean="0"/>
              <a:t> plastic, fishing type thread as the beads will slide off easily once dry. Whatever you chose to use, ensure it does not allow for the varnish to seep in and bock the holes. Once fully strung, start varnishing, we use a brush and give them at least 2 coats of varnish. Leave to dry for 2-3 days, and your beads are ready to use!</a:t>
            </a:r>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3700800834_0b571c3acf.jpg"/>
          <p:cNvPicPr>
            <a:picLocks noChangeAspect="1" noChangeArrowheads="1"/>
          </p:cNvPicPr>
          <p:nvPr/>
        </p:nvPicPr>
        <p:blipFill>
          <a:blip r:embed="rId2"/>
          <a:srcRect/>
          <a:stretch>
            <a:fillRect/>
          </a:stretch>
        </p:blipFill>
        <p:spPr bwMode="auto">
          <a:xfrm>
            <a:off x="2133600" y="914400"/>
            <a:ext cx="4762500" cy="473392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3700796664_1240bd807e.jpg"/>
          <p:cNvPicPr>
            <a:picLocks noChangeAspect="1" noChangeArrowheads="1"/>
          </p:cNvPicPr>
          <p:nvPr/>
        </p:nvPicPr>
        <p:blipFill>
          <a:blip r:embed="rId2"/>
          <a:srcRect/>
          <a:stretch>
            <a:fillRect/>
          </a:stretch>
        </p:blipFill>
        <p:spPr bwMode="auto">
          <a:xfrm>
            <a:off x="2057400" y="1447800"/>
            <a:ext cx="4762500" cy="404812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000999" cy="4524315"/>
          </a:xfrm>
          <a:prstGeom prst="rect">
            <a:avLst/>
          </a:prstGeom>
        </p:spPr>
        <p:txBody>
          <a:bodyPr wrap="square">
            <a:spAutoFit/>
          </a:bodyPr>
          <a:lstStyle/>
          <a:p>
            <a:r>
              <a:rPr lang="en-US" sz="3600" b="1" dirty="0" smtClean="0">
                <a:hlinkClick r:id="rId2"/>
              </a:rPr>
              <a:t>How to Make a Mosaic from Broken Tiles</a:t>
            </a:r>
            <a:endParaRPr lang="en-US" sz="3600" b="1" dirty="0" smtClean="0"/>
          </a:p>
          <a:p>
            <a:r>
              <a:rPr lang="en-US" sz="3600" dirty="0" smtClean="0"/>
              <a:t>1</a:t>
            </a:r>
          </a:p>
          <a:p>
            <a:r>
              <a:rPr lang="en-US" sz="3600" b="1" dirty="0" smtClean="0"/>
              <a:t>Get an idea in your head of what kind of mosaic you would like to make.</a:t>
            </a:r>
            <a:r>
              <a:rPr lang="en-US" sz="3600" dirty="0" smtClean="0"/>
              <a:t> Sketch a basic drawing of what you would like it to look like when it finishes. This can be as detailed as you want, but it just has to give you a guide</a:t>
            </a:r>
            <a:endParaRPr lang="en-US" sz="36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encrypted-tbn3.gstatic.com/images?q=tbn:ANd9GcSumGoSIrM5NsJAo0Y5P5S2zaYGa5nKXbdjR03g7BTxeGDFKNrEYg"/>
          <p:cNvPicPr>
            <a:picLocks noChangeAspect="1" noChangeArrowheads="1"/>
          </p:cNvPicPr>
          <p:nvPr/>
        </p:nvPicPr>
        <p:blipFill>
          <a:blip r:embed="rId2"/>
          <a:srcRect/>
          <a:stretch>
            <a:fillRect/>
          </a:stretch>
        </p:blipFill>
        <p:spPr bwMode="auto">
          <a:xfrm>
            <a:off x="1676400" y="1295400"/>
            <a:ext cx="5560968" cy="386580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6001643"/>
          </a:xfrm>
          <a:prstGeom prst="rect">
            <a:avLst/>
          </a:prstGeom>
        </p:spPr>
        <p:txBody>
          <a:bodyPr wrap="square">
            <a:spAutoFit/>
          </a:bodyPr>
          <a:lstStyle/>
          <a:p>
            <a:r>
              <a:rPr lang="en-US" sz="3200" dirty="0" smtClean="0"/>
              <a:t>2. </a:t>
            </a:r>
            <a:r>
              <a:rPr lang="en-US" sz="3200" b="1" dirty="0" smtClean="0"/>
              <a:t>Head over to your local hardware or floor store and select and buy the tiles you would like to use.</a:t>
            </a:r>
            <a:r>
              <a:rPr lang="en-US" sz="3200" dirty="0" smtClean="0"/>
              <a:t> This includes color and texture, or anything that you like. You could also go dumpster diving to find old tiles. These should be ceramic. (If your mosaic will be used where it may be subjected to freezing temperatures, the tiles should be porcelain that is frost resistant.) You may want to purchase a tile cutter if you are looking for a dramatic, organized mosaic with square pieces. You should also buy some tile adhesive and cement</a:t>
            </a:r>
            <a:r>
              <a:rPr lang="en-US" dirty="0" smtClean="0"/>
              <a: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AutoShape 2" descr="data:image/jpeg;base64,/9j/4AAQSkZJRgABAQAAAQABAAD/2wCEAAkGBhQSERUUExQWFRUVGB0aGBgXGRsdHhoaHx4bHx4gIB0aHCYeHyEjGRgcHy8gIycpLCwsGB8xNTAqNSYtLCkBCQoKDgwOGg8PGi0lHyQqLC8yNS4qLC8tNSwsNSwvLykvLyosLC4sMiwtLC8sLC0vLSosLCwsLC8pLywqLCwsLP/AABEIANgAsAMBIgACEQEDEQH/xAAbAAACAwEBAQAAAAAAAAAAAAAFBgADBAIHAf/EAEEQAAIBAgQDBgQEBQMDAgcAAAECEQMhAAQSMQVBUQYTImFxgTKRobFCwdHwFCNS4fEVYqKSstKCwgcWJDNDVHL/xAAaAQADAQEBAQAAAAAAAAAAAAAABAUDAgEG/8QAMREAAQQBAwIDBgYDAQAAAAAAAQACAxEhBBIxQWETUYEFInGRofAjMrHB0eEUQvFi/9oADAMBAAIRAxEAPwDzXK/FTA5kD/kse1z9MenVH0jw22nz/d/njzXhwDV6M3moo2uCGFjHlyx6PxCoFHoVn5/mbYW/09QtNKWtfbvI/OsfVUF7kfi+4xyxtbnvy/tjkVA2llYc+Y2xYAANrX8scRxG7d9/0fJPa3VtEe2M4PqKPQ/+gevzXyjlmdlSmNRYwB9/lvOCGc4XWywuRpJgMvKeRmIvinhmeNGqtQCYsR1BBnBHtB2lGYUIikLuS0SegEHC05n8ZrWtBYeb+/ko0RY1pN07p/SCmpPxOfqcXmtp0EcxFueLeAZBa9dKbEKG5jnAm08zhs432LorRLU5QoCQZJFhznrhl+lbJt4oH6EELXTyuaHG+etpG4xRDQy1WpG9x16kbHpgW2XdmJYsYB57n29t+uItNWch6nzBxRnMwRVSlTfwnSCbXk/kIwzJoG6eJrWuJPw6eVrsagyPJI/6saU6hYLTZAxUFgSBJ52IiYjBvglbOUKuo1QFKkHSR7csCcvw01ZAJFZGuBbXBi1vOPlg92f4fmWVu9RgBMFhH33x5GxhNSDB58vVZyh207OVpzebqVfG7am6nkPQYx1csfwKSBvGLadSPP8AfzxryBYyUgjcgA/lg1U4hh/CAsdKx9OP0WWl02+W3n65+GeVlyi6lIFmFwR++uOlJVU0/GWmRuCP74O8F4aMzXCsIABYwbmLRPqb429ruAplqJrUlMpugk6vSefPEljJp2mVoxd7ScWP2vPoqrnRxuDHc1V9kL4hxvMVKWhyoBEGBcj1/TAOm4+FrH13898CeIcRaoorU2INIy6X25yOqzz88VPnA2bpMCCDS1E8o8WKWgjOmjINWTeBj4Kfq42yvsWBX2VxxpmDwASB+KJN9v8AOMfe2m977f3wVoZj+JqtKzSUQGuJ8rbjy5e95xHLhCVjwm6+Xl/bG50zpSXN805H7RZp2ticCcHy/cEd+EH4W5743CqVvIALEGwkn/dgzVT+/memMNLJgFXIkjby8/XBNHBjoP3fE+XDlOnkbI/c267/ANJf4HTAzSCIGsfObfn+xj0XifEDIACjwgGIH4kOrT5aJ9jzwj5CrSfNUNNjrEKBABAkyYuf1w5CqJLbydz68jfpjdsTZW24dVtESl+h2eXUlV2MrpsoFoULGrfl72wbQSbAQxNidgdsFeA8FFeoZOlV3A3M7bj64y9puCnL1F0t4XB8zb9ZEemGRTcBagVhYalov6XxXmBpb088fKeXBafGSJIBvpsZ+EdCd8FKmRXTKtMjnthiKDxQfRTNXULgRm/6QutUIKlTDAyCOR64157jWYqgJVqs66djAE9TET745y3DNVIvqT+XqO5nSL3Hpt7XvgLW43T1CzxYXA/8p+mGWNIadrboE8dVswBzhZoEj5LXTVI0OAek7gevqPlgNxWulGqri+iLcvnzmcGiNQAlYAmQJn339sV0+Bmu57oqCFGoVAYIBEbTvtG2J0mq8VxaMDuevYKp/heEwPOT2GK6WVv7LUkrucxTOl4gzcbXtacGON1KyU2K1QxAsg0rJ6SJOBvBKCZRGWogYOx1Fdh5QeXQ+mL83QokTTYiY8E9fI39xjtouhSTkIaCQVV2XoM9DXVGjVqVtgDyQEVA3xFosLReRjZw/LCiapVtakAhvDcwZuoEwREkA2wPp1mUlVJA8j74D53P1kZtFSAtypM6tp336e2Jv+C/TzuncbBJHf7CY0sn+U4RM5q88Js4SP4en3zEh9163/M88BO0/afM1HQFWqKBMqLAmeQETgrRBzFNHqBxbZQN+fniupklLIqiookyWm+x5n1+eH7xayd7vI4STmK/fMSaTJUC/GZEjaGBAmZjGH+HqBlBnSTp8JtY7W2jp64beIcOcuzK00UkEP8AiIm0bH8sL4zC6VcIAslHsQRImQSbH03xQ0urihjcxzLJ7Dy+i8IMmWldUMvmKiALoo0xtpMkj2kk+pEzg1n+F1O6EkEgdP72mMD8pTenUUCaiObQI077jztbnyg2w4VcxNMq6eNRcSJHtvExMbTjPTlovcVP1bXmtgSTq8Ijpz/fXHCkrGn4j9MWs0PoJBYX57cvvj4afPmfoMQ5AQ4groIV2dQtnaLxAknaJGk3E8sPvfXiRYTcbi23z+mETseSc0JgQrWAH9JvO5HIX+2H7LcKZnHigMJGrafnN8UImkigm7a3J6Kn/WXyzBqdpIHqJ/W2B3Fs7UzNWS38wbAQLKbrceh6H3wYzPZ2srTZ1/2mb+hvjGOCOzd4CJmQDY8p/fnj2T8PL8LoaiICw7P3hX8G7RlR3JIEHxECTfcX/d8b9Qqq7ACJMW6Cx+eDfBeHlcozlKb96YPhkgCVM9Y6csbcwg/lVXpodUUwu0FmseY9o640i1G2TYbOL7eXKxnjEg3DCUON8AqrTGtQC6m6mbi8EAbxz9cKdTIFraWmNv77Rj2KuzU+8/mrIQsoe8D0nYRGPOTVuCec+W/p/jAzXyQt/Lkms/rhM6bSMkJs+60Wa/QWqspl9NNRuAOsffzwV7PuBUYm3hAv1kWxkpZZmbwC536euD/BeFBqbE09Tj4puFIPnbb5ziWxzgd5AJN9M2reoEbvwmuIoD/a213Hn/1DKsKxDEkPNon3Ee+K2LMAdHikfvywQrcP0VCi6VIuQINzP5DbGevRamC7PIX8MQI8hMTGGxO4NO3yUSTTMc+nZo9EL4jmjSqDvAsEcjcAEXg+ZjHypl0+JhqM2On36W3x9z3d12DgHvBAB5BQZgj3MHe+CaM5p6qVytmU7+x6/fywzpZJJGXJn76JHVsjhk2Mweuax3+/ircuT/DFqLnUpJZbX6jb3wqLxzNa0Lt4WYCwFtUW2kWjDHl6gZGYjSSwBiROw+84zNw+kjFyqgliY5QdwAdpGFpTufV9VT00jI4nBzLwtNbQywSzSCFAGkbcsBqPZtGyxTvbz8JENaIgiRv5AYYstkXqR3al1UzqEWEbGTvgbVpd0AhHjmTIkj2w2IQLypTZnDpyusnw00NMVLgQREwLX6kwPLG01qCeMnXU/wBwB/4jwx5EnGXvy1jAMTedoP09TjBnM7XpMFdnIUFSGJttNvl64UhMrQfFXrHuAt6FdpVia9PSD8JUmQBP5D7DGTh+aWooIYMdIn8/qMWcbeaNQdBy6SP74UslmYYhdVwZg7genpjnUDebXTGW31P6pm7MuDmAdCLKOPBtAnbyMj+2HtOFvV0sXADC0ySAPL97YQextUvmmNxFJvuoB+v1xoqU2JEH+bNxMmZHy3nkIBx61/htBq1Qg0p1F+9tr1XoacLFNfFmCPIAAfUn6YwpmGQKGW+w852v+98d0qLFkpmkgUwdajeL79TGLnrh6tUcgsfLf64cdCzUtF4zjKhSWDnOLVnDcy1J5EawdRUk6bjy5RzwqdouJVKlQ3KySxAkBeQ9IjBipmw1AMWC1adh/uGxHuB8wMDK7CoZYBuk+YjHGpLWsAamIYpJGubf3/BQ7IVqpZg7M0AGSSbHa/TBEUWiRJi4g7HHyjSCjwrboP3vicQo95SYLuR4Z3/Z2whHHveASefPjuqUW6GPZf35IsvGaSjRQhmPnMHzjcz7fbBx1SnUp09TaqkB4Y3EG7Da5FseZ5Shpr0qiAhlILKVIAjr9BHPDNX4m7ZgVCATqBAE/hiBef2cVNbDFp5GsDrsWiOOV7DI0YCJ5sUjUqUW8DBzpaTB6AzzvvgRmstUSVcH3mCMbK9JamZKvAFRgTedOrcX5j88M/FuBUUoMAoVVFrXnlf1x8/rdadORHtvd5eX89k1AYw5koN1kg+fx8uq8/VoPhEn3/LGz+MKjWDFrj973++MlWnUCgkMF66SBPlaP8YpLs3gaNJHi1GLeXyw9p5ywbenwwPVa+0NE2QiXF3n3gSb7DACqp9qwGVWUaQ15nnzPpvhooIASTUud9o+v2wsf6YWIDupQMGAAMmBt5C0mPpjRmafXf7g/pj2WUsyDlcQaVuoIbwOPP4Y+nxpehdmO0WXp02pVHVSGJk/iBvy58sLnHuMrXzBakSqhQNrtE38v7YXASWHXH1axBGn3jn+mPItcGyWeAfUref2MXQU38xA8qBzd9hgBbkOrVquV/v+mOcxmGq3JLNbe/28rYEt2lTWVgqGjxGPK/pfBpDAsD+vzxXLWSDBur+K+Wd4kZp7a3VycDGUJ4zlQlFnjdTyPt62n5YUeHZYU5bUZ/qA+G34QbFj9N+WHntLWL5cqRdUa/sPPywkUUOsCwkxIuPESPoSIO22J2pABoJuH8nzRnsTarWiSe7vMSJZYFtrcsei52otJ6pVV1IEItysCPTCD2MoQ1Xf4V/7ifSfMHDjVoCppAsZljziOu++FJtQIQ3cDRvPkm2QGa6PH1UzWdNxSYBagNmB8Dc46i9gOZ5YGiq9CWDTyI6ib7c5BvtaMEmCue7WwXcjqOnviirSAWSZXUFIi4hjsd9zjFmvrDgQT86N16lbHRAD3aI/jn0C1iioErSBkTePXnfAitVuxKkc4g2H7Bxvru6eJWLJz5kf2xVlvHUqSfiQcvOD98Zey4nOeXkg3YOTuHYg4XevmEbKAr5V8cLDQzQJcKZMAwbEexicdGpsORPJefqPfyxmzCrvvKKZEiJUWnlJOLaFBB4tN5IJJBPkD5AQAOnXFwxhhoKZ4rn5KvqLMix8j15++NuVyrU9LagXAsDtf6+/rjTlKnealpIqqd2N/T3xU2ZaNOmdxbr7c8ISwStaHR9fqvdXrZpvw20K6Dv0+HZWjwrNNV1MJZ3YC53tPU+mNHDQcxSqUGeagAZCWkGOX945npjOz0RC1aYBIBDqNxAvaD98c1u1YoZcFaI7ymwFMxupPiBO+xv18sNwReI4CrPT4rxhICN8dY18nl1QSxdVIP8AUFZTPoR9MBu0PY99QWiQ9vFrIAE7i28i/KMZexvbR6tdlZCzNLIikQG5mDz5TPM4aOD0swO8Nak0u2qbeQiJ2thnUad8ZMcgytY3UbSRm+FPSde8kHlpuCOkjlP2x3VzEwNDEExMCF84LT9MFe0HFVquNAgIT6kmJ9IjGCsiaQ4VgDaQIGqNum++EdgPunKabK+M7mGsUmXinZOiuXLIBKoTqneBOFGnk9PNSDvffDF2j1JlKXdu4RxDKTM21R15H5Yp4ZwsnKl6oGk3CxcjrPU8v7jE/SaR8DiHOs8g9vXj4Jp2oedPZyCaqzeM+qUM12dLIVAQrYa5MqDPICCfe8csFqfhAGpekH/OCr8L0oFbVTUkudYhiBAAvyv6iRzOF3tTSQqr0wVCGJvfz+cYvaNw8TZ5qHqPxucV2v8AVfeOXpVRFxTeeY+En8sJnDKrDRUjZiTPPwkAT5T7CMMglv4o8jSY/wDAnAHheXpqFd2g/Fud4IFvL8sYa0U7PX9wu2ANZSOdgnLNXYzPgAnlGq29788ejcX4qgNItpZaqDWFPiUiINrj4mEeRx5/2KqHuquoiQwBiAJgk7W5xPPDJTzAmKaDGunYHNo/pa4meWZA+tLTwvJtUaomXBcg/Ew0gDlM/bFeayT0kNGosOQSINjexn1wxdkeLU6WtKjBS51BjYWEEeW0364x9suI0qlZFRp0qZZTa8WBHSPrjCT2fE6Q7ryQflwtma14iBbV1X8pcSnUQGWUSOv9sUlrASOpA6zAn7x54tzWVYXBDDnNj+mOq+QZfFNxp1A06hHjHhhgCD58l5xg1UkGlcC4bd3rdfD4/VZw75m83XpSwZg6DTjYkjlHlz8jfzxdUyTFvCDJ95m55/ucX8L4Ycy3dKoLpJINgIsbkdemCGVpsxYqG1KLwJjcbYHEkW1MRNZZD18ydZ+70UUClT4yevlN9o32x8qUKqKreEd2LR+eOTlmVO8csEc3KnbkNQxkzGV0jUrhh6Xw5W5g3izXmpz6bIdpoX5X9UUyeVr1mBRA6U21Kziw5kEncDaL7Y1dpKD5qmJ0KiOqoyg3YmPDq3UdYExbAjgvHTU0pmGYUEJGkGxEn4o3APLyOCuczzZnMURThaS1AEjfe7R6LYchhfxGwkG6zQ+KdYwuHujv6If2e7O08nm9WaqaX0+ArYXtJIm9jhi45xLNZchlcPRbZ9KmPIn7HngJ/wDErhxq1k0Egqk28y3v8sLuQ4zmVp/wpJ0OdXy5A815xjqTUmaQ7jZH36L3YQ3d0WgwBqkEszW5bkmfOflGO17UUqX8pgXpsfEm5BO5U+W8dcUV8u5TcWBiBt6X9b/bC/Szy02Ip09VQEgk9RvAG1xjEtLOV02UScJ64r2ko06a0NBrKpDA6ogTIBtMwSMEhxN8ytN6GlUUgkN/UpBAgTYQPp0x5/SFQg1KqAR8QY6ZXlG9xt8sTM1KlOkhR7btp2vcX5gbcschztxvhYNMvikHhencdzvfd3qCqRIBBnxMByIBi31woZ2nUqoyNaDBtzhjv5afrgK/EndqJDtcmRqO4A6nr9xgnV7Rim575gS+8DyKyY8jjZjRu3np94RMwn8vKzVuHd2tUgTqptf0Q/cdMee5WvYgza4E7fPHp+dzYqh4sApEcjKm/nM48uyys4iZMX6eQnkJ6DHGosn3l7Fu2e8njs3TLZetLFyagIJ5wq8pON1LOlF0zABiehvbGXstlj/CMpi9T18MLI+9sG+MZJWRTICmnB82Xw79Ra/qcbaZlt3XS1J3N2EXm10ngpyd2/Y/XFTUe8QdZ3/flijIV6bALWJsPDc3+WCTd13Z0LbYGDvyufPC0/tIRu2BhI47Z7rxns9zgXOcAbvvjsr872cVUkFpAkmb/LaMcVa7mhpZNTFAuspTLebXW5NpBGLGZ28DPYD3I9fbFFKuGANOoUP9LXX2nEbUPZqaLM1ng4v4ZzWcEeab0+nfDfinnjK77DcPRM9rA0nu2B5W3+5+mD9ScvQrst3q1WCRckkkLHXmcefcc4g7sBqAgGdJ5giRaes/4wS7K9ojRnviXSmeRmLbjlz5flixBIXUxwz2yF1LpKiMwdjy6pppZBcnllNVoZz4k335DrA35H5YROL07sKSlU3XVB9o5j64JcU7S/xNQMbAiFH9Inbzvcnzx9rZqmwI+IgR5g3/AH7HDkgkAqlFm3A2wc8oHQRmIvoRbAxe20TvaLn64N5RaYpMgICxa+xG2BtLMtqKhQ2k3GrSw9m3EjDD2TRHrEuCpUGAwgE9fOBheeISs2n7pNaZ5Y7dSz6D3QVILMfFHpJn7Y+VcsEW58e9v3tg52iVJXS3jndReOc4ANSpAmTUDc5mcQ3MdDLtsnO47Rknv2Vc7XsuhxWTj/qzt2jXSVVfEnhNvMz9cDlzNRQP6Tt0M4pqUtOYNpWoLnz5H5jFjcQ7kFXUkG+02/T9MXd5dkqYyINw0I1Q4ctXKVHqA7wt42N/35YA/wCjVFZRTUutUxcRN4HyPMGPLDTwbilDMolMHSlEanVrao/KZJ9sbq3aNC6d2sqhB26dOlsZvvaS3JWtUaKXuIdhqlCn3gKysk+UgfQYAZCmiHW8u/kLDzk7n7Y9L472tpPQdaas7spABEASOZx5tleKimYr0QD1gmfY4nezpZ5GEzis4xX3S0mj2GqRTh1XWztEah5fl6Y8/wAiskCIDSAxmw6+gHLnOPSkzJZUbSe7eQjaYFt4x53lV0lwBLaiNRPSR7x0xT1D9wBSownDgXgyJv8A/kaL+g+kHFiLOkSbjrzxf2byYfJ01k3Y9CZ1EXP54JZ7s41KCT4R+IDn59PtjnyCYjkYwd0CADAg3IuOpX7yD9Ixro8a0CnSqWG5PlNgY8t/XBivwmlppMrAVHbxS2wvNuW31xbnuGUmQ67Io0IBEsw3JPrjJ8bXgAhe/wCVTqrCzHiI7wsJKgCYBMDz6TgTmc0S7BbAk7YduzXC0NEKlTuyTsArFiBHiDA2k2AgwJm9kztBmEGYYfy6eqICqywYvqknxT7W5Y4jgjid7nQV8vPutBI52XC82q8vkhMuBEXUiZ6T6frjDWVNZem66CPEs7DaAOn2xtXIsdyPmcZ8nwt6tQotFVFxN59ZJj32xX0oAa4jGOyVmcXclZkRx8KjQOoiB/8A1Nj88baGY02HMi/MjHXEcsUXu33mT8ovy253x9yrVNQFiDeRsB/jGkReQd2b4spNm6juVud4ernvFkOLarXPS078vfBWjkStNQ//ANxomPw9Y/XFFR+7axkRqnp+xjJw/tCKlcagRIOn0jy+eIntFk35WdLOOSeg+ap6GNoBcRdcnoB1PyRJctdlnxgSDjhjrpkujE092ANvUjb3xU2bIqloO9rGIw8cFphMt4NLmt4nUXiVCkQLxAi/PCTdNI2pZrOAcfmB6ivIjkLV07CNsdckdiPNKjcfSkspRB9CNvU4BcfVq5NZYBKwQTt0Nxfcg49C7TZHUlEsihFsYMESIiTbTYYVv9IHdO2qACxUyLhZgTsTubGcfQsbG5jScZypviuDy0INwbhXds+ZekO7IjQpkR1nY3iw+uDFTtEdICKqqdgL/MWA+WKuH8VNKFZf5Z+KeW0mPefMY0HhtNq2lCYiTF/YfTCk7XxU4cd/JUdL4UpLH3ZGK80PNAkiBuL77fv88U1gpsQGEXBH7+eGHP8AAglFnUsCOpsevpA6R9MBVpN+FR7/AL8+uJzXbKPxq+/WlbewT7m15XWbrgAmgPXqm3PZiieFU1XSGTuwEm6kNBtv1+ePEszmgHqb3Y9IADHa2+oz7eeHyu7SoPX0tjzwrqq1Fv8AGxjrDGR+cYfflgK+ZkG17hXBK9H7IqhytIVH0jSTItfUfLrOC3Ea4p0W7uozKQbEWjnBgeW3XA3srW7vJ0YCsxpqRI1Ebm3zwVzVF3KJUaXY/DyVbzbaTtfzx3wRfCwdylEZYmWJOqCQedr/AGwxcOzgp0lNRNTgsoZvhsTHUfLFb8KXS5liqNETa8T6Y1ZvNdy5ppamVBUG4II8/OcM6iZstBo/ZZMaQcoPxzitQurKdMi8bEAjn6YHJlUzBbVIYfineOoOCXFsuahldCyIgQoHsBjbwzhQDmqHSZ+AxcW/e2MGss8J7xGxxiuUP7J8PcZju3E0wpsdpi0Ty8uWCVXNaa7aJADaQB5bj54057i60qoqKhIK32G/OPTHeWzdJKYZBrqPJ2JIJ3mBYeXPG7QAKBSkjnOduc3kV69VordnznDJlQoGrrO8fXfpjDnuE/wpXodjtf8A3bmI6dMbOGcXr0mPh+P+uQJ/LHXEMyaoStUaR/SB4VmesljNr4QY7XDWh+6ov2/W1qzwvD28uQr+EQHxMSZIMWUGPy9/0HZPhGlwwNhspAtvsd+f+YwUfhUgujDTBYg7Dnvy9MfajhNE7H9MW3Ma51uAxxSSfqHtBbGebB+XCxNxKDBXnH7+WCnZ/i1ai7GkgqGoJKkbRsZkf3nAzN0wzMB4jPK8bc/njunXanUDqdMAjb15G3+MR59VJv2OOAT/AF81f0vs+Aw+JGPec0cmqPU+lIhm8nWa1c2PiCzIub2BIHpynA+RQnRsZDASA1rEgWMQDcY4biLTLVGaJ3J5+Uxy5RjcvDxVpVJvUWRHLqLeYn5HFDTPEjKc2ioushMM1tfY7ffCCZnizFpYCfIR+/ywf4XQUZU5kzrk6TO4EACOY1Thfp0jMEBg21rj05x5crYa+KUzTydOmaVRANIJIEW3uDYluuOtS1mAB9bFLaBx5J4/VD89x56qhSAq2BIn7dJ6Y0UsnoqKGIdGWJjn6fbHeWydOioerDMboi3+mx+wxjzvEahEBDTUsLbEeQJFjzsOeEPCvDVrNJJVly6z1A08sJAlqm53sT+S482bh8VKp1EEu9ucS0FSPUb7YbM0KgADFiAblmJknnB2MdMLeapgNVAYszVDIG48hfzmMczsLBk8pZj9wwnfhNMJRppbwoF+WNlDP925doLRAJMemEocIzAnRW0ySYVmAv7flecfafDcyDJryRyLMQfUFce7jVUmC2+U5ZfMgUnQ3L/imOnL1GM1aWiSPCIXawmcKdfhOa1kpmNKm8SbeXw3GIOE5vnmSfQsP/bjoHrS82UnXI5nu58IJ9f84uzHFi4I0oJ574RH4Vm5GnMx1uxn5jbHScIzMy2ZY32DED3MTjvxSBS5MQJshNeaUuBMW6YuyOeekgRQIHW/54TK3Cs0dsxF/wCp9vljkcDzMrOZaJ8Q1Nt5GOY8rY8EhGV0W23aeE9nizEjUtgZgW+s4qp5k9y9LTMk6TIGkEz7wfzwk5rgmYLErX0gmw1PYfLr54+LwbNgQMzFv6m3/wCn6Y98UkUVw2IDICbRTIGkkQdwDvjhsvNrfPC6vC8xIJrsbARraJ6/DN8cDhmakzXEE2gsIHsMLyMbJ+YFPQamXTgiM1fYfunrKZ1aVIJ3QkTLB4LEm0jTyFt8UZ+v3hDaYIEbi/09cJZ4NmBIGYa/Mu8j0+n1x1U4bm5GnMwOYJY/lg8Nh/1QNXOOD9Amg0LERv0xpyWYNMsxE6uVt+X78zhRfIZnTC1/F1JP/j+4xzluHZoTrzJO0R+cjp0xpFUOWClnPNJqK8U3SashWakwYAEq2oA7ffb9MFMz2rr1EdHWmyuCIiIkcoPvecIjZDNGoT/EQh5XJHodIH3xzQyGaDy1cMvS4P8A2xjoyE5pYbaTlkuICmkFSx6zy+U9cU5zMLUEFAt+pP3OE6twvNk2zAA9Tb/jjr/S81/+xz3vt6R+eOvEKNqZkyhMAksFMgQN/b/GEjilLRmKxIIHefF0BAn5be+C2Zyean+XXAED4p99l64wV+zNVpHeKQY3Leck23P64zme6XleNZQoJmxMTEx0tVMTExMCFt4zw4UKpphtUKpmI3UH88W53gbrmKtGmr1TTYjwqSY6kCYwW7Qdpqq1ytKopQIkQqN+ATeDz88W8WYV2zdOk6F2zCv8agVKYUixJgwxmJ54EJYq5KourUjLpIDSCNJOwM7TiNknBKlGkLqIgzpiZ9IvOGqnWpuy5WpVSDQRalTUNIqU3LDxbGEJSeuK+L8YSpl3rAgVao7nTaQgdnmOmgIs4EJe4fSpMSKruu2nQoaesywjl9cauMcNpUqjUqb1HqK+ggoADytDEkzFowNonxL6j74Yf4xBxSo5cBTUqaXmQCQwVpHIEgzgQgmb4bVpR3lN0nbUpE/MY28H4F39Ku4aGpBSqx8ZIckTNrIcaHomhlK1OqVLVHpmmqurGVLan8JMCDE88ccD4j3NGq4I1LVoMFkSwU1NVudjB9cCFVwbgXf06zltIpIWFp1NDNH/AEqT8sY04XWZO8FKoU31BGiBveIwzpWo0mqUqdRSnc13nUILVBCL5kU1URvJOLuF0kWrQclWUIo7564EShGhaYIiCdMN5k4EJXrcJOigUl2rKSFAvIYrAjfacVZfhVaoCyUqjgWJVSRPqBhjymepnLUaGpUepSde91CUOskI39KtcE/7hy37yjBqOWCpSY0ZDF6xTu3DkloDAERB1CZjAhJ8Y1ZjhdamoZ6VRFPNlYD5kY0mqtTOai6orVpLpOlZb4hqG3MSMG86iJRzQKqjOAQTXFR6hFQHVAOnzsJva04EJRxMTEwIUxMTEwIUxMTEwIUxr4ZwupmH0Ul1NBMSBYeuMmDXZasUeqymGWhUIPQiCPqMCEO4dw2pXqCnTEuZgTG1zvjPUSCQdwSD6jDvw6iKeaWstlzVSn3fo8VKv/SQE/8AVgVnancpSanTRjVeqWLIHlg5AS4MQIsP6sCEuYmHDMUaNCpXQAUx30LUekKqDwgmlO6wxmQCY9MZ3yXcms1T+HpDvdIbQ1T8IbSiEGBDAyYPLAhLaZclWcRCxNxN7CBuduW2K8N3E+G0wcwNIWf4S+nTp1nxkD8M8xjBxRyHzNEZdNFOQIUBqaqwAYt8RkRM76sCEIyWQeqSEA8IliSFCjaSSQBcxi3M8HqoUkBu8MIUZWDNIEAqd5It5408DdlWse6FalpUVUkgxqsRFxDDeCBN8FMjTp//AE9ahrRP4pENKoQ66jHiUxfwiJIkWwISvUplSVIggkEdCLH645w31TTFOrVcortmXQt3IqQF2WJAUnedzGOMxTRFzb06IlVoMA9ONJadTBGnSDvBtfAhKeLMvly7aViYJuQNhJufIYaqFBShq90hqHJmoV0CNQqBQ4XYeATboeRxXw+gtUUKj001OuYBhQAwRJVtIESCSJ8h0wISriYbspUUVMlR7qkVq007wlAWbUWB8W4t0xh0mlSy/d0kqd6z6tSBixD6QkkSPCOUHxTgQl/EwR7RUgubrqoAUVGAAsAJ5YHYEKYmJiYEKYmJiYEKY7pV2WdJIkFTHMHcemOMTAhXrn6g0Q7fy7pf4ZuY6XxbleMVqYYJVdQxkwdz19fMXxjxMCFrynFq1Ke7qOuoyYO56mefnvjrL8arpq01XGsy19z1M8/PGLEwIWls5VqSCzvqCgiSSQvwzzMY7zXE67L3VSo5UR4WJtG0ze3KcbuBZxVp1EapUoa2WKyAn4ZlDpIMGQbHlfBjh6MczlGqOuYQl1p1QTJIBMPqEkrNgeu9sCEp5TOvSbXTdkYc1MHFub4vWqsrVKruy/CSfh526XH0xubLUKdOlUdHbvtTBRUjQgOkX0HUxIJ5bDGzOcEoZZKhqipUK1+7TSwSV7tXBPhMGG5DAhCV4/mA7OKzhnjUZ3jaeRjFuU4/URK0M/eVSh7zVfwkkz1kGMFB2Yph65uyIKehWqJTJNQahqdreEdN8CeOcPSkyaCIdZKh1fQ0kEalsdgR64ELrJ8edDWdmdqlSnoD6rg6lMz0hYgdcZavFarPrao5eI1E3ANiB0EE2HXGXEwIVwzr6kbW0oAEM3UDaOkYK8L44lOnpJrq2olu6qALUHRgRItaV5YCYmBCvz2bNWq9Rt3YsY5ScV0azIwZSVZTIIsQccY6pUyxAESTAkgD5mw98CF6XwTjFLidA5fMR3oHpMfjToRzH5HCJx/gNTKVSj3BurDZh+vUcsO3BmynDsuahqU6tYi+hlYk8lWDYdT/AGGETjHGKmZqmpUMk7Dko5AeWBCxYmJiYEKYmJiYEKYmJiYEKYmJiYELdw/ixpKyFEq02IJSoDGobMCCCDBIscXjtE4qUnRKaLRJKU1B0y3xEySxJ6zyGJiYEL4nHbaWoUnVSTTVtUJNyBDSVm8NOKc5xmpVVleDqqmqTz1FQvpEAWxMTAhX/wDzC5Zy6I61FRWRgdJ0ABTYggiNweZxjz+e70g6ERVGlVQQAPeSTJ3JJxMTAhZsTExMCFMTExMCFMTExMCFMTExMC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0420" name="AutoShape 4" descr="data:image/jpeg;base64,/9j/4AAQSkZJRgABAQAAAQABAAD/2wCEAAkGBhQSERUUExQWFRUVGB0aGBgXGRsdHhoaHx4bHx4gIB0aHCYeHyEjGRgcHy8gIycpLCwsGB8xNTAqNSYtLCkBCQoKDgwOGg8PGi0lHyQqLC8yNS4qLC8tNSwsNSwvLykvLyosLC4sMiwtLC8sLC0vLSosLCwsLC8pLywqLCwsLP/AABEIANgAsAMBIgACEQEDEQH/xAAbAAACAwEBAQAAAAAAAAAAAAAFBgADBAIHAf/EAEEQAAIBAgQDBgQEBQMDAgcAAAECEQMhAAQSMQVBUQYTImFxgTKRobFCwdHwFCNS4fEVYqKSstKCwgcWJDNDVHL/xAAaAQADAQEBAQAAAAAAAAAAAAAABAUDAgEG/8QAMREAAQQBAwIDBgYDAQAAAAAAAQACAxEhBBIxQWETUYEFInGRofAjMrHB0eEUQvFi/9oADAMBAAIRAxEAPwDzXK/FTA5kD/kse1z9MenVH0jw22nz/d/njzXhwDV6M3moo2uCGFjHlyx6PxCoFHoVn5/mbYW/09QtNKWtfbvI/OsfVUF7kfi+4xyxtbnvy/tjkVA2llYc+Y2xYAANrX8scRxG7d9/0fJPa3VtEe2M4PqKPQ/+gevzXyjlmdlSmNRYwB9/lvOCGc4XWywuRpJgMvKeRmIvinhmeNGqtQCYsR1BBnBHtB2lGYUIikLuS0SegEHC05n8ZrWtBYeb+/ko0RY1pN07p/SCmpPxOfqcXmtp0EcxFueLeAZBa9dKbEKG5jnAm08zhs432LorRLU5QoCQZJFhznrhl+lbJt4oH6EELXTyuaHG+etpG4xRDQy1WpG9x16kbHpgW2XdmJYsYB57n29t+uItNWch6nzBxRnMwRVSlTfwnSCbXk/kIwzJoG6eJrWuJPw6eVrsagyPJI/6saU6hYLTZAxUFgSBJ52IiYjBvglbOUKuo1QFKkHSR7csCcvw01ZAJFZGuBbXBi1vOPlg92f4fmWVu9RgBMFhH33x5GxhNSDB58vVZyh207OVpzebqVfG7am6nkPQYx1csfwKSBvGLadSPP8AfzxryBYyUgjcgA/lg1U4hh/CAsdKx9OP0WWl02+W3n65+GeVlyi6lIFmFwR++uOlJVU0/GWmRuCP74O8F4aMzXCsIABYwbmLRPqb429ruAplqJrUlMpugk6vSefPEljJp2mVoxd7ScWP2vPoqrnRxuDHc1V9kL4hxvMVKWhyoBEGBcj1/TAOm4+FrH13898CeIcRaoorU2INIy6X25yOqzz88VPnA2bpMCCDS1E8o8WKWgjOmjINWTeBj4Kfq42yvsWBX2VxxpmDwASB+KJN9v8AOMfe2m977f3wVoZj+JqtKzSUQGuJ8rbjy5e95xHLhCVjwm6+Xl/bG50zpSXN805H7RZp2ticCcHy/cEd+EH4W5743CqVvIALEGwkn/dgzVT+/memMNLJgFXIkjby8/XBNHBjoP3fE+XDlOnkbI/c267/ANJf4HTAzSCIGsfObfn+xj0XifEDIACjwgGIH4kOrT5aJ9jzwj5CrSfNUNNjrEKBABAkyYuf1w5CqJLbydz68jfpjdsTZW24dVtESl+h2eXUlV2MrpsoFoULGrfl72wbQSbAQxNidgdsFeA8FFeoZOlV3A3M7bj64y9puCnL1F0t4XB8zb9ZEemGRTcBagVhYalov6XxXmBpb088fKeXBafGSJIBvpsZ+EdCd8FKmRXTKtMjnthiKDxQfRTNXULgRm/6QutUIKlTDAyCOR64157jWYqgJVqs66djAE9TET745y3DNVIvqT+XqO5nSL3Hpt7XvgLW43T1CzxYXA/8p+mGWNIadrboE8dVswBzhZoEj5LXTVI0OAek7gevqPlgNxWulGqri+iLcvnzmcGiNQAlYAmQJn339sV0+Bmu57oqCFGoVAYIBEbTvtG2J0mq8VxaMDuevYKp/heEwPOT2GK6WVv7LUkrucxTOl4gzcbXtacGON1KyU2K1QxAsg0rJ6SJOBvBKCZRGWogYOx1Fdh5QeXQ+mL83QokTTYiY8E9fI39xjtouhSTkIaCQVV2XoM9DXVGjVqVtgDyQEVA3xFosLReRjZw/LCiapVtakAhvDcwZuoEwREkA2wPp1mUlVJA8j74D53P1kZtFSAtypM6tp336e2Jv+C/TzuncbBJHf7CY0sn+U4RM5q88Js4SP4en3zEh9163/M88BO0/afM1HQFWqKBMqLAmeQETgrRBzFNHqBxbZQN+fniupklLIqiookyWm+x5n1+eH7xayd7vI4STmK/fMSaTJUC/GZEjaGBAmZjGH+HqBlBnSTp8JtY7W2jp64beIcOcuzK00UkEP8AiIm0bH8sL4zC6VcIAslHsQRImQSbH03xQ0urihjcxzLJ7Dy+i8IMmWldUMvmKiALoo0xtpMkj2kk+pEzg1n+F1O6EkEgdP72mMD8pTenUUCaiObQI077jztbnyg2w4VcxNMq6eNRcSJHtvExMbTjPTlovcVP1bXmtgSTq8Ijpz/fXHCkrGn4j9MWs0PoJBYX57cvvj4afPmfoMQ5AQ4groIV2dQtnaLxAknaJGk3E8sPvfXiRYTcbi23z+mETseSc0JgQrWAH9JvO5HIX+2H7LcKZnHigMJGrafnN8UImkigm7a3J6Kn/WXyzBqdpIHqJ/W2B3Fs7UzNWS38wbAQLKbrceh6H3wYzPZ2srTZ1/2mb+hvjGOCOzd4CJmQDY8p/fnj2T8PL8LoaiICw7P3hX8G7RlR3JIEHxECTfcX/d8b9Qqq7ACJMW6Cx+eDfBeHlcozlKb96YPhkgCVM9Y6csbcwg/lVXpodUUwu0FmseY9o640i1G2TYbOL7eXKxnjEg3DCUON8AqrTGtQC6m6mbi8EAbxz9cKdTIFraWmNv77Rj2KuzU+8/mrIQsoe8D0nYRGPOTVuCec+W/p/jAzXyQt/Lkms/rhM6bSMkJs+60Wa/QWqspl9NNRuAOsffzwV7PuBUYm3hAv1kWxkpZZmbwC536euD/BeFBqbE09Tj4puFIPnbb5ziWxzgd5AJN9M2reoEbvwmuIoD/a213Hn/1DKsKxDEkPNon3Ee+K2LMAdHikfvywQrcP0VCi6VIuQINzP5DbGevRamC7PIX8MQI8hMTGGxO4NO3yUSTTMc+nZo9EL4jmjSqDvAsEcjcAEXg+ZjHypl0+JhqM2On36W3x9z3d12DgHvBAB5BQZgj3MHe+CaM5p6qVytmU7+x6/fywzpZJJGXJn76JHVsjhk2Mweuax3+/ircuT/DFqLnUpJZbX6jb3wqLxzNa0Lt4WYCwFtUW2kWjDHl6gZGYjSSwBiROw+84zNw+kjFyqgliY5QdwAdpGFpTufV9VT00jI4nBzLwtNbQywSzSCFAGkbcsBqPZtGyxTvbz8JENaIgiRv5AYYstkXqR3al1UzqEWEbGTvgbVpd0AhHjmTIkj2w2IQLypTZnDpyusnw00NMVLgQREwLX6kwPLG01qCeMnXU/wBwB/4jwx5EnGXvy1jAMTedoP09TjBnM7XpMFdnIUFSGJttNvl64UhMrQfFXrHuAt6FdpVia9PSD8JUmQBP5D7DGTh+aWooIYMdIn8/qMWcbeaNQdBy6SP74UslmYYhdVwZg7genpjnUDebXTGW31P6pm7MuDmAdCLKOPBtAnbyMj+2HtOFvV0sXADC0ySAPL97YQextUvmmNxFJvuoB+v1xoqU2JEH+bNxMmZHy3nkIBx61/htBq1Qg0p1F+9tr1XoacLFNfFmCPIAAfUn6YwpmGQKGW+w852v+98d0qLFkpmkgUwdajeL79TGLnrh6tUcgsfLf64cdCzUtF4zjKhSWDnOLVnDcy1J5EawdRUk6bjy5RzwqdouJVKlQ3KySxAkBeQ9IjBipmw1AMWC1adh/uGxHuB8wMDK7CoZYBuk+YjHGpLWsAamIYpJGubf3/BQ7IVqpZg7M0AGSSbHa/TBEUWiRJi4g7HHyjSCjwrboP3vicQo95SYLuR4Z3/Z2whHHveASefPjuqUW6GPZf35IsvGaSjRQhmPnMHzjcz7fbBx1SnUp09TaqkB4Y3EG7Da5FseZ5Shpr0qiAhlILKVIAjr9BHPDNX4m7ZgVCATqBAE/hiBef2cVNbDFp5GsDrsWiOOV7DI0YCJ5sUjUqUW8DBzpaTB6AzzvvgRmstUSVcH3mCMbK9JamZKvAFRgTedOrcX5j88M/FuBUUoMAoVVFrXnlf1x8/rdadORHtvd5eX89k1AYw5koN1kg+fx8uq8/VoPhEn3/LGz+MKjWDFrj973++MlWnUCgkMF66SBPlaP8YpLs3gaNJHi1GLeXyw9p5ywbenwwPVa+0NE2QiXF3n3gSb7DACqp9qwGVWUaQ15nnzPpvhooIASTUud9o+v2wsf6YWIDupQMGAAMmBt5C0mPpjRmafXf7g/pj2WUsyDlcQaVuoIbwOPP4Y+nxpehdmO0WXp02pVHVSGJk/iBvy58sLnHuMrXzBakSqhQNrtE38v7YXASWHXH1axBGn3jn+mPItcGyWeAfUref2MXQU38xA8qBzd9hgBbkOrVquV/v+mOcxmGq3JLNbe/28rYEt2lTWVgqGjxGPK/pfBpDAsD+vzxXLWSDBur+K+Wd4kZp7a3VycDGUJ4zlQlFnjdTyPt62n5YUeHZYU5bUZ/qA+G34QbFj9N+WHntLWL5cqRdUa/sPPywkUUOsCwkxIuPESPoSIO22J2pABoJuH8nzRnsTarWiSe7vMSJZYFtrcsei52otJ6pVV1IEItysCPTCD2MoQ1Xf4V/7ifSfMHDjVoCppAsZljziOu++FJtQIQ3cDRvPkm2QGa6PH1UzWdNxSYBagNmB8Dc46i9gOZ5YGiq9CWDTyI6ib7c5BvtaMEmCue7WwXcjqOnviirSAWSZXUFIi4hjsd9zjFmvrDgQT86N16lbHRAD3aI/jn0C1iioErSBkTePXnfAitVuxKkc4g2H7Bxvru6eJWLJz5kf2xVlvHUqSfiQcvOD98Zey4nOeXkg3YOTuHYg4XevmEbKAr5V8cLDQzQJcKZMAwbEexicdGpsORPJefqPfyxmzCrvvKKZEiJUWnlJOLaFBB4tN5IJJBPkD5AQAOnXFwxhhoKZ4rn5KvqLMix8j15++NuVyrU9LagXAsDtf6+/rjTlKnealpIqqd2N/T3xU2ZaNOmdxbr7c8ISwStaHR9fqvdXrZpvw20K6Dv0+HZWjwrNNV1MJZ3YC53tPU+mNHDQcxSqUGeagAZCWkGOX945npjOz0RC1aYBIBDqNxAvaD98c1u1YoZcFaI7ymwFMxupPiBO+xv18sNwReI4CrPT4rxhICN8dY18nl1QSxdVIP8AUFZTPoR9MBu0PY99QWiQ9vFrIAE7i28i/KMZexvbR6tdlZCzNLIikQG5mDz5TPM4aOD0swO8Nak0u2qbeQiJ2thnUad8ZMcgytY3UbSRm+FPSde8kHlpuCOkjlP2x3VzEwNDEExMCF84LT9MFe0HFVquNAgIT6kmJ9IjGCsiaQ4VgDaQIGqNum++EdgPunKabK+M7mGsUmXinZOiuXLIBKoTqneBOFGnk9PNSDvffDF2j1JlKXdu4RxDKTM21R15H5Yp4ZwsnKl6oGk3CxcjrPU8v7jE/SaR8DiHOs8g9vXj4Jp2oedPZyCaqzeM+qUM12dLIVAQrYa5MqDPICCfe8csFqfhAGpekH/OCr8L0oFbVTUkudYhiBAAvyv6iRzOF3tTSQqr0wVCGJvfz+cYvaNw8TZ5qHqPxucV2v8AVfeOXpVRFxTeeY+En8sJnDKrDRUjZiTPPwkAT5T7CMMglv4o8jSY/wDAnAHheXpqFd2g/Fud4IFvL8sYa0U7PX9wu2ANZSOdgnLNXYzPgAnlGq29788ejcX4qgNItpZaqDWFPiUiINrj4mEeRx5/2KqHuquoiQwBiAJgk7W5xPPDJTzAmKaDGunYHNo/pa4meWZA+tLTwvJtUaomXBcg/Ew0gDlM/bFeayT0kNGosOQSINjexn1wxdkeLU6WtKjBS51BjYWEEeW0364x9suI0qlZFRp0qZZTa8WBHSPrjCT2fE6Q7ryQflwtma14iBbV1X8pcSnUQGWUSOv9sUlrASOpA6zAn7x54tzWVYXBDDnNj+mOq+QZfFNxp1A06hHjHhhgCD58l5xg1UkGlcC4bd3rdfD4/VZw75m83XpSwZg6DTjYkjlHlz8jfzxdUyTFvCDJ95m55/ucX8L4Ycy3dKoLpJINgIsbkdemCGVpsxYqG1KLwJjcbYHEkW1MRNZZD18ydZ+70UUClT4yevlN9o32x8qUKqKreEd2LR+eOTlmVO8csEc3KnbkNQxkzGV0jUrhh6Xw5W5g3izXmpz6bIdpoX5X9UUyeVr1mBRA6U21Kziw5kEncDaL7Y1dpKD5qmJ0KiOqoyg3YmPDq3UdYExbAjgvHTU0pmGYUEJGkGxEn4o3APLyOCuczzZnMURThaS1AEjfe7R6LYchhfxGwkG6zQ+KdYwuHujv6If2e7O08nm9WaqaX0+ArYXtJIm9jhi45xLNZchlcPRbZ9KmPIn7HngJ/wDErhxq1k0Egqk28y3v8sLuQ4zmVp/wpJ0OdXy5A815xjqTUmaQ7jZH36L3YQ3d0WgwBqkEszW5bkmfOflGO17UUqX8pgXpsfEm5BO5U+W8dcUV8u5TcWBiBt6X9b/bC/Szy02Ip09VQEgk9RvAG1xjEtLOV02UScJ64r2ko06a0NBrKpDA6ogTIBtMwSMEhxN8ytN6GlUUgkN/UpBAgTYQPp0x5/SFQg1KqAR8QY6ZXlG9xt8sTM1KlOkhR7btp2vcX5gbcschztxvhYNMvikHhencdzvfd3qCqRIBBnxMByIBi31woZ2nUqoyNaDBtzhjv5afrgK/EndqJDtcmRqO4A6nr9xgnV7Rim575gS+8DyKyY8jjZjRu3np94RMwn8vKzVuHd2tUgTqptf0Q/cdMee5WvYgza4E7fPHp+dzYqh4sApEcjKm/nM48uyys4iZMX6eQnkJ6DHGosn3l7Fu2e8njs3TLZetLFyagIJ5wq8pON1LOlF0zABiehvbGXstlj/CMpi9T18MLI+9sG+MZJWRTICmnB82Xw79Ra/qcbaZlt3XS1J3N2EXm10ngpyd2/Y/XFTUe8QdZ3/flijIV6bALWJsPDc3+WCTd13Z0LbYGDvyufPC0/tIRu2BhI47Z7rxns9zgXOcAbvvjsr872cVUkFpAkmb/LaMcVa7mhpZNTFAuspTLebXW5NpBGLGZ28DPYD3I9fbFFKuGANOoUP9LXX2nEbUPZqaLM1ng4v4ZzWcEeab0+nfDfinnjK77DcPRM9rA0nu2B5W3+5+mD9ScvQrst3q1WCRckkkLHXmcefcc4g7sBqAgGdJ5giRaes/4wS7K9ojRnviXSmeRmLbjlz5flixBIXUxwz2yF1LpKiMwdjy6pppZBcnllNVoZz4k335DrA35H5YROL07sKSlU3XVB9o5j64JcU7S/xNQMbAiFH9Inbzvcnzx9rZqmwI+IgR5g3/AH7HDkgkAqlFm3A2wc8oHQRmIvoRbAxe20TvaLn64N5RaYpMgICxa+xG2BtLMtqKhQ2k3GrSw9m3EjDD2TRHrEuCpUGAwgE9fOBheeISs2n7pNaZ5Y7dSz6D3QVILMfFHpJn7Y+VcsEW58e9v3tg52iVJXS3jndReOc4ANSpAmTUDc5mcQ3MdDLtsnO47Rknv2Vc7XsuhxWTj/qzt2jXSVVfEnhNvMz9cDlzNRQP6Tt0M4pqUtOYNpWoLnz5H5jFjcQ7kFXUkG+02/T9MXd5dkqYyINw0I1Q4ctXKVHqA7wt42N/35YA/wCjVFZRTUutUxcRN4HyPMGPLDTwbilDMolMHSlEanVrao/KZJ9sbq3aNC6d2sqhB26dOlsZvvaS3JWtUaKXuIdhqlCn3gKysk+UgfQYAZCmiHW8u/kLDzk7n7Y9L472tpPQdaas7spABEASOZx5tleKimYr0QD1gmfY4nezpZ5GEzis4xX3S0mj2GqRTh1XWztEah5fl6Y8/wAiskCIDSAxmw6+gHLnOPSkzJZUbSe7eQjaYFt4x53lV0lwBLaiNRPSR7x0xT1D9wBSownDgXgyJv8A/kaL+g+kHFiLOkSbjrzxf2byYfJ01k3Y9CZ1EXP54JZ7s41KCT4R+IDn59PtjnyCYjkYwd0CADAg3IuOpX7yD9Ixro8a0CnSqWG5PlNgY8t/XBivwmlppMrAVHbxS2wvNuW31xbnuGUmQ67Io0IBEsw3JPrjJ8bXgAhe/wCVTqrCzHiI7wsJKgCYBMDz6TgTmc0S7BbAk7YduzXC0NEKlTuyTsArFiBHiDA2k2AgwJm9kztBmEGYYfy6eqICqywYvqknxT7W5Y4jgjid7nQV8vPutBI52XC82q8vkhMuBEXUiZ6T6frjDWVNZem66CPEs7DaAOn2xtXIsdyPmcZ8nwt6tQotFVFxN59ZJj32xX0oAa4jGOyVmcXclZkRx8KjQOoiB/8A1Nj88baGY02HMi/MjHXEcsUXu33mT8ovy253x9yrVNQFiDeRsB/jGkReQd2b4spNm6juVud4ernvFkOLarXPS078vfBWjkStNQ//ANxomPw9Y/XFFR+7axkRqnp+xjJw/tCKlcagRIOn0jy+eIntFk35WdLOOSeg+ap6GNoBcRdcnoB1PyRJctdlnxgSDjhjrpkujE092ANvUjb3xU2bIqloO9rGIw8cFphMt4NLmt4nUXiVCkQLxAi/PCTdNI2pZrOAcfmB6ivIjkLV07CNsdckdiPNKjcfSkspRB9CNvU4BcfVq5NZYBKwQTt0Nxfcg49C7TZHUlEsihFsYMESIiTbTYYVv9IHdO2qACxUyLhZgTsTubGcfQsbG5jScZypviuDy0INwbhXds+ZekO7IjQpkR1nY3iw+uDFTtEdICKqqdgL/MWA+WKuH8VNKFZf5Z+KeW0mPefMY0HhtNq2lCYiTF/YfTCk7XxU4cd/JUdL4UpLH3ZGK80PNAkiBuL77fv88U1gpsQGEXBH7+eGHP8AAglFnUsCOpsevpA6R9MBVpN+FR7/AL8+uJzXbKPxq+/WlbewT7m15XWbrgAmgPXqm3PZiieFU1XSGTuwEm6kNBtv1+ePEszmgHqb3Y9IADHa2+oz7eeHyu7SoPX0tjzwrqq1Fv8AGxjrDGR+cYfflgK+ZkG17hXBK9H7IqhytIVH0jSTItfUfLrOC3Ea4p0W7uozKQbEWjnBgeW3XA3srW7vJ0YCsxpqRI1Ebm3zwVzVF3KJUaXY/DyVbzbaTtfzx3wRfCwdylEZYmWJOqCQedr/AGwxcOzgp0lNRNTgsoZvhsTHUfLFb8KXS5liqNETa8T6Y1ZvNdy5ppamVBUG4II8/OcM6iZstBo/ZZMaQcoPxzitQurKdMi8bEAjn6YHJlUzBbVIYfineOoOCXFsuahldCyIgQoHsBjbwzhQDmqHSZ+AxcW/e2MGss8J7xGxxiuUP7J8PcZju3E0wpsdpi0Ty8uWCVXNaa7aJADaQB5bj54057i60qoqKhIK32G/OPTHeWzdJKYZBrqPJ2JIJ3mBYeXPG7QAKBSkjnOduc3kV69VordnznDJlQoGrrO8fXfpjDnuE/wpXodjtf8A3bmI6dMbOGcXr0mPh+P+uQJ/LHXEMyaoStUaR/SB4VmesljNr4QY7XDWh+6ov2/W1qzwvD28uQr+EQHxMSZIMWUGPy9/0HZPhGlwwNhspAtvsd+f+YwUfhUgujDTBYg7Dnvy9MfajhNE7H9MW3Ma51uAxxSSfqHtBbGebB+XCxNxKDBXnH7+WCnZ/i1ai7GkgqGoJKkbRsZkf3nAzN0wzMB4jPK8bc/njunXanUDqdMAjb15G3+MR59VJv2OOAT/AF81f0vs+Aw+JGPec0cmqPU+lIhm8nWa1c2PiCzIub2BIHpynA+RQnRsZDASA1rEgWMQDcY4biLTLVGaJ3J5+Uxy5RjcvDxVpVJvUWRHLqLeYn5HFDTPEjKc2ioushMM1tfY7ffCCZnizFpYCfIR+/ywf4XQUZU5kzrk6TO4EACOY1Thfp0jMEBg21rj05x5crYa+KUzTydOmaVRANIJIEW3uDYluuOtS1mAB9bFLaBx5J4/VD89x56qhSAq2BIn7dJ6Y0UsnoqKGIdGWJjn6fbHeWydOioerDMboi3+mx+wxjzvEahEBDTUsLbEeQJFjzsOeEPCvDVrNJJVly6z1A08sJAlqm53sT+S482bh8VKp1EEu9ucS0FSPUb7YbM0KgADFiAblmJknnB2MdMLeapgNVAYszVDIG48hfzmMczsLBk8pZj9wwnfhNMJRppbwoF+WNlDP925doLRAJMemEocIzAnRW0ySYVmAv7flecfafDcyDJryRyLMQfUFce7jVUmC2+U5ZfMgUnQ3L/imOnL1GM1aWiSPCIXawmcKdfhOa1kpmNKm8SbeXw3GIOE5vnmSfQsP/bjoHrS82UnXI5nu58IJ9f84uzHFi4I0oJ574RH4Vm5GnMx1uxn5jbHScIzMy2ZY32DED3MTjvxSBS5MQJshNeaUuBMW6YuyOeekgRQIHW/54TK3Cs0dsxF/wCp9vljkcDzMrOZaJ8Q1Nt5GOY8rY8EhGV0W23aeE9nizEjUtgZgW+s4qp5k9y9LTMk6TIGkEz7wfzwk5rgmYLErX0gmw1PYfLr54+LwbNgQMzFv6m3/wCn6Y98UkUVw2IDICbRTIGkkQdwDvjhsvNrfPC6vC8xIJrsbARraJ6/DN8cDhmakzXEE2gsIHsMLyMbJ+YFPQamXTgiM1fYfunrKZ1aVIJ3QkTLB4LEm0jTyFt8UZ+v3hDaYIEbi/09cJZ4NmBIGYa/Mu8j0+n1x1U4bm5GnMwOYJY/lg8Nh/1QNXOOD9Amg0LERv0xpyWYNMsxE6uVt+X78zhRfIZnTC1/F1JP/j+4xzluHZoTrzJO0R+cjp0xpFUOWClnPNJqK8U3SashWakwYAEq2oA7ffb9MFMz2rr1EdHWmyuCIiIkcoPvecIjZDNGoT/EQh5XJHodIH3xzQyGaDy1cMvS4P8A2xjoyE5pYbaTlkuICmkFSx6zy+U9cU5zMLUEFAt+pP3OE6twvNk2zAA9Tb/jjr/S81/+xz3vt6R+eOvEKNqZkyhMAksFMgQN/b/GEjilLRmKxIIHefF0BAn5be+C2Zyean+XXAED4p99l64wV+zNVpHeKQY3Leck23P64zme6XleNZQoJmxMTEx0tVMTExMCFt4zw4UKpphtUKpmI3UH88W53gbrmKtGmr1TTYjwqSY6kCYwW7Qdpqq1ytKopQIkQqN+ATeDz88W8WYV2zdOk6F2zCv8agVKYUixJgwxmJ54EJYq5KourUjLpIDSCNJOwM7TiNknBKlGkLqIgzpiZ9IvOGqnWpuy5WpVSDQRalTUNIqU3LDxbGEJSeuK+L8YSpl3rAgVao7nTaQgdnmOmgIs4EJe4fSpMSKruu2nQoaesywjl9cauMcNpUqjUqb1HqK+ggoADytDEkzFowNonxL6j74Yf4xBxSo5cBTUqaXmQCQwVpHIEgzgQgmb4bVpR3lN0nbUpE/MY28H4F39Ku4aGpBSqx8ZIckTNrIcaHomhlK1OqVLVHpmmqurGVLan8JMCDE88ccD4j3NGq4I1LVoMFkSwU1NVudjB9cCFVwbgXf06zltIpIWFp1NDNH/AEqT8sY04XWZO8FKoU31BGiBveIwzpWo0mqUqdRSnc13nUILVBCL5kU1URvJOLuF0kWrQclWUIo7564EShGhaYIiCdMN5k4EJXrcJOigUl2rKSFAvIYrAjfacVZfhVaoCyUqjgWJVSRPqBhjymepnLUaGpUepSde91CUOskI39KtcE/7hy37yjBqOWCpSY0ZDF6xTu3DkloDAERB1CZjAhJ8Y1ZjhdamoZ6VRFPNlYD5kY0mqtTOai6orVpLpOlZb4hqG3MSMG86iJRzQKqjOAQTXFR6hFQHVAOnzsJva04EJRxMTEwIUxMTEwIUxMTEwIUxr4ZwupmH0Ul1NBMSBYeuMmDXZasUeqymGWhUIPQiCPqMCEO4dw2pXqCnTEuZgTG1zvjPUSCQdwSD6jDvw6iKeaWstlzVSn3fo8VKv/SQE/8AVgVnancpSanTRjVeqWLIHlg5AS4MQIsP6sCEuYmHDMUaNCpXQAUx30LUekKqDwgmlO6wxmQCY9MZ3yXcms1T+HpDvdIbQ1T8IbSiEGBDAyYPLAhLaZclWcRCxNxN7CBuduW2K8N3E+G0wcwNIWf4S+nTp1nxkD8M8xjBxRyHzNEZdNFOQIUBqaqwAYt8RkRM76sCEIyWQeqSEA8IliSFCjaSSQBcxi3M8HqoUkBu8MIUZWDNIEAqd5It5408DdlWse6FalpUVUkgxqsRFxDDeCBN8FMjTp//AE9ahrRP4pENKoQ66jHiUxfwiJIkWwISvUplSVIggkEdCLH645w31TTFOrVcortmXQt3IqQF2WJAUnedzGOMxTRFzb06IlVoMA9ONJadTBGnSDvBtfAhKeLMvly7aViYJuQNhJufIYaqFBShq90hqHJmoV0CNQqBQ4XYeATboeRxXw+gtUUKj001OuYBhQAwRJVtIESCSJ8h0wISriYbspUUVMlR7qkVq007wlAWbUWB8W4t0xh0mlSy/d0kqd6z6tSBixD6QkkSPCOUHxTgQl/EwR7RUgubrqoAUVGAAsAJ5YHYEKYmJiYEKYmJiYEKY7pV2WdJIkFTHMHcemOMTAhXrn6g0Q7fy7pf4ZuY6XxbleMVqYYJVdQxkwdz19fMXxjxMCFrynFq1Ke7qOuoyYO56mefnvjrL8arpq01XGsy19z1M8/PGLEwIWls5VqSCzvqCgiSSQvwzzMY7zXE67L3VSo5UR4WJtG0ze3KcbuBZxVp1EapUoa2WKyAn4ZlDpIMGQbHlfBjh6MczlGqOuYQl1p1QTJIBMPqEkrNgeu9sCEp5TOvSbXTdkYc1MHFub4vWqsrVKruy/CSfh526XH0xubLUKdOlUdHbvtTBRUjQgOkX0HUxIJ5bDGzOcEoZZKhqipUK1+7TSwSV7tXBPhMGG5DAhCV4/mA7OKzhnjUZ3jaeRjFuU4/URK0M/eVSh7zVfwkkz1kGMFB2Yph65uyIKehWqJTJNQahqdreEdN8CeOcPSkyaCIdZKh1fQ0kEalsdgR64ELrJ8edDWdmdqlSnoD6rg6lMz0hYgdcZavFarPrao5eI1E3ANiB0EE2HXGXEwIVwzr6kbW0oAEM3UDaOkYK8L44lOnpJrq2olu6qALUHRgRItaV5YCYmBCvz2bNWq9Rt3YsY5ScV0azIwZSVZTIIsQccY6pUyxAESTAkgD5mw98CF6XwTjFLidA5fMR3oHpMfjToRzH5HCJx/gNTKVSj3BurDZh+vUcsO3BmynDsuahqU6tYi+hlYk8lWDYdT/AGGETjHGKmZqmpUMk7Dko5AeWBCxYmJiYEKYmJiYEKYmJiYEKYmJiYELdw/ixpKyFEq02IJSoDGobMCCCDBIscXjtE4qUnRKaLRJKU1B0y3xEySxJ6zyGJiYEL4nHbaWoUnVSTTVtUJNyBDSVm8NOKc5xmpVVleDqqmqTz1FQvpEAWxMTAhX/wDzC5Zy6I61FRWRgdJ0ABTYggiNweZxjz+e70g6ERVGlVQQAPeSTJ3JJxMTAhZsTExMCFMTExMCFMTExMCFMTExMCF//9k="/>
          <p:cNvSpPr>
            <a:spLocks noChangeAspect="1" noChangeArrowheads="1"/>
          </p:cNvSpPr>
          <p:nvPr/>
        </p:nvSpPr>
        <p:spPr bwMode="auto">
          <a:xfrm>
            <a:off x="155575" y="-1233488"/>
            <a:ext cx="2095500" cy="25717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0422" name="Picture 6" descr="http://www.themosaicstore.com.au/WebRoot/ecshared01/Shops/specialtyartglass/MediaGallery/Categories/Mosaic_Projects/Mosaic_Project_Sheets/How-to-Make-a-Mosaic-Stepping-Stone-bannera.gif"/>
          <p:cNvPicPr>
            <a:picLocks noChangeAspect="1" noChangeArrowheads="1"/>
          </p:cNvPicPr>
          <p:nvPr/>
        </p:nvPicPr>
        <p:blipFill>
          <a:blip r:embed="rId2"/>
          <a:srcRect/>
          <a:stretch>
            <a:fillRect/>
          </a:stretch>
        </p:blipFill>
        <p:spPr bwMode="auto">
          <a:xfrm>
            <a:off x="2142068" y="606135"/>
            <a:ext cx="4868332" cy="5974773"/>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274838"/>
            <a:ext cx="4572000" cy="2308324"/>
          </a:xfrm>
          <a:prstGeom prst="rect">
            <a:avLst/>
          </a:prstGeom>
        </p:spPr>
        <p:txBody>
          <a:bodyPr>
            <a:spAutoFit/>
          </a:bodyPr>
          <a:lstStyle/>
          <a:p>
            <a:r>
              <a:rPr lang="en-US" dirty="0" smtClean="0"/>
              <a:t>3</a:t>
            </a:r>
          </a:p>
          <a:p>
            <a:r>
              <a:rPr lang="en-US" b="1" dirty="0" smtClean="0"/>
              <a:t>With your safety glasses and protective gloves on, throw your tiles at any hard object, or simply drop them.</a:t>
            </a:r>
            <a:r>
              <a:rPr lang="en-US" dirty="0" smtClean="0"/>
              <a:t> In order to avoid major scratches, lay a thin comforter over the ground. Or score and cut with the tile cutter. These are great stress relievers and they don't hurt anyone.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www.craftstylish.com/assets/uploads/posts/39111/mosaic6_lg.jpg"/>
          <p:cNvPicPr>
            <a:picLocks noChangeAspect="1" noChangeArrowheads="1"/>
          </p:cNvPicPr>
          <p:nvPr/>
        </p:nvPicPr>
        <p:blipFill>
          <a:blip r:embed="rId2"/>
          <a:srcRect/>
          <a:stretch>
            <a:fillRect/>
          </a:stretch>
        </p:blipFill>
        <p:spPr bwMode="auto">
          <a:xfrm>
            <a:off x="2286000" y="1143000"/>
            <a:ext cx="5034484" cy="4873281"/>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620000" cy="5078313"/>
          </a:xfrm>
          <a:prstGeom prst="rect">
            <a:avLst/>
          </a:prstGeom>
        </p:spPr>
        <p:txBody>
          <a:bodyPr wrap="square">
            <a:spAutoFit/>
          </a:bodyPr>
          <a:lstStyle/>
          <a:p>
            <a:r>
              <a:rPr lang="en-US" sz="3600" dirty="0" smtClean="0"/>
              <a:t>4. </a:t>
            </a:r>
            <a:r>
              <a:rPr lang="en-US" sz="3600" b="1" dirty="0" smtClean="0"/>
              <a:t>your broken tiles into color categories.</a:t>
            </a:r>
            <a:r>
              <a:rPr lang="en-US" sz="3600" dirty="0" smtClean="0"/>
              <a:t> This will help you when it comes time to actually put them into place.</a:t>
            </a:r>
          </a:p>
          <a:p>
            <a:r>
              <a:rPr lang="en-US" sz="3600" dirty="0" smtClean="0"/>
              <a:t>5. </a:t>
            </a:r>
            <a:r>
              <a:rPr lang="en-US" sz="3600" b="1" dirty="0" smtClean="0"/>
              <a:t>Now it comes time to make the mosaic.</a:t>
            </a:r>
            <a:r>
              <a:rPr lang="en-US" sz="3600" dirty="0" smtClean="0"/>
              <a:t> When you have all of your broken tile pieces, lay them onto the surface that you will decorate. Again, this can be anything at all. </a:t>
            </a:r>
            <a:endParaRPr lang="en-US" sz="3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09600"/>
            <a:ext cx="7315200" cy="3416320"/>
          </a:xfrm>
          <a:prstGeom prst="rect">
            <a:avLst/>
          </a:prstGeom>
        </p:spPr>
        <p:txBody>
          <a:bodyPr wrap="square">
            <a:spAutoFit/>
          </a:bodyPr>
          <a:lstStyle/>
          <a:p>
            <a:r>
              <a:rPr lang="en-US" sz="3600" dirty="0" smtClean="0"/>
              <a:t>6. </a:t>
            </a:r>
            <a:r>
              <a:rPr lang="en-US" sz="3600" b="1" dirty="0" smtClean="0"/>
              <a:t>Take your pieces and slide them into the wooden frame (if not already there).</a:t>
            </a:r>
            <a:r>
              <a:rPr lang="en-US" sz="3600" dirty="0" smtClean="0"/>
              <a:t> They might scatter a little, but if you are careful, it should not be too bad. Slide the attempted escapees back into place. </a:t>
            </a: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2000"/>
            <a:ext cx="8001000" cy="3970318"/>
          </a:xfrm>
          <a:prstGeom prst="rect">
            <a:avLst/>
          </a:prstGeom>
        </p:spPr>
        <p:txBody>
          <a:bodyPr wrap="square">
            <a:spAutoFit/>
          </a:bodyPr>
          <a:lstStyle/>
          <a:p>
            <a:r>
              <a:rPr lang="en-US" sz="3600" dirty="0" smtClean="0"/>
              <a:t>7. </a:t>
            </a:r>
            <a:r>
              <a:rPr lang="en-US" sz="3600" b="1" dirty="0" smtClean="0"/>
              <a:t>Now, individually glue each piece into place with the tile adhesive.</a:t>
            </a:r>
          </a:p>
          <a:p>
            <a:r>
              <a:rPr lang="en-US" sz="3600" dirty="0" smtClean="0"/>
              <a:t>8. </a:t>
            </a:r>
            <a:r>
              <a:rPr lang="en-US" sz="3600" b="1" dirty="0" smtClean="0"/>
              <a:t>Once the tiles have set, mix up the cement with water until it is of the consistency described on the cement bag (liquid but not runny).</a:t>
            </a:r>
            <a:r>
              <a:rPr lang="en-US" sz="3600" dirty="0" smtClean="0"/>
              <a:t> Now put the cement/water mix over all the tiles. </a:t>
            </a:r>
            <a:endParaRPr lang="en-US" sz="36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1"/>
            <a:ext cx="8001000" cy="2031325"/>
          </a:xfrm>
          <a:prstGeom prst="rect">
            <a:avLst/>
          </a:prstGeom>
        </p:spPr>
        <p:txBody>
          <a:bodyPr wrap="square">
            <a:spAutoFit/>
          </a:bodyPr>
          <a:lstStyle/>
          <a:p>
            <a:r>
              <a:rPr lang="en-US" sz="3600" dirty="0" smtClean="0"/>
              <a:t>9. </a:t>
            </a:r>
            <a:r>
              <a:rPr lang="en-US" sz="3600" b="1" dirty="0" smtClean="0"/>
              <a:t>Using a soft cloth, rub off the excess cement that covers the tile pieces.</a:t>
            </a:r>
          </a:p>
          <a:p>
            <a:r>
              <a:rPr lang="en-US" sz="3600" dirty="0" smtClean="0"/>
              <a:t>10. </a:t>
            </a:r>
            <a:r>
              <a:rPr lang="en-US" sz="3600" b="1" dirty="0" smtClean="0"/>
              <a:t>You now have a beautiful Mosaic!</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s://encrypted-tbn2.gstatic.com/images?q=tbn:ANd9GcQMOzoM7zzn58cjTx7scACl2hhSJyuLxTdQiUKU2E6qOq2rjJMy"/>
          <p:cNvPicPr>
            <a:picLocks noChangeAspect="1" noChangeArrowheads="1"/>
          </p:cNvPicPr>
          <p:nvPr/>
        </p:nvPicPr>
        <p:blipFill>
          <a:blip r:embed="rId2"/>
          <a:srcRect/>
          <a:stretch>
            <a:fillRect/>
          </a:stretch>
        </p:blipFill>
        <p:spPr bwMode="auto">
          <a:xfrm>
            <a:off x="1752600" y="838200"/>
            <a:ext cx="5615118" cy="5299117"/>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848600" cy="646331"/>
          </a:xfrm>
          <a:prstGeom prst="rect">
            <a:avLst/>
          </a:prstGeom>
        </p:spPr>
        <p:txBody>
          <a:bodyPr wrap="square">
            <a:spAutoFit/>
          </a:bodyPr>
          <a:lstStyle/>
          <a:p>
            <a:r>
              <a:rPr lang="en-US" sz="3600" b="1" dirty="0" smtClean="0">
                <a:hlinkClick r:id="rId2"/>
              </a:rPr>
              <a:t>How to Make a Paper Mosaic</a:t>
            </a:r>
            <a:endParaRPr lang="en-US" sz="3600" b="1" dirty="0"/>
          </a:p>
        </p:txBody>
      </p:sp>
      <p:pic>
        <p:nvPicPr>
          <p:cNvPr id="52226" name="Picture 2" descr="https://encrypted-tbn3.gstatic.com/images?q=tbn:ANd9GcSQx_sAOZdrvlOY-Kr3w045n60Bu5F-0pwM4qQD-zdTCwbBonefD8D6n0ep"/>
          <p:cNvPicPr>
            <a:picLocks noChangeAspect="1" noChangeArrowheads="1"/>
          </p:cNvPicPr>
          <p:nvPr/>
        </p:nvPicPr>
        <p:blipFill>
          <a:blip r:embed="rId3"/>
          <a:srcRect/>
          <a:stretch>
            <a:fillRect/>
          </a:stretch>
        </p:blipFill>
        <p:spPr bwMode="auto">
          <a:xfrm>
            <a:off x="2057400" y="1600200"/>
            <a:ext cx="4724400" cy="47244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86800" cy="3046988"/>
          </a:xfrm>
          <a:prstGeom prst="rect">
            <a:avLst/>
          </a:prstGeom>
        </p:spPr>
        <p:txBody>
          <a:bodyPr wrap="square">
            <a:spAutoFit/>
          </a:bodyPr>
          <a:lstStyle/>
          <a:p>
            <a:r>
              <a:rPr lang="en-US" sz="3200" dirty="0" smtClean="0"/>
              <a:t>Mosaics were traditionally made with bits of tile or glass, but a paper mosaic is a great project for art classes and for parents to do with their kids. The only rule is to have </a:t>
            </a:r>
            <a:r>
              <a:rPr lang="en-US" sz="3200" dirty="0" err="1" smtClean="0"/>
              <a:t>fun.At</a:t>
            </a:r>
            <a:r>
              <a:rPr lang="en-US" sz="3200" dirty="0" smtClean="0"/>
              <a:t> the same </a:t>
            </a:r>
            <a:r>
              <a:rPr lang="en-US" sz="3200" dirty="0" err="1" smtClean="0"/>
              <a:t>time,it</a:t>
            </a:r>
            <a:r>
              <a:rPr lang="en-US" sz="3200" dirty="0" smtClean="0"/>
              <a:t> also increases one's ability to develop his/her sense about beautification and sublimity</a:t>
            </a:r>
            <a:endParaRPr lang="en-US" sz="3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8001000" cy="1815882"/>
          </a:xfrm>
          <a:prstGeom prst="rect">
            <a:avLst/>
          </a:prstGeom>
        </p:spPr>
        <p:txBody>
          <a:bodyPr wrap="square">
            <a:spAutoFit/>
          </a:bodyPr>
          <a:lstStyle/>
          <a:p>
            <a:r>
              <a:rPr lang="en-US" sz="2800" dirty="0" smtClean="0"/>
              <a:t>1. </a:t>
            </a:r>
            <a:r>
              <a:rPr lang="en-US" sz="2800" b="1" dirty="0" smtClean="0"/>
              <a:t>Lightly Draw a picture on a piece of paper but do not shade it or put a lot of details in it.</a:t>
            </a:r>
            <a:r>
              <a:rPr lang="en-US" sz="2800" dirty="0" smtClean="0"/>
              <a:t> The objective is simply to create an outline for the image you will be creating. </a:t>
            </a:r>
            <a:endParaRPr lang="en-US" sz="2800" dirty="0"/>
          </a:p>
        </p:txBody>
      </p:sp>
      <p:pic>
        <p:nvPicPr>
          <p:cNvPr id="3" name="Picture 2" descr="Make a Paper Mosaic Step 1.jpg"/>
          <p:cNvPicPr>
            <a:picLocks noChangeAspect="1" noChangeArrowheads="1"/>
          </p:cNvPicPr>
          <p:nvPr/>
        </p:nvPicPr>
        <p:blipFill>
          <a:blip r:embed="rId2"/>
          <a:srcRect/>
          <a:stretch>
            <a:fillRect/>
          </a:stretch>
        </p:blipFill>
        <p:spPr bwMode="auto">
          <a:xfrm>
            <a:off x="1601054" y="2590800"/>
            <a:ext cx="6002218" cy="400446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001000" cy="1384995"/>
          </a:xfrm>
          <a:prstGeom prst="rect">
            <a:avLst/>
          </a:prstGeom>
        </p:spPr>
        <p:txBody>
          <a:bodyPr wrap="square">
            <a:spAutoFit/>
          </a:bodyPr>
          <a:lstStyle/>
          <a:p>
            <a:r>
              <a:rPr lang="en-US" sz="2800" dirty="0" smtClean="0"/>
              <a:t>2. </a:t>
            </a:r>
            <a:r>
              <a:rPr lang="en-US" sz="2800" b="1" dirty="0" smtClean="0"/>
              <a:t>Get some colored paper.</a:t>
            </a:r>
            <a:r>
              <a:rPr lang="en-US" sz="2800" dirty="0" smtClean="0"/>
              <a:t> You can use construction paper, or you can look in your junk mail for glossy catalogs with brightly colored photos</a:t>
            </a:r>
            <a:r>
              <a:rPr lang="en-US" dirty="0" smtClean="0"/>
              <a:t>. </a:t>
            </a:r>
            <a:endParaRPr lang="en-US" dirty="0"/>
          </a:p>
        </p:txBody>
      </p:sp>
      <p:pic>
        <p:nvPicPr>
          <p:cNvPr id="49154" name="Picture 2" descr="Make a Paper Mosaic Step 2.jpg"/>
          <p:cNvPicPr>
            <a:picLocks noChangeAspect="1" noChangeArrowheads="1"/>
          </p:cNvPicPr>
          <p:nvPr/>
        </p:nvPicPr>
        <p:blipFill>
          <a:blip r:embed="rId2"/>
          <a:srcRect/>
          <a:stretch>
            <a:fillRect/>
          </a:stretch>
        </p:blipFill>
        <p:spPr bwMode="auto">
          <a:xfrm>
            <a:off x="1295400" y="1981200"/>
            <a:ext cx="6381750" cy="4257675"/>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1384995"/>
          </a:xfrm>
          <a:prstGeom prst="rect">
            <a:avLst/>
          </a:prstGeom>
        </p:spPr>
        <p:txBody>
          <a:bodyPr wrap="square">
            <a:spAutoFit/>
          </a:bodyPr>
          <a:lstStyle/>
          <a:p>
            <a:r>
              <a:rPr lang="en-US" sz="2800" dirty="0" smtClean="0"/>
              <a:t>3. </a:t>
            </a:r>
            <a:r>
              <a:rPr lang="en-US" sz="2800" b="1" dirty="0" smtClean="0"/>
              <a:t>Cut or shred the paper into small pieces.</a:t>
            </a:r>
            <a:r>
              <a:rPr lang="en-US" sz="2800" dirty="0" smtClean="0"/>
              <a:t> You can make regular pieces, like squares or triangles, or let the shapes be irregular for a different effect. </a:t>
            </a:r>
            <a:endParaRPr lang="en-US" sz="2800" dirty="0"/>
          </a:p>
        </p:txBody>
      </p:sp>
      <p:pic>
        <p:nvPicPr>
          <p:cNvPr id="48130" name="Picture 2" descr="Make a Paper Mosaic Step 3.jpg"/>
          <p:cNvPicPr>
            <a:picLocks noChangeAspect="1" noChangeArrowheads="1"/>
          </p:cNvPicPr>
          <p:nvPr/>
        </p:nvPicPr>
        <p:blipFill>
          <a:blip r:embed="rId2"/>
          <a:srcRect/>
          <a:stretch>
            <a:fillRect/>
          </a:stretch>
        </p:blipFill>
        <p:spPr bwMode="auto">
          <a:xfrm>
            <a:off x="1447800" y="1905000"/>
            <a:ext cx="6381750" cy="4257675"/>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1815882"/>
          </a:xfrm>
          <a:prstGeom prst="rect">
            <a:avLst/>
          </a:prstGeom>
        </p:spPr>
        <p:txBody>
          <a:bodyPr wrap="square">
            <a:spAutoFit/>
          </a:bodyPr>
          <a:lstStyle/>
          <a:p>
            <a:r>
              <a:rPr lang="en-US" sz="2800" dirty="0" smtClean="0"/>
              <a:t>4. </a:t>
            </a:r>
            <a:r>
              <a:rPr lang="en-US" sz="2800" b="1" dirty="0" smtClean="0"/>
              <a:t>Glue your pieces of paper over the sketch you just made.</a:t>
            </a:r>
            <a:r>
              <a:rPr lang="en-US" sz="2800" dirty="0" smtClean="0"/>
              <a:t> Leave a small gap between each piece for a tiled effect, or place them close together or overlapping for a different look.</a:t>
            </a:r>
            <a:endParaRPr lang="en-US" sz="2800" dirty="0"/>
          </a:p>
        </p:txBody>
      </p:sp>
      <p:pic>
        <p:nvPicPr>
          <p:cNvPr id="72706" name="Picture 2" descr="Make a Paper Mosaic Step 4.jpg"/>
          <p:cNvPicPr>
            <a:picLocks noChangeAspect="1" noChangeArrowheads="1"/>
          </p:cNvPicPr>
          <p:nvPr/>
        </p:nvPicPr>
        <p:blipFill>
          <a:blip r:embed="rId2"/>
          <a:srcRect/>
          <a:stretch>
            <a:fillRect/>
          </a:stretch>
        </p:blipFill>
        <p:spPr bwMode="auto">
          <a:xfrm>
            <a:off x="1676400" y="2362086"/>
            <a:ext cx="5886194" cy="3927058"/>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153400" cy="1569660"/>
          </a:xfrm>
          <a:prstGeom prst="rect">
            <a:avLst/>
          </a:prstGeom>
        </p:spPr>
        <p:txBody>
          <a:bodyPr wrap="square">
            <a:spAutoFit/>
          </a:bodyPr>
          <a:lstStyle/>
          <a:p>
            <a:r>
              <a:rPr lang="en-US" sz="3200" dirty="0" smtClean="0"/>
              <a:t>5. </a:t>
            </a:r>
            <a:r>
              <a:rPr lang="en-US" sz="3200" b="1" dirty="0" smtClean="0"/>
              <a:t>Let it dry.</a:t>
            </a:r>
            <a:r>
              <a:rPr lang="en-US" sz="3200" dirty="0" smtClean="0"/>
              <a:t> If you'd like to keep it sturdy and able to hang on walls, glue onto a thick piece of cardboard. </a:t>
            </a:r>
            <a:endParaRPr lang="en-US" sz="3200" dirty="0"/>
          </a:p>
        </p:txBody>
      </p:sp>
      <p:pic>
        <p:nvPicPr>
          <p:cNvPr id="71682" name="Picture 2" descr="Make a Paper Mosaic Intro.jpg"/>
          <p:cNvPicPr>
            <a:picLocks noChangeAspect="1" noChangeArrowheads="1"/>
          </p:cNvPicPr>
          <p:nvPr/>
        </p:nvPicPr>
        <p:blipFill>
          <a:blip r:embed="rId2"/>
          <a:srcRect/>
          <a:stretch>
            <a:fillRect/>
          </a:stretch>
        </p:blipFill>
        <p:spPr bwMode="auto">
          <a:xfrm>
            <a:off x="1371600" y="2133600"/>
            <a:ext cx="6381750" cy="4505325"/>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1903</Words>
  <Application>Microsoft Office PowerPoint</Application>
  <PresentationFormat>On-screen Show (4:3)</PresentationFormat>
  <Paragraphs>100</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LESSON. 25. UNIT. 4  Doing craftwork and making handicrafts, (puppets and puppetry, textiles, making beads).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25. UNIT. 4 Practical Doing craftwork and making handicrafts, (puppets and puppetry, textiles, making beads).</dc:title>
  <dc:creator>Samina Saleem</dc:creator>
  <cp:lastModifiedBy>stdc_lp</cp:lastModifiedBy>
  <cp:revision>29</cp:revision>
  <dcterms:created xsi:type="dcterms:W3CDTF">2014-07-08T06:06:21Z</dcterms:created>
  <dcterms:modified xsi:type="dcterms:W3CDTF">2014-07-09T17:15:17Z</dcterms:modified>
</cp:coreProperties>
</file>