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73"/>
  </p:notesMasterIdLst>
  <p:sldIdLst>
    <p:sldId id="256" r:id="rId2"/>
    <p:sldId id="335" r:id="rId3"/>
    <p:sldId id="257" r:id="rId4"/>
    <p:sldId id="260" r:id="rId5"/>
    <p:sldId id="261" r:id="rId6"/>
    <p:sldId id="262" r:id="rId7"/>
    <p:sldId id="271" r:id="rId8"/>
    <p:sldId id="263" r:id="rId9"/>
    <p:sldId id="268" r:id="rId10"/>
    <p:sldId id="269" r:id="rId11"/>
    <p:sldId id="264" r:id="rId12"/>
    <p:sldId id="265" r:id="rId13"/>
    <p:sldId id="270" r:id="rId14"/>
    <p:sldId id="266" r:id="rId15"/>
    <p:sldId id="267" r:id="rId16"/>
    <p:sldId id="272" r:id="rId17"/>
    <p:sldId id="273" r:id="rId18"/>
    <p:sldId id="274" r:id="rId19"/>
    <p:sldId id="277"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4" r:id="rId46"/>
    <p:sldId id="305" r:id="rId47"/>
    <p:sldId id="301" r:id="rId48"/>
    <p:sldId id="327" r:id="rId49"/>
    <p:sldId id="302" r:id="rId50"/>
    <p:sldId id="306" r:id="rId51"/>
    <p:sldId id="307" r:id="rId52"/>
    <p:sldId id="303" r:id="rId53"/>
    <p:sldId id="308" r:id="rId54"/>
    <p:sldId id="309" r:id="rId55"/>
    <p:sldId id="310" r:id="rId56"/>
    <p:sldId id="328" r:id="rId57"/>
    <p:sldId id="329" r:id="rId58"/>
    <p:sldId id="330" r:id="rId59"/>
    <p:sldId id="311" r:id="rId60"/>
    <p:sldId id="331" r:id="rId61"/>
    <p:sldId id="312" r:id="rId62"/>
    <p:sldId id="332" r:id="rId63"/>
    <p:sldId id="313" r:id="rId64"/>
    <p:sldId id="333" r:id="rId65"/>
    <p:sldId id="314" r:id="rId66"/>
    <p:sldId id="315" r:id="rId67"/>
    <p:sldId id="316" r:id="rId68"/>
    <p:sldId id="317" r:id="rId69"/>
    <p:sldId id="318" r:id="rId70"/>
    <p:sldId id="319" r:id="rId71"/>
    <p:sldId id="334"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84A4BE-B832-43D8-A2FE-54AFA8D95A07}" type="datetimeFigureOut">
              <a:rPr lang="en-US" smtClean="0"/>
              <a:pPr/>
              <a:t>6/28/2014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CF45D2-2EF0-4E2D-B750-115E26366F2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DCF45D2-2EF0-4E2D-B750-115E26366F26}"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13DFA8-8A1A-4353-B168-0273C91C6F33}" type="datetimeFigureOut">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F2C57-5FBE-4669-988A-1C40F713112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13DFA8-8A1A-4353-B168-0273C91C6F33}" type="datetimeFigureOut">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F2C57-5FBE-4669-988A-1C40F713112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13DFA8-8A1A-4353-B168-0273C91C6F33}" type="datetimeFigureOut">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F2C57-5FBE-4669-988A-1C40F713112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13DFA8-8A1A-4353-B168-0273C91C6F33}" type="datetimeFigureOut">
              <a:rPr lang="en-US" smtClean="0"/>
              <a:pPr/>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F2C57-5FBE-4669-988A-1C40F713112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13DFA8-8A1A-4353-B168-0273C91C6F33}" type="datetimeFigureOut">
              <a:rPr lang="en-US" smtClean="0"/>
              <a:pPr/>
              <a:t>6/28/2014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AF2C57-5FBE-4669-988A-1C40F713112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13DFA8-8A1A-4353-B168-0273C91C6F33}" type="datetimeFigureOut">
              <a:rPr lang="en-US" smtClean="0"/>
              <a:pPr/>
              <a:t>6/28/2014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AF2C57-5FBE-4669-988A-1C40F713112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3DFA8-8A1A-4353-B168-0273C91C6F33}" type="datetimeFigureOut">
              <a:rPr lang="en-US" smtClean="0"/>
              <a:pPr/>
              <a:t>6/28/2014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AF2C57-5FBE-4669-988A-1C40F71311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13DFA8-8A1A-4353-B168-0273C91C6F33}" type="datetimeFigureOut">
              <a:rPr lang="en-US" smtClean="0"/>
              <a:pPr/>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F2C57-5FBE-4669-988A-1C40F713112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13DFA8-8A1A-4353-B168-0273C91C6F33}" type="datetimeFigureOut">
              <a:rPr lang="en-US" smtClean="0"/>
              <a:pPr/>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F2C57-5FBE-4669-988A-1C40F713112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13DFA8-8A1A-4353-B168-0273C91C6F33}" type="datetimeFigureOut">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F2C57-5FBE-4669-988A-1C40F71311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13DFA8-8A1A-4353-B168-0273C91C6F33}" type="datetimeFigureOut">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F2C57-5FBE-4669-988A-1C40F713112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3DFA8-8A1A-4353-B168-0273C91C6F33}" type="datetimeFigureOut">
              <a:rPr lang="en-US" smtClean="0"/>
              <a:pPr/>
              <a:t>6/28/2014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F2C57-5FBE-4669-988A-1C40F713112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hyperlink" Target="http://pique.pk/culture/02-Apr-2014/pioneers-of-art-in-pakistan" TargetMode="Externa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1066800"/>
          </a:xfrm>
        </p:spPr>
        <p:txBody>
          <a:bodyPr>
            <a:normAutofit fontScale="90000"/>
          </a:bodyPr>
          <a:lstStyle/>
          <a:p>
            <a:r>
              <a:rPr lang="en-US" dirty="0" smtClean="0">
                <a:solidFill>
                  <a:srgbClr val="C00000"/>
                </a:solidFill>
              </a:rPr>
              <a:t>LECTURE. 13. UNIT. 2</a:t>
            </a:r>
            <a:br>
              <a:rPr lang="en-US" dirty="0" smtClean="0">
                <a:solidFill>
                  <a:srgbClr val="C00000"/>
                </a:solidFill>
              </a:rPr>
            </a:br>
            <a:endParaRPr lang="en-US" dirty="0"/>
          </a:p>
        </p:txBody>
      </p:sp>
      <p:sp>
        <p:nvSpPr>
          <p:cNvPr id="3" name="Subtitle 2"/>
          <p:cNvSpPr>
            <a:spLocks noGrp="1"/>
          </p:cNvSpPr>
          <p:nvPr>
            <p:ph type="subTitle" idx="1"/>
          </p:nvPr>
        </p:nvSpPr>
        <p:spPr>
          <a:xfrm>
            <a:off x="838200" y="1828800"/>
            <a:ext cx="7315200" cy="3810000"/>
          </a:xfrm>
        </p:spPr>
        <p:txBody>
          <a:bodyPr>
            <a:normAutofit lnSpcReduction="10000"/>
          </a:bodyPr>
          <a:lstStyle/>
          <a:p>
            <a:pPr>
              <a:buFont typeface="Arial" pitchFamily="34" charset="0"/>
              <a:buChar char="•"/>
            </a:pPr>
            <a:r>
              <a:rPr lang="en-US" sz="3600" dirty="0" smtClean="0">
                <a:solidFill>
                  <a:schemeClr val="bg2">
                    <a:lumMod val="10000"/>
                  </a:schemeClr>
                </a:solidFill>
              </a:rPr>
              <a:t>Introduction to Realism.</a:t>
            </a:r>
          </a:p>
          <a:p>
            <a:pPr>
              <a:buFont typeface="Arial" pitchFamily="34" charset="0"/>
              <a:buChar char="•"/>
            </a:pPr>
            <a:r>
              <a:rPr lang="en-US" sz="3600" dirty="0" smtClean="0">
                <a:solidFill>
                  <a:schemeClr val="bg2">
                    <a:lumMod val="10000"/>
                  </a:schemeClr>
                </a:solidFill>
              </a:rPr>
              <a:t> (Pakistani artists)</a:t>
            </a:r>
          </a:p>
          <a:p>
            <a:pPr>
              <a:buFont typeface="Arial" pitchFamily="34" charset="0"/>
              <a:buChar char="•"/>
            </a:pPr>
            <a:r>
              <a:rPr lang="en-US" sz="3600" dirty="0" smtClean="0">
                <a:solidFill>
                  <a:schemeClr val="bg2">
                    <a:lumMod val="10000"/>
                  </a:schemeClr>
                </a:solidFill>
              </a:rPr>
              <a:t>Anna Molka Ahmad</a:t>
            </a:r>
          </a:p>
          <a:p>
            <a:pPr>
              <a:buFont typeface="Arial" pitchFamily="34" charset="0"/>
              <a:buChar char="•"/>
            </a:pPr>
            <a:r>
              <a:rPr lang="en-US" sz="3600" dirty="0" smtClean="0">
                <a:solidFill>
                  <a:schemeClr val="bg2">
                    <a:lumMod val="10000"/>
                  </a:schemeClr>
                </a:solidFill>
              </a:rPr>
              <a:t> Ali Imam, </a:t>
            </a:r>
          </a:p>
          <a:p>
            <a:pPr>
              <a:buFont typeface="Arial" pitchFamily="34" charset="0"/>
              <a:buChar char="•"/>
            </a:pPr>
            <a:r>
              <a:rPr lang="en-US" sz="3600" dirty="0" smtClean="0">
                <a:solidFill>
                  <a:schemeClr val="bg2">
                    <a:lumMod val="10000"/>
                  </a:schemeClr>
                </a:solidFill>
              </a:rPr>
              <a:t>Iqbal Hussain,</a:t>
            </a:r>
          </a:p>
          <a:p>
            <a:pPr>
              <a:buFont typeface="Arial" pitchFamily="34" charset="0"/>
              <a:buChar char="•"/>
            </a:pPr>
            <a:r>
              <a:rPr lang="en-US" sz="3600" dirty="0" smtClean="0">
                <a:solidFill>
                  <a:schemeClr val="bg2">
                    <a:lumMod val="10000"/>
                  </a:schemeClr>
                </a:solidFill>
              </a:rPr>
              <a:t> Khalid Iqbal </a:t>
            </a:r>
          </a:p>
          <a:p>
            <a:pPr>
              <a:buFont typeface="Arial" pitchFamily="34" charset="0"/>
              <a:buChar char="•"/>
            </a:pPr>
            <a:endParaRPr lang="en-US" sz="3600" dirty="0" smtClean="0">
              <a:solidFill>
                <a:schemeClr val="bg2">
                  <a:lumMod val="10000"/>
                </a:schemeClr>
              </a:solidFill>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7772400" cy="6186309"/>
          </a:xfrm>
          <a:prstGeom prst="rect">
            <a:avLst/>
          </a:prstGeom>
        </p:spPr>
        <p:txBody>
          <a:bodyPr wrap="square">
            <a:spAutoFit/>
          </a:bodyPr>
          <a:lstStyle/>
          <a:p>
            <a:r>
              <a:rPr lang="en-US" sz="3600" dirty="0" smtClean="0"/>
              <a:t>SUMMERY OF PREVIOUS LECTURE </a:t>
            </a:r>
            <a:r>
              <a:rPr lang="en-US" sz="3600" dirty="0" smtClean="0"/>
              <a:t>12</a:t>
            </a:r>
          </a:p>
          <a:p>
            <a:r>
              <a:rPr lang="en-US" sz="3600" dirty="0" smtClean="0"/>
              <a:t>In our previous lecture we discussed definition of Cubism</a:t>
            </a:r>
          </a:p>
          <a:p>
            <a:r>
              <a:rPr lang="en-US" sz="3600" dirty="0" smtClean="0"/>
              <a:t>The Life and work of two Pakistani Cubist Painters.</a:t>
            </a:r>
          </a:p>
          <a:p>
            <a:r>
              <a:rPr lang="en-US" sz="3600" dirty="0" err="1" smtClean="0"/>
              <a:t>S</a:t>
            </a:r>
            <a:r>
              <a:rPr lang="en-US" sz="3600" dirty="0" err="1" smtClean="0"/>
              <a:t>hakir</a:t>
            </a:r>
            <a:r>
              <a:rPr lang="en-US" sz="3600" dirty="0" smtClean="0"/>
              <a:t> Ali</a:t>
            </a:r>
          </a:p>
          <a:p>
            <a:r>
              <a:rPr lang="en-US" sz="3600" dirty="0" err="1" smtClean="0"/>
              <a:t>Mansoor</a:t>
            </a:r>
            <a:r>
              <a:rPr lang="en-US" sz="3600" dirty="0" smtClean="0"/>
              <a:t> </a:t>
            </a:r>
            <a:r>
              <a:rPr lang="en-US" sz="3600" dirty="0" err="1" smtClean="0"/>
              <a:t>Rahi</a:t>
            </a:r>
            <a:endParaRPr lang="en-US" sz="3600" dirty="0" smtClean="0"/>
          </a:p>
          <a:p>
            <a:r>
              <a:rPr lang="en-US" sz="3600" dirty="0" smtClean="0"/>
              <a:t>These two artists are the true representors of 20</a:t>
            </a:r>
            <a:r>
              <a:rPr lang="en-US" sz="3600" baseline="30000" dirty="0" smtClean="0"/>
              <a:t>th</a:t>
            </a:r>
            <a:r>
              <a:rPr lang="en-US" sz="3600" dirty="0" smtClean="0"/>
              <a:t> century Modern art,</a:t>
            </a:r>
          </a:p>
          <a:p>
            <a:r>
              <a:rPr lang="en-US" sz="3600" dirty="0" smtClean="0"/>
              <a:t>Who took their inspiration from Cubist painters Picasso and Braque.</a:t>
            </a:r>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762000"/>
            <a:ext cx="8001000" cy="5078313"/>
          </a:xfrm>
          <a:prstGeom prst="rect">
            <a:avLst/>
          </a:prstGeom>
        </p:spPr>
        <p:txBody>
          <a:bodyPr wrap="square">
            <a:spAutoFit/>
          </a:bodyPr>
          <a:lstStyle/>
          <a:p>
            <a:pPr>
              <a:buFont typeface="Arial" pitchFamily="34" charset="0"/>
              <a:buChar char="•"/>
            </a:pPr>
            <a:r>
              <a:rPr lang="en-US" sz="3600" b="1" dirty="0"/>
              <a:t>R</a:t>
            </a:r>
            <a:r>
              <a:rPr lang="en-US" sz="3600" b="1" dirty="0" smtClean="0"/>
              <a:t>ealism,</a:t>
            </a:r>
            <a:r>
              <a:rPr lang="en-US" sz="3600" dirty="0" smtClean="0"/>
              <a:t> in the arts, the accurate, detailed, unembellished depiction of nature or of contemporary life. Realism rejects imaginative idealization in </a:t>
            </a:r>
            <a:r>
              <a:rPr lang="en-US" sz="3600" dirty="0" err="1" smtClean="0"/>
              <a:t>favour</a:t>
            </a:r>
            <a:r>
              <a:rPr lang="en-US" sz="3600" dirty="0" smtClean="0"/>
              <a:t> of a close observation of outward appearances. As such, realism in its broad sense has comprised many artistic currents in different civilizations. In the visual arts, for example,</a:t>
            </a: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
            <a:ext cx="8991600" cy="6001643"/>
          </a:xfrm>
          <a:prstGeom prst="rect">
            <a:avLst/>
          </a:prstGeom>
        </p:spPr>
        <p:txBody>
          <a:bodyPr wrap="square">
            <a:spAutoFit/>
          </a:bodyPr>
          <a:lstStyle/>
          <a:p>
            <a:r>
              <a:rPr lang="en-US" sz="3200" b="1" dirty="0" smtClean="0"/>
              <a:t>Realism</a:t>
            </a:r>
            <a:r>
              <a:rPr lang="en-US" sz="3200" dirty="0" smtClean="0"/>
              <a:t> (or </a:t>
            </a:r>
            <a:r>
              <a:rPr lang="en-US" sz="3200" b="1" dirty="0" smtClean="0"/>
              <a:t>naturalism</a:t>
            </a:r>
            <a:r>
              <a:rPr lang="en-US" sz="3200" dirty="0" smtClean="0"/>
              <a:t>) in the arts is the attempt to represent subject matter truthfully, without artificiality and avoiding artistic conventions, implausible, exotic and supernatural elements.</a:t>
            </a:r>
          </a:p>
          <a:p>
            <a:r>
              <a:rPr lang="en-US" sz="3200" dirty="0" smtClean="0"/>
              <a:t>Realism has been prevalent in the arts at many periods, and is in large part a matter of technique and training, and the avoidance of stylization. In the visual arts, illusionistic realism is the accurate depiction of </a:t>
            </a:r>
            <a:r>
              <a:rPr lang="en-US" sz="3200" dirty="0" err="1" smtClean="0"/>
              <a:t>lifeforms</a:t>
            </a:r>
            <a:r>
              <a:rPr lang="en-US" sz="3200" dirty="0" smtClean="0"/>
              <a:t>, perspective, and the details of light and colour. Realist works of art may emphasize the ugly or sordid, such as works of social realism, regionalism, or Kitchen sink realism.</a:t>
            </a:r>
            <a:endParaRPr lang="en-US"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09601"/>
            <a:ext cx="7848600" cy="5632311"/>
          </a:xfrm>
          <a:prstGeom prst="rect">
            <a:avLst/>
          </a:prstGeom>
        </p:spPr>
        <p:txBody>
          <a:bodyPr wrap="square">
            <a:spAutoFit/>
          </a:bodyPr>
          <a:lstStyle/>
          <a:p>
            <a:r>
              <a:rPr lang="en-US" sz="3600" dirty="0" smtClean="0"/>
              <a:t>There have been various realism movements in the arts, such as the opera style of </a:t>
            </a:r>
            <a:r>
              <a:rPr lang="en-US" sz="3600" dirty="0" err="1" smtClean="0"/>
              <a:t>verismo</a:t>
            </a:r>
            <a:r>
              <a:rPr lang="en-US" sz="3600" dirty="0" smtClean="0"/>
              <a:t>, literary realism, theatrical realism and Italian neorealist cinema. The realism art movement in painting began in France in the 1850s, after the 1848 Revolution. The realist painters rejected Romanticism, which had dominated French literature and art since the late 18th century</a:t>
            </a:r>
            <a:r>
              <a:rPr lang="en-US"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457200"/>
            <a:ext cx="8229600" cy="3416320"/>
          </a:xfrm>
          <a:prstGeom prst="rect">
            <a:avLst/>
          </a:prstGeom>
        </p:spPr>
        <p:txBody>
          <a:bodyPr wrap="square">
            <a:spAutoFit/>
          </a:bodyPr>
          <a:lstStyle/>
          <a:p>
            <a:r>
              <a:rPr lang="en-US" sz="3600" b="1" dirty="0" smtClean="0"/>
              <a:t>Anna Molka Ahmed, </a:t>
            </a:r>
            <a:r>
              <a:rPr lang="en-US" sz="3600" dirty="0" smtClean="0"/>
              <a:t>was a famous Pakistani artist and pioneer of fine arts in the country after its independence in 1947. She was a professor of fine arts at the University of the Punjab in Lahore. Anna </a:t>
            </a:r>
            <a:r>
              <a:rPr lang="en-US" sz="3600" dirty="0" err="1" smtClean="0"/>
              <a:t>Molka's</a:t>
            </a:r>
            <a:r>
              <a:rPr lang="en-US" sz="3600" dirty="0" smtClean="0"/>
              <a:t> father, painted in 1950 by Anna M</a:t>
            </a:r>
            <a:endParaRPr lang="en-US" sz="3600" dirty="0"/>
          </a:p>
        </p:txBody>
      </p:sp>
      <p:sp>
        <p:nvSpPr>
          <p:cNvPr id="17411" name="AutoShape 3" descr="data:image/jpeg;base64,/9j/4AAQSkZJRgABAQAAAQABAAD/2wCEAAkGBwgHBgkIBwgKCgkLDRYPDQwMDRsUFRAWIB0iIiAdHx8kKDQsJCYxJx8fLT0tMTU3Ojo6Iys/RD84QzQ5OjcBCgoKDQwNGg8PGjclHyU3Nzc3Nzc3Nzc3Nzc3Nzc3Nzc3Nzc3Nzc3Nzc3Nzc3Nzc3Nzc3Nzc3Nzc3Nzc3Nzc3N//AABEIAIEAeQMBIgACEQEDEQH/xAAbAAABBQEBAAAAAAAAAAAAAAAFAAIDBAYHAf/EAD4QAAIBAwIDBAcECQMFAAAAAAECAwAEERIhBTFREyJBYQYUMnGBkbEzcqHRIyRCUnOyweHwNGKSFRdEVXT/xAAZAQADAQEBAAAAAAAAAAAAAAAAAQIDBAX/xAAeEQEBAAICAwEBAAAAAAAAAAAAAQIREiEDEzFBUf/aAAwDAQACEQMRAD8AesWaY8JDbVYxg14zb4NeK9FXER8alEZ+ZzkVIuDUoQGgKNyhXABpQ28kjgR775GetE4OGy39wsUIG/Mk7CtFw7gVvbiVpZCwgzrfGAT0FMrQq29EL6aEzNJCu2wz/arvC/RVDvxC50FvZCLnIx1rY2MSm0Xspe4eWkfhvTJpba07wAbW25LZwarX7WdzttkZy79E0yY7eVkbPdLjOaAX3B7uxmdJYmIB2cDY+ddGs7tLksAo7RKnfU8ZxsR4YzmjjE+yy6rkjRnFQuhJzXV77g9jfRFJYEBPJ1GCK5xxWxksLyW3lB7p2OOY60rjpphnMgh0NMKHPPG1WZF2qLBxUrX7OImBaHaG6rR2w1JbDDe0N6z3aL1FAXGl8qhmkw1LOaZLzoCRJelWo58oE7MA5zr3z7ulUkG1XrRA7gEZGetAan0ZgcRNKUbf9386vcWl0p6vGNIfc4PP31DazCK3hSIYUdPHrT+LWrwyxTjPZkY91Mk1pddhEsQ5GvLjtdAfuhSfabH4dKoyRucSRklGPwFLiVxJcG2t4AeW4570DQzwyRewcFyuTzXnUqzCA57ZyfAbUJt7K7iBDhV89XOqF9Ncq4RnbP8At50bLjK0p4yqI5wWKigPpLJBf8PF6hPbIQrLnwr2ydoGMTgAyRnJPSqfGyYLd4XUnWdvh4/jT3RMZPjMs4POombnUzoQcHmKiZd6She3kX1Jfd4Vku3X91a1sC4s1+7WF1+dAaAZpsg3FPUGk4pAoQcijPA7Vru9ii23OT7qp2ESyKdRx4Ue4BF6peLIdzyGOlMNAbNdYZcCJOSjnRTs0ntBHNgg022e3mjMuFznFOgVprrtCCsUQwijkT4mnIxzyVI+DrHOUzmFlOoeeanHDLeBtcYAYeJPKnX10LcM8s6RRjYb4JNZDiPGhLN2cV3cPuQToIAp3UGPLLvbSXPZ6hqm929CLqWw7VC8wUDwHSrVhbTNwCe4kyZGUsmRvgVk4hc3Fxoht1mZRnS7YGKmxpLK1F76o0FteWMursSA4J30nxx78VF6Vw4t7SU7qykE+fOqvo9b3E89xFNaLFiPB0yZHKiHHSW4RaLjOAdRPhTL5ZGIkUEkjOD1qFl2OKtyJuRUTLsalYhbrixI6LXP9uldFjT9SP3DXO8Hy+VVCalYmzzFJ4mzzq0MU18ZqTTWcTLENJGW8elEuGa3nARlDDn50LibbG+Kt21ykNwradPU0w3XDLYGJH5IcnHKiUXtNg7DAxQO1v3SS3HaYjYnWoGQB4UfjUBdhz3q8XN5d/qOeIv3oiEk/f05NDZOFw9p2/EbkyhTkA4VRRSaRYoy7cgKz9m03FOJhnP6GLvEeHkKeWtlhvTQsqvGVx3WGKxFhb2q8RuLa5RdZJVCTj4VqrviQstRuoZFX9l0GoH5cvjWRv7hbudZFiSPTuGAwTvSzq/FL2NLHDZvFDZqkbSNuRzqtxu31RsSd0bBA8Kpx3TyyxyEKXQjORsaL+kFtIQ08bZQgalHh76hrvVYuWHvbVC0ZA5UQYZzTSpyMY50lLht29RJ2+zOflXMMDpXZriM+oyjC4EJ+lcgwOg+dMNT2gNMeQCmodsU2SkE0Mm4I51aMkLsplViy76QcZofESCCKslC3fU76c4oAvCsoilvXDKgXujrj+lb62vI5ETO2pQR57VzKa8ZOHMjsSoXOnNaz0dZrngVsScvGpTPjttVS6RnjMvo5xAeswSRhioC51CqfA+Gyw2favdSh5gH0gABdtvCvIbhkkCTZAPMnkaKQ3MTIMMB4Yqpq3dZZS446gVxaO5SFx61MAdtgDkeNZKS3ZZAJjIQDybnW74h2MkJ1yHGNgDWRuxG8h06sg7kmpv1r470XD0DSRRDOXIHzorNfNLZtKhaORiwKNvyJGP860vR2wMhNy5KqNkPU5/wU30gsmtWt5IlItwgRsDfVnmT55o11suU5aApyvaEqMdR0qFmG1PkQ53BHl0qFwc7GpaNFNKrcMlUFieyPjXI+zbqfnXVTqSyfDHeI/SuYYby+dMDoB2ryQEmtG/BbG2iLS3kkzhsBY4wNR6Dc1NDw+2LKDYRoW9lXdnc/iBQTLxrjnWisvRu/kg9YfEWU/Ro3Pfr0rSWPBrG2KTy2sYlByAM92iF1dJHC0spVEAyS3IUJuV305txGznsyFu42RW338cVt/RSAx8HhDxle0Bk0+IyTvTDaPxaVJLmIerR/suO8/T3Dyo8ikyKwAAxjANOROeXWg24lj1EDD467MPhQa/vu9hAUxgAitdLBFMumWNHHRhmoIeGWcEwmjt0Eg2DDwquCZ5ZIzBteN3ESskBKnl2jhdvMZzVeOxcXqwXTvLMdxBbAfiTsB5mtrOHkQpEwUnmaqxQR8Oh028XaTyHvHkWPUnoM0cR7bYfZRLZ2qLIqIfFF3wemeZq08aSoUkQMp5g1Tnm9XKK2JbuTOkY2A8fcPrUzXAikSF3BYRl3J8ANs/OqZWW9qs/ArCUNiLsyfFDjHw5UJuvRVguba4DMN9LrjPxo/ZTG4Xtm2Vz+jXy61ZJA50alPnljdbZC7heC3dJUKsIzt8K5ZqH7td4vYbe8haGfkRgEbEVhf8Atxc/+xj/AOFRcf42nln6KWHDrnZwgDsMKG30L+fWjFrw/wBTBYntZ2/aJzjyFX4tMSaVH96ocS4nFYDYGW5cd1BS6HK26ht9ceppmTLytsqLuSelUrSxveI3Pb8RGiJGzHbZ5kci1SWUZQG6upBLdynuY30eQxRi3DKdUnPHM8/dRJsZWyHrA6qFBGPqalVStPr2tOLnuVrwV7SpjvpIUYLtyFUStxG9SxhU41SyNoijHN2PKpLSBo0DTMGnYDW3n0HlQq0s2uuLeuXEhfsWbswRgdAQPnV+/uDDc2MYbHaysD5gIx/Kpn9XZrozhaGdGvXOXnJK+SZ7oHwqC4hM17cINu1KRsf9ijUR8S341Z4Iy/8ASLHB9qBSPlTLZDLxW7l3CREIPNioz+GKWj33V6NCq+GfLl8KcVyN69rzUBVM92mlDt5U+vNQpahS6Ptnbri5ObewUvORknwQdTVO3to0/WLwvKWOTjn7vn4VTgf1dF0nQMd/PtMetWobo9mmAMh9QzyGPpvWTs0vXJFvpgAOo4OPHfwyOWKJ2DxRxqu+cdc4oKLr9EcatbnUxY538qlW40DSDudjT2m47mq0InjzjNNN1GGxzoN63pj50yO6SJe2kPexsKfOo9MGru8htY9chPLOkczQ7hk7yJNxG67rzbRRH9hBnA953Py6ULjke9Ek02e+h7MHkq+J/Ko55soF1Fsc1Xx6E+dHKnPFND9ndRmSRjkZIVQRyAH55qlxq4V+LcICnZJ21+4ow+uKG2U4VgoJJB555moru57W5kcE5jUMvvzS5U/XN7FOE3YtuG8IjdtgDCT90ED6Ve4RIP1y5ZjpnuGZB0AAX+hrL302LC1WIgMJe6fMmj0Ught0RB7I3/r+NEyK+OUUku4xtkioDxGNTpVDnqaEzzE+0Rq5bVX7ZVzy+PhRypzx4jLXqnOpjnoKb64nVqCyXKkjflTe2HWltXGKEvI++pLf7KX3H+alSpKSr7afGpvz/pSpUBK3sD7w+lVeJf6U/dFe0qAtx/YL/wDOv0of/wCMf4Y/mFeUqAZafafAfUU4f62X+GPrSpUBVk+ws/4yfzVpV9p/efrSpUBUl8Pj9apSc5PfSpUBVblXlKlQH//Z"/>
          <p:cNvSpPr>
            <a:spLocks noChangeAspect="1" noChangeArrowheads="1"/>
          </p:cNvSpPr>
          <p:nvPr/>
        </p:nvSpPr>
        <p:spPr bwMode="auto">
          <a:xfrm>
            <a:off x="155575" y="-503238"/>
            <a:ext cx="990600" cy="10477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descr="data:image/jpeg;base64,/9j/4AAQSkZJRgABAQAAAQABAAD/2wCEAAkGBwgHBgkIBwgKCgkLDRYPDQwMDRsUFRAWIB0iIiAdHx8kKDQsJCYxJx8fLT0tMTU3Ojo6Iys/RD84QzQ5OjcBCgoKDQwNGg8PGjclHyU3Nzc3Nzc3Nzc3Nzc3Nzc3Nzc3Nzc3Nzc3Nzc3Nzc3Nzc3Nzc3Nzc3Nzc3Nzc3Nzc3N//AABEIAHgAcQMBIgACEQEDEQH/xAAbAAACAwEBAQAAAAAAAAAAAAAEBQADBgIHAf/EAD0QAAIBAwIEAwUGBAMJAAAAAAECAwAEEQUSITFBURMiYQYUMnGRQlKBobHRJGLB8CPh8RUWM1NUY3KCk//EABkBAAMBAQEAAAAAAAAAAAAAAAABAgMFBP/EAB4RAQEAAgIDAQEAAAAAAAAAAAABAhEhMQMSQRNR/9oADAMBAAIRAxEAPwDtIga4aEg8DRBGDXJcBsGuK6KpYsf6VYsZPDOPlViFTVqqpNALZEJkweVMNL0e4v5NkbIu7q9NNM0JbiJ7q4YiNfhVebVprK1s7KW3jPlklG7hg7fSmVumfk9jZ4nRTcRlSPMQOQpunsrY+7745JnYHDbuGPwrSTC3GPFbfniATmgl1Q+IFCZG7bgDn6iq1IymWWU4ZTUPZW5giEtqTOpPw7fMopLLaTREiSN0PZlxXq+8BsEqAfrXzwVdCkyh1P3hnIo9S/Wzt5A6HvVDoc8613tboq2My3FqmLeTgQPst+1Zd14ZqbNNpZZuBSh747mmVhCxgFAlTxpxp2VtgQTx5nNIyXYfvp9KlU+OvepQBbSHP41TI7B66FVyfFQFqO1GwvJO6KSM/CMCgoxnlTrREb3lSq7mHIYoDX2EQtreNWK5Ax3IpasxlumnJ5cM0fYAy3bRyfCRg0JdWnuNy8ci5ic5z2FMt86FwzNdkIWHfzHh+NDxTLHdgtKXIbBJriISWbMYstuXhgcMV80/SG8Dxp5jG5PL0oBvLNA/+Jj6MeNVLq2JVjj4kn4Qc0t1C3Aj3ROxwKDgieC3acHBQjO2gvWGt3eG6iure+i5KxU/dIB/asFIxBNbTU43SzN2hGTwzkHnyrHTL5jnmeJoOSToOzHNNbJyLIeXp1pWwFNbMD3JSOgNI2R95bvUoPf6GpVaJoVFcuMmrFAr44Gak1sUR25Na/2QtlKTy7fOBtXPbrSCyKiABwMGn+jz+CrrDwIHBc86ZNHb2mx12RlRnJJoyMxXYclQyq2M+oqpZJLiLYvlwMFqvSJRaLFGMqFwAetXIwzt+qEezsoFRnRVX9aAk1Sylk8KDzs3L1ofWhchCI57ODHAKyl2of2a0a5M63d6RtQnZ5NpY9/lS5vCpqT2rnU9TFszRNEu4D4c1zY6uTEbW6sdsEo25A6Gh/a+xkbVR4QOZgNoHflVdrofh30TxR3kcaMC7PPwqemnGUNvBLeztzC+fEhbGe+DwrFXAO9twGc1utQkjSzuhFuaOYAjbzGOdYq5HnJ24Boox+giuedM7QYsj/4mgSM01gTbY/8Aof0pKedcf7NSvnD7tSrJsBEueIFctGN3IVbyqtiM86gxkZUoAFGcY9BTjQyN+yTaHBzu9KQwEE4ZsCjLLxLe6LkjwhzyedMPRIJoZY3S2+JeBBGMUWowAO1Zf2b1B7i7/wATy+MC3PgccK1FaYPJ5Jq6D3c0FsniyhfThxqvTLp7yJpmAWMnEY6kdzSX2gllluo4VikfdwTYM5ppKYVtVhezlCIAEwBlfkc8DRvlVx4gH2qg8QRTJIiSRAsNxwTxHKgk1IzaechVlxhh/Wl+rTubhs+9yKPhM46ih7Yuzgsu3hk4rO3db4TU00c7RjTbeQgFXQqQozxrK3EYZz1rXWciDTEhdA6YJbuMk4rNXSKspMZJRjkE0UY7+lzQrjPKnyWqJpv2SRETy9KVMBitDkf7Ld9oz4J/Skp474R/s1K63fy1KYaZTkc6rfnzrpelcyfFSC2AjODV0bESgSAkBsCh4u5pgba5Fv48sDBC2VYjlj+lMGUepJHqtgY4wkZbwyoPQ8P1rWm5eHyOcoeRrziFTPf2+WIYOqr3yTXprwiSPO0Nw4jqKcRlqdurZUmmjn5MilVHz5n8qLlUMhBXd6UjZ47dSVlIC8QOxoNtfliJDeboCDTmWppGXjtu4r1a1Ku25FD5zktnhS21geWZIlHmcgDFWTXk1+26OGWTB57cL9adezlptnaVnSR1GDs4hD23d/lSk20uWor1C3ksITdBSN3hwlRx5Dme3EkVn7gkue3YV6HPDHcQvDModGGGBpBP7MZ/4NwMAcAy9adx/jPDyT6ybkgdadRN/AEOCR4R4Z9KqutB1CFSxgLqOqEN/nV2P4LH/bI/Kp1Y1ll6eX4HapVmf5vyqUG2Z0CeGPxLue3hVThvPuI+g/KrYdFtpMHxLhgeRKBc/IcTTSzs55SrmIyHOYw/T+YjuadWlibU+JKPFuG4AjoPShNui/S/ZmztZUuLlnkK8VjfBAPT504vZ4ooy8uNo5560Lf3y2agyAySn4Y1GSap06zvL2VbzUF2/wDJh+4D1Prj6U02faH0zSIJNVbUZYCmCTEhHX72OnyrQrAksOyZMgH5V0qPw8oAHKrhnliqkZZ5bLLvRo7gYE0y/iCB9av0/S7XT13Rpul+1K3Fj+w9KNqEA86vUiLnleKWXVi+ozBboslqvHYrY3/P0q+B4zBttgIbWMYDgbRgdvT1rmKf3+aRYj/DRnaXH226gegr5dKbq8W04eCiCSQfe44UfLgTSVeeKuhuE938RVxFuwmebZP9TXaziS4aJOIT4z2PahNRyklrgEiMtIE6MwGAPq1XWNsYYQrcWzuY/eY8zRulqa2LoHUtPivInCkJKQQHxz+dGsCw7VwYwceUUVON08l/3J1z/ok/+gqV6/mpS9Wn65BIQsSbRxPTPWl+paolmfDiBlu3+FR09flQl1qzybrfT1LSYy79EH7+lUW1nGjAziSaSXgCOZJ/Wo20mH2jrKAwMrO4lvZeLuOOB6elN7byjzcyaSSkeOIQDheBYZGfXI5/KnFvNEE4Z9SaePafJLoXUqn3iPGc1IrhJCcdOtabjH1q6lWsSTSQJHbOFEpILDmRj8hy+tValftcypYWZZTKcSzj7CdcevQVddXMSskKDy5C5HIAHJH5VNyXjhZRFjbJpunJCvFYUJJ7nmT9c0Lo85nlaaRss1rAWPqQx/rV19dxGwn5+ZGUfiMUi0adobQsx8502BjkfaUEGjcEwvOzy/BlvrOFM8QzMeygqf1wPxphSe2uFu9UinRiI4rXBHcuQR9Np+tHy3ka9SKNwrjehJYDnXzcKXNqManCoST9rIqt74HO5jx6AUXM54rTbcO9Sk/vqd2/KpS91fizccggRQp2gLgqOp70THdt4aFCAVyc+p4VKlQ9AgXKkJGnlUdM5+dWrd8gDwHSpUoDuW6LFVBqi5viQtpanDvnLdhjJNSpSDh2SHwyDtymMcyR1PzoMzBJtzHzDqTxPqalSgCLy7/hFQHAZhk9uIqmKZYxdLjHkKgemc1KlAF6BJs02NjxaQZB9On6Gr55yc7jnsO1fKlMBTOFJ5ZFVPdqcceVSpSDn3lO4+tfalSgP//Z"/>
          <p:cNvSpPr>
            <a:spLocks noChangeAspect="1" noChangeArrowheads="1"/>
          </p:cNvSpPr>
          <p:nvPr/>
        </p:nvSpPr>
        <p:spPr bwMode="auto">
          <a:xfrm>
            <a:off x="155575" y="-547688"/>
            <a:ext cx="1076325" cy="1143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28" name="AutoShape 4" descr="data:image/jpeg;base64,/9j/4AAQSkZJRgABAQAAAQABAAD/2wCEAAkGBwgHBgkIBwgKCgkLDRYPDQwMDRsUFRAWIB0iIiAdHx8kKDQsJCYxJx8fLT0tMTU3Ojo6Iys/RD84QzQ5OjcBCgoKDQwNGg8PGjclHyU3Nzc3Nzc3Nzc3Nzc3Nzc3Nzc3Nzc3Nzc3Nzc3Nzc3Nzc3Nzc3Nzc3Nzc3Nzc3Nzc3N//AABEIAHgAcQMBIgACEQEDEQH/xAAbAAACAwEBAQAAAAAAAAAAAAAEBQADBgIHAf/EAD0QAAIBAwIEAwUGBAMJAAAAAAECAwAEEQUSITFBURMiYQYUMnGRQlKBobHRJGLB8CPh8RUWM1NUY3KCk//EABkBAAMBAQEAAAAAAAAAAAAAAAABAgMFBP/EAB4RAQEAAgIDAQEAAAAAAAAAAAABAhEhMQMSQRNR/9oADAMBAAIRAxEAPwDtIga4aEg8DRBGDXJcBsGuK6KpYsf6VYsZPDOPlViFTVqqpNALZEJkweVMNL0e4v5NkbIu7q9NNM0JbiJ7q4YiNfhVebVprK1s7KW3jPlklG7hg7fSmVumfk9jZ4nRTcRlSPMQOQpunsrY+7745JnYHDbuGPwrSTC3GPFbfniATmgl1Q+IFCZG7bgDn6iq1IymWWU4ZTUPZW5giEtqTOpPw7fMopLLaTREiSN0PZlxXq+8BsEqAfrXzwVdCkyh1P3hnIo9S/Wzt5A6HvVDoc8613tboq2My3FqmLeTgQPst+1Zd14ZqbNNpZZuBSh747mmVhCxgFAlTxpxp2VtgQTx5nNIyXYfvp9KlU+OvepQBbSHP41TI7B66FVyfFQFqO1GwvJO6KSM/CMCgoxnlTrREb3lSq7mHIYoDX2EQtreNWK5Ax3IpasxlumnJ5cM0fYAy3bRyfCRg0JdWnuNy8ci5ic5z2FMt86FwzNdkIWHfzHh+NDxTLHdgtKXIbBJriISWbMYstuXhgcMV80/SG8Dxp5jG5PL0oBvLNA/+Jj6MeNVLq2JVjj4kn4Qc0t1C3Aj3ROxwKDgieC3acHBQjO2gvWGt3eG6iure+i5KxU/dIB/asFIxBNbTU43SzN2hGTwzkHnyrHTL5jnmeJoOSToOzHNNbJyLIeXp1pWwFNbMD3JSOgNI2R95bvUoPf6GpVaJoVFcuMmrFAr44Gak1sUR25Na/2QtlKTy7fOBtXPbrSCyKiABwMGn+jz+CrrDwIHBc86ZNHb2mx12RlRnJJoyMxXYclQyq2M+oqpZJLiLYvlwMFqvSJRaLFGMqFwAetXIwzt+qEezsoFRnRVX9aAk1Sylk8KDzs3L1ofWhchCI57ODHAKyl2of2a0a5M63d6RtQnZ5NpY9/lS5vCpqT2rnU9TFszRNEu4D4c1zY6uTEbW6sdsEo25A6Gh/a+xkbVR4QOZgNoHflVdrofh30TxR3kcaMC7PPwqemnGUNvBLeztzC+fEhbGe+DwrFXAO9twGc1utQkjSzuhFuaOYAjbzGOdYq5HnJ24Boox+giuedM7QYsj/4mgSM01gTbY/8Aof0pKedcf7NSvnD7tSrJsBEueIFctGN3IVbyqtiM86gxkZUoAFGcY9BTjQyN+yTaHBzu9KQwEE4ZsCjLLxLe6LkjwhzyedMPRIJoZY3S2+JeBBGMUWowAO1Zf2b1B7i7/wATy+MC3PgccK1FaYPJ5Jq6D3c0FsniyhfThxqvTLp7yJpmAWMnEY6kdzSX2gllluo4VikfdwTYM5ppKYVtVhezlCIAEwBlfkc8DRvlVx4gH2qg8QRTJIiSRAsNxwTxHKgk1IzaechVlxhh/Wl+rTubhs+9yKPhM46ih7Yuzgsu3hk4rO3db4TU00c7RjTbeQgFXQqQozxrK3EYZz1rXWciDTEhdA6YJbuMk4rNXSKspMZJRjkE0UY7+lzQrjPKnyWqJpv2SRETy9KVMBitDkf7Ld9oz4J/Skp474R/s1K63fy1KYaZTkc6rfnzrpelcyfFSC2AjODV0bESgSAkBsCh4u5pgba5Fv48sDBC2VYjlj+lMGUepJHqtgY4wkZbwyoPQ8P1rWm5eHyOcoeRrziFTPf2+WIYOqr3yTXprwiSPO0Nw4jqKcRlqdurZUmmjn5MilVHz5n8qLlUMhBXd6UjZ47dSVlIC8QOxoNtfliJDeboCDTmWppGXjtu4r1a1Ku25FD5zktnhS21geWZIlHmcgDFWTXk1+26OGWTB57cL9adezlptnaVnSR1GDs4hD23d/lSk20uWor1C3ksITdBSN3hwlRx5Dme3EkVn7gkue3YV6HPDHcQvDModGGGBpBP7MZ/4NwMAcAy9adx/jPDyT6ybkgdadRN/AEOCR4R4Z9KqutB1CFSxgLqOqEN/nV2P4LH/bI/Kp1Y1ll6eX4HapVmf5vyqUG2Z0CeGPxLue3hVThvPuI+g/KrYdFtpMHxLhgeRKBc/IcTTSzs55SrmIyHOYw/T+YjuadWlibU+JKPFuG4AjoPShNui/S/ZmztZUuLlnkK8VjfBAPT504vZ4ooy8uNo5560Lf3y2agyAySn4Y1GSap06zvL2VbzUF2/wDJh+4D1Prj6U02faH0zSIJNVbUZYCmCTEhHX72OnyrQrAksOyZMgH5V0qPw8oAHKrhnliqkZZ5bLLvRo7gYE0y/iCB9av0/S7XT13Rpul+1K3Fj+w9KNqEA86vUiLnleKWXVi+ozBboslqvHYrY3/P0q+B4zBttgIbWMYDgbRgdvT1rmKf3+aRYj/DRnaXH226gegr5dKbq8W04eCiCSQfe44UfLgTSVeeKuhuE938RVxFuwmebZP9TXaziS4aJOIT4z2PahNRyklrgEiMtIE6MwGAPq1XWNsYYQrcWzuY/eY8zRulqa2LoHUtPivInCkJKQQHxz+dGsCw7VwYwceUUVON08l/3J1z/ok/+gqV6/mpS9Wn65BIQsSbRxPTPWl+paolmfDiBlu3+FR09flQl1qzybrfT1LSYy79EH7+lUW1nGjAziSaSXgCOZJ/Wo20mH2jrKAwMrO4lvZeLuOOB6elN7byjzcyaSSkeOIQDheBYZGfXI5/KnFvNEE4Z9SaePafJLoXUqn3iPGc1IrhJCcdOtabjH1q6lWsSTSQJHbOFEpILDmRj8hy+tValftcypYWZZTKcSzj7CdcevQVddXMSskKDy5C5HIAHJH5VNyXjhZRFjbJpunJCvFYUJJ7nmT9c0Lo85nlaaRss1rAWPqQx/rV19dxGwn5+ZGUfiMUi0adobQsx8502BjkfaUEGjcEwvOzy/BlvrOFM8QzMeygqf1wPxphSe2uFu9UinRiI4rXBHcuQR9Np+tHy3ka9SKNwrjehJYDnXzcKXNqManCoST9rIqt74HO5jx6AUXM54rTbcO9Sk/vqd2/KpS91fizccggRQp2gLgqOp70THdt4aFCAVyc+p4VKlQ9AgXKkJGnlUdM5+dWrd8gDwHSpUoDuW6LFVBqi5viQtpanDvnLdhjJNSpSDh2SHwyDtymMcyR1PzoMzBJtzHzDqTxPqalSgCLy7/hFQHAZhk9uIqmKZYxdLjHkKgemc1KlAF6BJs02NjxaQZB9On6Gr55yc7jnsO1fKlMBTOFJ5ZFVPdqcceVSpSDn3lO4+tfalSgP//Z"/>
          <p:cNvSpPr>
            <a:spLocks noChangeAspect="1" noChangeArrowheads="1"/>
          </p:cNvSpPr>
          <p:nvPr/>
        </p:nvSpPr>
        <p:spPr bwMode="auto">
          <a:xfrm>
            <a:off x="155575" y="-547688"/>
            <a:ext cx="1076325" cy="1143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30" name="AutoShape 6" descr="data:image/jpeg;base64,/9j/4AAQSkZJRgABAQAAAQABAAD/2wCEAAkGBwgHBgkIBwgKCgkLDRYPDQwMDRsUFRAWIB0iIiAdHx8kKDQsJCYxJx8fLT0tMTU3Ojo6Iys/RD84QzQ5OjcBCgoKDQwNGg8PGjclHyU3Nzc3Nzc3Nzc3Nzc3Nzc3Nzc3Nzc3Nzc3Nzc3Nzc3Nzc3Nzc3Nzc3Nzc3Nzc3Nzc3N//AABEIAHgAcQMBIgACEQEDEQH/xAAbAAACAwEBAQAAAAAAAAAAAAAEBQADBgIHAf/EAD0QAAIBAwIEAwUGBAMJAAAAAAECAwAEEQUSITFBURMiYQYUMnGRQlKBobHRJGLB8CPh8RUWM1NUY3KCk//EABkBAAMBAQEAAAAAAAAAAAAAAAABAgMFBP/EAB4RAQEAAgIDAQEAAAAAAAAAAAABAhEhMQMSQRNR/9oADAMBAAIRAxEAPwDtIga4aEg8DRBGDXJcBsGuK6KpYsf6VYsZPDOPlViFTVqqpNALZEJkweVMNL0e4v5NkbIu7q9NNM0JbiJ7q4YiNfhVebVprK1s7KW3jPlklG7hg7fSmVumfk9jZ4nRTcRlSPMQOQpunsrY+7745JnYHDbuGPwrSTC3GPFbfniATmgl1Q+IFCZG7bgDn6iq1IymWWU4ZTUPZW5giEtqTOpPw7fMopLLaTREiSN0PZlxXq+8BsEqAfrXzwVdCkyh1P3hnIo9S/Wzt5A6HvVDoc8613tboq2My3FqmLeTgQPst+1Zd14ZqbNNpZZuBSh747mmVhCxgFAlTxpxp2VtgQTx5nNIyXYfvp9KlU+OvepQBbSHP41TI7B66FVyfFQFqO1GwvJO6KSM/CMCgoxnlTrREb3lSq7mHIYoDX2EQtreNWK5Ax3IpasxlumnJ5cM0fYAy3bRyfCRg0JdWnuNy8ci5ic5z2FMt86FwzNdkIWHfzHh+NDxTLHdgtKXIbBJriISWbMYstuXhgcMV80/SG8Dxp5jG5PL0oBvLNA/+Jj6MeNVLq2JVjj4kn4Qc0t1C3Aj3ROxwKDgieC3acHBQjO2gvWGt3eG6iure+i5KxU/dIB/asFIxBNbTU43SzN2hGTwzkHnyrHTL5jnmeJoOSToOzHNNbJyLIeXp1pWwFNbMD3JSOgNI2R95bvUoPf6GpVaJoVFcuMmrFAr44Gak1sUR25Na/2QtlKTy7fOBtXPbrSCyKiABwMGn+jz+CrrDwIHBc86ZNHb2mx12RlRnJJoyMxXYclQyq2M+oqpZJLiLYvlwMFqvSJRaLFGMqFwAetXIwzt+qEezsoFRnRVX9aAk1Sylk8KDzs3L1ofWhchCI57ODHAKyl2of2a0a5M63d6RtQnZ5NpY9/lS5vCpqT2rnU9TFszRNEu4D4c1zY6uTEbW6sdsEo25A6Gh/a+xkbVR4QOZgNoHflVdrofh30TxR3kcaMC7PPwqemnGUNvBLeztzC+fEhbGe+DwrFXAO9twGc1utQkjSzuhFuaOYAjbzGOdYq5HnJ24Boox+giuedM7QYsj/4mgSM01gTbY/8Aof0pKedcf7NSvnD7tSrJsBEueIFctGN3IVbyqtiM86gxkZUoAFGcY9BTjQyN+yTaHBzu9KQwEE4ZsCjLLxLe6LkjwhzyedMPRIJoZY3S2+JeBBGMUWowAO1Zf2b1B7i7/wATy+MC3PgccK1FaYPJ5Jq6D3c0FsniyhfThxqvTLp7yJpmAWMnEY6kdzSX2gllluo4VikfdwTYM5ppKYVtVhezlCIAEwBlfkc8DRvlVx4gH2qg8QRTJIiSRAsNxwTxHKgk1IzaechVlxhh/Wl+rTubhs+9yKPhM46ih7Yuzgsu3hk4rO3db4TU00c7RjTbeQgFXQqQozxrK3EYZz1rXWciDTEhdA6YJbuMk4rNXSKspMZJRjkE0UY7+lzQrjPKnyWqJpv2SRETy9KVMBitDkf7Ld9oz4J/Skp474R/s1K63fy1KYaZTkc6rfnzrpelcyfFSC2AjODV0bESgSAkBsCh4u5pgba5Fv48sDBC2VYjlj+lMGUepJHqtgY4wkZbwyoPQ8P1rWm5eHyOcoeRrziFTPf2+WIYOqr3yTXprwiSPO0Nw4jqKcRlqdurZUmmjn5MilVHz5n8qLlUMhBXd6UjZ47dSVlIC8QOxoNtfliJDeboCDTmWppGXjtu4r1a1Ku25FD5zktnhS21geWZIlHmcgDFWTXk1+26OGWTB57cL9adezlptnaVnSR1GDs4hD23d/lSk20uWor1C3ksITdBSN3hwlRx5Dme3EkVn7gkue3YV6HPDHcQvDModGGGBpBP7MZ/4NwMAcAy9adx/jPDyT6ybkgdadRN/AEOCR4R4Z9KqutB1CFSxgLqOqEN/nV2P4LH/bI/Kp1Y1ll6eX4HapVmf5vyqUG2Z0CeGPxLue3hVThvPuI+g/KrYdFtpMHxLhgeRKBc/IcTTSzs55SrmIyHOYw/T+YjuadWlibU+JKPFuG4AjoPShNui/S/ZmztZUuLlnkK8VjfBAPT504vZ4ooy8uNo5560Lf3y2agyAySn4Y1GSap06zvL2VbzUF2/wDJh+4D1Prj6U02faH0zSIJNVbUZYCmCTEhHX72OnyrQrAksOyZMgH5V0qPw8oAHKrhnliqkZZ5bLLvRo7gYE0y/iCB9av0/S7XT13Rpul+1K3Fj+w9KNqEA86vUiLnleKWXVi+ozBboslqvHYrY3/P0q+B4zBttgIbWMYDgbRgdvT1rmKf3+aRYj/DRnaXH226gegr5dKbq8W04eCiCSQfe44UfLgTSVeeKuhuE938RVxFuwmebZP9TXaziS4aJOIT4z2PahNRyklrgEiMtIE6MwGAPq1XWNsYYQrcWzuY/eY8zRulqa2LoHUtPivInCkJKQQHxz+dGsCw7VwYwceUUVON08l/3J1z/ok/+gqV6/mpS9Wn65BIQsSbRxPTPWl+paolmfDiBlu3+FR09flQl1qzybrfT1LSYy79EH7+lUW1nGjAziSaSXgCOZJ/Wo20mH2jrKAwMrO4lvZeLuOOB6elN7byjzcyaSSkeOIQDheBYZGfXI5/KnFvNEE4Z9SaePafJLoXUqn3iPGc1IrhJCcdOtabjH1q6lWsSTSQJHbOFEpILDmRj8hy+tValftcypYWZZTKcSzj7CdcevQVddXMSskKDy5C5HIAHJH5VNyXjhZRFjbJpunJCvFYUJJ7nmT9c0Lo85nlaaRss1rAWPqQx/rV19dxGwn5+ZGUfiMUi0adobQsx8502BjkfaUEGjcEwvOzy/BlvrOFM8QzMeygqf1wPxphSe2uFu9UinRiI4rXBHcuQR9Np+tHy3ka9SKNwrjehJYDnXzcKXNqManCoST9rIqt74HO5jx6AUXM54rTbcO9Sk/vqd2/KpS91fizccggRQp2gLgqOp70THdt4aFCAVyc+p4VKlQ9AgXKkJGnlUdM5+dWrd8gDwHSpUoDuW6LFVBqi5viQtpanDvnLdhjJNSpSDh2SHwyDtymMcyR1PzoMzBJtzHzDqTxPqalSgCLy7/hFQHAZhk9uIqmKZYxdLjHkKgemc1KlAF6BJs02NjxaQZB9On6Gr55yc7jnsO1fKlMBTOFJ5ZFVPdqcceVSpSDn3lO4+tfalSgP//Z"/>
          <p:cNvSpPr>
            <a:spLocks noChangeAspect="1" noChangeArrowheads="1"/>
          </p:cNvSpPr>
          <p:nvPr/>
        </p:nvSpPr>
        <p:spPr bwMode="auto">
          <a:xfrm>
            <a:off x="155575" y="-547688"/>
            <a:ext cx="1076325" cy="1143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32" name="AutoShape 8" descr="data:image/jpeg;base64,/9j/4AAQSkZJRgABAQAAAQABAAD/2wCEAAkGBxQTEhQUExQVFhUXGBcYGBgXFxcXFxgXFBUXFxcaFxQYHCggGBwlHBQUITEhJSkrLi4uFx8zODMsNygtLiwBCgoKDg0OGhAQGywlICQsLCwsLCwsLCwsLCwsLCwsLCwsLCwsLCwsLCwsLCwsLCwsLCwsLCwsLCwsLCwsLCwsLP/AABEIAOcA2gMBIgACEQEDEQH/xAAbAAABBQEBAAAAAAAAAAAAAAAEAAIDBQYBB//EADwQAAEDAwMCAwcBBwMDBQAAAAEAAhEDBCEFEjFBUSJhcQYTMoGRobHRFCNCUsHh8DOC8WKishUkJXOS/8QAGQEBAQEBAQEAAAAAAAAAAAAAAAECAwQF/8QAIxEBAQACAgMAAgIDAAAAAAAAAAECESExAxJBIoFCURNhcf/aAAwDAQACEQMRAD8A4G8fRdDOfJSgKVoXxX0QL28LkotzE0sQDtbkJwGIjrhTBv8AnZOaEDD5BcIP6qUNCe4YQV1V3P8AkJZGVJUbkp9OnP8AVBEzE+ZTyyTwrfTrBpI3DHr/AEC3Gl6XSABDGz3hVLdTbzT3ZBBhGafpdSoCWscRPIB5XoF9pNMkRTnueBCdat92IpQWDMdZ9U0ntucMofZmsJLgGj1Qd5pb2QYJHpyvSWD3jPEI8vwhW0zMYI7EK2M4577eYOpmMjr90h3Xous+z7arRtAa4fdZu59mKzchsjyU1VmcrOjomn7TKsqun1G8scPUIR7Iwo2Fccz3/Cj7IkjhMcEAoP3TQUQ5qZCCCeg9URZnPqmtxlFWDMoCdvHkqOq8bj6n8rUCgY3QY4nofms7WcNx9T080BxCQTimygRKQUdUpu9BOE5rVE16lDkDtqRZhOBT2ZwgEp2xc6AJKvLHQXDNSBPA6q30K1awbiACeJyf7I00t9UPMloOPMhEQ2mk7WhzhycK8sqDgOAPRU+uX+WNaeJJhWum325o3TK1Nbc8/b1EfspM73F3kMD7ZTfdspDjqlWu/wCUT58AKuu7gvEDxO8uAtWydMY45XvpYOvRujp3RLXgiRkLMe8dtAJk9uiudLbtZ4jjskyq5+OScDhUCjrlwMg46hRm4bOAPr/RStqNeOVd7c9a50kLQegVDrfs4x7S6mNrhmO6vwurVm2ccrjeHkNRhBhQuC1ftZpQa/czrkjtlZdzcri9ku5tAWqIhEPCiLVFRniEZp7STlDwjNMGUFnvMRPHTp9Fk658TvU/lat2AfRYuvUO52Op6+aC6dUTRUymFcHKDlV6YKi7VCiAQTh6kbVULQpGIDat86pG48QMADj0CmsmlzgEFTb5LQ6BaEkEjAKC/sgABIJP4RdzXIAIwmNuBloGPRBanXOwTzPbpCqK1ztzgc8q0oVy0cwJ7KstM/dOqVxwoq2fX3DnCHq7oAYCB1J6qOxfucAOP85RurXQa0D4TkZI+0KoApNiJ5Pmr60c3YC4wstTuieslWdvdkAShZtYvtWT4d315K61zWjGP8ygn3ojmCgK+oNBzkoml5+2xtAlMvdYAwFn2Vy4yBHzVhqFq3YyDmMweU2esWFX3ddmRJjuvO7vDiOxK1dhU2uEOPX8LK6iDvM4MlFk0G3phck4JsKK4CjtKdyq+EbprcnKC0r1BCw1esdzvU/lbSsMHvCwNY+J3qfyqNFK6FyV2VA16jaVJUKjCCVqkYo2uU7YxKAi3BwtNp1SBA5KztsMhayzstjQ53J4QcFXxBWl3Z72AxmP6Kst6UuwtJZOkQrOWM7qbY+iNjs4RFSjIkDqrPVNLky0YVfSDqfxSGzHf7I1LtDagtMnmUPrdyXlvkFcv0tzjuHHnj7JjdHMguhDcV1ppT3NDgjrfTnD4j/VWzXQIAQtV7ifJBUXdqRJKqjzxK0taiTk9eiq2W53RGSoqNtMtbPAOVYWr9zWyUQdOe6i7GQMIDQ6oiCJLfOM91U2ZeNLJ6Rws1cOL3Z5W29oqP7oOjk5WOrUyOO3RCXYAhc2p6bBUVGWo/S25KBRmlzJQHVOD6Fed1z4nep/K9GuR4T6Lzau3xO9T+VrFGoATgE2U8LKmvUYCkcuDlA9jVO1nCltKUxCe+iQchBZ+z1sH1QFsazR8J4WY9nKe127hbABroVZt0FdRDRDQjLPAJUjbRo4UF/cBjIbyTA+autOdy9uIKY4EqK8s2u244Mp2nUC1niMuOT81ytd52gZWvnLnN+34iWtTagCrbq7qAY5VFfX1URLip7RqeK/20daq0YQNW6A4H2WZ/bHzkmStOLaKO6MxJ+iz27STEFX1BoJHQc+qr2661pkCD6dlVXNcyfND07iiD+8cR6AlRptdP8AaVrgN5goGswMuZZllTI+fKz9K4okt2v5WkqUf3bDMuaftyFdszGS8LbXKAfbkjoJH0Xn1w84hehXTh+yyTgtB+vRYO9gnAVyZ8fVAOUTlM4JhasuiMhF6c1DwjNMHmgMuPgPovM658TvU/lemXI8Dl5pWd4nY6n8rWKNSAnhc2FOa09llTXBMAUr2FMawoLCyOBhWLCDygbdpaPspGEg5QW1i8FwjhXNC6O8Nn/hZ223dOi0VgwkgkCRjpwguXXc8BRMtNzg53A4TrO35mURVb8IGFvvmuFsnGKdBXFXactJJ4gT6Z6I0Lj+MLdm4443VZm+/bHgllNrO0uaT9Fmb+1u5mo/5Aj+i3Fzb1zIa+PohqXs9Jmq8nyGFz09MzknNUWg6VUquaXRsacnv5BbetSBYW9wQu29BrGhrRAHRSLpMdRwzz3Xluo28OdPQlS6VZUDTJqyTPEYVn7SUdtY45yrKxt6bqYhs4z69VyerbMHT7cvaGNMTmMGB5rcU7VgobWYxOeVFStmMBLWAGOVDb1XPfjiESzZ9zcN9wGOJlZG7d0meYK1N3RLhkS2PosxXoxz3RZNK4lNKlqMyoy1RTIR2msxKDhWWlU5HHVBLd/A70XmVZw3H1P5XqF7TOx2OhXl9b4j6n8rURstqeAuyuhZVG9qaGqRxTWlAYx4IE9Au1ahdwh6blPTqwgO0msQRIwtTpLAHbjwRj9YWKoXOe2Vp7Gru2zhpwD6KpZuNRTcCMGVE2S/yCpdKqAVnhzsA47FaFi3OXmynockkkujk4Sq2/1VrPXpHVc1m82tgLPW1F1Wq1onzPYdVzyy+R6MPHNbrT6U6o5m+py7IbEQOkjujkNVDmNApt3QIgmDAHcoanrNPIfLHDlrufkeq1LpysuXMV3tLYuqO8I4GTxx2VFpV86k8NMwVZ6jrRLiWHuI6AKmIJyclcr29WMsmq0l1cENHmmezjzvMgnzKpqFwY2lHaK8isyDgzPok7MuqsrqGPLZ8JlZy9EkkcLVaxp5f4hnHH6LJ3TYKWaMLuAyxMLFNCaAo0hdSV1o9odvRVLgtBpdIimEEeoMik4ryGs3xO9T+V7LfsPuX+hXj9cnc71P5Vg164Uz3iReoHPTUx71GaiApiLpMBA7qvY9T03kZCBVmEOgK3o3TqVMRzPXogKd5mWxPnlOoB9UgZJKC0sLww3AmY3ep6reUfhHosBfU/d0gP5SCT81rrG8Oxp6ELWN1XLyY3KcLRMqOgJlOuCFG+oSQF0uXDhMbtmdWvPFBnCm9mb6mN58RcTAgE47KbW7QOdSbGXOgxzHWVfWtqym0NY0ADt37rGMu3fPKSB//VWf9X0VZqV3bPBNRhOMHg/lXVagCDAH6ql1Kg0NhzAT6SmW/rPjmN6Zb9oYCQ0GFC2u4mAMI+5oyZDAB5CAh2N2nhYdzrbJk9Fb6UP3tP1z6Qqui6BwrPTZIqOHLWGPInAVS9L114d3URPzVFqzWPMs5EyERpt6X0Gl4yCWu7+RVfdGHkjjqiSSK5JdqPmITN6jROV7pFTwgFUD3q50ivDUBWr1IoPheNVn+J2DyfyvYdUqk0Xec/heQ1qfid6n8qjTNTyowE8ZUDHpikeFEgkYeEUHSEK0Ii3OQgjBz6ZVnpl6WmQhmNBLgOU228MygsNXui9p7DH1V37I3XvLcNdy3H6LHanVOwAT+q0XsM/NRnUBp+ZVStGXlnpKlbccFOrUpGEDVoObwicVb0mhxDjyOPKUYFS07vAxB/RG09QEZ5W8co454X4NKrb5j3cBFNuwobq9ATKyphMpemdvKbyIPT0VVUpkFWV9cZweSg3Huub0o2BaKztntpPDW5cxpBMZLiY+ir9FshUfLiA0dOrvIDtha8wcLUm3LyZ64ZbXLcW7aYBJJBB8yIk+XKqnkkT2/C2Ws6f76mW43ctJ6H+6xZouy13h2mHfL8plNVfHl7QKU1TubPHCjKy6IXOVppZ8PCrSFb6Y3woJ7upFJ+ORAwvKK58TvU/leqXv+m9eV3DRud6n8qjQhOaUmhdAUDKqjhTPXBTQcphTMC41vktV7N+ze6KtceH+Fn9XfoqlsnbPWVvUc11QNMDExA/umPnlelvs2NERgdBx9FV3eg037nRtPl39E0kylYFzdxE8Ban2MYJqOHcCfNZ6/s3McQB1gR1W49nNKNvQ8UbnHcfn0RbVyaW7LTB6oWqQDDxH4+qM93LcGCga7K38TWvHSOVquOF57RHaM5Vfe1xJjkLl5WAnw1GeoMfVVVWpJgS5xiAOTORAWHcQL9zev3UNfVOpJVvpvs24w6sYH8jTn/c79Fau9n7fH7oY8z985WpjXO+XGMSL0v8AgaSjtO0qpU8Ti1rRyXGI/VWurV6VIbabAD0DQuaZoVSod9yfAcikCY/3R+Ek5W5amx+iU2QTSlwkg1CIGP5B1CuAFH4abejWtHoAAo6bnPIMFrOx+InzHQLpOHnyvtyIlDXOn03mXNBPdEgLqumJddKZ/s7SM5cJ9MfZVNz7N1QfDtcOmYPzC1xK6p6x0nlyjzy702oz4mEAdYkfUIzTx4VtiJwVXXGkMMmmAw+XB+XRZuDpj5pe2dvR+7f2heWV43O45P5XquqUixrw7BheVV6Z3O9T+Vh2ei0PZNwP7ysxo7AEn+ifV0qhQdNR5e2PhAg/lPdqB+MyZ+AJ1OxkmpWO49uQPkiGW9Vh/wBK3YB/M8Ak/VG0zmNrJPADB+ijDjUIZS5HyACvbOzbTGcnv1Qt05a6e0AFzWl3faMI41QMBDuqTgLnEkq7c7jvtK96qr3UA0xlzjw0f5gIbV9aA8FPNR2APVFaZpu2N5mpy93n/KPJRqT1DaVYOLveVgCZlo6NWhqu3DhJzR0hPYVqRzyy3y7bcKVcC6txxt3dmvZOICa23aDu2t3cTAnHGVKkrpN0kNdbjgAqd09EmthLzwuN1yr9P07a4vfBd0HIHn6oi+vm09oMlzsNaBJMc/lOubsM7k9gm29CTveBvzH/AEg9As/6jd3fyyct6Lid1Tno3o39Sory7l3umfEfiI/hB8+6brF8WAMZ/qP+HyHUpabYCkO55J5JJS35Fk/lf0NrVdjCT0H1KZVudjNzsYVbq7y+tQoj4SS9/o3gfM/hNvZrVxTB8DMv/RLf6THGff8Aqw0+XDe7rwPLojFA0zhuAP8AMKdXFnPsklHUd2TNk9fum0kNvrJlVpa4cjnqF5Rdexd0HvAp7huMGeRODHmvVw0zyiVNezczuDC2do5594RDRhjfLurGnpz3nJx+n5VtaW88gR/RHNaAJ4CxI7ZeTXEBW9iKYxCaWOcYHCIeS4wOE28u20mSVdM+1/Yas4MBmFmL/UKlTFIGCYnp8kbRD7ok5FMHPn6K9tzTp+ENgDGB+Vl03pWaHoPuhvfDqnPeP7q9ZbEA9yuWwI5MzkH9UWt44uGedD+4KeKalSWvWOdytMgpwC6krImySSSVQkHql+2izc4+g6n0T768bSbucfQd1kHb7q5pB07Q7cR02tzHzwsZX464Yb5vTQ6HbuINap8TzLQf4W9ArZIBD/tY977vrs3/AHha6ZtuV2rdIZ7ytXrHPjLG+TWY/Mn5q4ayFVeyx/cn/wCyp/5lXCmM4XO86U9Z224qPI+CiD65ccfRSaXZlrOfE47nnqS7MIXVq22pVAOXUmBvruP6q7piAPRZk3W7dYx0NxCQBTklvTjtwhN2p6SaNoyxPXUk0bCgpF+70UQcq/VtXFPwjLj0C5bd/XkVqOpNpNWZa59zUBedtPz7eSY2m6q478nt2lWrNMc1m4jcARgevQKduskxWLHsoshsQONvcrtnTJEkGOYPMqCq0NA3CXnIHRo6SmWu8uB95Pl0+iJrjhc0W7evPdTMMhRUKXdTLri82V5dSSSWmCSSSQJR1qwbHcmAO5KVaqGNLnGAMlU2h3DripUrmRTHgpA+XxOjzWbfjeOP2pNdoSwNgufUIaI6Rkx2EBEaVbNG54GTA9ABEImq4Al8zDT8lHpf+mHfzS4/NZ/k3b+AxUNrWm+uRPwUqYHz3Eq+WQ01/wD8neN/mpsM+giI68LWTOE7W3so+bZp4kvP/cVbsfPCzvsXU/8AZweWueD/APo/qrjTq25pPnCkvS5491X0aZqXj3H4aTWiO7iJCvFntDrF11dAfCCM+ccLQq49J5O9OJJrnwo+U2zIk3pb00wAoalyOkqWrMd9CJ813egn1SVzef8ACp7N/wCNnLzWHDwMkvP2UVvpx273vJqHmOnzUFowMp7v4jz3RNK4Jbngfdc3pWVNnhEYB5P8RhP0zc98lx92zzgfPug7OuAHO5AHE4krlK5huziTJP8AZVLBF4XS7Y1xa48/50Uln4eeev8AZNaBTZtBkkzKjY+SR2QW9G4J6mApnXSqvfwE6lUV3Wb45Vo2uVFVu0HUrcIZr9ye1SeOLWhWJKlu7wMHKAdXFNipveOrVNswPsnsXxy3bmr1qlchgdDTyPLzWitqjaVNrWgQ0AGI+apK+KhLY2txjMx0TK9QkBww08g8qbauMsGXtyTuIIAcYMHojKF0QAB0jhZwsG4R9EdRqA98JtfWLytdEBZjS3n9u950qU3N+hlWV7Xhv+3/AIVOzDWP6gx6B3WU2kxkmlp7Mv2i4bx4yfqo9I1At982eCSlpbg0VPPr+FSioRWIH8WPkhqNV7O4pF/V7i4+nRWD7goSmA0QOAMKKtcQFds+kt2IqXZmJUFW+J/ihDVHzlDl3PH6Kba9YJNczlx+ak/aDzyg2uA+mUjUxP2UaFG7J6pC6PdAF2SuSgCa8NiMx3UdWsSYlJJBJRqgtjiT9AFM54nbgx1jK6kgcasRypWVIBHVdSQc97x5qVtbr5pJIOVqmY8l2nV2gFJJBXajeHIHJwO2UbTtgxrWDqBLusnlJJA/ULgNLYECMfLklCl5c6CeRISSQBisIgdZk9ceaItrjr2gH5pJIO6g/wALo4jChYd1Jo46fRdSQPsbnwnyx/dCaUN104HsT8+UkkGjbVmPMrlR0SeiSSAaq8/XjyUFWpAnskkgjNXlRG4+q4kga64XRchJJB//2Q=="/>
          <p:cNvSpPr>
            <a:spLocks noChangeAspect="1" noChangeArrowheads="1"/>
          </p:cNvSpPr>
          <p:nvPr/>
        </p:nvSpPr>
        <p:spPr bwMode="auto">
          <a:xfrm>
            <a:off x="155575" y="-1790700"/>
            <a:ext cx="352425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34" name="AutoShape 10" descr="data:image/jpeg;base64,/9j/4AAQSkZJRgABAQAAAQABAAD/2wCEAAkGBxQTEhQUExQVFhUXGBcYGBgXFxcXFxgXFBUXFxcaFxQYHCggGBwlHBQUITEhJSkrLi4uFx8zODMsNygtLiwBCgoKDg0OGhAQGywlICQsLCwsLCwsLCwsLCwsLCwsLCwsLCwsLCwsLCwsLCwsLCwsLCwsLCwsLCwsLCwsLCwsLP/AABEIAOcA2gMBIgACEQEDEQH/xAAbAAABBQEBAAAAAAAAAAAAAAAEAAIDBQYBB//EADwQAAEDAwMCAwcBBwMDBQAAAAEAAhEDBCEFEjFBUSJhcQYTMoGRobHRFCNCUsHh8DOC8WKishUkJXOS/8QAGQEBAQEBAQEAAAAAAAAAAAAAAAECAwQF/8QAIxEBAQACAgMAAgIDAAAAAAAAAAECESExAxJBIoFCURNhcf/aAAwDAQACEQMRAD8A4G8fRdDOfJSgKVoXxX0QL28LkotzE0sQDtbkJwGIjrhTBv8AnZOaEDD5BcIP6qUNCe4YQV1V3P8AkJZGVJUbkp9OnP8AVBEzE+ZTyyTwrfTrBpI3DHr/AEC3Gl6XSABDGz3hVLdTbzT3ZBBhGafpdSoCWscRPIB5XoF9pNMkRTnueBCdat92IpQWDMdZ9U0ntucMofZmsJLgGj1Qd5pb2QYJHpyvSWD3jPEI8vwhW0zMYI7EK2M4577eYOpmMjr90h3Xous+z7arRtAa4fdZu59mKzchsjyU1VmcrOjomn7TKsqun1G8scPUIR7Iwo2Fccz3/Cj7IkjhMcEAoP3TQUQ5qZCCCeg9URZnPqmtxlFWDMoCdvHkqOq8bj6n8rUCgY3QY4nofms7WcNx9T080BxCQTimygRKQUdUpu9BOE5rVE16lDkDtqRZhOBT2ZwgEp2xc6AJKvLHQXDNSBPA6q30K1awbiACeJyf7I00t9UPMloOPMhEQ2mk7WhzhycK8sqDgOAPRU+uX+WNaeJJhWum325o3TK1Nbc8/b1EfspM73F3kMD7ZTfdspDjqlWu/wCUT58AKuu7gvEDxO8uAtWydMY45XvpYOvRujp3RLXgiRkLMe8dtAJk9uiudLbtZ4jjskyq5+OScDhUCjrlwMg46hRm4bOAPr/RStqNeOVd7c9a50kLQegVDrfs4x7S6mNrhmO6vwurVm2ccrjeHkNRhBhQuC1ftZpQa/czrkjtlZdzcri9ku5tAWqIhEPCiLVFRniEZp7STlDwjNMGUFnvMRPHTp9Fk658TvU/lat2AfRYuvUO52Op6+aC6dUTRUymFcHKDlV6YKi7VCiAQTh6kbVULQpGIDat86pG48QMADj0CmsmlzgEFTb5LQ6BaEkEjAKC/sgABIJP4RdzXIAIwmNuBloGPRBanXOwTzPbpCqK1ztzgc8q0oVy0cwJ7KstM/dOqVxwoq2fX3DnCHq7oAYCB1J6qOxfucAOP85RurXQa0D4TkZI+0KoApNiJ5Pmr60c3YC4wstTuieslWdvdkAShZtYvtWT4d315K61zWjGP8ygn3ojmCgK+oNBzkoml5+2xtAlMvdYAwFn2Vy4yBHzVhqFq3YyDmMweU2esWFX3ddmRJjuvO7vDiOxK1dhU2uEOPX8LK6iDvM4MlFk0G3phck4JsKK4CjtKdyq+EbprcnKC0r1BCw1esdzvU/lbSsMHvCwNY+J3qfyqNFK6FyV2VA16jaVJUKjCCVqkYo2uU7YxKAi3BwtNp1SBA5KztsMhayzstjQ53J4QcFXxBWl3Z72AxmP6Kst6UuwtJZOkQrOWM7qbY+iNjs4RFSjIkDqrPVNLky0YVfSDqfxSGzHf7I1LtDagtMnmUPrdyXlvkFcv0tzjuHHnj7JjdHMguhDcV1ppT3NDgjrfTnD4j/VWzXQIAQtV7ifJBUXdqRJKqjzxK0taiTk9eiq2W53RGSoqNtMtbPAOVYWr9zWyUQdOe6i7GQMIDQ6oiCJLfOM91U2ZeNLJ6Rws1cOL3Z5W29oqP7oOjk5WOrUyOO3RCXYAhc2p6bBUVGWo/S25KBRmlzJQHVOD6Fed1z4nep/K9GuR4T6Lzau3xO9T+VrFGoATgE2U8LKmvUYCkcuDlA9jVO1nCltKUxCe+iQchBZ+z1sH1QFsazR8J4WY9nKe127hbABroVZt0FdRDRDQjLPAJUjbRo4UF/cBjIbyTA+autOdy9uIKY4EqK8s2u244Mp2nUC1niMuOT81ytd52gZWvnLnN+34iWtTagCrbq7qAY5VFfX1URLip7RqeK/20daq0YQNW6A4H2WZ/bHzkmStOLaKO6MxJ+iz27STEFX1BoJHQc+qr2661pkCD6dlVXNcyfND07iiD+8cR6AlRptdP8AaVrgN5goGswMuZZllTI+fKz9K4okt2v5WkqUf3bDMuaftyFdszGS8LbXKAfbkjoJH0Xn1w84hehXTh+yyTgtB+vRYO9gnAVyZ8fVAOUTlM4JhasuiMhF6c1DwjNMHmgMuPgPovM658TvU/lemXI8Dl5pWd4nY6n8rWKNSAnhc2FOa09llTXBMAUr2FMawoLCyOBhWLCDygbdpaPspGEg5QW1i8FwjhXNC6O8Nn/hZ223dOi0VgwkgkCRjpwguXXc8BRMtNzg53A4TrO35mURVb8IGFvvmuFsnGKdBXFXactJJ4gT6Z6I0Lj+MLdm4443VZm+/bHgllNrO0uaT9Fmb+1u5mo/5Aj+i3Fzb1zIa+PohqXs9Jmq8nyGFz09MzknNUWg6VUquaXRsacnv5BbetSBYW9wQu29BrGhrRAHRSLpMdRwzz3Xluo28OdPQlS6VZUDTJqyTPEYVn7SUdtY45yrKxt6bqYhs4z69VyerbMHT7cvaGNMTmMGB5rcU7VgobWYxOeVFStmMBLWAGOVDb1XPfjiESzZ9zcN9wGOJlZG7d0meYK1N3RLhkS2PosxXoxz3RZNK4lNKlqMyoy1RTIR2msxKDhWWlU5HHVBLd/A70XmVZw3H1P5XqF7TOx2OhXl9b4j6n8rURstqeAuyuhZVG9qaGqRxTWlAYx4IE9Au1ahdwh6blPTqwgO0msQRIwtTpLAHbjwRj9YWKoXOe2Vp7Gru2zhpwD6KpZuNRTcCMGVE2S/yCpdKqAVnhzsA47FaFi3OXmynockkkujk4Sq2/1VrPXpHVc1m82tgLPW1F1Wq1onzPYdVzyy+R6MPHNbrT6U6o5m+py7IbEQOkjujkNVDmNApt3QIgmDAHcoanrNPIfLHDlrufkeq1LpysuXMV3tLYuqO8I4GTxx2VFpV86k8NMwVZ6jrRLiWHuI6AKmIJyclcr29WMsmq0l1cENHmmezjzvMgnzKpqFwY2lHaK8isyDgzPok7MuqsrqGPLZ8JlZy9EkkcLVaxp5f4hnHH6LJ3TYKWaMLuAyxMLFNCaAo0hdSV1o9odvRVLgtBpdIimEEeoMik4ryGs3xO9T+V7LfsPuX+hXj9cnc71P5Vg164Uz3iReoHPTUx71GaiApiLpMBA7qvY9T03kZCBVmEOgK3o3TqVMRzPXogKd5mWxPnlOoB9UgZJKC0sLww3AmY3ep6reUfhHosBfU/d0gP5SCT81rrG8Oxp6ELWN1XLyY3KcLRMqOgJlOuCFG+oSQF0uXDhMbtmdWvPFBnCm9mb6mN58RcTAgE47KbW7QOdSbGXOgxzHWVfWtqym0NY0ADt37rGMu3fPKSB//VWf9X0VZqV3bPBNRhOMHg/lXVagCDAH6ql1Kg0NhzAT6SmW/rPjmN6Zb9oYCQ0GFC2u4mAMI+5oyZDAB5CAh2N2nhYdzrbJk9Fb6UP3tP1z6Qqui6BwrPTZIqOHLWGPInAVS9L114d3URPzVFqzWPMs5EyERpt6X0Gl4yCWu7+RVfdGHkjjqiSSK5JdqPmITN6jROV7pFTwgFUD3q50ivDUBWr1IoPheNVn+J2DyfyvYdUqk0Xec/heQ1qfid6n8qjTNTyowE8ZUDHpikeFEgkYeEUHSEK0Ii3OQgjBz6ZVnpl6WmQhmNBLgOU228MygsNXui9p7DH1V37I3XvLcNdy3H6LHanVOwAT+q0XsM/NRnUBp+ZVStGXlnpKlbccFOrUpGEDVoObwicVb0mhxDjyOPKUYFS07vAxB/RG09QEZ5W8co454X4NKrb5j3cBFNuwobq9ATKyphMpemdvKbyIPT0VVUpkFWV9cZweSg3Huub0o2BaKztntpPDW5cxpBMZLiY+ir9FshUfLiA0dOrvIDtha8wcLUm3LyZ64ZbXLcW7aYBJJBB8yIk+XKqnkkT2/C2Ws6f76mW43ctJ6H+6xZouy13h2mHfL8plNVfHl7QKU1TubPHCjKy6IXOVppZ8PCrSFb6Y3woJ7upFJ+ORAwvKK58TvU/leqXv+m9eV3DRud6n8qjQhOaUmhdAUDKqjhTPXBTQcphTMC41vktV7N+ze6KtceH+Fn9XfoqlsnbPWVvUc11QNMDExA/umPnlelvs2NERgdBx9FV3eg037nRtPl39E0kylYFzdxE8Ban2MYJqOHcCfNZ6/s3McQB1gR1W49nNKNvQ8UbnHcfn0RbVyaW7LTB6oWqQDDxH4+qM93LcGCga7K38TWvHSOVquOF57RHaM5Vfe1xJjkLl5WAnw1GeoMfVVVWpJgS5xiAOTORAWHcQL9zev3UNfVOpJVvpvs24w6sYH8jTn/c79Fau9n7fH7oY8z985WpjXO+XGMSL0v8AgaSjtO0qpU8Ti1rRyXGI/VWurV6VIbabAD0DQuaZoVSod9yfAcikCY/3R+Ek5W5amx+iU2QTSlwkg1CIGP5B1CuAFH4abejWtHoAAo6bnPIMFrOx+InzHQLpOHnyvtyIlDXOn03mXNBPdEgLqumJddKZ/s7SM5cJ9MfZVNz7N1QfDtcOmYPzC1xK6p6x0nlyjzy702oz4mEAdYkfUIzTx4VtiJwVXXGkMMmmAw+XB+XRZuDpj5pe2dvR+7f2heWV43O45P5XquqUixrw7BheVV6Z3O9T+Vh2ei0PZNwP7ysxo7AEn+ifV0qhQdNR5e2PhAg/lPdqB+MyZ+AJ1OxkmpWO49uQPkiGW9Vh/wBK3YB/M8Ak/VG0zmNrJPADB+ijDjUIZS5HyACvbOzbTGcnv1Qt05a6e0AFzWl3faMI41QMBDuqTgLnEkq7c7jvtK96qr3UA0xlzjw0f5gIbV9aA8FPNR2APVFaZpu2N5mpy93n/KPJRqT1DaVYOLveVgCZlo6NWhqu3DhJzR0hPYVqRzyy3y7bcKVcC6txxt3dmvZOICa23aDu2t3cTAnHGVKkrpN0kNdbjgAqd09EmthLzwuN1yr9P07a4vfBd0HIHn6oi+vm09oMlzsNaBJMc/lOubsM7k9gm29CTveBvzH/AEg9As/6jd3fyyct6Lid1Tno3o39Sory7l3umfEfiI/hB8+6brF8WAMZ/qP+HyHUpabYCkO55J5JJS35Fk/lf0NrVdjCT0H1KZVudjNzsYVbq7y+tQoj4SS9/o3gfM/hNvZrVxTB8DMv/RLf6THGff8Aqw0+XDe7rwPLojFA0zhuAP8AMKdXFnPsklHUd2TNk9fum0kNvrJlVpa4cjnqF5Rdexd0HvAp7huMGeRODHmvVw0zyiVNezczuDC2do5594RDRhjfLurGnpz3nJx+n5VtaW88gR/RHNaAJ4CxI7ZeTXEBW9iKYxCaWOcYHCIeS4wOE28u20mSVdM+1/Yas4MBmFmL/UKlTFIGCYnp8kbRD7ok5FMHPn6K9tzTp+ENgDGB+Vl03pWaHoPuhvfDqnPeP7q9ZbEA9yuWwI5MzkH9UWt44uGedD+4KeKalSWvWOdytMgpwC6krImySSSVQkHql+2izc4+g6n0T768bSbucfQd1kHb7q5pB07Q7cR02tzHzwsZX464Yb5vTQ6HbuINap8TzLQf4W9ArZIBD/tY977vrs3/AHha6ZtuV2rdIZ7ytXrHPjLG+TWY/Mn5q4ayFVeyx/cn/wCyp/5lXCmM4XO86U9Z224qPI+CiD65ccfRSaXZlrOfE47nnqS7MIXVq22pVAOXUmBvruP6q7piAPRZk3W7dYx0NxCQBTklvTjtwhN2p6SaNoyxPXUk0bCgpF+70UQcq/VtXFPwjLj0C5bd/XkVqOpNpNWZa59zUBedtPz7eSY2m6q478nt2lWrNMc1m4jcARgevQKduskxWLHsoshsQONvcrtnTJEkGOYPMqCq0NA3CXnIHRo6SmWu8uB95Pl0+iJrjhc0W7evPdTMMhRUKXdTLri82V5dSSSWmCSSSQJR1qwbHcmAO5KVaqGNLnGAMlU2h3DripUrmRTHgpA+XxOjzWbfjeOP2pNdoSwNgufUIaI6Rkx2EBEaVbNG54GTA9ABEImq4Al8zDT8lHpf+mHfzS4/NZ/k3b+AxUNrWm+uRPwUqYHz3Eq+WQ01/wD8neN/mpsM+giI68LWTOE7W3so+bZp4kvP/cVbsfPCzvsXU/8AZweWueD/APo/qrjTq25pPnCkvS5491X0aZqXj3H4aTWiO7iJCvFntDrF11dAfCCM+ccLQq49J5O9OJJrnwo+U2zIk3pb00wAoalyOkqWrMd9CJ813egn1SVzef8ACp7N/wCNnLzWHDwMkvP2UVvpx273vJqHmOnzUFowMp7v4jz3RNK4Jbngfdc3pWVNnhEYB5P8RhP0zc98lx92zzgfPug7OuAHO5AHE4krlK5huziTJP8AZVLBF4XS7Y1xa48/50Uln4eeev8AZNaBTZtBkkzKjY+SR2QW9G4J6mApnXSqvfwE6lUV3Wb45Vo2uVFVu0HUrcIZr9ye1SeOLWhWJKlu7wMHKAdXFNipveOrVNswPsnsXxy3bmr1qlchgdDTyPLzWitqjaVNrWgQ0AGI+apK+KhLY2txjMx0TK9QkBww08g8qbauMsGXtyTuIIAcYMHojKF0QAB0jhZwsG4R9EdRqA98JtfWLytdEBZjS3n9u950qU3N+hlWV7Xhv+3/AIVOzDWP6gx6B3WU2kxkmlp7Mv2i4bx4yfqo9I1At982eCSlpbg0VPPr+FSioRWIH8WPkhqNV7O4pF/V7i4+nRWD7goSmA0QOAMKKtcQFds+kt2IqXZmJUFW+J/ihDVHzlDl3PH6Kba9YJNczlx+ak/aDzyg2uA+mUjUxP2UaFG7J6pC6PdAF2SuSgCa8NiMx3UdWsSYlJJBJRqgtjiT9AFM54nbgx1jK6kgcasRypWVIBHVdSQc97x5qVtbr5pJIOVqmY8l2nV2gFJJBXajeHIHJwO2UbTtgxrWDqBLusnlJJA/ULgNLYECMfLklCl5c6CeRISSQBisIgdZk9ceaItrjr2gH5pJIO6g/wALo4jChYd1Jo46fRdSQPsbnwnyx/dCaUN104HsT8+UkkGjbVmPMrlR0SeiSSAaq8/XjyUFWpAnskkgjNXlRG4+q4kga64XRchJJB//2Q=="/>
          <p:cNvSpPr>
            <a:spLocks noChangeAspect="1" noChangeArrowheads="1"/>
          </p:cNvSpPr>
          <p:nvPr/>
        </p:nvSpPr>
        <p:spPr bwMode="auto">
          <a:xfrm>
            <a:off x="155575" y="-1790700"/>
            <a:ext cx="352425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36" name="AutoShape 12" descr="data:image/jpeg;base64,/9j/4AAQSkZJRgABAQAAAQABAAD/2wCEAAkGBxQTEhQUExQVFhUXGBcYGBgXFxcXFxgXFBUXFxcaFxQYHCggGBwlHBQUITEhJSkrLi4uFx8zODMsNygtLiwBCgoKDg0OGhAQGywlICQsLCwsLCwsLCwsLCwsLCwsLCwsLCwsLCwsLCwsLCwsLCwsLCwsLCwsLCwsLCwsLCwsLP/AABEIAOcA2gMBIgACEQEDEQH/xAAbAAABBQEBAAAAAAAAAAAAAAAEAAIDBQYBB//EADwQAAEDAwMCAwcBBwMDBQAAAAEAAhEDBCEFEjFBUSJhcQYTMoGRobHRFCNCUsHh8DOC8WKishUkJXOS/8QAGQEBAQEBAQEAAAAAAAAAAAAAAAECAwQF/8QAIxEBAQACAgMAAgIDAAAAAAAAAAECESExAxJBIoFCURNhcf/aAAwDAQACEQMRAD8A4G8fRdDOfJSgKVoXxX0QL28LkotzE0sQDtbkJwGIjrhTBv8AnZOaEDD5BcIP6qUNCe4YQV1V3P8AkJZGVJUbkp9OnP8AVBEzE+ZTyyTwrfTrBpI3DHr/AEC3Gl6XSABDGz3hVLdTbzT3ZBBhGafpdSoCWscRPIB5XoF9pNMkRTnueBCdat92IpQWDMdZ9U0ntucMofZmsJLgGj1Qd5pb2QYJHpyvSWD3jPEI8vwhW0zMYI7EK2M4577eYOpmMjr90h3Xous+z7arRtAa4fdZu59mKzchsjyU1VmcrOjomn7TKsqun1G8scPUIR7Iwo2Fccz3/Cj7IkjhMcEAoP3TQUQ5qZCCCeg9URZnPqmtxlFWDMoCdvHkqOq8bj6n8rUCgY3QY4nofms7WcNx9T080BxCQTimygRKQUdUpu9BOE5rVE16lDkDtqRZhOBT2ZwgEp2xc6AJKvLHQXDNSBPA6q30K1awbiACeJyf7I00t9UPMloOPMhEQ2mk7WhzhycK8sqDgOAPRU+uX+WNaeJJhWum325o3TK1Nbc8/b1EfspM73F3kMD7ZTfdspDjqlWu/wCUT58AKuu7gvEDxO8uAtWydMY45XvpYOvRujp3RLXgiRkLMe8dtAJk9uiudLbtZ4jjskyq5+OScDhUCjrlwMg46hRm4bOAPr/RStqNeOVd7c9a50kLQegVDrfs4x7S6mNrhmO6vwurVm2ccrjeHkNRhBhQuC1ftZpQa/czrkjtlZdzcri9ku5tAWqIhEPCiLVFRniEZp7STlDwjNMGUFnvMRPHTp9Fk658TvU/lat2AfRYuvUO52Op6+aC6dUTRUymFcHKDlV6YKi7VCiAQTh6kbVULQpGIDat86pG48QMADj0CmsmlzgEFTb5LQ6BaEkEjAKC/sgABIJP4RdzXIAIwmNuBloGPRBanXOwTzPbpCqK1ztzgc8q0oVy0cwJ7KstM/dOqVxwoq2fX3DnCHq7oAYCB1J6qOxfucAOP85RurXQa0D4TkZI+0KoApNiJ5Pmr60c3YC4wstTuieslWdvdkAShZtYvtWT4d315K61zWjGP8ygn3ojmCgK+oNBzkoml5+2xtAlMvdYAwFn2Vy4yBHzVhqFq3YyDmMweU2esWFX3ddmRJjuvO7vDiOxK1dhU2uEOPX8LK6iDvM4MlFk0G3phck4JsKK4CjtKdyq+EbprcnKC0r1BCw1esdzvU/lbSsMHvCwNY+J3qfyqNFK6FyV2VA16jaVJUKjCCVqkYo2uU7YxKAi3BwtNp1SBA5KztsMhayzstjQ53J4QcFXxBWl3Z72AxmP6Kst6UuwtJZOkQrOWM7qbY+iNjs4RFSjIkDqrPVNLky0YVfSDqfxSGzHf7I1LtDagtMnmUPrdyXlvkFcv0tzjuHHnj7JjdHMguhDcV1ppT3NDgjrfTnD4j/VWzXQIAQtV7ifJBUXdqRJKqjzxK0taiTk9eiq2W53RGSoqNtMtbPAOVYWr9zWyUQdOe6i7GQMIDQ6oiCJLfOM91U2ZeNLJ6Rws1cOL3Z5W29oqP7oOjk5WOrUyOO3RCXYAhc2p6bBUVGWo/S25KBRmlzJQHVOD6Fed1z4nep/K9GuR4T6Lzau3xO9T+VrFGoATgE2U8LKmvUYCkcuDlA9jVO1nCltKUxCe+iQchBZ+z1sH1QFsazR8J4WY9nKe127hbABroVZt0FdRDRDQjLPAJUjbRo4UF/cBjIbyTA+autOdy9uIKY4EqK8s2u244Mp2nUC1niMuOT81ytd52gZWvnLnN+34iWtTagCrbq7qAY5VFfX1URLip7RqeK/20daq0YQNW6A4H2WZ/bHzkmStOLaKO6MxJ+iz27STEFX1BoJHQc+qr2661pkCD6dlVXNcyfND07iiD+8cR6AlRptdP8AaVrgN5goGswMuZZllTI+fKz9K4okt2v5WkqUf3bDMuaftyFdszGS8LbXKAfbkjoJH0Xn1w84hehXTh+yyTgtB+vRYO9gnAVyZ8fVAOUTlM4JhasuiMhF6c1DwjNMHmgMuPgPovM658TvU/lemXI8Dl5pWd4nY6n8rWKNSAnhc2FOa09llTXBMAUr2FMawoLCyOBhWLCDygbdpaPspGEg5QW1i8FwjhXNC6O8Nn/hZ223dOi0VgwkgkCRjpwguXXc8BRMtNzg53A4TrO35mURVb8IGFvvmuFsnGKdBXFXactJJ4gT6Z6I0Lj+MLdm4443VZm+/bHgllNrO0uaT9Fmb+1u5mo/5Aj+i3Fzb1zIa+PohqXs9Jmq8nyGFz09MzknNUWg6VUquaXRsacnv5BbetSBYW9wQu29BrGhrRAHRSLpMdRwzz3Xluo28OdPQlS6VZUDTJqyTPEYVn7SUdtY45yrKxt6bqYhs4z69VyerbMHT7cvaGNMTmMGB5rcU7VgobWYxOeVFStmMBLWAGOVDb1XPfjiESzZ9zcN9wGOJlZG7d0meYK1N3RLhkS2PosxXoxz3RZNK4lNKlqMyoy1RTIR2msxKDhWWlU5HHVBLd/A70XmVZw3H1P5XqF7TOx2OhXl9b4j6n8rURstqeAuyuhZVG9qaGqRxTWlAYx4IE9Au1ahdwh6blPTqwgO0msQRIwtTpLAHbjwRj9YWKoXOe2Vp7Gru2zhpwD6KpZuNRTcCMGVE2S/yCpdKqAVnhzsA47FaFi3OXmynockkkujk4Sq2/1VrPXpHVc1m82tgLPW1F1Wq1onzPYdVzyy+R6MPHNbrT6U6o5m+py7IbEQOkjujkNVDmNApt3QIgmDAHcoanrNPIfLHDlrufkeq1LpysuXMV3tLYuqO8I4GTxx2VFpV86k8NMwVZ6jrRLiWHuI6AKmIJyclcr29WMsmq0l1cENHmmezjzvMgnzKpqFwY2lHaK8isyDgzPok7MuqsrqGPLZ8JlZy9EkkcLVaxp5f4hnHH6LJ3TYKWaMLuAyxMLFNCaAo0hdSV1o9odvRVLgtBpdIimEEeoMik4ryGs3xO9T+V7LfsPuX+hXj9cnc71P5Vg164Uz3iReoHPTUx71GaiApiLpMBA7qvY9T03kZCBVmEOgK3o3TqVMRzPXogKd5mWxPnlOoB9UgZJKC0sLww3AmY3ep6reUfhHosBfU/d0gP5SCT81rrG8Oxp6ELWN1XLyY3KcLRMqOgJlOuCFG+oSQF0uXDhMbtmdWvPFBnCm9mb6mN58RcTAgE47KbW7QOdSbGXOgxzHWVfWtqym0NY0ADt37rGMu3fPKSB//VWf9X0VZqV3bPBNRhOMHg/lXVagCDAH6ql1Kg0NhzAT6SmW/rPjmN6Zb9oYCQ0GFC2u4mAMI+5oyZDAB5CAh2N2nhYdzrbJk9Fb6UP3tP1z6Qqui6BwrPTZIqOHLWGPInAVS9L114d3URPzVFqzWPMs5EyERpt6X0Gl4yCWu7+RVfdGHkjjqiSSK5JdqPmITN6jROV7pFTwgFUD3q50ivDUBWr1IoPheNVn+J2DyfyvYdUqk0Xec/heQ1qfid6n8qjTNTyowE8ZUDHpikeFEgkYeEUHSEK0Ii3OQgjBz6ZVnpl6WmQhmNBLgOU228MygsNXui9p7DH1V37I3XvLcNdy3H6LHanVOwAT+q0XsM/NRnUBp+ZVStGXlnpKlbccFOrUpGEDVoObwicVb0mhxDjyOPKUYFS07vAxB/RG09QEZ5W8co454X4NKrb5j3cBFNuwobq9ATKyphMpemdvKbyIPT0VVUpkFWV9cZweSg3Huub0o2BaKztntpPDW5cxpBMZLiY+ir9FshUfLiA0dOrvIDtha8wcLUm3LyZ64ZbXLcW7aYBJJBB8yIk+XKqnkkT2/C2Ws6f76mW43ctJ6H+6xZouy13h2mHfL8plNVfHl7QKU1TubPHCjKy6IXOVppZ8PCrSFb6Y3woJ7upFJ+ORAwvKK58TvU/leqXv+m9eV3DRud6n8qjQhOaUmhdAUDKqjhTPXBTQcphTMC41vktV7N+ze6KtceH+Fn9XfoqlsnbPWVvUc11QNMDExA/umPnlelvs2NERgdBx9FV3eg037nRtPl39E0kylYFzdxE8Ban2MYJqOHcCfNZ6/s3McQB1gR1W49nNKNvQ8UbnHcfn0RbVyaW7LTB6oWqQDDxH4+qM93LcGCga7K38TWvHSOVquOF57RHaM5Vfe1xJjkLl5WAnw1GeoMfVVVWpJgS5xiAOTORAWHcQL9zev3UNfVOpJVvpvs24w6sYH8jTn/c79Fau9n7fH7oY8z985WpjXO+XGMSL0v8AgaSjtO0qpU8Ti1rRyXGI/VWurV6VIbabAD0DQuaZoVSod9yfAcikCY/3R+Ek5W5amx+iU2QTSlwkg1CIGP5B1CuAFH4abejWtHoAAo6bnPIMFrOx+InzHQLpOHnyvtyIlDXOn03mXNBPdEgLqumJddKZ/s7SM5cJ9MfZVNz7N1QfDtcOmYPzC1xK6p6x0nlyjzy702oz4mEAdYkfUIzTx4VtiJwVXXGkMMmmAw+XB+XRZuDpj5pe2dvR+7f2heWV43O45P5XquqUixrw7BheVV6Z3O9T+Vh2ei0PZNwP7ysxo7AEn+ifV0qhQdNR5e2PhAg/lPdqB+MyZ+AJ1OxkmpWO49uQPkiGW9Vh/wBK3YB/M8Ak/VG0zmNrJPADB+ijDjUIZS5HyACvbOzbTGcnv1Qt05a6e0AFzWl3faMI41QMBDuqTgLnEkq7c7jvtK96qr3UA0xlzjw0f5gIbV9aA8FPNR2APVFaZpu2N5mpy93n/KPJRqT1DaVYOLveVgCZlo6NWhqu3DhJzR0hPYVqRzyy3y7bcKVcC6txxt3dmvZOICa23aDu2t3cTAnHGVKkrpN0kNdbjgAqd09EmthLzwuN1yr9P07a4vfBd0HIHn6oi+vm09oMlzsNaBJMc/lOubsM7k9gm29CTveBvzH/AEg9As/6jd3fyyct6Lid1Tno3o39Sory7l3umfEfiI/hB8+6brF8WAMZ/qP+HyHUpabYCkO55J5JJS35Fk/lf0NrVdjCT0H1KZVudjNzsYVbq7y+tQoj4SS9/o3gfM/hNvZrVxTB8DMv/RLf6THGff8Aqw0+XDe7rwPLojFA0zhuAP8AMKdXFnPsklHUd2TNk9fum0kNvrJlVpa4cjnqF5Rdexd0HvAp7huMGeRODHmvVw0zyiVNezczuDC2do5594RDRhjfLurGnpz3nJx+n5VtaW88gR/RHNaAJ4CxI7ZeTXEBW9iKYxCaWOcYHCIeS4wOE28u20mSVdM+1/Yas4MBmFmL/UKlTFIGCYnp8kbRD7ok5FMHPn6K9tzTp+ENgDGB+Vl03pWaHoPuhvfDqnPeP7q9ZbEA9yuWwI5MzkH9UWt44uGedD+4KeKalSWvWOdytMgpwC6krImySSSVQkHql+2izc4+g6n0T768bSbucfQd1kHb7q5pB07Q7cR02tzHzwsZX464Yb5vTQ6HbuINap8TzLQf4W9ArZIBD/tY977vrs3/AHha6ZtuV2rdIZ7ytXrHPjLG+TWY/Mn5q4ayFVeyx/cn/wCyp/5lXCmM4XO86U9Z224qPI+CiD65ccfRSaXZlrOfE47nnqS7MIXVq22pVAOXUmBvruP6q7piAPRZk3W7dYx0NxCQBTklvTjtwhN2p6SaNoyxPXUk0bCgpF+70UQcq/VtXFPwjLj0C5bd/XkVqOpNpNWZa59zUBedtPz7eSY2m6q478nt2lWrNMc1m4jcARgevQKduskxWLHsoshsQONvcrtnTJEkGOYPMqCq0NA3CXnIHRo6SmWu8uB95Pl0+iJrjhc0W7evPdTMMhRUKXdTLri82V5dSSSWmCSSSQJR1qwbHcmAO5KVaqGNLnGAMlU2h3DripUrmRTHgpA+XxOjzWbfjeOP2pNdoSwNgufUIaI6Rkx2EBEaVbNG54GTA9ABEImq4Al8zDT8lHpf+mHfzS4/NZ/k3b+AxUNrWm+uRPwUqYHz3Eq+WQ01/wD8neN/mpsM+giI68LWTOE7W3so+bZp4kvP/cVbsfPCzvsXU/8AZweWueD/APo/qrjTq25pPnCkvS5491X0aZqXj3H4aTWiO7iJCvFntDrF11dAfCCM+ccLQq49J5O9OJJrnwo+U2zIk3pb00wAoalyOkqWrMd9CJ813egn1SVzef8ACp7N/wCNnLzWHDwMkvP2UVvpx273vJqHmOnzUFowMp7v4jz3RNK4Jbngfdc3pWVNnhEYB5P8RhP0zc98lx92zzgfPug7OuAHO5AHE4krlK5huziTJP8AZVLBF4XS7Y1xa48/50Uln4eeev8AZNaBTZtBkkzKjY+SR2QW9G4J6mApnXSqvfwE6lUV3Wb45Vo2uVFVu0HUrcIZr9ye1SeOLWhWJKlu7wMHKAdXFNipveOrVNswPsnsXxy3bmr1qlchgdDTyPLzWitqjaVNrWgQ0AGI+apK+KhLY2txjMx0TK9QkBww08g8qbauMsGXtyTuIIAcYMHojKF0QAB0jhZwsG4R9EdRqA98JtfWLytdEBZjS3n9u950qU3N+hlWV7Xhv+3/AIVOzDWP6gx6B3WU2kxkmlp7Mv2i4bx4yfqo9I1At982eCSlpbg0VPPr+FSioRWIH8WPkhqNV7O4pF/V7i4+nRWD7goSmA0QOAMKKtcQFds+kt2IqXZmJUFW+J/ihDVHzlDl3PH6Kba9YJNczlx+ak/aDzyg2uA+mUjUxP2UaFG7J6pC6PdAF2SuSgCa8NiMx3UdWsSYlJJBJRqgtjiT9AFM54nbgx1jK6kgcasRypWVIBHVdSQc97x5qVtbr5pJIOVqmY8l2nV2gFJJBXajeHIHJwO2UbTtgxrWDqBLusnlJJA/ULgNLYECMfLklCl5c6CeRISSQBisIgdZk9ceaItrjr2gH5pJIO6g/wALo4jChYd1Jo46fRdSQPsbnwnyx/dCaUN104HsT8+UkkGjbVmPMrlR0SeiSSAaq8/XjyUFWpAnskkgjNXlRG4+q4kga64XRchJJB//2Q=="/>
          <p:cNvSpPr>
            <a:spLocks noChangeAspect="1" noChangeArrowheads="1"/>
          </p:cNvSpPr>
          <p:nvPr/>
        </p:nvSpPr>
        <p:spPr bwMode="auto">
          <a:xfrm>
            <a:off x="155575" y="-1790700"/>
            <a:ext cx="352425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38" name="AutoShape 14" descr="data:image/jpeg;base64,/9j/4AAQSkZJRgABAQAAAQABAAD/2wCEAAkGBxQTEhQUExQVFhUXGBcYGBgXFxcXFxgXFBUXFxcaFxQYHCggGBwlHBQUITEhJSkrLi4uFx8zODMsNygtLiwBCgoKDg0OGhAQGywlICQsLCwsLCwsLCwsLCwsLCwsLCwsLCwsLCwsLCwsLCwsLCwsLCwsLCwsLCwsLCwsLCwsLP/AABEIAOcA2gMBIgACEQEDEQH/xAAbAAABBQEBAAAAAAAAAAAAAAAEAAIDBQYBB//EADwQAAEDAwMCAwcBBwMDBQAAAAEAAhEDBCEFEjFBUSJhcQYTMoGRobHRFCNCUsHh8DOC8WKishUkJXOS/8QAGQEBAQEBAQEAAAAAAAAAAAAAAAECAwQF/8QAIxEBAQACAgMAAgIDAAAAAAAAAAECESExAxJBIoFCURNhcf/aAAwDAQACEQMRAD8A4G8fRdDOfJSgKVoXxX0QL28LkotzE0sQDtbkJwGIjrhTBv8AnZOaEDD5BcIP6qUNCe4YQV1V3P8AkJZGVJUbkp9OnP8AVBEzE+ZTyyTwrfTrBpI3DHr/AEC3Gl6XSABDGz3hVLdTbzT3ZBBhGafpdSoCWscRPIB5XoF9pNMkRTnueBCdat92IpQWDMdZ9U0ntucMofZmsJLgGj1Qd5pb2QYJHpyvSWD3jPEI8vwhW0zMYI7EK2M4577eYOpmMjr90h3Xous+z7arRtAa4fdZu59mKzchsjyU1VmcrOjomn7TKsqun1G8scPUIR7Iwo2Fccz3/Cj7IkjhMcEAoP3TQUQ5qZCCCeg9URZnPqmtxlFWDMoCdvHkqOq8bj6n8rUCgY3QY4nofms7WcNx9T080BxCQTimygRKQUdUpu9BOE5rVE16lDkDtqRZhOBT2ZwgEp2xc6AJKvLHQXDNSBPA6q30K1awbiACeJyf7I00t9UPMloOPMhEQ2mk7WhzhycK8sqDgOAPRU+uX+WNaeJJhWum325o3TK1Nbc8/b1EfspM73F3kMD7ZTfdspDjqlWu/wCUT58AKuu7gvEDxO8uAtWydMY45XvpYOvRujp3RLXgiRkLMe8dtAJk9uiudLbtZ4jjskyq5+OScDhUCjrlwMg46hRm4bOAPr/RStqNeOVd7c9a50kLQegVDrfs4x7S6mNrhmO6vwurVm2ccrjeHkNRhBhQuC1ftZpQa/czrkjtlZdzcri9ku5tAWqIhEPCiLVFRniEZp7STlDwjNMGUFnvMRPHTp9Fk658TvU/lat2AfRYuvUO52Op6+aC6dUTRUymFcHKDlV6YKi7VCiAQTh6kbVULQpGIDat86pG48QMADj0CmsmlzgEFTb5LQ6BaEkEjAKC/sgABIJP4RdzXIAIwmNuBloGPRBanXOwTzPbpCqK1ztzgc8q0oVy0cwJ7KstM/dOqVxwoq2fX3DnCHq7oAYCB1J6qOxfucAOP85RurXQa0D4TkZI+0KoApNiJ5Pmr60c3YC4wstTuieslWdvdkAShZtYvtWT4d315K61zWjGP8ygn3ojmCgK+oNBzkoml5+2xtAlMvdYAwFn2Vy4yBHzVhqFq3YyDmMweU2esWFX3ddmRJjuvO7vDiOxK1dhU2uEOPX8LK6iDvM4MlFk0G3phck4JsKK4CjtKdyq+EbprcnKC0r1BCw1esdzvU/lbSsMHvCwNY+J3qfyqNFK6FyV2VA16jaVJUKjCCVqkYo2uU7YxKAi3BwtNp1SBA5KztsMhayzstjQ53J4QcFXxBWl3Z72AxmP6Kst6UuwtJZOkQrOWM7qbY+iNjs4RFSjIkDqrPVNLky0YVfSDqfxSGzHf7I1LtDagtMnmUPrdyXlvkFcv0tzjuHHnj7JjdHMguhDcV1ppT3NDgjrfTnD4j/VWzXQIAQtV7ifJBUXdqRJKqjzxK0taiTk9eiq2W53RGSoqNtMtbPAOVYWr9zWyUQdOe6i7GQMIDQ6oiCJLfOM91U2ZeNLJ6Rws1cOL3Z5W29oqP7oOjk5WOrUyOO3RCXYAhc2p6bBUVGWo/S25KBRmlzJQHVOD6Fed1z4nep/K9GuR4T6Lzau3xO9T+VrFGoATgE2U8LKmvUYCkcuDlA9jVO1nCltKUxCe+iQchBZ+z1sH1QFsazR8J4WY9nKe127hbABroVZt0FdRDRDQjLPAJUjbRo4UF/cBjIbyTA+autOdy9uIKY4EqK8s2u244Mp2nUC1niMuOT81ytd52gZWvnLnN+34iWtTagCrbq7qAY5VFfX1URLip7RqeK/20daq0YQNW6A4H2WZ/bHzkmStOLaKO6MxJ+iz27STEFX1BoJHQc+qr2661pkCD6dlVXNcyfND07iiD+8cR6AlRptdP8AaVrgN5goGswMuZZllTI+fKz9K4okt2v5WkqUf3bDMuaftyFdszGS8LbXKAfbkjoJH0Xn1w84hehXTh+yyTgtB+vRYO9gnAVyZ8fVAOUTlM4JhasuiMhF6c1DwjNMHmgMuPgPovM658TvU/lemXI8Dl5pWd4nY6n8rWKNSAnhc2FOa09llTXBMAUr2FMawoLCyOBhWLCDygbdpaPspGEg5QW1i8FwjhXNC6O8Nn/hZ223dOi0VgwkgkCRjpwguXXc8BRMtNzg53A4TrO35mURVb8IGFvvmuFsnGKdBXFXactJJ4gT6Z6I0Lj+MLdm4443VZm+/bHgllNrO0uaT9Fmb+1u5mo/5Aj+i3Fzb1zIa+PohqXs9Jmq8nyGFz09MzknNUWg6VUquaXRsacnv5BbetSBYW9wQu29BrGhrRAHRSLpMdRwzz3Xluo28OdPQlS6VZUDTJqyTPEYVn7SUdtY45yrKxt6bqYhs4z69VyerbMHT7cvaGNMTmMGB5rcU7VgobWYxOeVFStmMBLWAGOVDb1XPfjiESzZ9zcN9wGOJlZG7d0meYK1N3RLhkS2PosxXoxz3RZNK4lNKlqMyoy1RTIR2msxKDhWWlU5HHVBLd/A70XmVZw3H1P5XqF7TOx2OhXl9b4j6n8rURstqeAuyuhZVG9qaGqRxTWlAYx4IE9Au1ahdwh6blPTqwgO0msQRIwtTpLAHbjwRj9YWKoXOe2Vp7Gru2zhpwD6KpZuNRTcCMGVE2S/yCpdKqAVnhzsA47FaFi3OXmynockkkujk4Sq2/1VrPXpHVc1m82tgLPW1F1Wq1onzPYdVzyy+R6MPHNbrT6U6o5m+py7IbEQOkjujkNVDmNApt3QIgmDAHcoanrNPIfLHDlrufkeq1LpysuXMV3tLYuqO8I4GTxx2VFpV86k8NMwVZ6jrRLiWHuI6AKmIJyclcr29WMsmq0l1cENHmmezjzvMgnzKpqFwY2lHaK8isyDgzPok7MuqsrqGPLZ8JlZy9EkkcLVaxp5f4hnHH6LJ3TYKWaMLuAyxMLFNCaAo0hdSV1o9odvRVLgtBpdIimEEeoMik4ryGs3xO9T+V7LfsPuX+hXj9cnc71P5Vg164Uz3iReoHPTUx71GaiApiLpMBA7qvY9T03kZCBVmEOgK3o3TqVMRzPXogKd5mWxPnlOoB9UgZJKC0sLww3AmY3ep6reUfhHosBfU/d0gP5SCT81rrG8Oxp6ELWN1XLyY3KcLRMqOgJlOuCFG+oSQF0uXDhMbtmdWvPFBnCm9mb6mN58RcTAgE47KbW7QOdSbGXOgxzHWVfWtqym0NY0ADt37rGMu3fPKSB//VWf9X0VZqV3bPBNRhOMHg/lXVagCDAH6ql1Kg0NhzAT6SmW/rPjmN6Zb9oYCQ0GFC2u4mAMI+5oyZDAB5CAh2N2nhYdzrbJk9Fb6UP3tP1z6Qqui6BwrPTZIqOHLWGPInAVS9L114d3URPzVFqzWPMs5EyERpt6X0Gl4yCWu7+RVfdGHkjjqiSSK5JdqPmITN6jROV7pFTwgFUD3q50ivDUBWr1IoPheNVn+J2DyfyvYdUqk0Xec/heQ1qfid6n8qjTNTyowE8ZUDHpikeFEgkYeEUHSEK0Ii3OQgjBz6ZVnpl6WmQhmNBLgOU228MygsNXui9p7DH1V37I3XvLcNdy3H6LHanVOwAT+q0XsM/NRnUBp+ZVStGXlnpKlbccFOrUpGEDVoObwicVb0mhxDjyOPKUYFS07vAxB/RG09QEZ5W8co454X4NKrb5j3cBFNuwobq9ATKyphMpemdvKbyIPT0VVUpkFWV9cZweSg3Huub0o2BaKztntpPDW5cxpBMZLiY+ir9FshUfLiA0dOrvIDtha8wcLUm3LyZ64ZbXLcW7aYBJJBB8yIk+XKqnkkT2/C2Ws6f76mW43ctJ6H+6xZouy13h2mHfL8plNVfHl7QKU1TubPHCjKy6IXOVppZ8PCrSFb6Y3woJ7upFJ+ORAwvKK58TvU/leqXv+m9eV3DRud6n8qjQhOaUmhdAUDKqjhTPXBTQcphTMC41vktV7N+ze6KtceH+Fn9XfoqlsnbPWVvUc11QNMDExA/umPnlelvs2NERgdBx9FV3eg037nRtPl39E0kylYFzdxE8Ban2MYJqOHcCfNZ6/s3McQB1gR1W49nNKNvQ8UbnHcfn0RbVyaW7LTB6oWqQDDxH4+qM93LcGCga7K38TWvHSOVquOF57RHaM5Vfe1xJjkLl5WAnw1GeoMfVVVWpJgS5xiAOTORAWHcQL9zev3UNfVOpJVvpvs24w6sYH8jTn/c79Fau9n7fH7oY8z985WpjXO+XGMSL0v8AgaSjtO0qpU8Ti1rRyXGI/VWurV6VIbabAD0DQuaZoVSod9yfAcikCY/3R+Ek5W5amx+iU2QTSlwkg1CIGP5B1CuAFH4abejWtHoAAo6bnPIMFrOx+InzHQLpOHnyvtyIlDXOn03mXNBPdEgLqumJddKZ/s7SM5cJ9MfZVNz7N1QfDtcOmYPzC1xK6p6x0nlyjzy702oz4mEAdYkfUIzTx4VtiJwVXXGkMMmmAw+XB+XRZuDpj5pe2dvR+7f2heWV43O45P5XquqUixrw7BheVV6Z3O9T+Vh2ei0PZNwP7ysxo7AEn+ifV0qhQdNR5e2PhAg/lPdqB+MyZ+AJ1OxkmpWO49uQPkiGW9Vh/wBK3YB/M8Ak/VG0zmNrJPADB+ijDjUIZS5HyACvbOzbTGcnv1Qt05a6e0AFzWl3faMI41QMBDuqTgLnEkq7c7jvtK96qr3UA0xlzjw0f5gIbV9aA8FPNR2APVFaZpu2N5mpy93n/KPJRqT1DaVYOLveVgCZlo6NWhqu3DhJzR0hPYVqRzyy3y7bcKVcC6txxt3dmvZOICa23aDu2t3cTAnHGVKkrpN0kNdbjgAqd09EmthLzwuN1yr9P07a4vfBd0HIHn6oi+vm09oMlzsNaBJMc/lOubsM7k9gm29CTveBvzH/AEg9As/6jd3fyyct6Lid1Tno3o39Sory7l3umfEfiI/hB8+6brF8WAMZ/qP+HyHUpabYCkO55J5JJS35Fk/lf0NrVdjCT0H1KZVudjNzsYVbq7y+tQoj4SS9/o3gfM/hNvZrVxTB8DMv/RLf6THGff8Aqw0+XDe7rwPLojFA0zhuAP8AMKdXFnPsklHUd2TNk9fum0kNvrJlVpa4cjnqF5Rdexd0HvAp7huMGeRODHmvVw0zyiVNezczuDC2do5594RDRhjfLurGnpz3nJx+n5VtaW88gR/RHNaAJ4CxI7ZeTXEBW9iKYxCaWOcYHCIeS4wOE28u20mSVdM+1/Yas4MBmFmL/UKlTFIGCYnp8kbRD7ok5FMHPn6K9tzTp+ENgDGB+Vl03pWaHoPuhvfDqnPeP7q9ZbEA9yuWwI5MzkH9UWt44uGedD+4KeKalSWvWOdytMgpwC6krImySSSVQkHql+2izc4+g6n0T768bSbucfQd1kHb7q5pB07Q7cR02tzHzwsZX464Yb5vTQ6HbuINap8TzLQf4W9ArZIBD/tY977vrs3/AHha6ZtuV2rdIZ7ytXrHPjLG+TWY/Mn5q4ayFVeyx/cn/wCyp/5lXCmM4XO86U9Z224qPI+CiD65ccfRSaXZlrOfE47nnqS7MIXVq22pVAOXUmBvruP6q7piAPRZk3W7dYx0NxCQBTklvTjtwhN2p6SaNoyxPXUk0bCgpF+70UQcq/VtXFPwjLj0C5bd/XkVqOpNpNWZa59zUBedtPz7eSY2m6q478nt2lWrNMc1m4jcARgevQKduskxWLHsoshsQONvcrtnTJEkGOYPMqCq0NA3CXnIHRo6SmWu8uB95Pl0+iJrjhc0W7evPdTMMhRUKXdTLri82V5dSSSWmCSSSQJR1qwbHcmAO5KVaqGNLnGAMlU2h3DripUrmRTHgpA+XxOjzWbfjeOP2pNdoSwNgufUIaI6Rkx2EBEaVbNG54GTA9ABEImq4Al8zDT8lHpf+mHfzS4/NZ/k3b+AxUNrWm+uRPwUqYHz3Eq+WQ01/wD8neN/mpsM+giI68LWTOE7W3so+bZp4kvP/cVbsfPCzvsXU/8AZweWueD/APo/qrjTq25pPnCkvS5491X0aZqXj3H4aTWiO7iJCvFntDrF11dAfCCM+ccLQq49J5O9OJJrnwo+U2zIk3pb00wAoalyOkqWrMd9CJ813egn1SVzef8ACp7N/wCNnLzWHDwMkvP2UVvpx273vJqHmOnzUFowMp7v4jz3RNK4Jbngfdc3pWVNnhEYB5P8RhP0zc98lx92zzgfPug7OuAHO5AHE4krlK5huziTJP8AZVLBF4XS7Y1xa48/50Uln4eeev8AZNaBTZtBkkzKjY+SR2QW9G4J6mApnXSqvfwE6lUV3Wb45Vo2uVFVu0HUrcIZr9ye1SeOLWhWJKlu7wMHKAdXFNipveOrVNswPsnsXxy3bmr1qlchgdDTyPLzWitqjaVNrWgQ0AGI+apK+KhLY2txjMx0TK9QkBww08g8qbauMsGXtyTuIIAcYMHojKF0QAB0jhZwsG4R9EdRqA98JtfWLytdEBZjS3n9u950qU3N+hlWV7Xhv+3/AIVOzDWP6gx6B3WU2kxkmlp7Mv2i4bx4yfqo9I1At982eCSlpbg0VPPr+FSioRWIH8WPkhqNV7O4pF/V7i4+nRWD7goSmA0QOAMKKtcQFds+kt2IqXZmJUFW+J/ihDVHzlDl3PH6Kba9YJNczlx+ak/aDzyg2uA+mUjUxP2UaFG7J6pC6PdAF2SuSgCa8NiMx3UdWsSYlJJBJRqgtjiT9AFM54nbgx1jK6kgcasRypWVIBHVdSQc97x5qVtbr5pJIOVqmY8l2nV2gFJJBXajeHIHJwO2UbTtgxrWDqBLusnlJJA/ULgNLYECMfLklCl5c6CeRISSQBisIgdZk9ceaItrjr2gH5pJIO6g/wALo4jChYd1Jo46fRdSQPsbnwnyx/dCaUN104HsT8+UkkGjbVmPMrlR0SeiSSAaq8/XjyUFWpAnskkgjNXlRG4+q4kga64XRchJJB//2Q=="/>
          <p:cNvSpPr>
            <a:spLocks noChangeAspect="1" noChangeArrowheads="1"/>
          </p:cNvSpPr>
          <p:nvPr/>
        </p:nvSpPr>
        <p:spPr bwMode="auto">
          <a:xfrm>
            <a:off x="155575" y="-1790700"/>
            <a:ext cx="352425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6640" name="Picture 16" descr="https://encrypted-tbn1.gstatic.com/images?q=tbn:ANd9GcTzt-ieOxfH3WiATLKTET9r7QL81xz_rVxaPUcsPS67OC5DPbsp"/>
          <p:cNvPicPr>
            <a:picLocks noChangeAspect="1" noChangeArrowheads="1"/>
          </p:cNvPicPr>
          <p:nvPr/>
        </p:nvPicPr>
        <p:blipFill>
          <a:blip r:embed="rId2" cstate="print"/>
          <a:srcRect/>
          <a:stretch>
            <a:fillRect/>
          </a:stretch>
        </p:blipFill>
        <p:spPr bwMode="auto">
          <a:xfrm>
            <a:off x="1905000" y="304800"/>
            <a:ext cx="4935444" cy="604098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8077200" cy="5078313"/>
          </a:xfrm>
          <a:prstGeom prst="rect">
            <a:avLst/>
          </a:prstGeom>
        </p:spPr>
        <p:txBody>
          <a:bodyPr wrap="square">
            <a:spAutoFit/>
          </a:bodyPr>
          <a:lstStyle/>
          <a:p>
            <a:r>
              <a:rPr lang="en-US" sz="3600" dirty="0" smtClean="0"/>
              <a:t>Prof Anna Molka Ahmed was a famous Pakistani artist and pioneer of fine arts in the country after the Partition.</a:t>
            </a:r>
            <a:br>
              <a:rPr lang="en-US" sz="3600" dirty="0" smtClean="0"/>
            </a:br>
            <a:r>
              <a:rPr lang="en-US" sz="3600" dirty="0" smtClean="0"/>
              <a:t>She was a professor of fine arts at the University of the Punjab in Lahore. She was born to Jewish parents in London.</a:t>
            </a:r>
            <a:br>
              <a:rPr lang="en-US" sz="3600" dirty="0" smtClean="0"/>
            </a:br>
            <a:r>
              <a:rPr lang="en-US" sz="3600" dirty="0" smtClean="0"/>
              <a:t>Her mother was Polish and father Russian. She studied painting, sculpture and design at St Martin School of Arts in London.</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upload.wikimedia.org/wikipedia/commons/8/88/Molka1.jpg"/>
          <p:cNvPicPr>
            <a:picLocks noChangeAspect="1" noChangeArrowheads="1"/>
          </p:cNvPicPr>
          <p:nvPr/>
        </p:nvPicPr>
        <p:blipFill>
          <a:blip r:embed="rId2" cstate="print"/>
          <a:srcRect/>
          <a:stretch>
            <a:fillRect/>
          </a:stretch>
        </p:blipFill>
        <p:spPr bwMode="auto">
          <a:xfrm>
            <a:off x="2209800" y="1447800"/>
            <a:ext cx="4524375" cy="5181601"/>
          </a:xfrm>
          <a:prstGeom prst="rect">
            <a:avLst/>
          </a:prstGeom>
          <a:noFill/>
        </p:spPr>
      </p:pic>
      <p:sp>
        <p:nvSpPr>
          <p:cNvPr id="3" name="Rectangle 2"/>
          <p:cNvSpPr/>
          <p:nvPr/>
        </p:nvSpPr>
        <p:spPr>
          <a:xfrm>
            <a:off x="381000" y="381001"/>
            <a:ext cx="8153400" cy="523220"/>
          </a:xfrm>
          <a:prstGeom prst="rect">
            <a:avLst/>
          </a:prstGeom>
        </p:spPr>
        <p:txBody>
          <a:bodyPr wrap="square">
            <a:spAutoFit/>
          </a:bodyPr>
          <a:lstStyle/>
          <a:p>
            <a:r>
              <a:rPr lang="en-US" sz="2800" dirty="0" smtClean="0"/>
              <a:t>Anna </a:t>
            </a:r>
            <a:r>
              <a:rPr lang="en-US" sz="2800" dirty="0" err="1" smtClean="0"/>
              <a:t>Molka's</a:t>
            </a:r>
            <a:r>
              <a:rPr lang="en-US" sz="2800" dirty="0" smtClean="0"/>
              <a:t> father, painted in 1950 by Anna Molka</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381001"/>
            <a:ext cx="8229600" cy="3416320"/>
          </a:xfrm>
          <a:prstGeom prst="rect">
            <a:avLst/>
          </a:prstGeom>
        </p:spPr>
        <p:txBody>
          <a:bodyPr wrap="square">
            <a:spAutoFit/>
          </a:bodyPr>
          <a:lstStyle/>
          <a:p>
            <a:r>
              <a:rPr lang="en-US" sz="3600" dirty="0" smtClean="0"/>
              <a:t>Awarded </a:t>
            </a:r>
            <a:r>
              <a:rPr lang="en-US" sz="3600" dirty="0" err="1" smtClean="0"/>
              <a:t>Tamgha-i-Imtiaz</a:t>
            </a:r>
            <a:r>
              <a:rPr lang="en-US" sz="3600" dirty="0" smtClean="0"/>
              <a:t> (1963), the highest civil award for her services in the field of fine arts education in the country.</a:t>
            </a:r>
          </a:p>
          <a:p>
            <a:r>
              <a:rPr lang="en-US" sz="3600" dirty="0" smtClean="0"/>
              <a:t>Awarded President's Award for the Pride of Performance in 1969.</a:t>
            </a:r>
          </a:p>
          <a:p>
            <a:r>
              <a:rPr lang="en-US" sz="3600" dirty="0" err="1" smtClean="0"/>
              <a:t>Khudeja</a:t>
            </a:r>
            <a:r>
              <a:rPr lang="en-US" sz="3600" dirty="0" smtClean="0"/>
              <a:t> </a:t>
            </a:r>
            <a:r>
              <a:rPr lang="en-US" sz="3600" dirty="0" err="1" smtClean="0"/>
              <a:t>Tul</a:t>
            </a:r>
            <a:r>
              <a:rPr lang="en-US" sz="3600" dirty="0" smtClean="0"/>
              <a:t> Kubra Medal</a:t>
            </a:r>
            <a:endParaRPr lang="en-US"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rt"/>
          <p:cNvPicPr>
            <a:picLocks noChangeAspect="1" noChangeArrowheads="1"/>
          </p:cNvPicPr>
          <p:nvPr/>
        </p:nvPicPr>
        <p:blipFill>
          <a:blip r:embed="rId2" cstate="print"/>
          <a:srcRect/>
          <a:stretch>
            <a:fillRect/>
          </a:stretch>
        </p:blipFill>
        <p:spPr bwMode="auto">
          <a:xfrm>
            <a:off x="1143000" y="409469"/>
            <a:ext cx="6781800" cy="600025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33400"/>
            <a:ext cx="8153400" cy="5078313"/>
          </a:xfrm>
          <a:prstGeom prst="rect">
            <a:avLst/>
          </a:prstGeom>
        </p:spPr>
        <p:txBody>
          <a:bodyPr wrap="square">
            <a:spAutoFit/>
          </a:bodyPr>
          <a:lstStyle/>
          <a:p>
            <a:r>
              <a:rPr lang="en-US" sz="3600" dirty="0" smtClean="0"/>
              <a:t>After marrying Sheikh Ahmed, a would-be Pakistani, in October 1939, she converted to Islam.</a:t>
            </a:r>
            <a:br>
              <a:rPr lang="en-US" sz="3600" dirty="0" smtClean="0"/>
            </a:br>
            <a:r>
              <a:rPr lang="en-US" sz="3600" dirty="0" smtClean="0"/>
              <a:t>Although her marriage was over in 1951, she lived in Pakistan with her two daughters. She was awarded </a:t>
            </a:r>
            <a:r>
              <a:rPr lang="en-US" sz="3600" dirty="0" err="1" smtClean="0"/>
              <a:t>Tamgha</a:t>
            </a:r>
            <a:r>
              <a:rPr lang="en-US" sz="3600" dirty="0" smtClean="0"/>
              <a:t>-e-</a:t>
            </a:r>
            <a:r>
              <a:rPr lang="en-US" sz="3600" dirty="0" err="1" smtClean="0"/>
              <a:t>Imtiaz</a:t>
            </a:r>
            <a:r>
              <a:rPr lang="en-US" sz="3600" dirty="0" smtClean="0"/>
              <a:t>, the highest civil award, for her services in the field of fine arts education in the country.</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descr="http://images.arcadja.com/molka_ahmed_anna-portrait_of_sufi_waqar%7EOM6c7300%7E10001_20101011_18600_108.jpg"/>
          <p:cNvSpPr>
            <a:spLocks noChangeAspect="1" noChangeArrowheads="1"/>
          </p:cNvSpPr>
          <p:nvPr/>
        </p:nvSpPr>
        <p:spPr bwMode="auto">
          <a:xfrm>
            <a:off x="63500" y="-136525"/>
            <a:ext cx="1981200" cy="28575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7652" name="Picture 4" descr="http://images.arcadja.com/molka_ahmed_anna-portrait_of_sufi_waqar%7EOM6c7300%7E10001_20101011_18600_108.jpg"/>
          <p:cNvPicPr>
            <a:picLocks noChangeAspect="1" noChangeArrowheads="1"/>
          </p:cNvPicPr>
          <p:nvPr/>
        </p:nvPicPr>
        <p:blipFill>
          <a:blip r:embed="rId2" cstate="print"/>
          <a:srcRect/>
          <a:stretch>
            <a:fillRect/>
          </a:stretch>
        </p:blipFill>
        <p:spPr bwMode="auto">
          <a:xfrm>
            <a:off x="2361184" y="609600"/>
            <a:ext cx="3856736" cy="55626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153400" cy="5078313"/>
          </a:xfrm>
          <a:prstGeom prst="rect">
            <a:avLst/>
          </a:prstGeom>
        </p:spPr>
        <p:txBody>
          <a:bodyPr wrap="square">
            <a:spAutoFit/>
          </a:bodyPr>
          <a:lstStyle/>
          <a:p>
            <a:r>
              <a:rPr lang="en-US" sz="3600" dirty="0" smtClean="0"/>
              <a:t>In 1940, Prof </a:t>
            </a:r>
            <a:r>
              <a:rPr lang="en-US" sz="3600" dirty="0" err="1" smtClean="0"/>
              <a:t>Em</a:t>
            </a:r>
            <a:r>
              <a:rPr lang="en-US" sz="3600" dirty="0" smtClean="0"/>
              <a:t> Anna Molka Ahmed set up the Department of Fine Arts, now the College of Arts and Design, at the University of the Punjab, which has now become a centre of excellence for fine arts in Pakistan.</a:t>
            </a:r>
            <a:br>
              <a:rPr lang="en-US" sz="3600" dirty="0" smtClean="0"/>
            </a:br>
            <a:r>
              <a:rPr lang="en-US" sz="3600" dirty="0" smtClean="0"/>
              <a:t>Her students turned into famous artists at home, whereas many of them are </a:t>
            </a:r>
            <a:r>
              <a:rPr lang="en-US" sz="3600" dirty="0" err="1" smtClean="0"/>
              <a:t>recognised</a:t>
            </a:r>
            <a:r>
              <a:rPr lang="en-US" sz="3600" dirty="0" smtClean="0"/>
              <a:t> internationally.</a:t>
            </a:r>
            <a:endParaRPr lang="en-US"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descr="data:image/jpeg;base64,/9j/4AAQSkZJRgABAQAAAQABAAD/2wCEAAkGBxMTEhQUExQWFRUXGB8bGBgYFyAfIRwcGyAaGhocGx4eHCgiIBolHx4aITEiJSorLi4uHR8zODMsNygtLisBCgoKDg0OGxAQGzcmICY0LC8sMi03LywtLC8sLCwsLCwsLCwsLCwsLCwsLCwsLCwsLCwsLCwsLCwsLCwsLCwsLP/AABEIAJ8BPQMBIgACEQEDEQH/xAAbAAACAwEBAQAAAAAAAAAAAAAEBQIDBgEAB//EAD4QAAIBAgQEBAQEBQQCAQUBAAECEQMhAAQSMQVBUWETInGBBjKRoUJSscEj0eHw8RQVYnKCkkNTY6Ky4jP/xAAaAQADAQEBAQAAAAAAAAAAAAACAwQBAAUG/8QAMxEAAgIBAwIDBwQBBAMAAAAAAQIAEQMSITEEQRMiURQyYXGBkfAFobHR4SNSwfEVM0L/2gAMAwEAAhEDEQA/AGozaDl67j12OOHiCa9BvaSA5MAzBPLkcTqcTpai0hhuXjl1F7jGc+HOIasxmMw5UUmAI7XHlA3MADb6YXczawJo6WbpCxVp/wC1sFZbM0rgqd9gCfqJjCfM/FtFRYMfYRbldSZwtPxO7nyUgSLmJtvEm0f0x3h5eYzUk1aZyiTAABMgCd43tOFScfpOp0sUZS06iSCF/EGFipBBGM9xDO1qpUkadJke/wDyH64jRoqB8u+431TAtbtuOuGeHQ3ii++0OocWqVD/ABQXRrwwNgbWHIdPfDOjl6TfIB2XlI633g2wsyitfdYuASfSd98E0c8NmUk7ixkxYff9seD19+OCsfiYAU0ZJQRTG7nYbweW+JZivpKkKCWJm9/U2+mF9TPqTKiTA/qCf1HbHhxaiF1O4E9pnn2xMEYEMVJ9e938IZyqbAIks9mwVrD5TpkSTBuBIHrA98dzeYUo1VTARYZSN4WQA02vz7YW8RzeUdW0QWhR5ZGqWBjaOQB545S8J6LKSQHVlI6yx8qjkRAI649LEijGtrQP03iwSasxH8O5RTRquTL6hB7AEkDnuMTzPxPmKRVUsiqBBQsptAiAQeVu2KODZmAyiACDqEesGDzsMa/gLoKOpgQNMyRvGrYdTuD3wzqKG7Lq+EexoTL5KhXrVFrPSNULAAA0Cx3hh9o5YdUuP0PFhvEovezkiJ2iJJBA+pOHeTKsfl0hhZjMkCI1d98cKIxZGVX0xIN7ASIIMG0W9sJORnb3CJi6aiHP/EbMClIvU1GGYKZF7i8iDy7YKocVqUUPhZVgoU3bmFsSYvPrhzT0K2imsAAbAC5O07BvrGKGiAVAkkEybd7aRhiP1ANaf3uN8JKlWX4vRrQfKWtupBnlcbjYYOo5nTAkAHmAO0euFlHglEa1ZdQLSBJtz8pBne/qMezXCnpvNJgw/FIE2tcC3W+4wGfD1LglMhHw4/iaqovKwvPortqYyy7Mm8bEd+kYDTi1TSSaQOmQdJFypgwDeefLBFGl8oMiTtHaZvv7d8FZjJIetxeDBMdbxt2wzovalB8VorKmM+6ItzHHiAoQAkzIKxpA59wbCMV5H4qYgh1ClSTPXoo/nhjS4RRtqWwk7xztqIiftv744fhzLatRVgRIgNtI5W3+o9cXF35krdO1yKfFdLyyIkmZUiANtjEHf3vhvwvjtKoxVKiNHIc56Y+e5miA7qhZgDALgAwL2ttf3GBcuxSXHlOwIvHf1ws5mqYii6afXjmfNpGkNExF/p745luL0y4QsrHaRET0nae2PldfjdQ1AahcuraZBCkwNiQLRaPU4IyNZncEQpX5j3ElQs9N55/fCW6rIvInqp+noReqfXlqflAnptjhzXaSPXHybjfG69V9AzLoFUWWoV/MGJKwSxjY7Tjd/DOdqvlqbOzOTMEi+kEhQeptud8NXOD2kL4ipqOmzrW0r674qq133g+kGf1x3/Unox9x+mFnG+P+BSqPBJRCyqfxNsqyecnlynDQ98CLoiG1MwZ+Qme2JaCRZR2vBwi+F/iNc2iqXUZgIDUXSVhjIITVuJHIncYdJlNzqH/scadPeYL7TzBhFsRdWIjTqGJPl7Xeff8AlgUUk1RqJMfnP3jGAJ2mktE2c4BSIZSHCm8amJ7gEzA5/bbC3h/C0DgaW0zdGuCLwdrmA8cxqHbGoGQRvzz/AMah/lgPiaNSU1qUl6dgHJOrWyJB9Jmd7euOcgjaGjEHeE8Rzw1ilSDM4+YzZBFptE9jhAvAdRPitoC2QadXKTEG3vE4P4/xN8svkALzDl1JBtBjSZ9DfA/C81mHTVSqUQrGf4rQTykAEHl+nfB41arhGYmmQcsZEGmWVW/4zAPWItgfgwZ10kQJlSNwLyB6/oBjgq6qNhBerBjeN/eZ68sH5CiVUTuWv/KOX+cYH2nls1cRjVydOJZAumT/AMR/47e2KuGUFYP4Z8NWYeGzKfNb5+ym/wD6/VJmc8+aqeEn/wDmCB6/1w3PEKKN4QbU62Ag2PWeoiT0tjTkKC7jULN2jdeFt+YNFiJPLcmcZzMhgWh3A8QiPEnSLkm1gB0jbbAnEldqpJMg+TSLkjaQTIBnmN498Rq5dwELMGBawJIN+XoWmY6DCTkZyATLExL/APMY8GQOjBdS6/KhJ3tZtPTDGlXqoyhyrKylbDe58q3kEjTfthTwpammAUZgQI0t5RuAbjSYm0nDGrQkhoGsAAkCDsT1uNx13x5+QKchDcSvJhDYhpG/8wxdKnTohdBAWYtuCCee+284oyvDsozkFGAgBTqJN5JJ79OUA4MydCvBYMHAIIRiJB/4m179eWB+I1aykMUQWMSsmfKN+YEyQII64xMTg7NtPNcBeVlxy2VRiadIloME7SL+UzEjr1xR/pGkNSlgV1OhtEgaoMRqNjtuccSuWM+EJgsCrWgQGN9zJncyMAUs/UgqgBdgVY352A03Huf0weNctkfzvOGQDiKcpUAq1I7qe2kllg7TbfrjXZGpVp6VRWfyqbxYFR5TPckb9OmMlwTJAhIAMsJXcWn9b/bpjSVeMpTYl76kUWQkjeCIHOQMUZVDWKuW5fdW5oMuYkkabTf0i8A/rGJlNlFPqQVHW8+/S+M4PiqkBJqE381MLdo2g+XTeNz7HCKnxKrV1fxxRUGNAqGTO/rA3Yx2GBxYzdkfvFhhNZmeMUkZlPmPNFubCO4AHqMVrxWvUPkyzEH8TMBN53vvbadsJ8vlaCKBp1HcaYYz9IPvHW0YGy3xFVNYI9U5dR5flkt0Et5Z2Ehf2xVVQlyFpo8xxZqRAq0ioHmAVwxI53Aj74MynE6Ln+HUCFvwVVhj3AMGfscLhRUNqJJJ5sxZj7k9+WPVXpNZhrvJ8k/oLH+5xwqL8Y+m00eoE3O9txYTvO8xJ5Y4VVWn5wduogkDVHOOmM49OvTk0yHpxJp1DJEXOk7+xn98FZbOK1125ibjtH+MbMOau0Z/6xDFjff+9+n26YjUzq64LecX/b0nAhG5DET+EzF97YpphlBAAht7b/zHqMbe0A9Qb2lXGzRZi2pKTE3kzaNm7z254S+IlwGJ7KO/5d/fDOvwym3zaxeWUBdJ39/QTucV5rOCkhp0E076nZoCr1IF4B7RznBVjJAAN/aStkyaieBBGzRpyGKmSG3uSbdOkd8E5WhVdSwQnWSBNhMWgHlynEOBZOZqupqsTCa9tK2DAzIvt2GGHEs2zsyAxp5TyuPLAu3P974HKilvDA+v+IeHqci+a/pMrlOGsGAMS7EDUYuu462n3nGuytVqKBQxUdAxj/8AbCCsGYQokyCJMGRsV5iBIna+OmnmUQ1U80gE02g+bVJ3IIkTcAnBpiC87zmyFuDvNEa8y2uSLwGvOMpnWBdtS+diPOSe0dom8354YxVq0g3yNpY6CDvshPaJMe2KHyFRqVMeVURwzs8iF1AAwegNxhpQGArsOZXQzLN5YZdNQVQ8SGKkw20wSW3tfD4cVzldJotKOo1VCkAFvyDfVNpJjGe4ZmwtRQhFSlUqaQChJBizATvIkDoJIkY3eU4dSy0KGKEEsFkkm3mGnaCAbAWnlOO1BdqmhWfcGTrcQrrQSIaqFhxuZ2BIgi+52iRhPV4u9FjUZarFT8gQE+YD8tivLzHeB0xdxPMmvrIpMpYQGVlWLA6m8ss3S3LfAnC1pimUrTUjYqAGCtbTMXG+FbFtIldhF3mi4Tx3xKRqsUiTZRcQB8wItNz0jmcKeI/EyVaRam8p5dREeUEwpvBIDDoBsZjCZq9eiURFUCo4uN/IQYEj8tgCIsLXw8NHLiqTTQqbjVqBUqT5hB6/Y4UcNuQf2hrlUKGg3Asj4zl3qVqroJHiWDLa4YTMwCY+mGWW+DKB8xNQEqAYIvGoyTcnfcxgWpmKNCorprBAtTSNplVL7BTuYBOCsh8U1QXNWiWBjSBEL1A+2HnFl0+WTnrceqiZ8yyygAMLSRv+o/vni7jmb8vhrYKCzGd5MR/+WFpzfh6AxJUWM8jsfvOJZhC7DmGa7dgrGwkcgT7YSObMnVbk+EVnEqkKzEfxJuCxso9MSp1F1oqiDq0lpPmugBPY3NvzdsV06/hOBuAZ25EG899vfHOEUQoXyjVqkS3ygQYA2vvOFuC1n7SoVW00HEmAWEklXn5eQ8zMCJg3wvTMqWp1Kh/ENN7AEDfsCSJ6kYZZqkalIqYAbzGBDDTYWHVd5tfCLP0yKQZjYyAAAIiDP3OEdNRUqebqMVzj3EYLVYNUq/heqFIU9Rckg7YZLrjVcyTE3j35/wCcKsmtUKhbR4aqdQKiSd7mAbDlN7jDrhzEluUwWkRaOQ/v2wGcECwBL8NOgJ2rj5xhkgUEEmJkRM3/AGnDShxBZE+aZsYnveIwjyNHVrDMxViZEwVNgNJ3Ai/bDPh+UpIWCWkyxO3mvYTEbmIsSeuDwmiRJOpZiQ/rCXq0jvSPqpvHbEc9naa0X0LsICxG4knqIF/pi0qs/MPp+mEvxJUARlUXOkjrMqPbdfodsUAi+IhWbvE3A6IBpgxdrAdpJjtBH0xocrwelWUtUUkkyIYiAPKII22OE/B6beOZAkHSB2sJgdY37d8aWhkiCXSpUUOAdIJABjdZBjkTvt3woN5yZbkYAKDBz8G0Ay6VJA5TqHrJBM++OU/hlFclkDBotpiY63PKMMzWfrqvuYv6wBBx45p5IamNJ2g3PrNsN1X3irW52jw2lsECj8ogSeckXxZW4TQKmQhMGPMLTa2Evw5nAoeVIUMQIkxzv6i/bBHFOL62NGlUCwAalQADQD+FdQvUPpjN5pCHeQ4fwmghKGojP+FdYkAf8cMTwxTzIPpP74WPlMv4LKIBIJLtd5jVqLbzMG3pGIcDzbsq62l4GpdImI3I2m0W54E32E4BG5jqnw6PxD3GFvEuDOra6QB/Msxq9J54Y02PK+Jmsec/r9MdqheCtbRTkV8VFdQQDuDupFiD3B/bBb8Pnb9MdpUfDdmDSrgeUg2I3Mzzt9N8EUyf7OD1RXgrAqnDm5kffFB4YSfwGL3v6YbmOn8/0xyoB29wMdZmHp0i8ZeoAAQCBsJsI26bYgeGLq1mmNRvv09Dvzwf4p5afcD7YqqVTzC/QfyxlzvASA5rLzJpqqPESBI+hF/THRTVRctMQTYfaPti9jJuMecj/ON1NVWZnsyxfl6QkuS5/KpIAI6wjGT3MbYZZkUnEsAYuAymDG0jb2xVN7z7WGO6RyMepn9sY5LG7nezKBtOZZNJXQqAazUI/wCXUWta3YRjrJSJLEC/VpAMASBcg/TFdZSNyIxHX2P0wDKWN6jHY0CLQH3hdSnTZdTMDpAGra2wBG+IZinTMnWpED5SIEbbc+2KkolrgSQelh22scNeF5QGC9ybOoG15Aadz259cTZOoTFw5Fbc3ufhUIYyx3UGZqtRZ88AAAlOkrAmSL2JjuRg1coARew6Xj727TgvJ8RWlXqlyFZzsUM2sLgWUcva+Gj1AwkQ2ox136zhDfqTo+kNRPqNvvGezIw3H2Mz3+iUNMuQeY9eQE8u+LS1IW0Me5N8MDT0kkL7Amfpt9sBPnGGxPuAf1bFY6zM4B1gfMSY9NhBPknzOtTpnUtQMo06pPPeCPc4D4VU1VEDkDShET8xg9t+n+cNOJ8AzctK+JqWWKwQLmwPXnAwDwzhbVRV0xYAFdQVjeLTaZMXxZqUrzJlxFRvLKbrraYgxBJ+WdgTzMEdsN8nlxqRiIDeU73CDVYnYDSPWO+FmT4YzVQjroVSQx6Rc35+uNEyE+HpAABAaABCgNJk9+fc4mzOF8o9DOFXU8c0ioFCMW0+e4OkMSBO/QE+uE2aypqIvhXRTNRSRaQAdG9ib4J4qCtqYkQCSBaBYE7SentizgyNLjdRFzzvcWNpkffCUAxjWsZqFgS2sFh18v4fL1Am+D6s0yWkGnEPM2Igj/x59sCVXTQCxMRtzkTPvAkDt3xLLuHpEmZUiCdrm3qtyPbGqxfcx6ZBprv2huTzCl2E3Jn+hI9jieUziqzBQDDSJnppmJ9RgHg2XdqhQJESdOnT5ZInuvKRg5eD13dhdEHNoJuRYAcoxTjVVazEuzPjAlw4k7woiSeg+0nYDt0vhPxTO+ctYEA/Vrib8hy3nV+XBua4aMurOxUwCLAyS1gTJIiCbbYRf6Y1WGxOqRvueW+2/wBsOZl5WBjUjmMuFZghqrg31gBuijcwTJuTGGS58kXdBbtOGNDgNJVjckXJJ+bckdJOL0yig7npdjt9f1xiPjUVU7IuR2u4kPFwPxFu4Umfpj2X405aAzj1Ee0TOHScMo3mmp9Rq/WcVZahTQeVHMbABz7bbdsN8XGR7sT4OT1mdybGlVzSB4VqZrpuCGva2wJG2HPw40UQSgJPmJNy831Ft57dMJOPuPEdwIij4Srtdm7Hv9sOMtm4VEFNWKqoOpidgBsBiZ8eoylj5ADGNYU2VvIokG4+8QMLaFRJViJJBWZO8nkY+mO5rOValp0qYgA8+fQ8uXLEHFYA+FQ1ep+8EE4wYvj+8TrI2WF1eKILEMsbkBjb/wAQfvgccbpyNFYMDt5WYztGwF/XCPP5HPOoBohRP4dIkc4km3th7wThYooXqIvi/gAvHUiRGr2tfBuQq3c1dY5jzL3TW50yJgg9bW36D1xOoyXjcWva+FmdzBGjUZlpN9oUECOxg++OsDp1EatQvfaLgj++WPC6nLlA1K356S5HF0YwYsO9p9R1npjytz0x98KqubdsuKik6qYmBzExHpF/vjG1fiqup1atztqkQDeBv98er0WQ9Qmr02PzgO2g8T6MVJ5E+gxRVDD8JxjKHxxUa/hKRtIqAH7jBmV+MgxAdWXrBDCe3m6dsVHC0wZl7zSEkbj+/pjhqDocUcPz4qglS0AmdQg2j73GO0FLtAkxc7WHf7Ygy9Rpy+EPelKpaazxDFpyPKDPpP2wOSBchj6R++DzlbXLD1b9sTy1CkBKqp7kST9ZxZ4TVvEDOo4iQVGaSFsDymftOD8rkHf8LfQj6kwBhqrHuB32B7Df7Yl/qG9ekH79cZmx6loGvlzAGajxKaGTZhEBVGwJ/Xl98K63G0p1dLarSCyiR62v9RiHH+I17CmX8rHVBswI6G036g7YUZHM1K9c+IiggeYspVui7W/8v1wfS/ovTrjYsLB53isnWZCdu017MlamLh0YSIPIiQQfS/8APCvJUfK9LdaZ3kfflNx74E4RmfCZ2rViFAJkiSBMDSORkzB9OuLeEOmqqqmS7cu0FjHU+XYzjyer/SVx2mI2DuJbh6skamlozTARYjl/cYrer2+l8W1ck42gx0vI/XAivE7+0/y3x56YsvD2I5siHcSqqylPNZSII1RE2tzt1xiHydPxwuoPI+ZCdwZDGLajEHrvbFvxO6PpCvIF9Im5A5/UWjCWk7KZSJgXF95272Ix9B0+MBbE87K9mb+nkwbknrtN/wBMUZ6gFAGogs0fQGDteD+/TCqnxt58olUADC0sxBPsAATgvhuYfwqdUltU6yG5KZFh6Wn/AJYF8Z5gipKoStJ0VpMGxm8gREbQP0OKKSeA1JRbWJYDY3Oqf+o5zttvGC+M1NOll0qTOrrI5gTzvtgCpSLhXYy0kDop2AA/MYn1B64mViVthz/MoyYgRt+essSuAsCR5ryPxbAXt0+oxd/stViVRWAAlDsPMBqBEcjMAfTfAQLa9DqNJUs5O+krMjmCphrdMOeG8QqgMIVyAoJJsSb6Rb1YE7TGKFoHaSswZQsZcMyZp6ZK+UQCOQiInpHLDhahixt3OFnDOIrVQEwp0g/qOXSI98E57OIiFmiFGwO55D3NsENzUYjADYzN/FubLOtMbAjUecjl33+pGCPhjht/EYgkXMcidv027DCbh1U1MwWcyfMe3lid+V4+uNpkM7NIEiCZJ99rddMYY4AFQfEow1/XlitF98B1MygueZ/v2xFc8Ad7en9MIJmDKIyjE6eobRhd/uYi31tOBl4jeAD7yfpe2N1CccwEz9bKpSz703J0MRWQAzcElwfqTA7xyxsvDpqJlQOewA9ycY74g4d44ZqgYAL5T5RHbSBJkTucTyjVKjU9aMFVVkFfKrqCJQHYXiwjDGIK3CTMKuayrn6KrqZ1AHOR/nAA+LcmQSKpt0DEn/qBJP0wvPDFqMSzu/QFRblaOeJ/7fTp+VVYBmk3PO/XaORnCy2ILe5nDqSTQnMx8YKWikpqJtDIUYMRHNpiecDlg3OlqlOkzMNRKl4EAAGTz3gRPfCTM06AGvwww3BHmgbSLwo9IwVxZhTFFCAzBVkxN5Goel59JOAOQOAUEAu1kGHZnQysrNe8Hfbl9WAtjj58pTqciFgCO2mfUXtgJnJfVp0SQxEdZYAHpAn3GK6w/jIxJgsJ59dvucQ5FGjS4+P2hBiG2MjwXMnWAZ0zpcdienr++Mvx3h3+nruoe2okQFmOXt/d8fQeEZNEQu/l0hmcgWgMY97G2FlLN5LNEV3pMdVYUwXuAwAjtBsb9cO/S8pbqH0+7W/z7Q3UrjFzJ8I4bWzJHhqpUbuafl9zHmPYDGvyHwgirpq6WIsfKFG87bz9D2xq6NIW0x2jbHMw4bUy3E9Oljj2Wz6cgT4EyehVxS+SWiFWmgi/lAgXvy5+sYSuMyxL6mUAHSmgkbGS0Lc872HfGkXNgggRbfn9QBbEKld9hA94/bEgw4FyHIvvRrdW5TQeIkynEM0Vk03YWuo029NIN+tu03w4yudIUawlPovP3JP88RLP/jFGYM2YW9YPfphhYmTNm9BCs5mxBADM3OLAe/8ALCnOtWK2OixkkbiI3I274uzH8HRClg1gSfoJ6nEBxunTMVaLhZgkEGO/+MYAbuB4t87TOtxlwSjsyspI1RrG5Pn2JEcxPbBFPN16gOnRVgR/BJDAdSrgNy5A4a183kHANjJ5pBHfYYSrQytV6iqCpUSG1yTePLJItbfD1yMvEDW/F3HR4iqrWLUQpqXMs3lby6iNSLGognTeDHU4o4VnKBQrV8ZCCWLrSaA7G0tpI0mwi23fCpmMIBUeqFYkagdxpFpMGLnuTjp4q5J/hmqh+UqdLSL8h2na++F4205DUudv9IMw/OJpTxFj8rB1FrHYjuSYI6TisKz+ZDq2m5kdrcvb3OFXDszTLAh3SoB+NRPWNZAJPqcHvnkY+ZqZP5mAk+pAvixivDpvJtQ7GYzP0VUwx53I5GLA36QJm42xVkNQKsVINtJHXV5ZM82I3sLziziOYSozFUJGzD8x622aOnPBvCmVShJKyQG7AjTqI5m5vvOEkCNull2V4MgSSdUzqLKwnaNPlkrvYi9jPLEUz58WoTsQZ1iPLYC07RHLkN+RNavqJDVBKQYv6CBG53I748lQFD4hMfjBHtuBsb7dO2MyKpqoKkwGuPFph9QEWnUbjoevqf1wy4RT8WoA7EIzWVRvAIUAm4a5tAt3jEMrlgZFF0XsuqdtyD77jDXK5esFAYa4tKqRPQ257dsIyYVC0TUbq1dpZmMlTUlX8OoyrpBldcbkaS4uZIi/qMDO6opFJtp8raTzO9zHXn7b4atkmZSKieWdoAnpNrjHaXwwh8xXSYMgD9YxFiwlGvXcLICw2WohpIupaiuoqNC+Gp/NO15MeY2EYU5vibuDSdgNJvpXcgkAn/kJjff640XxJwujRy9SqramAsAdixsfp+2MjwtG8RJUHYjUOcETEfh/XFmMAW13FJiKneaThOUVabWhyoEnvsN9wST77jDCojBeoBAsOexvMYKyXCqjAPYA3Goi/S0ep98SzGQURrK9gCd8JfIWM58Lk7cQC3IHvP8AS+IEMTa3P+xg45Oncgn1kR3O0YqdbTTVn9pH6XwOm4r2ZvWV6Wm3PcAyZ9TYDF9ddI1MRG3S8Gdvb79MTy9CooaFkt15WiN5te/fA2cylZhpNFHAgqdURIiR3AEYUA5b0EcuDau8DqcQRiAt59B+p335Yobi1VjpphAORI5bEkLeJ98G5rgAdUNVtP5jrsCYEEEWtgbN/D1MAAVqpjaKll9BpgeoxaiK3EUcBXmdpvmVMPUTSZ8utVJJsCFJAZOdjPUjfF9DJOr6ywZQ0FdV7/LqfSQBP5THK+O8P4ZRVRTpghoJZ5IL7EyQIOwi0Yb5XKoJCoqgmdM+lzI3wnqcThCFEdhRde8x/ExU/wBOjWElrEXi9yZgjTba4APfHcrUrZqHWFakQdWmARo0BY0kTEG072xrqqUlnWyRsdTDmLgCRFsVVK9F5HiU72IVwN72g2wrp/EOM+WjvHviGq79IJSyNUKpfUzKIJBmQdRiJsRIE9owVk8iVZXNiIFx6zuQOeLnzoRSTUQAQLmYjsL7c8A5jjRZlUKrKeek94I5bxjsnSO4swUxqrczvxXmWGVNKkjE1GAYqsjSCCQO3bkJ9xvh2cvltLCWBkKLlSbEiN2MA9sQzGepFZLBKmiZn8QFhtBn7ScC+O3gJoq03rXBva9xNote2C6bDk6fHSKPXvG5NDncmavhVaaeo6qbNJGr8I5EiZnnjxzVGD4hMbxMbWJ3uedsJKgKt5Kx0zJ1AGbm1lv6doxVRavWaERiRsTKWHMaiLHpGKAGc6n2iXQDZd5oKHF6ADKvlB28pHSdVp74gr05LFl09mA+xM6ffAFLgdf5jTE2Pzgxz3MW7frjq0KiEjwzTkySvhgE9SSb40LiDbNAOJiOIa2bTWwCkgAGUI5zyN/pOI8MpsxfWGKkypJU9ohoI2n37YW0g2olXBM3Um3pKj2tglqdRgIpCSJJ1KYPQz/jDGRa2aAMW+4hubrLSUkecwYUAXMWFm5m2A+H5oso8WmVNzqIbnNvlgEeuO5SnmGXzKo6hyAe48siMSzOQAV9VQU5FoOx9TcexHpgQoqi044t+JDNcG1gMEGoEf8AwBgR/wBgQRH3xm+J8IroT/DJB/HTSpIHORpFrbSeeNTS8BPmrFY6VAZnoD36YA4vnKRvBqQN/lBJBUXiQb+sxjkxZb5sfL/MB1xfKI+FZ0QEqrEKAtRSDcTLR3FiPti/M8MdIRSVYozU2UatWkAwIE6jJ+0dME1cvTakAaaqTEsDfr5QABbvPPBiJqpBXUuBMEHkYn0iAYwp8ORMgdeL3/v+47DkvGcbem0zC5evoGjQ7WkixU/aSDz9MGZSg8HxCqmTElzPUyFaxM9MW1vhMsWNOsE38lX5gOXmBgiIuL4Jp8NztIACrTggQGpfpIvj0kyORzcjdSOYvq1dVOFCqCDqC2Ox5Cbjp98CUqISnq+WLlZvO9t7dv54ZZnS4DAL4oEEgXIGkHVyMatwSL4W8WKrR8rg1CdTFD8otPYWm3bC1yKe1GOIJEF4fR1FmADQSouJI6mWuekd/TDejlWqFabaS4YE7RpKmHNj/Vum+FORYIagOpg0E6BtOkg9p2w/4ZnqoOp0pny6TFvKTIkC04hzh9Vg7f8AMoxgd5tMjw8IoVAojmRJ6zy/XBGnl4sEXO3+Ae04zGTzdaoCXWBsBy7Fi03xOvlxB8SonWCdh6A7R674X5R7x3+G8eQewjN8zS1HQ4dx+ZmP00yOuM1xX4ig6NUN5gdJ1QbwbdwBE2kG+wozmZQwEZnvJHhsFIXc6rTPTChaQ/iOSJJdiI2C6RA77/TG0nfeLcuKB2lue4xrpaGp2YhQCwNlG+1uV++9sR4L5laoZtAUAcpFp7gb/wAsJnzPiVVYiFkCI2UG4P0++NXk8sFRFIjSpZ5tEmFBJtqO46+bDXAVQvF/hhJub9I5rcVeYDBAOjAn33t0iMBVsxedZY9SP5/TFfhCLL3sYk8zjlFV3IVYMbmfv+2KFVFG0WXlmXzUPqFzEXMj2T5Z74YjizkiIjsot98LUrUxcQO4P93wXS0jWGBV1EyVBEDck8xGxEzjmCHkTAw7Qh+JMN2v6D9JJxH/AFtQwbkHtFvdTGBVr0PmLoQY2ddz2mcdXjdBXgumkWDLf7ROMpP9s3zQ4lmiVa+40/WdhidfgVOpGpp5kBCo9DBJ+g98BL8XZZS3mewsdEz9TYYpq/HKliAVVRtrU3+mMBcmlFTNHrG9LhyjyJFO/wCAEDtshPvjjZdla9Qnnplr2iB5AI7G2ENb45cCNag9UFv0xyl8cKSF0MZ3cOxPpp7dsYwyCGFWM6uQNmFLT3LIkevhAGO8YDbg+ZYkill1XkzPqJ7SNLR7nFycepVFszwdz4bkE/Q+++Lv9xpUjpetlkOmdyW/9SBB5wYwo5nTtNCAwdfhqoQNZomN4VjP1n05YIp/DciDogflQz6ST/IY83F6QKlc0lUE3hQttptf2GO5v4kSmf4bo6xzEQfXpgfHyHsftD0AQmnwCnICrBF5JDR6QNM/fBR4SI/GT9L9Zi31xma3xi0CagEmPIhItB35+2Ij44qLENrE7FT+h3xo8YzfKJp8xwUqpKNHOCZjtMYTV0cCTfrpEsP/ABB/Q4X1fjA1CZNQWtCiPpAwNR+IyxUNYsYBBt3mbD0xt517XMHhnvUbUOIVluhY6psyvy7HUefbbFeZD69dWiGJvLDruYZrCBuAMdbNGefWTH2AbbBNTOMokoYIFxMd7iT9cb/r3Yxj7zax/wC4wRlbUFCETcBJIPMDbqT5eWJ0c3mQx0u6TsCikR3J/kZ7YufijdPufvOBqvxABYlQOd/64IjI3v4x97g+UcNPZrx6pBqNBA2i3MySmn03Y+mIVMlTIu7MemnY+rkgeuB34vOzf37b4EzWaapCl2N5CrBb2B64eqFB2AgN5pJECTLLqiQit5vSzEfbEsmtSudNNNIMSxMaRzGosBEd/Y4YcN+HKnz1gQFHl2Jv1lIPSJGNFUp0Aojy9AVP6CwxF1H6vix7A38t/wCIadFq5Ez9D4WFNj49UNpf5NUBl3Go9/0GH9HLggKNKoD5dEaRcbBbSO87/WioseYKGB3IEfaJjC6uqmdHlJ3id8S/+U1NvGnoqG0d5jJIJAXULex7gi57jAviPT+V3SdwNLbesge2EmWfMUzIBccoaY9iYxdm8340eLQOpbTqZCRuJ02PP+zipeoUjbmIbARzFY4kXprAHlpxrWmVF2XmbGdMyLfbAPE8rRNNggdKoiSY0tINgNRIJPOOfPbD/N1BpQf6epGlSST5QQtzImfzbYVZ/Lo1IVJp6tQM+IZhSTt+46D0w8BQ20QSKipqRKKCAC0gm0gA+kgg8h3wbpYKoesCQosFAgWHMfMQN9zE4oq5QVKXi0ySVPmEGTAlnUHdYBJvvOLshw2pXqEFoAG8zq+XTpPMHUPvgtBJE45R2haccAv4TEjnpXSRbbUN/rOJp8RsH8qUmJEBQSYJ28oUDV2tiz4X4TSqSXUVIYjzExInkTEbY1q8LpLHkUc4VRE8iMQv4QYirMsxhigN1MdmKudzHl0FIHJo0g7Tfft9ZxFeBNQ89Q6+pBNiem1rRAtBxvcvRU+WNI5R17jEa9GEYRqLCAN4BkGbeo/zhetuKAWE6Bl5sz5x/tlIag4Auuki0gkHSTeW7jYE3wx4jnq6LVFIQ0KWGgEHzBBpBLBo3kgERI3wyz3w6zoihgNMDSTvvLRyPphTmswyu6udJPkVjGncgX77zywYJLBuZKxdLFbfzMnm89VdobUTyXTa/OIH1wacrTptDZmSQQfDTVpvcElhA7jBBgsNbauUgnlHy+h1euOUMtl0qqXJqIRr3HUWMcz0OLjlAEQMgO1VKGq0xZWMA7ARqN92Jt6wcU1MzqsE0mPzW/WPth5l6GXKlYGgMWVmJBMmAGv325Ri2lwah4jL4IfcqCTJvGxAEABrb4z2mrtYSssza0WYwQbbQuqSP+v7YuGTMxplidlkb+rb4+jcICLUXQ6ABFIjYbSLHe3rhIudUt4OZHmWrUlmBGqmzMVCnf09MKTq3YnaprkBQw/PrE2V+GczUqeGyJRlZ1VHtHqNV+2CD8OVaTXekyzJIMgjpBHba3XBlevWylQBmd6IYESYg78xyE22w/AoZrLPdl1mDVVADI2LgjSQNptPK+BOfKWHoYaZMZsd5mn4lSpNC5aiakEArTWPXzE+bt69cXH4xNPagqk/lQC8dTJn0Iw6y/BaihXRqTmwNXSrlQvOBp1SbG4MbYC46c+wOilTKPTiaIYEXuSGMhrHyibY5kVmoix8THLkpef2ivPZzNVUXMyuUpqYDCo01H3ELck2MbD9hz8RoQ+rK0atRgYdpJDHd2LC7z0gWwHlOB5iodJp1J/+4GAt0ESTBt741fC/hvLKpZ6njSYAFr7EaQZBBtfDTjXirPaoAc88Dvcw6sz/ADHYW+UdriPf6dscp5MiSPMYvpuY6wYx9XpUcgo81Dwyq3tsBH1aQIFzbGEr0MxVZmpURTpnZiAszf8AFEnDQxDaStQLWruKKfCqzI9TRV8OndnKgKBbc6t/TA+XoO50rqPXmY7zYe+NWalVqQSpXIp8lClUJ5gwIJFrX6YlkTTI0VagpUgPwrdiDsIFye+AbLEnJ5gBAMpwMVGI1GqzGxANt5KhYk9yQv8A2wyzPwpQpk+LUKrGyyWMfiLMsC8WVFAjc4LqfFGXor4eUFVdRuWUam3m5M9r8sKeIZxazAvU8TbShIEfmBAucSls7Hmh9zKAUQWws/tCa/F8vpihlSAuxDkDkRY6xFto58sAstckxl2XVzZwAB6so/bBua4rVqIoDxS3UKAFAgxYYEy4qFmctUt3v6kTOkfvg1coNj95M3VEnYQ1PhzMuh1NRjmDWn7AaZ98XP8AB2lNTyzwLL39V9+WI8ObM1H0q7tfYR95FhgnPLmKJlmEkhQNU7Cf2P0xJk6jNr0BxfpKEz49NlDFjfD7UzpY64tAYgHnygjlzwyyjVKZlKFCn6Bv3YnV3JwLSrNVJJioSR63FrzgyhVgjcAfMJn674R1GXOwKvH4s6X+f1Gf+4VCP/7M/WL/AExUahYy2o9PMeXvf7YjR841SIAmx3+mKXemZDMhAsRqifX+mPNGFvT7Sz2vHfMINYH8UgdScUutM30g/r94nCk8VSk5VKg0sQCo7AQ33P1wZk63iMIVmUEDyoQHEm6FiDIHUXxR7GwAb+doR6le9Q9BSF9MH1j9JxUaY5SPVv8AGFL+LROqojHkQxAAO9jO8W9sXPmmcKyqIM2DgxBI3OGP02RRd7RHtacQLK8dqkqtHLTAW6km0C5MQD9Dhzlq9R415d15ygUxz2CiT6z64RfDnGhl6Pym+5JUAwALajLHaYFr40WQ+KPEZdK7jzawU6DysYBj72x6HVjMlnGoP1o/8TzUCN7xifNLSoMX1VoUggm5DGQQZF+WxI5EYB8dqX8am6VASPMkAoxOsSpFgxAsJErykzqc5xDJ5lSH/hsZWG8rHtA36xflhJS+GVp6XpuatzpiFNiDLSY3ECIIjniroMzOPOpB+/2MVlQKduIJlM3UVajU3KqSsTIjUQDNokx+vTGz4DxValPqVJlTcrG0HmOk+mPn9bL5ifDZWKsZBUEiZJvGx3N7bYM4SEV0KF1PysSQqmRpG5EXgk9x0nD+owA2RzCwZ9JCk7TXniCuXOoBVMEHcc+nr9MXLmx8uhn9iAduZHpzxia2eY+JTJg1HJb0soH1/fGlOYjNBFYmUkgDdibWN53tjy3xNdmekmVSNofWqVDZVVBNr3+xscL69JmJGjyAQV0TI5mS2+C6uZK1GSpIMAzHI9Z226449HMNJOmPSDHImTYesYSQ6k9/SFStUzdfgqq+pCNMEGmQBItuRGr0MGLThVnq7BalPSFQOrIGklAWGrTcC50yWm0xznZ1OHQNbGOeoEQe4Bvv7YU19BX+KoKz+MTeIEFbjFGHqH4yCKydOrC0MAr0aLZZlsjpfXEOwB0EGBBFpE32OBzxd2rUHUBfCTbrEhtURcyfrOAc/WQ1HKh5PlmZnkb7e2DOD06lMmosMTbz0ywtINlmxkYooAb7/OQ6GsAbRtwivpdv4oFS40MPnm4vsLkYK4goqItZqWoC06bj84aBIKNJ74yXFKrM+sqKdU8hIkCwgHe3fBfw/wAZFEVFZlIdh5WI1Swgm5FoB7TGB0ZK1A/T/qFjKBdBH58o4o5qjXLUXRStNJWooVZCkeZdMRa0RcDBHwylPTVpsASrAMlRARpN/QqRzN8Z7M8PDO/hxKkwA4JK3IICk2AF/Xtevh/E2p1A86pUA9woCrMcwFAxvUI2TGQh32I+kDWFe2E2zUBl0FRQtNZlWpm7jSx0tqEmRtJJ+gwzoVNYV0eJE6GUG0XJYEGJPU4wXH+LGswUMQsiBFgTBnoYFh/XGxo5laVI1gqEqqqoZiAFW0GAb9u2J3LJW16r+kZjpzzQEtdg7nVSZKoBGqZEWnUJK8pGobCxvGLlymnciwJ8ywPaLR/dsYvOM1bwqhU6KrlmYwF8p0iJNrCL741fFM1TWjLO1Oowur+VTNzbnN45Hthwdloevp2+vMzXYPw4+P0llXIatMmAosAAIk7gEFQdr6Se+DAtKipdqcaReq8uwG50zcMR0j0GEnw0pqAVXqGSfCAuIIt73OLFLkGi4FQ06hVi1QMgBkqWM2tOxnB+IrEq3b6c+sxGqn07n13md49xl8y7KquaYJjyFj6spIv6yQDbcgoky1JpNWsAZ+VaLOxj1MD7Y23EjlvFy9R6SGnUQ2HllSfJUa9wLXIggzJEYr4zlsutZKYoUQYKEU4iGvJgfOAAd+eHeIF8qitrhBwCWPPExByUhnppVamN2bTTH2/nhjwX4frZoN4S06aC7P5jYbjxGM/TDniXC8skIAGYKzgF7kgmQdRCqohgAJJIiML0+KqxprQBTwxbR4Z5c9gGPvjMj5MmMHEfqf6hFhqIPaMMjwhqdeiajgoRpEEtoTSYaG8oWQJlcFVOHUyx0VfE1VCFcuFA06b6WBJudAAMH0GECZzxJV7DfcqT67n0AxVmcpRHzaQLjeWsCbrdr7csL9mdjbtv8BM1ATTZqnmKSsrOUKanK03BVl5MWkMCbgqe0SMKBTDrTRCDuYAA83NhtcTAJ5n3N/DhTWfAAqswAhxMEnTdOa7G8RAwx8fIip4aStQIPGQgDWd2C6mAiec3tvhH/rva+/4IBUPM7lMw9FpQQxkQfNbubX9Pvh3luHs1J2qDQKN3WYDknzX79b3wjz3FxSf+AxhnY7gk6tk0iYMiI9DzxZV4iTro1H16flWGLM9pCkbgSSZ6HDcmN2GpRX9SbS2rzcb1CKVdvEYhgga/kEAA3IA5gHbnh9VV6KaswkMR/Cp6iGM21ObgDnpABPWJxWnB6VDL66xYqgOuPzNdQpO9p2/ngEZ1ydTsWKRo1XCjrB3AEYlGTHlsqLrbjmYVfF73JlXGM24A1uqkXgpaWETzvvY4U/7w+oAMGAEEld+kKDI+sY2ebzWXarRpsWXS7MwVb6gJkzyMnnOAHXLVgfETTpsrLCtpvpUwSC2q8bwRscH0+VAg8RKlIYA0TcyVaqabAELBgnSDJHvM9L45mOI1AR4QZVgbOTyiLm3oMHcXyNBKaJSqeI+r5AZJJFp/EP0xTToGmsVHrU31GVVARyHO87/bHoqQyjbn1jSVUbwzhXHvACBQqQi69KkT19bfWcajKcQpVlFRVQabk6QSAL72gd98Y/LVlr06SpTU1AoC1CYMqQpDDaPri/L5yplyykKFurarrIEmAsnuZxPlwagSg39ZOWZGo8TVZ3JU8zT0hxqHyurtKnfaSCO2M6mWzWWYkU7kEM1P5GJjSSojS24kAW3wRRzbCpIKkkXCiCQswQYAsCBfDKvRLUyytUgzrAYWMbeYwQJnB4cWZXtjsfgBMLq3A3i5cxVZNRo3P/0yBEdV1YSvnwSyshiOYgxG7WAJHpsYw1pZCJ8xCm/IQO8Akn6YT5jMNU1BGC01MBivmPRWIm3S3rj09KkU8nJAEnUpFqaDfSDpNojmAexEx647w7OHxkY30gXN4ERz5xP1wvBKCFqSZuNMD788EUEZFVk3mZmwja3PacS5MSkEQ8eWtx2jqrnmOYqDT4kgCIjTERIMyIv9MFcP4i6VCDAAXV8u8x+ERG4tjNjMVA+uTqZhqj6wTz2w1oq1RqzsItr3+QE7i/mBI2tiHJ05Hu+k9DH1I7+se1c9UqmxGkCLidLTyW8COeM5n8r5jcNAm7Am/IG425WOItmSjOjrfmVMSYvMG4wOayKSiJM7EEQbCD5k9MIGJlMrTKjCGZLLUmAErPUEiBMbTGn0wY+XWJ1lrDSdVr7byfpgPgx0kuaatIizR6yNOxt19saClxBCpVsvTDL+XaBtB6gW2wvIyA7mMCXwJl8/XLqUcF4PJbAjYXGodd8JxVbzCSuqZUgxe9iTI9oxsOMsHIYJqpm5JMHmAJFyB3wq/wBTp0jw0kAg6VAPPckmTvcDkMU4swraJfAS1wGjxKoqaCRVpxADICB0g6d/WcRyjSxDKp3MKCszyGkQF57c7zhjTdnPlpiJFlMH6mN8G0cuyyulFZPmHQgX2kHaMGc4HaJbpSSLMVlqAemXkKgGskjeSSANI1QD0WMVcVr02qMadV3pMRMGDezWuAd8PHaquliAZutgbjnviNfhlGrDahSIWSdMg6ZIkL2gW6Y5M6FrPygv0bAbT3EFRcrqVgrgquix1RbXv8wBmQBsZwRma9WrR8NHIXwpkgkQBB0sRz2gYW/7I5gpUXTAvfeIUrKzeCbxio5WsupFqwdJXTJE3sIAI77xjaUjytvEFWXkQ6jna9OmtFolGutmmTr83mvEaTNuURfHhmi5zL+XWaekysajfaDAMG0CLDC5cmyjUyMo1Es0qfwhdpmx29TfDPh61SGYwVNMupMEgAGbWmYxmZKUsIgMNQjP4F4jTNAI4UmnTKSehYkAzy80RsIOAeIVKU6suivqZfLI1gi5vEgNe6mPltOFNFQg8hjSQOZLlh81xAHOD6XwRk8rVUq6pJ3VpHK+xYDHJ0+nK2W/e7TcufUNBH1h1Wm1NzVegKmYdR4dMDyoTIBcDcqo5xJacKczQqAkVGXxU8pdbkrEqEB2A2Nt5wVl67LVLVXY7kjYsSeZBI3I+mG3EOIUir+HllWoJXxJBZRdSQT7jDhkdWA039oKuunmpmcnwR63yg1PMF6mW2tO3fbDRfhRlYLU00zE+YqthEkljYfXFWX4ZmaSa1fwyR8oczAsCSojfa535YpTxiWNRKZF0lvMJ9yWnvGHFnvaGmQEb8wnLsoq6KXhsi3dgxIcDkzRMG4tfpi3inxNXA8rIqkadITyaIIZYPmKwSInb0EKtTQWhdO1hAt2GLKHD2cSJeeflHbneccMak6nr8+MJW35mg4Xl6VHK0Gpp52lixUHSxJ0tT0t5AvJTJkSb4yOYyhDeGajeJq1PJhu5E7kg/0wavCKqu603IqoxDU5g+X5pPy29TigZKtUYA6iASyrK2J5Ak7XvfClQqxOqc5+MP4/xA5lFNT/AONdJhnAdhHmIn5oK/fAtLIsaT1GLBdJVRNtX4R6GBJjBx+HqqLUDoKggjWrRpaACQCRJBHQbYHyPC3p1AKrlKiqChmQCIK7TG24wDKEHpEgFuTKcrxQqaaUQ1VtJ8Qst5PzBbbARck3HLFnGqo8FaNOUiTVLD5jMr5hJ2Jtb0xdwvLVMvVL0hcLpLK+weLqGUXtfvMb4Hz71szUgKtRyCdUBZKzqIBIHe/TDEwhqyDtCQqrxNkJpMrgnVOwEW6gz830wXWzbsdau1INyDmbc2MiTz2AvbE6/As1BYU9SqqtrDLZWHlN2Bv0i2O+KzhQ7uCqiNAEaTsLxtB64dp3s8x2pbsz/9k="/>
          <p:cNvSpPr>
            <a:spLocks noChangeAspect="1" noChangeArrowheads="1"/>
          </p:cNvSpPr>
          <p:nvPr/>
        </p:nvSpPr>
        <p:spPr bwMode="auto">
          <a:xfrm>
            <a:off x="155575" y="-1401763"/>
            <a:ext cx="5819775" cy="29241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2" name="AutoShape 4" descr="data:image/jpeg;base64,/9j/4AAQSkZJRgABAQAAAQABAAD/2wCEAAkGBxMTEhQUExQWFRUXGB8bGBgYFyAfIRwcGyAaGhocGx4eHCgiIBolHx4aITEiJSorLi4uHR8zODMsNygtLisBCgoKDg0OGxAQGzcmICY0LC8sMi03LywtLC8sLCwsLCwsLCwsLCwsLCwsLCwsLCwsLCwsLCwsLCwsLCwsLCwsLP/AABEIAJ8BPQMBIgACEQEDEQH/xAAbAAACAwEBAQAAAAAAAAAAAAAEBQIDBgEAB//EAD4QAAIBAgQEBAQEBQQCAQUBAAECEQMhAAQSMQVBUWETInGBBjKRoUJSscEj0eHw8RQVYnKCkkNTY6Ky4jP/xAAaAQADAQEBAQAAAAAAAAAAAAACAwQBAAUG/8QAMxEAAgIBAwIDBwQBBAMAAAAAAQIAEQMSITEEQRMiURQyYXGBkfAFobHR4SNSwfEVM0L/2gAMAwEAAhEDEQA/AGozaDl67j12OOHiCa9BvaSA5MAzBPLkcTqcTpai0hhuXjl1F7jGc+HOIasxmMw5UUmAI7XHlA3MADb6YXczawJo6WbpCxVp/wC1sFZbM0rgqd9gCfqJjCfM/FtFRYMfYRbldSZwtPxO7nyUgSLmJtvEm0f0x3h5eYzUk1aZyiTAABMgCd43tOFScfpOp0sUZS06iSCF/EGFipBBGM9xDO1qpUkadJke/wDyH64jRoqB8u+431TAtbtuOuGeHQ3ii++0OocWqVD/ABQXRrwwNgbWHIdPfDOjl6TfIB2XlI633g2wsyitfdYuASfSd98E0c8NmUk7ixkxYff9seD19+OCsfiYAU0ZJQRTG7nYbweW+JZivpKkKCWJm9/U2+mF9TPqTKiTA/qCf1HbHhxaiF1O4E9pnn2xMEYEMVJ9e938IZyqbAIks9mwVrD5TpkSTBuBIHrA98dzeYUo1VTARYZSN4WQA02vz7YW8RzeUdW0QWhR5ZGqWBjaOQB545S8J6LKSQHVlI6yx8qjkRAI649LEijGtrQP03iwSasxH8O5RTRquTL6hB7AEkDnuMTzPxPmKRVUsiqBBQsptAiAQeVu2KODZmAyiACDqEesGDzsMa/gLoKOpgQNMyRvGrYdTuD3wzqKG7Lq+EexoTL5KhXrVFrPSNULAAA0Cx3hh9o5YdUuP0PFhvEovezkiJ2iJJBA+pOHeTKsfl0hhZjMkCI1d98cKIxZGVX0xIN7ASIIMG0W9sJORnb3CJi6aiHP/EbMClIvU1GGYKZF7i8iDy7YKocVqUUPhZVgoU3bmFsSYvPrhzT0K2imsAAbAC5O07BvrGKGiAVAkkEybd7aRhiP1ANaf3uN8JKlWX4vRrQfKWtupBnlcbjYYOo5nTAkAHmAO0euFlHglEa1ZdQLSBJtz8pBne/qMezXCnpvNJgw/FIE2tcC3W+4wGfD1LglMhHw4/iaqovKwvPortqYyy7Mm8bEd+kYDTi1TSSaQOmQdJFypgwDeefLBFGl8oMiTtHaZvv7d8FZjJIetxeDBMdbxt2wzovalB8VorKmM+6ItzHHiAoQAkzIKxpA59wbCMV5H4qYgh1ClSTPXoo/nhjS4RRtqWwk7xztqIiftv744fhzLatRVgRIgNtI5W3+o9cXF35krdO1yKfFdLyyIkmZUiANtjEHf3vhvwvjtKoxVKiNHIc56Y+e5miA7qhZgDALgAwL2ttf3GBcuxSXHlOwIvHf1ws5mqYii6afXjmfNpGkNExF/p745luL0y4QsrHaRET0nae2PldfjdQ1AahcuraZBCkwNiQLRaPU4IyNZncEQpX5j3ElQs9N55/fCW6rIvInqp+noReqfXlqflAnptjhzXaSPXHybjfG69V9AzLoFUWWoV/MGJKwSxjY7Tjd/DOdqvlqbOzOTMEi+kEhQeptud8NXOD2kL4ipqOmzrW0r674qq133g+kGf1x3/Unox9x+mFnG+P+BSqPBJRCyqfxNsqyecnlynDQ98CLoiG1MwZ+Qme2JaCRZR2vBwi+F/iNc2iqXUZgIDUXSVhjIITVuJHIncYdJlNzqH/scadPeYL7TzBhFsRdWIjTqGJPl7Xeff8AlgUUk1RqJMfnP3jGAJ2mktE2c4BSIZSHCm8amJ7gEzA5/bbC3h/C0DgaW0zdGuCLwdrmA8cxqHbGoGQRvzz/AMah/lgPiaNSU1qUl6dgHJOrWyJB9Jmd7euOcgjaGjEHeE8Rzw1ilSDM4+YzZBFptE9jhAvAdRPitoC2QadXKTEG3vE4P4/xN8svkALzDl1JBtBjSZ9DfA/C81mHTVSqUQrGf4rQTykAEHl+nfB41arhGYmmQcsZEGmWVW/4zAPWItgfgwZ10kQJlSNwLyB6/oBjgq6qNhBerBjeN/eZ68sH5CiVUTuWv/KOX+cYH2nls1cRjVydOJZAumT/AMR/47e2KuGUFYP4Z8NWYeGzKfNb5+ym/wD6/VJmc8+aqeEn/wDmCB6/1w3PEKKN4QbU62Ag2PWeoiT0tjTkKC7jULN2jdeFt+YNFiJPLcmcZzMhgWh3A8QiPEnSLkm1gB0jbbAnEldqpJMg+TSLkjaQTIBnmN498Rq5dwELMGBawJIN+XoWmY6DCTkZyATLExL/APMY8GQOjBdS6/KhJ3tZtPTDGlXqoyhyrKylbDe58q3kEjTfthTwpammAUZgQI0t5RuAbjSYm0nDGrQkhoGsAAkCDsT1uNx13x5+QKchDcSvJhDYhpG/8wxdKnTohdBAWYtuCCee+284oyvDsozkFGAgBTqJN5JJ79OUA4MydCvBYMHAIIRiJB/4m179eWB+I1aykMUQWMSsmfKN+YEyQII64xMTg7NtPNcBeVlxy2VRiadIloME7SL+UzEjr1xR/pGkNSlgV1OhtEgaoMRqNjtuccSuWM+EJgsCrWgQGN9zJncyMAUs/UgqgBdgVY352A03Huf0weNctkfzvOGQDiKcpUAq1I7qe2kllg7TbfrjXZGpVp6VRWfyqbxYFR5TPckb9OmMlwTJAhIAMsJXcWn9b/bpjSVeMpTYl76kUWQkjeCIHOQMUZVDWKuW5fdW5oMuYkkabTf0i8A/rGJlNlFPqQVHW8+/S+M4PiqkBJqE381MLdo2g+XTeNz7HCKnxKrV1fxxRUGNAqGTO/rA3Yx2GBxYzdkfvFhhNZmeMUkZlPmPNFubCO4AHqMVrxWvUPkyzEH8TMBN53vvbadsJ8vlaCKBp1HcaYYz9IPvHW0YGy3xFVNYI9U5dR5flkt0Et5Z2Ehf2xVVQlyFpo8xxZqRAq0ioHmAVwxI53Aj74MynE6Ln+HUCFvwVVhj3AMGfscLhRUNqJJJ5sxZj7k9+WPVXpNZhrvJ8k/oLH+5xwqL8Y+m00eoE3O9txYTvO8xJ5Y4VVWn5wduogkDVHOOmM49OvTk0yHpxJp1DJEXOk7+xn98FZbOK1125ibjtH+MbMOau0Z/6xDFjff+9+n26YjUzq64LecX/b0nAhG5DET+EzF97YpphlBAAht7b/zHqMbe0A9Qb2lXGzRZi2pKTE3kzaNm7z254S+IlwGJ7KO/5d/fDOvwym3zaxeWUBdJ39/QTucV5rOCkhp0E076nZoCr1IF4B7RznBVjJAAN/aStkyaieBBGzRpyGKmSG3uSbdOkd8E5WhVdSwQnWSBNhMWgHlynEOBZOZqupqsTCa9tK2DAzIvt2GGHEs2zsyAxp5TyuPLAu3P974HKilvDA+v+IeHqci+a/pMrlOGsGAMS7EDUYuu462n3nGuytVqKBQxUdAxj/8AbCCsGYQokyCJMGRsV5iBIna+OmnmUQ1U80gE02g+bVJ3IIkTcAnBpiC87zmyFuDvNEa8y2uSLwGvOMpnWBdtS+diPOSe0dom8354YxVq0g3yNpY6CDvshPaJMe2KHyFRqVMeVURwzs8iF1AAwegNxhpQGArsOZXQzLN5YZdNQVQ8SGKkw20wSW3tfD4cVzldJotKOo1VCkAFvyDfVNpJjGe4ZmwtRQhFSlUqaQChJBizATvIkDoJIkY3eU4dSy0KGKEEsFkkm3mGnaCAbAWnlOO1BdqmhWfcGTrcQrrQSIaqFhxuZ2BIgi+52iRhPV4u9FjUZarFT8gQE+YD8tivLzHeB0xdxPMmvrIpMpYQGVlWLA6m8ss3S3LfAnC1pimUrTUjYqAGCtbTMXG+FbFtIldhF3mi4Tx3xKRqsUiTZRcQB8wItNz0jmcKeI/EyVaRam8p5dREeUEwpvBIDDoBsZjCZq9eiURFUCo4uN/IQYEj8tgCIsLXw8NHLiqTTQqbjVqBUqT5hB6/Y4UcNuQf2hrlUKGg3Asj4zl3qVqroJHiWDLa4YTMwCY+mGWW+DKB8xNQEqAYIvGoyTcnfcxgWpmKNCorprBAtTSNplVL7BTuYBOCsh8U1QXNWiWBjSBEL1A+2HnFl0+WTnrceqiZ8yyygAMLSRv+o/vni7jmb8vhrYKCzGd5MR/+WFpzfh6AxJUWM8jsfvOJZhC7DmGa7dgrGwkcgT7YSObMnVbk+EVnEqkKzEfxJuCxso9MSp1F1oqiDq0lpPmugBPY3NvzdsV06/hOBuAZ25EG899vfHOEUQoXyjVqkS3ygQYA2vvOFuC1n7SoVW00HEmAWEklXn5eQ8zMCJg3wvTMqWp1Kh/ENN7AEDfsCSJ6kYZZqkalIqYAbzGBDDTYWHVd5tfCLP0yKQZjYyAAAIiDP3OEdNRUqebqMVzj3EYLVYNUq/heqFIU9Rckg7YZLrjVcyTE3j35/wCcKsmtUKhbR4aqdQKiSd7mAbDlN7jDrhzEluUwWkRaOQ/v2wGcECwBL8NOgJ2rj5xhkgUEEmJkRM3/AGnDShxBZE+aZsYnveIwjyNHVrDMxViZEwVNgNJ3Ai/bDPh+UpIWCWkyxO3mvYTEbmIsSeuDwmiRJOpZiQ/rCXq0jvSPqpvHbEc9naa0X0LsICxG4knqIF/pi0qs/MPp+mEvxJUARlUXOkjrMqPbdfodsUAi+IhWbvE3A6IBpgxdrAdpJjtBH0xocrwelWUtUUkkyIYiAPKII22OE/B6beOZAkHSB2sJgdY37d8aWhkiCXSpUUOAdIJABjdZBjkTvt3woN5yZbkYAKDBz8G0Ay6VJA5TqHrJBM++OU/hlFclkDBotpiY63PKMMzWfrqvuYv6wBBx45p5IamNJ2g3PrNsN1X3irW52jw2lsECj8ogSeckXxZW4TQKmQhMGPMLTa2Evw5nAoeVIUMQIkxzv6i/bBHFOL62NGlUCwAalQADQD+FdQvUPpjN5pCHeQ4fwmghKGojP+FdYkAf8cMTwxTzIPpP74WPlMv4LKIBIJLtd5jVqLbzMG3pGIcDzbsq62l4GpdImI3I2m0W54E32E4BG5jqnw6PxD3GFvEuDOra6QB/Msxq9J54Y02PK+Jmsec/r9MdqheCtbRTkV8VFdQQDuDupFiD3B/bBb8Pnb9MdpUfDdmDSrgeUg2I3Mzzt9N8EUyf7OD1RXgrAqnDm5kffFB4YSfwGL3v6YbmOn8/0xyoB29wMdZmHp0i8ZeoAAQCBsJsI26bYgeGLq1mmNRvv09Dvzwf4p5afcD7YqqVTzC/QfyxlzvASA5rLzJpqqPESBI+hF/THRTVRctMQTYfaPti9jJuMecj/ON1NVWZnsyxfl6QkuS5/KpIAI6wjGT3MbYZZkUnEsAYuAymDG0jb2xVN7z7WGO6RyMepn9sY5LG7nezKBtOZZNJXQqAazUI/wCXUWta3YRjrJSJLEC/VpAMASBcg/TFdZSNyIxHX2P0wDKWN6jHY0CLQH3hdSnTZdTMDpAGra2wBG+IZinTMnWpED5SIEbbc+2KkolrgSQelh22scNeF5QGC9ybOoG15Aadz259cTZOoTFw5Fbc3ufhUIYyx3UGZqtRZ88AAAlOkrAmSL2JjuRg1coARew6Xj727TgvJ8RWlXqlyFZzsUM2sLgWUcva+Gj1AwkQ2ox136zhDfqTo+kNRPqNvvGezIw3H2Mz3+iUNMuQeY9eQE8u+LS1IW0Me5N8MDT0kkL7Amfpt9sBPnGGxPuAf1bFY6zM4B1gfMSY9NhBPknzOtTpnUtQMo06pPPeCPc4D4VU1VEDkDShET8xg9t+n+cNOJ8AzctK+JqWWKwQLmwPXnAwDwzhbVRV0xYAFdQVjeLTaZMXxZqUrzJlxFRvLKbrraYgxBJ+WdgTzMEdsN8nlxqRiIDeU73CDVYnYDSPWO+FmT4YzVQjroVSQx6Rc35+uNEyE+HpAABAaABCgNJk9+fc4mzOF8o9DOFXU8c0ioFCMW0+e4OkMSBO/QE+uE2aypqIvhXRTNRSRaQAdG9ib4J4qCtqYkQCSBaBYE7SentizgyNLjdRFzzvcWNpkffCUAxjWsZqFgS2sFh18v4fL1Am+D6s0yWkGnEPM2Igj/x59sCVXTQCxMRtzkTPvAkDt3xLLuHpEmZUiCdrm3qtyPbGqxfcx6ZBprv2huTzCl2E3Jn+hI9jieUziqzBQDDSJnppmJ9RgHg2XdqhQJESdOnT5ZInuvKRg5eD13dhdEHNoJuRYAcoxTjVVazEuzPjAlw4k7woiSeg+0nYDt0vhPxTO+ctYEA/Vrib8hy3nV+XBua4aMurOxUwCLAyS1gTJIiCbbYRf6Y1WGxOqRvueW+2/wBsOZl5WBjUjmMuFZghqrg31gBuijcwTJuTGGS58kXdBbtOGNDgNJVjckXJJ+bckdJOL0yig7npdjt9f1xiPjUVU7IuR2u4kPFwPxFu4Umfpj2X405aAzj1Ee0TOHScMo3mmp9Rq/WcVZahTQeVHMbABz7bbdsN8XGR7sT4OT1mdybGlVzSB4VqZrpuCGva2wJG2HPw40UQSgJPmJNy831Ft57dMJOPuPEdwIij4Srtdm7Hv9sOMtm4VEFNWKqoOpidgBsBiZ8eoylj5ADGNYU2VvIokG4+8QMLaFRJViJJBWZO8nkY+mO5rOValp0qYgA8+fQ8uXLEHFYA+FQ1ep+8EE4wYvj+8TrI2WF1eKILEMsbkBjb/wAQfvgccbpyNFYMDt5WYztGwF/XCPP5HPOoBohRP4dIkc4km3th7wThYooXqIvi/gAvHUiRGr2tfBuQq3c1dY5jzL3TW50yJgg9bW36D1xOoyXjcWva+FmdzBGjUZlpN9oUECOxg++OsDp1EatQvfaLgj++WPC6nLlA1K356S5HF0YwYsO9p9R1npjytz0x98KqubdsuKik6qYmBzExHpF/vjG1fiqup1atztqkQDeBv98er0WQ9Qmr02PzgO2g8T6MVJ5E+gxRVDD8JxjKHxxUa/hKRtIqAH7jBmV+MgxAdWXrBDCe3m6dsVHC0wZl7zSEkbj+/pjhqDocUcPz4qglS0AmdQg2j73GO0FLtAkxc7WHf7Ygy9Rpy+EPelKpaazxDFpyPKDPpP2wOSBchj6R++DzlbXLD1b9sTy1CkBKqp7kST9ZxZ4TVvEDOo4iQVGaSFsDymftOD8rkHf8LfQj6kwBhqrHuB32B7Df7Yl/qG9ekH79cZmx6loGvlzAGajxKaGTZhEBVGwJ/Xl98K63G0p1dLarSCyiR62v9RiHH+I17CmX8rHVBswI6G036g7YUZHM1K9c+IiggeYspVui7W/8v1wfS/ovTrjYsLB53isnWZCdu017MlamLh0YSIPIiQQfS/8APCvJUfK9LdaZ3kfflNx74E4RmfCZ2rViFAJkiSBMDSORkzB9OuLeEOmqqqmS7cu0FjHU+XYzjyer/SVx2mI2DuJbh6skamlozTARYjl/cYrer2+l8W1ck42gx0vI/XAivE7+0/y3x56YsvD2I5siHcSqqylPNZSII1RE2tzt1xiHydPxwuoPI+ZCdwZDGLajEHrvbFvxO6PpCvIF9Im5A5/UWjCWk7KZSJgXF95272Ix9B0+MBbE87K9mb+nkwbknrtN/wBMUZ6gFAGogs0fQGDteD+/TCqnxt58olUADC0sxBPsAATgvhuYfwqdUltU6yG5KZFh6Wn/AJYF8Z5gipKoStJ0VpMGxm8gREbQP0OKKSeA1JRbWJYDY3Oqf+o5zttvGC+M1NOll0qTOrrI5gTzvtgCpSLhXYy0kDop2AA/MYn1B64mViVthz/MoyYgRt+essSuAsCR5ryPxbAXt0+oxd/stViVRWAAlDsPMBqBEcjMAfTfAQLa9DqNJUs5O+krMjmCphrdMOeG8QqgMIVyAoJJsSb6Rb1YE7TGKFoHaSswZQsZcMyZp6ZK+UQCOQiInpHLDhahixt3OFnDOIrVQEwp0g/qOXSI98E57OIiFmiFGwO55D3NsENzUYjADYzN/FubLOtMbAjUecjl33+pGCPhjht/EYgkXMcidv027DCbh1U1MwWcyfMe3lid+V4+uNpkM7NIEiCZJ99rddMYY4AFQfEow1/XlitF98B1MygueZ/v2xFc8Ad7en9MIJmDKIyjE6eobRhd/uYi31tOBl4jeAD7yfpe2N1CccwEz9bKpSz703J0MRWQAzcElwfqTA7xyxsvDpqJlQOewA9ycY74g4d44ZqgYAL5T5RHbSBJkTucTyjVKjU9aMFVVkFfKrqCJQHYXiwjDGIK3CTMKuayrn6KrqZ1AHOR/nAA+LcmQSKpt0DEn/qBJP0wvPDFqMSzu/QFRblaOeJ/7fTp+VVYBmk3PO/XaORnCy2ILe5nDqSTQnMx8YKWikpqJtDIUYMRHNpiecDlg3OlqlOkzMNRKl4EAAGTz3gRPfCTM06AGvwww3BHmgbSLwo9IwVxZhTFFCAzBVkxN5Goel59JOAOQOAUEAu1kGHZnQysrNe8Hfbl9WAtjj58pTqciFgCO2mfUXtgJnJfVp0SQxEdZYAHpAn3GK6w/jIxJgsJ59dvucQ5FGjS4+P2hBiG2MjwXMnWAZ0zpcdienr++Mvx3h3+nruoe2okQFmOXt/d8fQeEZNEQu/l0hmcgWgMY97G2FlLN5LNEV3pMdVYUwXuAwAjtBsb9cO/S8pbqH0+7W/z7Q3UrjFzJ8I4bWzJHhqpUbuafl9zHmPYDGvyHwgirpq6WIsfKFG87bz9D2xq6NIW0x2jbHMw4bUy3E9Oljj2Wz6cgT4EyehVxS+SWiFWmgi/lAgXvy5+sYSuMyxL6mUAHSmgkbGS0Lc872HfGkXNgggRbfn9QBbEKld9hA94/bEgw4FyHIvvRrdW5TQeIkynEM0Vk03YWuo029NIN+tu03w4yudIUawlPovP3JP88RLP/jFGYM2YW9YPfphhYmTNm9BCs5mxBADM3OLAe/8ALCnOtWK2OixkkbiI3I274uzH8HRClg1gSfoJ6nEBxunTMVaLhZgkEGO/+MYAbuB4t87TOtxlwSjsyspI1RrG5Pn2JEcxPbBFPN16gOnRVgR/BJDAdSrgNy5A4a183kHANjJ5pBHfYYSrQytV6iqCpUSG1yTePLJItbfD1yMvEDW/F3HR4iqrWLUQpqXMs3lby6iNSLGognTeDHU4o4VnKBQrV8ZCCWLrSaA7G0tpI0mwi23fCpmMIBUeqFYkagdxpFpMGLnuTjp4q5J/hmqh+UqdLSL8h2na++F4205DUudv9IMw/OJpTxFj8rB1FrHYjuSYI6TisKz+ZDq2m5kdrcvb3OFXDszTLAh3SoB+NRPWNZAJPqcHvnkY+ZqZP5mAk+pAvixivDpvJtQ7GYzP0VUwx53I5GLA36QJm42xVkNQKsVINtJHXV5ZM82I3sLziziOYSozFUJGzD8x622aOnPBvCmVShJKyQG7AjTqI5m5vvOEkCNull2V4MgSSdUzqLKwnaNPlkrvYi9jPLEUz58WoTsQZ1iPLYC07RHLkN+RNavqJDVBKQYv6CBG53I748lQFD4hMfjBHtuBsb7dO2MyKpqoKkwGuPFph9QEWnUbjoevqf1wy4RT8WoA7EIzWVRvAIUAm4a5tAt3jEMrlgZFF0XsuqdtyD77jDXK5esFAYa4tKqRPQ257dsIyYVC0TUbq1dpZmMlTUlX8OoyrpBldcbkaS4uZIi/qMDO6opFJtp8raTzO9zHXn7b4atkmZSKieWdoAnpNrjHaXwwh8xXSYMgD9YxFiwlGvXcLICw2WohpIupaiuoqNC+Gp/NO15MeY2EYU5vibuDSdgNJvpXcgkAn/kJjff640XxJwujRy9SqramAsAdixsfp+2MjwtG8RJUHYjUOcETEfh/XFmMAW13FJiKneaThOUVabWhyoEnvsN9wST77jDCojBeoBAsOexvMYKyXCqjAPYA3Goi/S0ep98SzGQURrK9gCd8JfIWM58Lk7cQC3IHvP8AS+IEMTa3P+xg45Oncgn1kR3O0YqdbTTVn9pH6XwOm4r2ZvWV6Wm3PcAyZ9TYDF9ddI1MRG3S8Gdvb79MTy9CooaFkt15WiN5te/fA2cylZhpNFHAgqdURIiR3AEYUA5b0EcuDau8DqcQRiAt59B+p335Yobi1VjpphAORI5bEkLeJ98G5rgAdUNVtP5jrsCYEEEWtgbN/D1MAAVqpjaKll9BpgeoxaiK3EUcBXmdpvmVMPUTSZ8utVJJsCFJAZOdjPUjfF9DJOr6ywZQ0FdV7/LqfSQBP5THK+O8P4ZRVRTpghoJZ5IL7EyQIOwi0Yb5XKoJCoqgmdM+lzI3wnqcThCFEdhRde8x/ExU/wBOjWElrEXi9yZgjTba4APfHcrUrZqHWFakQdWmARo0BY0kTEG072xrqqUlnWyRsdTDmLgCRFsVVK9F5HiU72IVwN72g2wrp/EOM+WjvHviGq79IJSyNUKpfUzKIJBmQdRiJsRIE9owVk8iVZXNiIFx6zuQOeLnzoRSTUQAQLmYjsL7c8A5jjRZlUKrKeek94I5bxjsnSO4swUxqrczvxXmWGVNKkjE1GAYqsjSCCQO3bkJ9xvh2cvltLCWBkKLlSbEiN2MA9sQzGepFZLBKmiZn8QFhtBn7ScC+O3gJoq03rXBva9xNote2C6bDk6fHSKPXvG5NDncmavhVaaeo6qbNJGr8I5EiZnnjxzVGD4hMbxMbWJ3uedsJKgKt5Kx0zJ1AGbm1lv6doxVRavWaERiRsTKWHMaiLHpGKAGc6n2iXQDZd5oKHF6ADKvlB28pHSdVp74gr05LFl09mA+xM6ffAFLgdf5jTE2Pzgxz3MW7frjq0KiEjwzTkySvhgE9SSb40LiDbNAOJiOIa2bTWwCkgAGUI5zyN/pOI8MpsxfWGKkypJU9ohoI2n37YW0g2olXBM3Um3pKj2tglqdRgIpCSJJ1KYPQz/jDGRa2aAMW+4hubrLSUkecwYUAXMWFm5m2A+H5oso8WmVNzqIbnNvlgEeuO5SnmGXzKo6hyAe48siMSzOQAV9VQU5FoOx9TcexHpgQoqi044t+JDNcG1gMEGoEf8AwBgR/wBgQRH3xm+J8IroT/DJB/HTSpIHORpFrbSeeNTS8BPmrFY6VAZnoD36YA4vnKRvBqQN/lBJBUXiQb+sxjkxZb5sfL/MB1xfKI+FZ0QEqrEKAtRSDcTLR3FiPti/M8MdIRSVYozU2UatWkAwIE6jJ+0dME1cvTakAaaqTEsDfr5QABbvPPBiJqpBXUuBMEHkYn0iAYwp8ORMgdeL3/v+47DkvGcbem0zC5evoGjQ7WkixU/aSDz9MGZSg8HxCqmTElzPUyFaxM9MW1vhMsWNOsE38lX5gOXmBgiIuL4Jp8NztIACrTggQGpfpIvj0kyORzcjdSOYvq1dVOFCqCDqC2Ox5Cbjp98CUqISnq+WLlZvO9t7dv54ZZnS4DAL4oEEgXIGkHVyMatwSL4W8WKrR8rg1CdTFD8otPYWm3bC1yKe1GOIJEF4fR1FmADQSouJI6mWuekd/TDejlWqFabaS4YE7RpKmHNj/Vum+FORYIagOpg0E6BtOkg9p2w/4ZnqoOp0pny6TFvKTIkC04hzh9Vg7f8AMoxgd5tMjw8IoVAojmRJ6zy/XBGnl4sEXO3+Ae04zGTzdaoCXWBsBy7Fi03xOvlxB8SonWCdh6A7R674X5R7x3+G8eQewjN8zS1HQ4dx+ZmP00yOuM1xX4ig6NUN5gdJ1QbwbdwBE2kG+wozmZQwEZnvJHhsFIXc6rTPTChaQ/iOSJJdiI2C6RA77/TG0nfeLcuKB2lue4xrpaGp2YhQCwNlG+1uV++9sR4L5laoZtAUAcpFp7gb/wAsJnzPiVVYiFkCI2UG4P0++NXk8sFRFIjSpZ5tEmFBJtqO46+bDXAVQvF/hhJub9I5rcVeYDBAOjAn33t0iMBVsxedZY9SP5/TFfhCLL3sYk8zjlFV3IVYMbmfv+2KFVFG0WXlmXzUPqFzEXMj2T5Z74YjizkiIjsot98LUrUxcQO4P93wXS0jWGBV1EyVBEDck8xGxEzjmCHkTAw7Qh+JMN2v6D9JJxH/AFtQwbkHtFvdTGBVr0PmLoQY2ddz2mcdXjdBXgumkWDLf7ROMpP9s3zQ4lmiVa+40/WdhidfgVOpGpp5kBCo9DBJ+g98BL8XZZS3mewsdEz9TYYpq/HKliAVVRtrU3+mMBcmlFTNHrG9LhyjyJFO/wCAEDtshPvjjZdla9Qnnplr2iB5AI7G2ENb45cCNag9UFv0xyl8cKSF0MZ3cOxPpp7dsYwyCGFWM6uQNmFLT3LIkevhAGO8YDbg+ZYkill1XkzPqJ7SNLR7nFycepVFszwdz4bkE/Q+++Lv9xpUjpetlkOmdyW/9SBB5wYwo5nTtNCAwdfhqoQNZomN4VjP1n05YIp/DciDogflQz6ST/IY83F6QKlc0lUE3hQttptf2GO5v4kSmf4bo6xzEQfXpgfHyHsftD0AQmnwCnICrBF5JDR6QNM/fBR4SI/GT9L9Zi31xma3xi0CagEmPIhItB35+2Ij44qLENrE7FT+h3xo8YzfKJp8xwUqpKNHOCZjtMYTV0cCTfrpEsP/ABB/Q4X1fjA1CZNQWtCiPpAwNR+IyxUNYsYBBt3mbD0xt517XMHhnvUbUOIVluhY6psyvy7HUefbbFeZD69dWiGJvLDruYZrCBuAMdbNGefWTH2AbbBNTOMokoYIFxMd7iT9cb/r3Yxj7zax/wC4wRlbUFCETcBJIPMDbqT5eWJ0c3mQx0u6TsCikR3J/kZ7YufijdPufvOBqvxABYlQOd/64IjI3v4x97g+UcNPZrx6pBqNBA2i3MySmn03Y+mIVMlTIu7MemnY+rkgeuB34vOzf37b4EzWaapCl2N5CrBb2B64eqFB2AgN5pJECTLLqiQit5vSzEfbEsmtSudNNNIMSxMaRzGosBEd/Y4YcN+HKnz1gQFHl2Jv1lIPSJGNFUp0Aojy9AVP6CwxF1H6vix7A38t/wCIadFq5Ez9D4WFNj49UNpf5NUBl3Go9/0GH9HLggKNKoD5dEaRcbBbSO87/WioseYKGB3IEfaJjC6uqmdHlJ3id8S/+U1NvGnoqG0d5jJIJAXULex7gi57jAviPT+V3SdwNLbesge2EmWfMUzIBccoaY9iYxdm8340eLQOpbTqZCRuJ02PP+zipeoUjbmIbARzFY4kXprAHlpxrWmVF2XmbGdMyLfbAPE8rRNNggdKoiSY0tINgNRIJPOOfPbD/N1BpQf6epGlSST5QQtzImfzbYVZ/Lo1IVJp6tQM+IZhSTt+46D0w8BQ20QSKipqRKKCAC0gm0gA+kgg8h3wbpYKoesCQosFAgWHMfMQN9zE4oq5QVKXi0ySVPmEGTAlnUHdYBJvvOLshw2pXqEFoAG8zq+XTpPMHUPvgtBJE45R2haccAv4TEjnpXSRbbUN/rOJp8RsH8qUmJEBQSYJ28oUDV2tiz4X4TSqSXUVIYjzExInkTEbY1q8LpLHkUc4VRE8iMQv4QYirMsxhigN1MdmKudzHl0FIHJo0g7Tfft9ZxFeBNQ89Q6+pBNiem1rRAtBxvcvRU+WNI5R17jEa9GEYRqLCAN4BkGbeo/zhetuKAWE6Bl5sz5x/tlIag4Auuki0gkHSTeW7jYE3wx4jnq6LVFIQ0KWGgEHzBBpBLBo3kgERI3wyz3w6zoihgNMDSTvvLRyPphTmswyu6udJPkVjGncgX77zywYJLBuZKxdLFbfzMnm89VdobUTyXTa/OIH1wacrTptDZmSQQfDTVpvcElhA7jBBgsNbauUgnlHy+h1euOUMtl0qqXJqIRr3HUWMcz0OLjlAEQMgO1VKGq0xZWMA7ARqN92Jt6wcU1MzqsE0mPzW/WPth5l6GXKlYGgMWVmJBMmAGv325Ri2lwah4jL4IfcqCTJvGxAEABrb4z2mrtYSssza0WYwQbbQuqSP+v7YuGTMxplidlkb+rb4+jcICLUXQ6ABFIjYbSLHe3rhIudUt4OZHmWrUlmBGqmzMVCnf09MKTq3YnaprkBQw/PrE2V+GczUqeGyJRlZ1VHtHqNV+2CD8OVaTXekyzJIMgjpBHba3XBlevWylQBmd6IYESYg78xyE22w/AoZrLPdl1mDVVADI2LgjSQNptPK+BOfKWHoYaZMZsd5mn4lSpNC5aiakEArTWPXzE+bt69cXH4xNPagqk/lQC8dTJn0Iw6y/BaihXRqTmwNXSrlQvOBp1SbG4MbYC46c+wOilTKPTiaIYEXuSGMhrHyibY5kVmoix8THLkpef2ivPZzNVUXMyuUpqYDCo01H3ELck2MbD9hz8RoQ+rK0atRgYdpJDHd2LC7z0gWwHlOB5iodJp1J/+4GAt0ESTBt741fC/hvLKpZ6njSYAFr7EaQZBBtfDTjXirPaoAc88Dvcw6sz/ADHYW+UdriPf6dscp5MiSPMYvpuY6wYx9XpUcgo81Dwyq3tsBH1aQIFzbGEr0MxVZmpURTpnZiAszf8AFEnDQxDaStQLWruKKfCqzI9TRV8OndnKgKBbc6t/TA+XoO50rqPXmY7zYe+NWalVqQSpXIp8lClUJ5gwIJFrX6YlkTTI0VagpUgPwrdiDsIFye+AbLEnJ5gBAMpwMVGI1GqzGxANt5KhYk9yQv8A2wyzPwpQpk+LUKrGyyWMfiLMsC8WVFAjc4LqfFGXor4eUFVdRuWUam3m5M9r8sKeIZxazAvU8TbShIEfmBAucSls7Hmh9zKAUQWws/tCa/F8vpihlSAuxDkDkRY6xFto58sAstckxl2XVzZwAB6so/bBua4rVqIoDxS3UKAFAgxYYEy4qFmctUt3v6kTOkfvg1coNj95M3VEnYQ1PhzMuh1NRjmDWn7AaZ98XP8AB2lNTyzwLL39V9+WI8ObM1H0q7tfYR95FhgnPLmKJlmEkhQNU7Cf2P0xJk6jNr0BxfpKEz49NlDFjfD7UzpY64tAYgHnygjlzwyyjVKZlKFCn6Bv3YnV3JwLSrNVJJioSR63FrzgyhVgjcAfMJn674R1GXOwKvH4s6X+f1Gf+4VCP/7M/WL/AExUahYy2o9PMeXvf7YjR841SIAmx3+mKXemZDMhAsRqifX+mPNGFvT7Sz2vHfMINYH8UgdScUutM30g/r94nCk8VSk5VKg0sQCo7AQ33P1wZk63iMIVmUEDyoQHEm6FiDIHUXxR7GwAb+doR6le9Q9BSF9MH1j9JxUaY5SPVv8AGFL+LROqojHkQxAAO9jO8W9sXPmmcKyqIM2DgxBI3OGP02RRd7RHtacQLK8dqkqtHLTAW6km0C5MQD9Dhzlq9R415d15ygUxz2CiT6z64RfDnGhl6Pym+5JUAwALajLHaYFr40WQ+KPEZdK7jzawU6DysYBj72x6HVjMlnGoP1o/8TzUCN7xifNLSoMX1VoUggm5DGQQZF+WxI5EYB8dqX8am6VASPMkAoxOsSpFgxAsJErykzqc5xDJ5lSH/hsZWG8rHtA36xflhJS+GVp6XpuatzpiFNiDLSY3ECIIjniroMzOPOpB+/2MVlQKduIJlM3UVajU3KqSsTIjUQDNokx+vTGz4DxValPqVJlTcrG0HmOk+mPn9bL5ifDZWKsZBUEiZJvGx3N7bYM4SEV0KF1PysSQqmRpG5EXgk9x0nD+owA2RzCwZ9JCk7TXniCuXOoBVMEHcc+nr9MXLmx8uhn9iAduZHpzxia2eY+JTJg1HJb0soH1/fGlOYjNBFYmUkgDdibWN53tjy3xNdmekmVSNofWqVDZVVBNr3+xscL69JmJGjyAQV0TI5mS2+C6uZK1GSpIMAzHI9Z226449HMNJOmPSDHImTYesYSQ6k9/SFStUzdfgqq+pCNMEGmQBItuRGr0MGLThVnq7BalPSFQOrIGklAWGrTcC50yWm0xznZ1OHQNbGOeoEQe4Bvv7YU19BX+KoKz+MTeIEFbjFGHqH4yCKydOrC0MAr0aLZZlsjpfXEOwB0EGBBFpE32OBzxd2rUHUBfCTbrEhtURcyfrOAc/WQ1HKh5PlmZnkb7e2DOD06lMmosMTbz0ywtINlmxkYooAb7/OQ6GsAbRtwivpdv4oFS40MPnm4vsLkYK4goqItZqWoC06bj84aBIKNJ74yXFKrM+sqKdU8hIkCwgHe3fBfw/wAZFEVFZlIdh5WI1Swgm5FoB7TGB0ZK1A/T/qFjKBdBH58o4o5qjXLUXRStNJWooVZCkeZdMRa0RcDBHwylPTVpsASrAMlRARpN/QqRzN8Z7M8PDO/hxKkwA4JK3IICk2AF/Xtevh/E2p1A86pUA9woCrMcwFAxvUI2TGQh32I+kDWFe2E2zUBl0FRQtNZlWpm7jSx0tqEmRtJJ+gwzoVNYV0eJE6GUG0XJYEGJPU4wXH+LGswUMQsiBFgTBnoYFh/XGxo5laVI1gqEqqqoZiAFW0GAb9u2J3LJW16r+kZjpzzQEtdg7nVSZKoBGqZEWnUJK8pGobCxvGLlymnciwJ8ywPaLR/dsYvOM1bwqhU6KrlmYwF8p0iJNrCL741fFM1TWjLO1Oowur+VTNzbnN45Hthwdloevp2+vMzXYPw4+P0llXIatMmAosAAIk7gEFQdr6Se+DAtKipdqcaReq8uwG50zcMR0j0GEnw0pqAVXqGSfCAuIIt73OLFLkGi4FQ06hVi1QMgBkqWM2tOxnB+IrEq3b6c+sxGqn07n13md49xl8y7KquaYJjyFj6spIv6yQDbcgoky1JpNWsAZ+VaLOxj1MD7Y23EjlvFy9R6SGnUQ2HllSfJUa9wLXIggzJEYr4zlsutZKYoUQYKEU4iGvJgfOAAd+eHeIF8qitrhBwCWPPExByUhnppVamN2bTTH2/nhjwX4frZoN4S06aC7P5jYbjxGM/TDniXC8skIAGYKzgF7kgmQdRCqohgAJJIiML0+KqxprQBTwxbR4Z5c9gGPvjMj5MmMHEfqf6hFhqIPaMMjwhqdeiajgoRpEEtoTSYaG8oWQJlcFVOHUyx0VfE1VCFcuFA06b6WBJudAAMH0GECZzxJV7DfcqT67n0AxVmcpRHzaQLjeWsCbrdr7csL9mdjbtv8BM1ATTZqnmKSsrOUKanK03BVl5MWkMCbgqe0SMKBTDrTRCDuYAA83NhtcTAJ5n3N/DhTWfAAqswAhxMEnTdOa7G8RAwx8fIip4aStQIPGQgDWd2C6mAiec3tvhH/rva+/4IBUPM7lMw9FpQQxkQfNbubX9Pvh3luHs1J2qDQKN3WYDknzX79b3wjz3FxSf+AxhnY7gk6tk0iYMiI9DzxZV4iTro1H16flWGLM9pCkbgSSZ6HDcmN2GpRX9SbS2rzcb1CKVdvEYhgga/kEAA3IA5gHbnh9VV6KaswkMR/Cp6iGM21ObgDnpABPWJxWnB6VDL66xYqgOuPzNdQpO9p2/ngEZ1ydTsWKRo1XCjrB3AEYlGTHlsqLrbjmYVfF73JlXGM24A1uqkXgpaWETzvvY4U/7w+oAMGAEEld+kKDI+sY2ebzWXarRpsWXS7MwVb6gJkzyMnnOAHXLVgfETTpsrLCtpvpUwSC2q8bwRscH0+VAg8RKlIYA0TcyVaqabAELBgnSDJHvM9L45mOI1AR4QZVgbOTyiLm3oMHcXyNBKaJSqeI+r5AZJJFp/EP0xTToGmsVHrU31GVVARyHO87/bHoqQyjbn1jSVUbwzhXHvACBQqQi69KkT19bfWcajKcQpVlFRVQabk6QSAL72gd98Y/LVlr06SpTU1AoC1CYMqQpDDaPri/L5yplyykKFurarrIEmAsnuZxPlwagSg39ZOWZGo8TVZ3JU8zT0hxqHyurtKnfaSCO2M6mWzWWYkU7kEM1P5GJjSSojS24kAW3wRRzbCpIKkkXCiCQswQYAsCBfDKvRLUyytUgzrAYWMbeYwQJnB4cWZXtjsfgBMLq3A3i5cxVZNRo3P/0yBEdV1YSvnwSyshiOYgxG7WAJHpsYw1pZCJ8xCm/IQO8Akn6YT5jMNU1BGC01MBivmPRWIm3S3rj09KkU8nJAEnUpFqaDfSDpNojmAexEx647w7OHxkY30gXN4ERz5xP1wvBKCFqSZuNMD788EUEZFVk3mZmwja3PacS5MSkEQ8eWtx2jqrnmOYqDT4kgCIjTERIMyIv9MFcP4i6VCDAAXV8u8x+ERG4tjNjMVA+uTqZhqj6wTz2w1oq1RqzsItr3+QE7i/mBI2tiHJ05Hu+k9DH1I7+se1c9UqmxGkCLidLTyW8COeM5n8r5jcNAm7Am/IG425WOItmSjOjrfmVMSYvMG4wOayKSiJM7EEQbCD5k9MIGJlMrTKjCGZLLUmAErPUEiBMbTGn0wY+XWJ1lrDSdVr7byfpgPgx0kuaatIizR6yNOxt19saClxBCpVsvTDL+XaBtB6gW2wvIyA7mMCXwJl8/XLqUcF4PJbAjYXGodd8JxVbzCSuqZUgxe9iTI9oxsOMsHIYJqpm5JMHmAJFyB3wq/wBTp0jw0kAg6VAPPckmTvcDkMU4swraJfAS1wGjxKoqaCRVpxADICB0g6d/WcRyjSxDKp3MKCszyGkQF57c7zhjTdnPlpiJFlMH6mN8G0cuyyulFZPmHQgX2kHaMGc4HaJbpSSLMVlqAemXkKgGskjeSSANI1QD0WMVcVr02qMadV3pMRMGDezWuAd8PHaquliAZutgbjnviNfhlGrDahSIWSdMg6ZIkL2gW6Y5M6FrPygv0bAbT3EFRcrqVgrgquix1RbXv8wBmQBsZwRma9WrR8NHIXwpkgkQBB0sRz2gYW/7I5gpUXTAvfeIUrKzeCbxio5WsupFqwdJXTJE3sIAI77xjaUjytvEFWXkQ6jna9OmtFolGutmmTr83mvEaTNuURfHhmi5zL+XWaekysajfaDAMG0CLDC5cmyjUyMo1Es0qfwhdpmx29TfDPh61SGYwVNMupMEgAGbWmYxmZKUsIgMNQjP4F4jTNAI4UmnTKSehYkAzy80RsIOAeIVKU6suivqZfLI1gi5vEgNe6mPltOFNFQg8hjSQOZLlh81xAHOD6XwRk8rVUq6pJ3VpHK+xYDHJ0+nK2W/e7TcufUNBH1h1Wm1NzVegKmYdR4dMDyoTIBcDcqo5xJacKczQqAkVGXxU8pdbkrEqEB2A2Nt5wVl67LVLVXY7kjYsSeZBI3I+mG3EOIUir+HllWoJXxJBZRdSQT7jDhkdWA039oKuunmpmcnwR63yg1PMF6mW2tO3fbDRfhRlYLU00zE+YqthEkljYfXFWX4ZmaSa1fwyR8oczAsCSojfa535YpTxiWNRKZF0lvMJ9yWnvGHFnvaGmQEb8wnLsoq6KXhsi3dgxIcDkzRMG4tfpi3inxNXA8rIqkadITyaIIZYPmKwSInb0EKtTQWhdO1hAt2GLKHD2cSJeeflHbneccMak6nr8+MJW35mg4Xl6VHK0Gpp52lixUHSxJ0tT0t5AvJTJkSb4yOYyhDeGajeJq1PJhu5E7kg/0wavCKqu603IqoxDU5g+X5pPy29TigZKtUYA6iASyrK2J5Ak7XvfClQqxOqc5+MP4/xA5lFNT/AONdJhnAdhHmIn5oK/fAtLIsaT1GLBdJVRNtX4R6GBJjBx+HqqLUDoKggjWrRpaACQCRJBHQbYHyPC3p1AKrlKiqChmQCIK7TG24wDKEHpEgFuTKcrxQqaaUQ1VtJ8Qst5PzBbbARck3HLFnGqo8FaNOUiTVLD5jMr5hJ2Jtb0xdwvLVMvVL0hcLpLK+weLqGUXtfvMb4Hz71szUgKtRyCdUBZKzqIBIHe/TDEwhqyDtCQqrxNkJpMrgnVOwEW6gz830wXWzbsdau1INyDmbc2MiTz2AvbE6/As1BYU9SqqtrDLZWHlN2Bv0i2O+KzhQ7uCqiNAEaTsLxtB64dp3s8x2pbsz/9k="/>
          <p:cNvSpPr>
            <a:spLocks noChangeAspect="1" noChangeArrowheads="1"/>
          </p:cNvSpPr>
          <p:nvPr/>
        </p:nvSpPr>
        <p:spPr bwMode="auto">
          <a:xfrm>
            <a:off x="155575" y="-1401763"/>
            <a:ext cx="5819775" cy="29241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4" name="AutoShape 6" descr="data:image/jpeg;base64,/9j/4AAQSkZJRgABAQAAAQABAAD/2wCEAAkGBxMTEhQUExQWFRUXGB8bGBgYFyAfIRwcGyAaGhocGx4eHCgiIBolHx4aITEiJSorLi4uHR8zODMsNygtLisBCgoKDg0OGxAQGzcmICY0LC8sMi03LywtLC8sLCwsLCwsLCwsLCwsLCwsLCwsLCwsLCwsLCwsLCwsLCwsLCwsLP/AABEIAJ8BPQMBIgACEQEDEQH/xAAbAAACAwEBAQAAAAAAAAAAAAAEBQIDBgEAB//EAD4QAAIBAgQEBAQEBQQCAQUBAAECEQMhAAQSMQVBUWETInGBBjKRoUJSscEj0eHw8RQVYnKCkkNTY6Ky4jP/xAAaAQADAQEBAQAAAAAAAAAAAAACAwQBAAUG/8QAMxEAAgIBAwIDBwQBBAMAAAAAAQIAEQMSITEEQRMiURQyYXGBkfAFobHR4SNSwfEVM0L/2gAMAwEAAhEDEQA/AGozaDl67j12OOHiCa9BvaSA5MAzBPLkcTqcTpai0hhuXjl1F7jGc+HOIasxmMw5UUmAI7XHlA3MADb6YXczawJo6WbpCxVp/wC1sFZbM0rgqd9gCfqJjCfM/FtFRYMfYRbldSZwtPxO7nyUgSLmJtvEm0f0x3h5eYzUk1aZyiTAABMgCd43tOFScfpOp0sUZS06iSCF/EGFipBBGM9xDO1qpUkadJke/wDyH64jRoqB8u+431TAtbtuOuGeHQ3ii++0OocWqVD/ABQXRrwwNgbWHIdPfDOjl6TfIB2XlI633g2wsyitfdYuASfSd98E0c8NmUk7ixkxYff9seD19+OCsfiYAU0ZJQRTG7nYbweW+JZivpKkKCWJm9/U2+mF9TPqTKiTA/qCf1HbHhxaiF1O4E9pnn2xMEYEMVJ9e938IZyqbAIks9mwVrD5TpkSTBuBIHrA98dzeYUo1VTARYZSN4WQA02vz7YW8RzeUdW0QWhR5ZGqWBjaOQB545S8J6LKSQHVlI6yx8qjkRAI649LEijGtrQP03iwSasxH8O5RTRquTL6hB7AEkDnuMTzPxPmKRVUsiqBBQsptAiAQeVu2KODZmAyiACDqEesGDzsMa/gLoKOpgQNMyRvGrYdTuD3wzqKG7Lq+EexoTL5KhXrVFrPSNULAAA0Cx3hh9o5YdUuP0PFhvEovezkiJ2iJJBA+pOHeTKsfl0hhZjMkCI1d98cKIxZGVX0xIN7ASIIMG0W9sJORnb3CJi6aiHP/EbMClIvU1GGYKZF7i8iDy7YKocVqUUPhZVgoU3bmFsSYvPrhzT0K2imsAAbAC5O07BvrGKGiAVAkkEybd7aRhiP1ANaf3uN8JKlWX4vRrQfKWtupBnlcbjYYOo5nTAkAHmAO0euFlHglEa1ZdQLSBJtz8pBne/qMezXCnpvNJgw/FIE2tcC3W+4wGfD1LglMhHw4/iaqovKwvPortqYyy7Mm8bEd+kYDTi1TSSaQOmQdJFypgwDeefLBFGl8oMiTtHaZvv7d8FZjJIetxeDBMdbxt2wzovalB8VorKmM+6ItzHHiAoQAkzIKxpA59wbCMV5H4qYgh1ClSTPXoo/nhjS4RRtqWwk7xztqIiftv744fhzLatRVgRIgNtI5W3+o9cXF35krdO1yKfFdLyyIkmZUiANtjEHf3vhvwvjtKoxVKiNHIc56Y+e5miA7qhZgDALgAwL2ttf3GBcuxSXHlOwIvHf1ws5mqYii6afXjmfNpGkNExF/p745luL0y4QsrHaRET0nae2PldfjdQ1AahcuraZBCkwNiQLRaPU4IyNZncEQpX5j3ElQs9N55/fCW6rIvInqp+noReqfXlqflAnptjhzXaSPXHybjfG69V9AzLoFUWWoV/MGJKwSxjY7Tjd/DOdqvlqbOzOTMEi+kEhQeptud8NXOD2kL4ipqOmzrW0r674qq133g+kGf1x3/Unox9x+mFnG+P+BSqPBJRCyqfxNsqyecnlynDQ98CLoiG1MwZ+Qme2JaCRZR2vBwi+F/iNc2iqXUZgIDUXSVhjIITVuJHIncYdJlNzqH/scadPeYL7TzBhFsRdWIjTqGJPl7Xeff8AlgUUk1RqJMfnP3jGAJ2mktE2c4BSIZSHCm8amJ7gEzA5/bbC3h/C0DgaW0zdGuCLwdrmA8cxqHbGoGQRvzz/AMah/lgPiaNSU1qUl6dgHJOrWyJB9Jmd7euOcgjaGjEHeE8Rzw1ilSDM4+YzZBFptE9jhAvAdRPitoC2QadXKTEG3vE4P4/xN8svkALzDl1JBtBjSZ9DfA/C81mHTVSqUQrGf4rQTykAEHl+nfB41arhGYmmQcsZEGmWVW/4zAPWItgfgwZ10kQJlSNwLyB6/oBjgq6qNhBerBjeN/eZ68sH5CiVUTuWv/KOX+cYH2nls1cRjVydOJZAumT/AMR/47e2KuGUFYP4Z8NWYeGzKfNb5+ym/wD6/VJmc8+aqeEn/wDmCB6/1w3PEKKN4QbU62Ag2PWeoiT0tjTkKC7jULN2jdeFt+YNFiJPLcmcZzMhgWh3A8QiPEnSLkm1gB0jbbAnEldqpJMg+TSLkjaQTIBnmN498Rq5dwELMGBawJIN+XoWmY6DCTkZyATLExL/APMY8GQOjBdS6/KhJ3tZtPTDGlXqoyhyrKylbDe58q3kEjTfthTwpammAUZgQI0t5RuAbjSYm0nDGrQkhoGsAAkCDsT1uNx13x5+QKchDcSvJhDYhpG/8wxdKnTohdBAWYtuCCee+284oyvDsozkFGAgBTqJN5JJ79OUA4MydCvBYMHAIIRiJB/4m179eWB+I1aykMUQWMSsmfKN+YEyQII64xMTg7NtPNcBeVlxy2VRiadIloME7SL+UzEjr1xR/pGkNSlgV1OhtEgaoMRqNjtuccSuWM+EJgsCrWgQGN9zJncyMAUs/UgqgBdgVY352A03Huf0weNctkfzvOGQDiKcpUAq1I7qe2kllg7TbfrjXZGpVp6VRWfyqbxYFR5TPckb9OmMlwTJAhIAMsJXcWn9b/bpjSVeMpTYl76kUWQkjeCIHOQMUZVDWKuW5fdW5oMuYkkabTf0i8A/rGJlNlFPqQVHW8+/S+M4PiqkBJqE381MLdo2g+XTeNz7HCKnxKrV1fxxRUGNAqGTO/rA3Yx2GBxYzdkfvFhhNZmeMUkZlPmPNFubCO4AHqMVrxWvUPkyzEH8TMBN53vvbadsJ8vlaCKBp1HcaYYz9IPvHW0YGy3xFVNYI9U5dR5flkt0Et5Z2Ehf2xVVQlyFpo8xxZqRAq0ioHmAVwxI53Aj74MynE6Ln+HUCFvwVVhj3AMGfscLhRUNqJJJ5sxZj7k9+WPVXpNZhrvJ8k/oLH+5xwqL8Y+m00eoE3O9txYTvO8xJ5Y4VVWn5wduogkDVHOOmM49OvTk0yHpxJp1DJEXOk7+xn98FZbOK1125ibjtH+MbMOau0Z/6xDFjff+9+n26YjUzq64LecX/b0nAhG5DET+EzF97YpphlBAAht7b/zHqMbe0A9Qb2lXGzRZi2pKTE3kzaNm7z254S+IlwGJ7KO/5d/fDOvwym3zaxeWUBdJ39/QTucV5rOCkhp0E076nZoCr1IF4B7RznBVjJAAN/aStkyaieBBGzRpyGKmSG3uSbdOkd8E5WhVdSwQnWSBNhMWgHlynEOBZOZqupqsTCa9tK2DAzIvt2GGHEs2zsyAxp5TyuPLAu3P974HKilvDA+v+IeHqci+a/pMrlOGsGAMS7EDUYuu462n3nGuytVqKBQxUdAxj/8AbCCsGYQokyCJMGRsV5iBIna+OmnmUQ1U80gE02g+bVJ3IIkTcAnBpiC87zmyFuDvNEa8y2uSLwGvOMpnWBdtS+diPOSe0dom8354YxVq0g3yNpY6CDvshPaJMe2KHyFRqVMeVURwzs8iF1AAwegNxhpQGArsOZXQzLN5YZdNQVQ8SGKkw20wSW3tfD4cVzldJotKOo1VCkAFvyDfVNpJjGe4ZmwtRQhFSlUqaQChJBizATvIkDoJIkY3eU4dSy0KGKEEsFkkm3mGnaCAbAWnlOO1BdqmhWfcGTrcQrrQSIaqFhxuZ2BIgi+52iRhPV4u9FjUZarFT8gQE+YD8tivLzHeB0xdxPMmvrIpMpYQGVlWLA6m8ss3S3LfAnC1pimUrTUjYqAGCtbTMXG+FbFtIldhF3mi4Tx3xKRqsUiTZRcQB8wItNz0jmcKeI/EyVaRam8p5dREeUEwpvBIDDoBsZjCZq9eiURFUCo4uN/IQYEj8tgCIsLXw8NHLiqTTQqbjVqBUqT5hB6/Y4UcNuQf2hrlUKGg3Asj4zl3qVqroJHiWDLa4YTMwCY+mGWW+DKB8xNQEqAYIvGoyTcnfcxgWpmKNCorprBAtTSNplVL7BTuYBOCsh8U1QXNWiWBjSBEL1A+2HnFl0+WTnrceqiZ8yyygAMLSRv+o/vni7jmb8vhrYKCzGd5MR/+WFpzfh6AxJUWM8jsfvOJZhC7DmGa7dgrGwkcgT7YSObMnVbk+EVnEqkKzEfxJuCxso9MSp1F1oqiDq0lpPmugBPY3NvzdsV06/hOBuAZ25EG899vfHOEUQoXyjVqkS3ygQYA2vvOFuC1n7SoVW00HEmAWEklXn5eQ8zMCJg3wvTMqWp1Kh/ENN7AEDfsCSJ6kYZZqkalIqYAbzGBDDTYWHVd5tfCLP0yKQZjYyAAAIiDP3OEdNRUqebqMVzj3EYLVYNUq/heqFIU9Rckg7YZLrjVcyTE3j35/wCcKsmtUKhbR4aqdQKiSd7mAbDlN7jDrhzEluUwWkRaOQ/v2wGcECwBL8NOgJ2rj5xhkgUEEmJkRM3/AGnDShxBZE+aZsYnveIwjyNHVrDMxViZEwVNgNJ3Ai/bDPh+UpIWCWkyxO3mvYTEbmIsSeuDwmiRJOpZiQ/rCXq0jvSPqpvHbEc9naa0X0LsICxG4knqIF/pi0qs/MPp+mEvxJUARlUXOkjrMqPbdfodsUAi+IhWbvE3A6IBpgxdrAdpJjtBH0xocrwelWUtUUkkyIYiAPKII22OE/B6beOZAkHSB2sJgdY37d8aWhkiCXSpUUOAdIJABjdZBjkTvt3woN5yZbkYAKDBz8G0Ay6VJA5TqHrJBM++OU/hlFclkDBotpiY63PKMMzWfrqvuYv6wBBx45p5IamNJ2g3PrNsN1X3irW52jw2lsECj8ogSeckXxZW4TQKmQhMGPMLTa2Evw5nAoeVIUMQIkxzv6i/bBHFOL62NGlUCwAalQADQD+FdQvUPpjN5pCHeQ4fwmghKGojP+FdYkAf8cMTwxTzIPpP74WPlMv4LKIBIJLtd5jVqLbzMG3pGIcDzbsq62l4GpdImI3I2m0W54E32E4BG5jqnw6PxD3GFvEuDOra6QB/Msxq9J54Y02PK+Jmsec/r9MdqheCtbRTkV8VFdQQDuDupFiD3B/bBb8Pnb9MdpUfDdmDSrgeUg2I3Mzzt9N8EUyf7OD1RXgrAqnDm5kffFB4YSfwGL3v6YbmOn8/0xyoB29wMdZmHp0i8ZeoAAQCBsJsI26bYgeGLq1mmNRvv09Dvzwf4p5afcD7YqqVTzC/QfyxlzvASA5rLzJpqqPESBI+hF/THRTVRctMQTYfaPti9jJuMecj/ON1NVWZnsyxfl6QkuS5/KpIAI6wjGT3MbYZZkUnEsAYuAymDG0jb2xVN7z7WGO6RyMepn9sY5LG7nezKBtOZZNJXQqAazUI/wCXUWta3YRjrJSJLEC/VpAMASBcg/TFdZSNyIxHX2P0wDKWN6jHY0CLQH3hdSnTZdTMDpAGra2wBG+IZinTMnWpED5SIEbbc+2KkolrgSQelh22scNeF5QGC9ybOoG15Aadz259cTZOoTFw5Fbc3ufhUIYyx3UGZqtRZ88AAAlOkrAmSL2JjuRg1coARew6Xj727TgvJ8RWlXqlyFZzsUM2sLgWUcva+Gj1AwkQ2ox136zhDfqTo+kNRPqNvvGezIw3H2Mz3+iUNMuQeY9eQE8u+LS1IW0Me5N8MDT0kkL7Amfpt9sBPnGGxPuAf1bFY6zM4B1gfMSY9NhBPknzOtTpnUtQMo06pPPeCPc4D4VU1VEDkDShET8xg9t+n+cNOJ8AzctK+JqWWKwQLmwPXnAwDwzhbVRV0xYAFdQVjeLTaZMXxZqUrzJlxFRvLKbrraYgxBJ+WdgTzMEdsN8nlxqRiIDeU73CDVYnYDSPWO+FmT4YzVQjroVSQx6Rc35+uNEyE+HpAABAaABCgNJk9+fc4mzOF8o9DOFXU8c0ioFCMW0+e4OkMSBO/QE+uE2aypqIvhXRTNRSRaQAdG9ib4J4qCtqYkQCSBaBYE7SentizgyNLjdRFzzvcWNpkffCUAxjWsZqFgS2sFh18v4fL1Am+D6s0yWkGnEPM2Igj/x59sCVXTQCxMRtzkTPvAkDt3xLLuHpEmZUiCdrm3qtyPbGqxfcx6ZBprv2huTzCl2E3Jn+hI9jieUziqzBQDDSJnppmJ9RgHg2XdqhQJESdOnT5ZInuvKRg5eD13dhdEHNoJuRYAcoxTjVVazEuzPjAlw4k7woiSeg+0nYDt0vhPxTO+ctYEA/Vrib8hy3nV+XBua4aMurOxUwCLAyS1gTJIiCbbYRf6Y1WGxOqRvueW+2/wBsOZl5WBjUjmMuFZghqrg31gBuijcwTJuTGGS58kXdBbtOGNDgNJVjckXJJ+bckdJOL0yig7npdjt9f1xiPjUVU7IuR2u4kPFwPxFu4Umfpj2X405aAzj1Ee0TOHScMo3mmp9Rq/WcVZahTQeVHMbABz7bbdsN8XGR7sT4OT1mdybGlVzSB4VqZrpuCGva2wJG2HPw40UQSgJPmJNy831Ft57dMJOPuPEdwIij4Srtdm7Hv9sOMtm4VEFNWKqoOpidgBsBiZ8eoylj5ADGNYU2VvIokG4+8QMLaFRJViJJBWZO8nkY+mO5rOValp0qYgA8+fQ8uXLEHFYA+FQ1ep+8EE4wYvj+8TrI2WF1eKILEMsbkBjb/wAQfvgccbpyNFYMDt5WYztGwF/XCPP5HPOoBohRP4dIkc4km3th7wThYooXqIvi/gAvHUiRGr2tfBuQq3c1dY5jzL3TW50yJgg9bW36D1xOoyXjcWva+FmdzBGjUZlpN9oUECOxg++OsDp1EatQvfaLgj++WPC6nLlA1K356S5HF0YwYsO9p9R1npjytz0x98KqubdsuKik6qYmBzExHpF/vjG1fiqup1atztqkQDeBv98er0WQ9Qmr02PzgO2g8T6MVJ5E+gxRVDD8JxjKHxxUa/hKRtIqAH7jBmV+MgxAdWXrBDCe3m6dsVHC0wZl7zSEkbj+/pjhqDocUcPz4qglS0AmdQg2j73GO0FLtAkxc7WHf7Ygy9Rpy+EPelKpaazxDFpyPKDPpP2wOSBchj6R++DzlbXLD1b9sTy1CkBKqp7kST9ZxZ4TVvEDOo4iQVGaSFsDymftOD8rkHf8LfQj6kwBhqrHuB32B7Df7Yl/qG9ekH79cZmx6loGvlzAGajxKaGTZhEBVGwJ/Xl98K63G0p1dLarSCyiR62v9RiHH+I17CmX8rHVBswI6G036g7YUZHM1K9c+IiggeYspVui7W/8v1wfS/ovTrjYsLB53isnWZCdu017MlamLh0YSIPIiQQfS/8APCvJUfK9LdaZ3kfflNx74E4RmfCZ2rViFAJkiSBMDSORkzB9OuLeEOmqqqmS7cu0FjHU+XYzjyer/SVx2mI2DuJbh6skamlozTARYjl/cYrer2+l8W1ck42gx0vI/XAivE7+0/y3x56YsvD2I5siHcSqqylPNZSII1RE2tzt1xiHydPxwuoPI+ZCdwZDGLajEHrvbFvxO6PpCvIF9Im5A5/UWjCWk7KZSJgXF95272Ix9B0+MBbE87K9mb+nkwbknrtN/wBMUZ6gFAGogs0fQGDteD+/TCqnxt58olUADC0sxBPsAATgvhuYfwqdUltU6yG5KZFh6Wn/AJYF8Z5gipKoStJ0VpMGxm8gREbQP0OKKSeA1JRbWJYDY3Oqf+o5zttvGC+M1NOll0qTOrrI5gTzvtgCpSLhXYy0kDop2AA/MYn1B64mViVthz/MoyYgRt+essSuAsCR5ryPxbAXt0+oxd/stViVRWAAlDsPMBqBEcjMAfTfAQLa9DqNJUs5O+krMjmCphrdMOeG8QqgMIVyAoJJsSb6Rb1YE7TGKFoHaSswZQsZcMyZp6ZK+UQCOQiInpHLDhahixt3OFnDOIrVQEwp0g/qOXSI98E57OIiFmiFGwO55D3NsENzUYjADYzN/FubLOtMbAjUecjl33+pGCPhjht/EYgkXMcidv027DCbh1U1MwWcyfMe3lid+V4+uNpkM7NIEiCZJ99rddMYY4AFQfEow1/XlitF98B1MygueZ/v2xFc8Ad7en9MIJmDKIyjE6eobRhd/uYi31tOBl4jeAD7yfpe2N1CccwEz9bKpSz703J0MRWQAzcElwfqTA7xyxsvDpqJlQOewA9ycY74g4d44ZqgYAL5T5RHbSBJkTucTyjVKjU9aMFVVkFfKrqCJQHYXiwjDGIK3CTMKuayrn6KrqZ1AHOR/nAA+LcmQSKpt0DEn/qBJP0wvPDFqMSzu/QFRblaOeJ/7fTp+VVYBmk3PO/XaORnCy2ILe5nDqSTQnMx8YKWikpqJtDIUYMRHNpiecDlg3OlqlOkzMNRKl4EAAGTz3gRPfCTM06AGvwww3BHmgbSLwo9IwVxZhTFFCAzBVkxN5Goel59JOAOQOAUEAu1kGHZnQysrNe8Hfbl9WAtjj58pTqciFgCO2mfUXtgJnJfVp0SQxEdZYAHpAn3GK6w/jIxJgsJ59dvucQ5FGjS4+P2hBiG2MjwXMnWAZ0zpcdienr++Mvx3h3+nruoe2okQFmOXt/d8fQeEZNEQu/l0hmcgWgMY97G2FlLN5LNEV3pMdVYUwXuAwAjtBsb9cO/S8pbqH0+7W/z7Q3UrjFzJ8I4bWzJHhqpUbuafl9zHmPYDGvyHwgirpq6WIsfKFG87bz9D2xq6NIW0x2jbHMw4bUy3E9Oljj2Wz6cgT4EyehVxS+SWiFWmgi/lAgXvy5+sYSuMyxL6mUAHSmgkbGS0Lc872HfGkXNgggRbfn9QBbEKld9hA94/bEgw4FyHIvvRrdW5TQeIkynEM0Vk03YWuo029NIN+tu03w4yudIUawlPovP3JP88RLP/jFGYM2YW9YPfphhYmTNm9BCs5mxBADM3OLAe/8ALCnOtWK2OixkkbiI3I274uzH8HRClg1gSfoJ6nEBxunTMVaLhZgkEGO/+MYAbuB4t87TOtxlwSjsyspI1RrG5Pn2JEcxPbBFPN16gOnRVgR/BJDAdSrgNy5A4a183kHANjJ5pBHfYYSrQytV6iqCpUSG1yTePLJItbfD1yMvEDW/F3HR4iqrWLUQpqXMs3lby6iNSLGognTeDHU4o4VnKBQrV8ZCCWLrSaA7G0tpI0mwi23fCpmMIBUeqFYkagdxpFpMGLnuTjp4q5J/hmqh+UqdLSL8h2na++F4205DUudv9IMw/OJpTxFj8rB1FrHYjuSYI6TisKz+ZDq2m5kdrcvb3OFXDszTLAh3SoB+NRPWNZAJPqcHvnkY+ZqZP5mAk+pAvixivDpvJtQ7GYzP0VUwx53I5GLA36QJm42xVkNQKsVINtJHXV5ZM82I3sLziziOYSozFUJGzD8x622aOnPBvCmVShJKyQG7AjTqI5m5vvOEkCNull2V4MgSSdUzqLKwnaNPlkrvYi9jPLEUz58WoTsQZ1iPLYC07RHLkN+RNavqJDVBKQYv6CBG53I748lQFD4hMfjBHtuBsb7dO2MyKpqoKkwGuPFph9QEWnUbjoevqf1wy4RT8WoA7EIzWVRvAIUAm4a5tAt3jEMrlgZFF0XsuqdtyD77jDXK5esFAYa4tKqRPQ257dsIyYVC0TUbq1dpZmMlTUlX8OoyrpBldcbkaS4uZIi/qMDO6opFJtp8raTzO9zHXn7b4atkmZSKieWdoAnpNrjHaXwwh8xXSYMgD9YxFiwlGvXcLICw2WohpIupaiuoqNC+Gp/NO15MeY2EYU5vibuDSdgNJvpXcgkAn/kJjff640XxJwujRy9SqramAsAdixsfp+2MjwtG8RJUHYjUOcETEfh/XFmMAW13FJiKneaThOUVabWhyoEnvsN9wST77jDCojBeoBAsOexvMYKyXCqjAPYA3Goi/S0ep98SzGQURrK9gCd8JfIWM58Lk7cQC3IHvP8AS+IEMTa3P+xg45Oncgn1kR3O0YqdbTTVn9pH6XwOm4r2ZvWV6Wm3PcAyZ9TYDF9ddI1MRG3S8Gdvb79MTy9CooaFkt15WiN5te/fA2cylZhpNFHAgqdURIiR3AEYUA5b0EcuDau8DqcQRiAt59B+p335Yobi1VjpphAORI5bEkLeJ98G5rgAdUNVtP5jrsCYEEEWtgbN/D1MAAVqpjaKll9BpgeoxaiK3EUcBXmdpvmVMPUTSZ8utVJJsCFJAZOdjPUjfF9DJOr6ywZQ0FdV7/LqfSQBP5THK+O8P4ZRVRTpghoJZ5IL7EyQIOwi0Yb5XKoJCoqgmdM+lzI3wnqcThCFEdhRde8x/ExU/wBOjWElrEXi9yZgjTba4APfHcrUrZqHWFakQdWmARo0BY0kTEG072xrqqUlnWyRsdTDmLgCRFsVVK9F5HiU72IVwN72g2wrp/EOM+WjvHviGq79IJSyNUKpfUzKIJBmQdRiJsRIE9owVk8iVZXNiIFx6zuQOeLnzoRSTUQAQLmYjsL7c8A5jjRZlUKrKeek94I5bxjsnSO4swUxqrczvxXmWGVNKkjE1GAYqsjSCCQO3bkJ9xvh2cvltLCWBkKLlSbEiN2MA9sQzGepFZLBKmiZn8QFhtBn7ScC+O3gJoq03rXBva9xNote2C6bDk6fHSKPXvG5NDncmavhVaaeo6qbNJGr8I5EiZnnjxzVGD4hMbxMbWJ3uedsJKgKt5Kx0zJ1AGbm1lv6doxVRavWaERiRsTKWHMaiLHpGKAGc6n2iXQDZd5oKHF6ADKvlB28pHSdVp74gr05LFl09mA+xM6ffAFLgdf5jTE2Pzgxz3MW7frjq0KiEjwzTkySvhgE9SSb40LiDbNAOJiOIa2bTWwCkgAGUI5zyN/pOI8MpsxfWGKkypJU9ohoI2n37YW0g2olXBM3Um3pKj2tglqdRgIpCSJJ1KYPQz/jDGRa2aAMW+4hubrLSUkecwYUAXMWFm5m2A+H5oso8WmVNzqIbnNvlgEeuO5SnmGXzKo6hyAe48siMSzOQAV9VQU5FoOx9TcexHpgQoqi044t+JDNcG1gMEGoEf8AwBgR/wBgQRH3xm+J8IroT/DJB/HTSpIHORpFrbSeeNTS8BPmrFY6VAZnoD36YA4vnKRvBqQN/lBJBUXiQb+sxjkxZb5sfL/MB1xfKI+FZ0QEqrEKAtRSDcTLR3FiPti/M8MdIRSVYozU2UatWkAwIE6jJ+0dME1cvTakAaaqTEsDfr5QABbvPPBiJqpBXUuBMEHkYn0iAYwp8ORMgdeL3/v+47DkvGcbem0zC5evoGjQ7WkixU/aSDz9MGZSg8HxCqmTElzPUyFaxM9MW1vhMsWNOsE38lX5gOXmBgiIuL4Jp8NztIACrTggQGpfpIvj0kyORzcjdSOYvq1dVOFCqCDqC2Ox5Cbjp98CUqISnq+WLlZvO9t7dv54ZZnS4DAL4oEEgXIGkHVyMatwSL4W8WKrR8rg1CdTFD8otPYWm3bC1yKe1GOIJEF4fR1FmADQSouJI6mWuekd/TDejlWqFabaS4YE7RpKmHNj/Vum+FORYIagOpg0E6BtOkg9p2w/4ZnqoOp0pny6TFvKTIkC04hzh9Vg7f8AMoxgd5tMjw8IoVAojmRJ6zy/XBGnl4sEXO3+Ae04zGTzdaoCXWBsBy7Fi03xOvlxB8SonWCdh6A7R674X5R7x3+G8eQewjN8zS1HQ4dx+ZmP00yOuM1xX4ig6NUN5gdJ1QbwbdwBE2kG+wozmZQwEZnvJHhsFIXc6rTPTChaQ/iOSJJdiI2C6RA77/TG0nfeLcuKB2lue4xrpaGp2YhQCwNlG+1uV++9sR4L5laoZtAUAcpFp7gb/wAsJnzPiVVYiFkCI2UG4P0++NXk8sFRFIjSpZ5tEmFBJtqO46+bDXAVQvF/hhJub9I5rcVeYDBAOjAn33t0iMBVsxedZY9SP5/TFfhCLL3sYk8zjlFV3IVYMbmfv+2KFVFG0WXlmXzUPqFzEXMj2T5Z74YjizkiIjsot98LUrUxcQO4P93wXS0jWGBV1EyVBEDck8xGxEzjmCHkTAw7Qh+JMN2v6D9JJxH/AFtQwbkHtFvdTGBVr0PmLoQY2ddz2mcdXjdBXgumkWDLf7ROMpP9s3zQ4lmiVa+40/WdhidfgVOpGpp5kBCo9DBJ+g98BL8XZZS3mewsdEz9TYYpq/HKliAVVRtrU3+mMBcmlFTNHrG9LhyjyJFO/wCAEDtshPvjjZdla9Qnnplr2iB5AI7G2ENb45cCNag9UFv0xyl8cKSF0MZ3cOxPpp7dsYwyCGFWM6uQNmFLT3LIkevhAGO8YDbg+ZYkill1XkzPqJ7SNLR7nFycepVFszwdz4bkE/Q+++Lv9xpUjpetlkOmdyW/9SBB5wYwo5nTtNCAwdfhqoQNZomN4VjP1n05YIp/DciDogflQz6ST/IY83F6QKlc0lUE3hQttptf2GO5v4kSmf4bo6xzEQfXpgfHyHsftD0AQmnwCnICrBF5JDR6QNM/fBR4SI/GT9L9Zi31xma3xi0CagEmPIhItB35+2Ij44qLENrE7FT+h3xo8YzfKJp8xwUqpKNHOCZjtMYTV0cCTfrpEsP/ABB/Q4X1fjA1CZNQWtCiPpAwNR+IyxUNYsYBBt3mbD0xt517XMHhnvUbUOIVluhY6psyvy7HUefbbFeZD69dWiGJvLDruYZrCBuAMdbNGefWTH2AbbBNTOMokoYIFxMd7iT9cb/r3Yxj7zax/wC4wRlbUFCETcBJIPMDbqT5eWJ0c3mQx0u6TsCikR3J/kZ7YufijdPufvOBqvxABYlQOd/64IjI3v4x97g+UcNPZrx6pBqNBA2i3MySmn03Y+mIVMlTIu7MemnY+rkgeuB34vOzf37b4EzWaapCl2N5CrBb2B64eqFB2AgN5pJECTLLqiQit5vSzEfbEsmtSudNNNIMSxMaRzGosBEd/Y4YcN+HKnz1gQFHl2Jv1lIPSJGNFUp0Aojy9AVP6CwxF1H6vix7A38t/wCIadFq5Ez9D4WFNj49UNpf5NUBl3Go9/0GH9HLggKNKoD5dEaRcbBbSO87/WioseYKGB3IEfaJjC6uqmdHlJ3id8S/+U1NvGnoqG0d5jJIJAXULex7gi57jAviPT+V3SdwNLbesge2EmWfMUzIBccoaY9iYxdm8340eLQOpbTqZCRuJ02PP+zipeoUjbmIbARzFY4kXprAHlpxrWmVF2XmbGdMyLfbAPE8rRNNggdKoiSY0tINgNRIJPOOfPbD/N1BpQf6epGlSST5QQtzImfzbYVZ/Lo1IVJp6tQM+IZhSTt+46D0w8BQ20QSKipqRKKCAC0gm0gA+kgg8h3wbpYKoesCQosFAgWHMfMQN9zE4oq5QVKXi0ySVPmEGTAlnUHdYBJvvOLshw2pXqEFoAG8zq+XTpPMHUPvgtBJE45R2haccAv4TEjnpXSRbbUN/rOJp8RsH8qUmJEBQSYJ28oUDV2tiz4X4TSqSXUVIYjzExInkTEbY1q8LpLHkUc4VRE8iMQv4QYirMsxhigN1MdmKudzHl0FIHJo0g7Tfft9ZxFeBNQ89Q6+pBNiem1rRAtBxvcvRU+WNI5R17jEa9GEYRqLCAN4BkGbeo/zhetuKAWE6Bl5sz5x/tlIag4Auuki0gkHSTeW7jYE3wx4jnq6LVFIQ0KWGgEHzBBpBLBo3kgERI3wyz3w6zoihgNMDSTvvLRyPphTmswyu6udJPkVjGncgX77zywYJLBuZKxdLFbfzMnm89VdobUTyXTa/OIH1wacrTptDZmSQQfDTVpvcElhA7jBBgsNbauUgnlHy+h1euOUMtl0qqXJqIRr3HUWMcz0OLjlAEQMgO1VKGq0xZWMA7ARqN92Jt6wcU1MzqsE0mPzW/WPth5l6GXKlYGgMWVmJBMmAGv325Ri2lwah4jL4IfcqCTJvGxAEABrb4z2mrtYSssza0WYwQbbQuqSP+v7YuGTMxplidlkb+rb4+jcICLUXQ6ABFIjYbSLHe3rhIudUt4OZHmWrUlmBGqmzMVCnf09MKTq3YnaprkBQw/PrE2V+GczUqeGyJRlZ1VHtHqNV+2CD8OVaTXekyzJIMgjpBHba3XBlevWylQBmd6IYESYg78xyE22w/AoZrLPdl1mDVVADI2LgjSQNptPK+BOfKWHoYaZMZsd5mn4lSpNC5aiakEArTWPXzE+bt69cXH4xNPagqk/lQC8dTJn0Iw6y/BaihXRqTmwNXSrlQvOBp1SbG4MbYC46c+wOilTKPTiaIYEXuSGMhrHyibY5kVmoix8THLkpef2ivPZzNVUXMyuUpqYDCo01H3ELck2MbD9hz8RoQ+rK0atRgYdpJDHd2LC7z0gWwHlOB5iodJp1J/+4GAt0ESTBt741fC/hvLKpZ6njSYAFr7EaQZBBtfDTjXirPaoAc88Dvcw6sz/ADHYW+UdriPf6dscp5MiSPMYvpuY6wYx9XpUcgo81Dwyq3tsBH1aQIFzbGEr0MxVZmpURTpnZiAszf8AFEnDQxDaStQLWruKKfCqzI9TRV8OndnKgKBbc6t/TA+XoO50rqPXmY7zYe+NWalVqQSpXIp8lClUJ5gwIJFrX6YlkTTI0VagpUgPwrdiDsIFye+AbLEnJ5gBAMpwMVGI1GqzGxANt5KhYk9yQv8A2wyzPwpQpk+LUKrGyyWMfiLMsC8WVFAjc4LqfFGXor4eUFVdRuWUam3m5M9r8sKeIZxazAvU8TbShIEfmBAucSls7Hmh9zKAUQWws/tCa/F8vpihlSAuxDkDkRY6xFto58sAstckxl2XVzZwAB6so/bBua4rVqIoDxS3UKAFAgxYYEy4qFmctUt3v6kTOkfvg1coNj95M3VEnYQ1PhzMuh1NRjmDWn7AaZ98XP8AB2lNTyzwLL39V9+WI8ObM1H0q7tfYR95FhgnPLmKJlmEkhQNU7Cf2P0xJk6jNr0BxfpKEz49NlDFjfD7UzpY64tAYgHnygjlzwyyjVKZlKFCn6Bv3YnV3JwLSrNVJJioSR63FrzgyhVgjcAfMJn674R1GXOwKvH4s6X+f1Gf+4VCP/7M/WL/AExUahYy2o9PMeXvf7YjR841SIAmx3+mKXemZDMhAsRqifX+mPNGFvT7Sz2vHfMINYH8UgdScUutM30g/r94nCk8VSk5VKg0sQCo7AQ33P1wZk63iMIVmUEDyoQHEm6FiDIHUXxR7GwAb+doR6le9Q9BSF9MH1j9JxUaY5SPVv8AGFL+LROqojHkQxAAO9jO8W9sXPmmcKyqIM2DgxBI3OGP02RRd7RHtacQLK8dqkqtHLTAW6km0C5MQD9Dhzlq9R415d15ygUxz2CiT6z64RfDnGhl6Pym+5JUAwALajLHaYFr40WQ+KPEZdK7jzawU6DysYBj72x6HVjMlnGoP1o/8TzUCN7xifNLSoMX1VoUggm5DGQQZF+WxI5EYB8dqX8am6VASPMkAoxOsSpFgxAsJErykzqc5xDJ5lSH/hsZWG8rHtA36xflhJS+GVp6XpuatzpiFNiDLSY3ECIIjniroMzOPOpB+/2MVlQKduIJlM3UVajU3KqSsTIjUQDNokx+vTGz4DxValPqVJlTcrG0HmOk+mPn9bL5ifDZWKsZBUEiZJvGx3N7bYM4SEV0KF1PysSQqmRpG5EXgk9x0nD+owA2RzCwZ9JCk7TXniCuXOoBVMEHcc+nr9MXLmx8uhn9iAduZHpzxia2eY+JTJg1HJb0soH1/fGlOYjNBFYmUkgDdibWN53tjy3xNdmekmVSNofWqVDZVVBNr3+xscL69JmJGjyAQV0TI5mS2+C6uZK1GSpIMAzHI9Z226449HMNJOmPSDHImTYesYSQ6k9/SFStUzdfgqq+pCNMEGmQBItuRGr0MGLThVnq7BalPSFQOrIGklAWGrTcC50yWm0xznZ1OHQNbGOeoEQe4Bvv7YU19BX+KoKz+MTeIEFbjFGHqH4yCKydOrC0MAr0aLZZlsjpfXEOwB0EGBBFpE32OBzxd2rUHUBfCTbrEhtURcyfrOAc/WQ1HKh5PlmZnkb7e2DOD06lMmosMTbz0ywtINlmxkYooAb7/OQ6GsAbRtwivpdv4oFS40MPnm4vsLkYK4goqItZqWoC06bj84aBIKNJ74yXFKrM+sqKdU8hIkCwgHe3fBfw/wAZFEVFZlIdh5WI1Swgm5FoB7TGB0ZK1A/T/qFjKBdBH58o4o5qjXLUXRStNJWooVZCkeZdMRa0RcDBHwylPTVpsASrAMlRARpN/QqRzN8Z7M8PDO/hxKkwA4JK3IICk2AF/Xtevh/E2p1A86pUA9woCrMcwFAxvUI2TGQh32I+kDWFe2E2zUBl0FRQtNZlWpm7jSx0tqEmRtJJ+gwzoVNYV0eJE6GUG0XJYEGJPU4wXH+LGswUMQsiBFgTBnoYFh/XGxo5laVI1gqEqqqoZiAFW0GAb9u2J3LJW16r+kZjpzzQEtdg7nVSZKoBGqZEWnUJK8pGobCxvGLlymnciwJ8ywPaLR/dsYvOM1bwqhU6KrlmYwF8p0iJNrCL741fFM1TWjLO1Oowur+VTNzbnN45Hthwdloevp2+vMzXYPw4+P0llXIatMmAosAAIk7gEFQdr6Se+DAtKipdqcaReq8uwG50zcMR0j0GEnw0pqAVXqGSfCAuIIt73OLFLkGi4FQ06hVi1QMgBkqWM2tOxnB+IrEq3b6c+sxGqn07n13md49xl8y7KquaYJjyFj6spIv6yQDbcgoky1JpNWsAZ+VaLOxj1MD7Y23EjlvFy9R6SGnUQ2HllSfJUa9wLXIggzJEYr4zlsutZKYoUQYKEU4iGvJgfOAAd+eHeIF8qitrhBwCWPPExByUhnppVamN2bTTH2/nhjwX4frZoN4S06aC7P5jYbjxGM/TDniXC8skIAGYKzgF7kgmQdRCqohgAJJIiML0+KqxprQBTwxbR4Z5c9gGPvjMj5MmMHEfqf6hFhqIPaMMjwhqdeiajgoRpEEtoTSYaG8oWQJlcFVOHUyx0VfE1VCFcuFA06b6WBJudAAMH0GECZzxJV7DfcqT67n0AxVmcpRHzaQLjeWsCbrdr7csL9mdjbtv8BM1ATTZqnmKSsrOUKanK03BVl5MWkMCbgqe0SMKBTDrTRCDuYAA83NhtcTAJ5n3N/DhTWfAAqswAhxMEnTdOa7G8RAwx8fIip4aStQIPGQgDWd2C6mAiec3tvhH/rva+/4IBUPM7lMw9FpQQxkQfNbubX9Pvh3luHs1J2qDQKN3WYDknzX79b3wjz3FxSf+AxhnY7gk6tk0iYMiI9DzxZV4iTro1H16flWGLM9pCkbgSSZ6HDcmN2GpRX9SbS2rzcb1CKVdvEYhgga/kEAA3IA5gHbnh9VV6KaswkMR/Cp6iGM21ObgDnpABPWJxWnB6VDL66xYqgOuPzNdQpO9p2/ngEZ1ydTsWKRo1XCjrB3AEYlGTHlsqLrbjmYVfF73JlXGM24A1uqkXgpaWETzvvY4U/7w+oAMGAEEld+kKDI+sY2ebzWXarRpsWXS7MwVb6gJkzyMnnOAHXLVgfETTpsrLCtpvpUwSC2q8bwRscH0+VAg8RKlIYA0TcyVaqabAELBgnSDJHvM9L45mOI1AR4QZVgbOTyiLm3oMHcXyNBKaJSqeI+r5AZJJFp/EP0xTToGmsVHrU31GVVARyHO87/bHoqQyjbn1jSVUbwzhXHvACBQqQi69KkT19bfWcajKcQpVlFRVQabk6QSAL72gd98Y/LVlr06SpTU1AoC1CYMqQpDDaPri/L5yplyykKFurarrIEmAsnuZxPlwagSg39ZOWZGo8TVZ3JU8zT0hxqHyurtKnfaSCO2M6mWzWWYkU7kEM1P5GJjSSojS24kAW3wRRzbCpIKkkXCiCQswQYAsCBfDKvRLUyytUgzrAYWMbeYwQJnB4cWZXtjsfgBMLq3A3i5cxVZNRo3P/0yBEdV1YSvnwSyshiOYgxG7WAJHpsYw1pZCJ8xCm/IQO8Akn6YT5jMNU1BGC01MBivmPRWIm3S3rj09KkU8nJAEnUpFqaDfSDpNojmAexEx647w7OHxkY30gXN4ERz5xP1wvBKCFqSZuNMD788EUEZFVk3mZmwja3PacS5MSkEQ8eWtx2jqrnmOYqDT4kgCIjTERIMyIv9MFcP4i6VCDAAXV8u8x+ERG4tjNjMVA+uTqZhqj6wTz2w1oq1RqzsItr3+QE7i/mBI2tiHJ05Hu+k9DH1I7+se1c9UqmxGkCLidLTyW8COeM5n8r5jcNAm7Am/IG425WOItmSjOjrfmVMSYvMG4wOayKSiJM7EEQbCD5k9MIGJlMrTKjCGZLLUmAErPUEiBMbTGn0wY+XWJ1lrDSdVr7byfpgPgx0kuaatIizR6yNOxt19saClxBCpVsvTDL+XaBtB6gW2wvIyA7mMCXwJl8/XLqUcF4PJbAjYXGodd8JxVbzCSuqZUgxe9iTI9oxsOMsHIYJqpm5JMHmAJFyB3wq/wBTp0jw0kAg6VAPPckmTvcDkMU4swraJfAS1wGjxKoqaCRVpxADICB0g6d/WcRyjSxDKp3MKCszyGkQF57c7zhjTdnPlpiJFlMH6mN8G0cuyyulFZPmHQgX2kHaMGc4HaJbpSSLMVlqAemXkKgGskjeSSANI1QD0WMVcVr02qMadV3pMRMGDezWuAd8PHaquliAZutgbjnviNfhlGrDahSIWSdMg6ZIkL2gW6Y5M6FrPygv0bAbT3EFRcrqVgrgquix1RbXv8wBmQBsZwRma9WrR8NHIXwpkgkQBB0sRz2gYW/7I5gpUXTAvfeIUrKzeCbxio5WsupFqwdJXTJE3sIAI77xjaUjytvEFWXkQ6jna9OmtFolGutmmTr83mvEaTNuURfHhmi5zL+XWaekysajfaDAMG0CLDC5cmyjUyMo1Es0qfwhdpmx29TfDPh61SGYwVNMupMEgAGbWmYxmZKUsIgMNQjP4F4jTNAI4UmnTKSehYkAzy80RsIOAeIVKU6suivqZfLI1gi5vEgNe6mPltOFNFQg8hjSQOZLlh81xAHOD6XwRk8rVUq6pJ3VpHK+xYDHJ0+nK2W/e7TcufUNBH1h1Wm1NzVegKmYdR4dMDyoTIBcDcqo5xJacKczQqAkVGXxU8pdbkrEqEB2A2Nt5wVl67LVLVXY7kjYsSeZBI3I+mG3EOIUir+HllWoJXxJBZRdSQT7jDhkdWA039oKuunmpmcnwR63yg1PMF6mW2tO3fbDRfhRlYLU00zE+YqthEkljYfXFWX4ZmaSa1fwyR8oczAsCSojfa535YpTxiWNRKZF0lvMJ9yWnvGHFnvaGmQEb8wnLsoq6KXhsi3dgxIcDkzRMG4tfpi3inxNXA8rIqkadITyaIIZYPmKwSInb0EKtTQWhdO1hAt2GLKHD2cSJeeflHbneccMak6nr8+MJW35mg4Xl6VHK0Gpp52lixUHSxJ0tT0t5AvJTJkSb4yOYyhDeGajeJq1PJhu5E7kg/0wavCKqu603IqoxDU5g+X5pPy29TigZKtUYA6iASyrK2J5Ak7XvfClQqxOqc5+MP4/xA5lFNT/AONdJhnAdhHmIn5oK/fAtLIsaT1GLBdJVRNtX4R6GBJjBx+HqqLUDoKggjWrRpaACQCRJBHQbYHyPC3p1AKrlKiqChmQCIK7TG24wDKEHpEgFuTKcrxQqaaUQ1VtJ8Qst5PzBbbARck3HLFnGqo8FaNOUiTVLD5jMr5hJ2Jtb0xdwvLVMvVL0hcLpLK+weLqGUXtfvMb4Hz71szUgKtRyCdUBZKzqIBIHe/TDEwhqyDtCQqrxNkJpMrgnVOwEW6gz830wXWzbsdau1INyDmbc2MiTz2AvbE6/As1BYU9SqqtrDLZWHlN2Bv0i2O+KzhQ7uCqiNAEaTsLxtB64dp3s8x2pbsz/9k="/>
          <p:cNvSpPr>
            <a:spLocks noChangeAspect="1" noChangeArrowheads="1"/>
          </p:cNvSpPr>
          <p:nvPr/>
        </p:nvSpPr>
        <p:spPr bwMode="auto">
          <a:xfrm>
            <a:off x="155575" y="-1401763"/>
            <a:ext cx="5819775" cy="29241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6" name="AutoShape 8" descr="data:image/jpeg;base64,/9j/4AAQSkZJRgABAQAAAQABAAD/2wCEAAkGBxMTEhQUExQWFRUXGB8bGBgYFyAfIRwcGyAaGhocGx4eHCgiIBolHx4aITEiJSorLi4uHR8zODMsNygtLisBCgoKDg0OGxAQGzcmICY0LC8sMi03LywtLC8sLCwsLCwsLCwsLCwsLCwsLCwsLCwsLCwsLCwsLCwsLCwsLCwsLP/AABEIAJ8BPQMBIgACEQEDEQH/xAAbAAACAwEBAQAAAAAAAAAAAAAEBQIDBgEAB//EAD4QAAIBAgQEBAQEBQQCAQUBAAECEQMhAAQSMQVBUWETInGBBjKRoUJSscEj0eHw8RQVYnKCkkNTY6Ky4jP/xAAaAQADAQEBAQAAAAAAAAAAAAACAwQBAAUG/8QAMxEAAgIBAwIDBwQBBAMAAAAAAQIAEQMSITEEQRMiURQyYXGBkfAFobHR4SNSwfEVM0L/2gAMAwEAAhEDEQA/AGozaDl67j12OOHiCa9BvaSA5MAzBPLkcTqcTpai0hhuXjl1F7jGc+HOIasxmMw5UUmAI7XHlA3MADb6YXczawJo6WbpCxVp/wC1sFZbM0rgqd9gCfqJjCfM/FtFRYMfYRbldSZwtPxO7nyUgSLmJtvEm0f0x3h5eYzUk1aZyiTAABMgCd43tOFScfpOp0sUZS06iSCF/EGFipBBGM9xDO1qpUkadJke/wDyH64jRoqB8u+431TAtbtuOuGeHQ3ii++0OocWqVD/ABQXRrwwNgbWHIdPfDOjl6TfIB2XlI633g2wsyitfdYuASfSd98E0c8NmUk7ixkxYff9seD19+OCsfiYAU0ZJQRTG7nYbweW+JZivpKkKCWJm9/U2+mF9TPqTKiTA/qCf1HbHhxaiF1O4E9pnn2xMEYEMVJ9e938IZyqbAIks9mwVrD5TpkSTBuBIHrA98dzeYUo1VTARYZSN4WQA02vz7YW8RzeUdW0QWhR5ZGqWBjaOQB545S8J6LKSQHVlI6yx8qjkRAI649LEijGtrQP03iwSasxH8O5RTRquTL6hB7AEkDnuMTzPxPmKRVUsiqBBQsptAiAQeVu2KODZmAyiACDqEesGDzsMa/gLoKOpgQNMyRvGrYdTuD3wzqKG7Lq+EexoTL5KhXrVFrPSNULAAA0Cx3hh9o5YdUuP0PFhvEovezkiJ2iJJBA+pOHeTKsfl0hhZjMkCI1d98cKIxZGVX0xIN7ASIIMG0W9sJORnb3CJi6aiHP/EbMClIvU1GGYKZF7i8iDy7YKocVqUUPhZVgoU3bmFsSYvPrhzT0K2imsAAbAC5O07BvrGKGiAVAkkEybd7aRhiP1ANaf3uN8JKlWX4vRrQfKWtupBnlcbjYYOo5nTAkAHmAO0euFlHglEa1ZdQLSBJtz8pBne/qMezXCnpvNJgw/FIE2tcC3W+4wGfD1LglMhHw4/iaqovKwvPortqYyy7Mm8bEd+kYDTi1TSSaQOmQdJFypgwDeefLBFGl8oMiTtHaZvv7d8FZjJIetxeDBMdbxt2wzovalB8VorKmM+6ItzHHiAoQAkzIKxpA59wbCMV5H4qYgh1ClSTPXoo/nhjS4RRtqWwk7xztqIiftv744fhzLatRVgRIgNtI5W3+o9cXF35krdO1yKfFdLyyIkmZUiANtjEHf3vhvwvjtKoxVKiNHIc56Y+e5miA7qhZgDALgAwL2ttf3GBcuxSXHlOwIvHf1ws5mqYii6afXjmfNpGkNExF/p745luL0y4QsrHaRET0nae2PldfjdQ1AahcuraZBCkwNiQLRaPU4IyNZncEQpX5j3ElQs9N55/fCW6rIvInqp+noReqfXlqflAnptjhzXaSPXHybjfG69V9AzLoFUWWoV/MGJKwSxjY7Tjd/DOdqvlqbOzOTMEi+kEhQeptud8NXOD2kL4ipqOmzrW0r674qq133g+kGf1x3/Unox9x+mFnG+P+BSqPBJRCyqfxNsqyecnlynDQ98CLoiG1MwZ+Qme2JaCRZR2vBwi+F/iNc2iqXUZgIDUXSVhjIITVuJHIncYdJlNzqH/scadPeYL7TzBhFsRdWIjTqGJPl7Xeff8AlgUUk1RqJMfnP3jGAJ2mktE2c4BSIZSHCm8amJ7gEzA5/bbC3h/C0DgaW0zdGuCLwdrmA8cxqHbGoGQRvzz/AMah/lgPiaNSU1qUl6dgHJOrWyJB9Jmd7euOcgjaGjEHeE8Rzw1ilSDM4+YzZBFptE9jhAvAdRPitoC2QadXKTEG3vE4P4/xN8svkALzDl1JBtBjSZ9DfA/C81mHTVSqUQrGf4rQTykAEHl+nfB41arhGYmmQcsZEGmWVW/4zAPWItgfgwZ10kQJlSNwLyB6/oBjgq6qNhBerBjeN/eZ68sH5CiVUTuWv/KOX+cYH2nls1cRjVydOJZAumT/AMR/47e2KuGUFYP4Z8NWYeGzKfNb5+ym/wD6/VJmc8+aqeEn/wDmCB6/1w3PEKKN4QbU62Ag2PWeoiT0tjTkKC7jULN2jdeFt+YNFiJPLcmcZzMhgWh3A8QiPEnSLkm1gB0jbbAnEldqpJMg+TSLkjaQTIBnmN498Rq5dwELMGBawJIN+XoWmY6DCTkZyATLExL/APMY8GQOjBdS6/KhJ3tZtPTDGlXqoyhyrKylbDe58q3kEjTfthTwpammAUZgQI0t5RuAbjSYm0nDGrQkhoGsAAkCDsT1uNx13x5+QKchDcSvJhDYhpG/8wxdKnTohdBAWYtuCCee+284oyvDsozkFGAgBTqJN5JJ79OUA4MydCvBYMHAIIRiJB/4m179eWB+I1aykMUQWMSsmfKN+YEyQII64xMTg7NtPNcBeVlxy2VRiadIloME7SL+UzEjr1xR/pGkNSlgV1OhtEgaoMRqNjtuccSuWM+EJgsCrWgQGN9zJncyMAUs/UgqgBdgVY352A03Huf0weNctkfzvOGQDiKcpUAq1I7qe2kllg7TbfrjXZGpVp6VRWfyqbxYFR5TPckb9OmMlwTJAhIAMsJXcWn9b/bpjSVeMpTYl76kUWQkjeCIHOQMUZVDWKuW5fdW5oMuYkkabTf0i8A/rGJlNlFPqQVHW8+/S+M4PiqkBJqE381MLdo2g+XTeNz7HCKnxKrV1fxxRUGNAqGTO/rA3Yx2GBxYzdkfvFhhNZmeMUkZlPmPNFubCO4AHqMVrxWvUPkyzEH8TMBN53vvbadsJ8vlaCKBp1HcaYYz9IPvHW0YGy3xFVNYI9U5dR5flkt0Et5Z2Ehf2xVVQlyFpo8xxZqRAq0ioHmAVwxI53Aj74MynE6Ln+HUCFvwVVhj3AMGfscLhRUNqJJJ5sxZj7k9+WPVXpNZhrvJ8k/oLH+5xwqL8Y+m00eoE3O9txYTvO8xJ5Y4VVWn5wduogkDVHOOmM49OvTk0yHpxJp1DJEXOk7+xn98FZbOK1125ibjtH+MbMOau0Z/6xDFjff+9+n26YjUzq64LecX/b0nAhG5DET+EzF97YpphlBAAht7b/zHqMbe0A9Qb2lXGzRZi2pKTE3kzaNm7z254S+IlwGJ7KO/5d/fDOvwym3zaxeWUBdJ39/QTucV5rOCkhp0E076nZoCr1IF4B7RznBVjJAAN/aStkyaieBBGzRpyGKmSG3uSbdOkd8E5WhVdSwQnWSBNhMWgHlynEOBZOZqupqsTCa9tK2DAzIvt2GGHEs2zsyAxp5TyuPLAu3P974HKilvDA+v+IeHqci+a/pMrlOGsGAMS7EDUYuu462n3nGuytVqKBQxUdAxj/8AbCCsGYQokyCJMGRsV5iBIna+OmnmUQ1U80gE02g+bVJ3IIkTcAnBpiC87zmyFuDvNEa8y2uSLwGvOMpnWBdtS+diPOSe0dom8354YxVq0g3yNpY6CDvshPaJMe2KHyFRqVMeVURwzs8iF1AAwegNxhpQGArsOZXQzLN5YZdNQVQ8SGKkw20wSW3tfD4cVzldJotKOo1VCkAFvyDfVNpJjGe4ZmwtRQhFSlUqaQChJBizATvIkDoJIkY3eU4dSy0KGKEEsFkkm3mGnaCAbAWnlOO1BdqmhWfcGTrcQrrQSIaqFhxuZ2BIgi+52iRhPV4u9FjUZarFT8gQE+YD8tivLzHeB0xdxPMmvrIpMpYQGVlWLA6m8ss3S3LfAnC1pimUrTUjYqAGCtbTMXG+FbFtIldhF3mi4Tx3xKRqsUiTZRcQB8wItNz0jmcKeI/EyVaRam8p5dREeUEwpvBIDDoBsZjCZq9eiURFUCo4uN/IQYEj8tgCIsLXw8NHLiqTTQqbjVqBUqT5hB6/Y4UcNuQf2hrlUKGg3Asj4zl3qVqroJHiWDLa4YTMwCY+mGWW+DKB8xNQEqAYIvGoyTcnfcxgWpmKNCorprBAtTSNplVL7BTuYBOCsh8U1QXNWiWBjSBEL1A+2HnFl0+WTnrceqiZ8yyygAMLSRv+o/vni7jmb8vhrYKCzGd5MR/+WFpzfh6AxJUWM8jsfvOJZhC7DmGa7dgrGwkcgT7YSObMnVbk+EVnEqkKzEfxJuCxso9MSp1F1oqiDq0lpPmugBPY3NvzdsV06/hOBuAZ25EG899vfHOEUQoXyjVqkS3ygQYA2vvOFuC1n7SoVW00HEmAWEklXn5eQ8zMCJg3wvTMqWp1Kh/ENN7AEDfsCSJ6kYZZqkalIqYAbzGBDDTYWHVd5tfCLP0yKQZjYyAAAIiDP3OEdNRUqebqMVzj3EYLVYNUq/heqFIU9Rckg7YZLrjVcyTE3j35/wCcKsmtUKhbR4aqdQKiSd7mAbDlN7jDrhzEluUwWkRaOQ/v2wGcECwBL8NOgJ2rj5xhkgUEEmJkRM3/AGnDShxBZE+aZsYnveIwjyNHVrDMxViZEwVNgNJ3Ai/bDPh+UpIWCWkyxO3mvYTEbmIsSeuDwmiRJOpZiQ/rCXq0jvSPqpvHbEc9naa0X0LsICxG4knqIF/pi0qs/MPp+mEvxJUARlUXOkjrMqPbdfodsUAi+IhWbvE3A6IBpgxdrAdpJjtBH0xocrwelWUtUUkkyIYiAPKII22OE/B6beOZAkHSB2sJgdY37d8aWhkiCXSpUUOAdIJABjdZBjkTvt3woN5yZbkYAKDBz8G0Ay6VJA5TqHrJBM++OU/hlFclkDBotpiY63PKMMzWfrqvuYv6wBBx45p5IamNJ2g3PrNsN1X3irW52jw2lsECj8ogSeckXxZW4TQKmQhMGPMLTa2Evw5nAoeVIUMQIkxzv6i/bBHFOL62NGlUCwAalQADQD+FdQvUPpjN5pCHeQ4fwmghKGojP+FdYkAf8cMTwxTzIPpP74WPlMv4LKIBIJLtd5jVqLbzMG3pGIcDzbsq62l4GpdImI3I2m0W54E32E4BG5jqnw6PxD3GFvEuDOra6QB/Msxq9J54Y02PK+Jmsec/r9MdqheCtbRTkV8VFdQQDuDupFiD3B/bBb8Pnb9MdpUfDdmDSrgeUg2I3Mzzt9N8EUyf7OD1RXgrAqnDm5kffFB4YSfwGL3v6YbmOn8/0xyoB29wMdZmHp0i8ZeoAAQCBsJsI26bYgeGLq1mmNRvv09Dvzwf4p5afcD7YqqVTzC/QfyxlzvASA5rLzJpqqPESBI+hF/THRTVRctMQTYfaPti9jJuMecj/ON1NVWZnsyxfl6QkuS5/KpIAI6wjGT3MbYZZkUnEsAYuAymDG0jb2xVN7z7WGO6RyMepn9sY5LG7nezKBtOZZNJXQqAazUI/wCXUWta3YRjrJSJLEC/VpAMASBcg/TFdZSNyIxHX2P0wDKWN6jHY0CLQH3hdSnTZdTMDpAGra2wBG+IZinTMnWpED5SIEbbc+2KkolrgSQelh22scNeF5QGC9ybOoG15Aadz259cTZOoTFw5Fbc3ufhUIYyx3UGZqtRZ88AAAlOkrAmSL2JjuRg1coARew6Xj727TgvJ8RWlXqlyFZzsUM2sLgWUcva+Gj1AwkQ2ox136zhDfqTo+kNRPqNvvGezIw3H2Mz3+iUNMuQeY9eQE8u+LS1IW0Me5N8MDT0kkL7Amfpt9sBPnGGxPuAf1bFY6zM4B1gfMSY9NhBPknzOtTpnUtQMo06pPPeCPc4D4VU1VEDkDShET8xg9t+n+cNOJ8AzctK+JqWWKwQLmwPXnAwDwzhbVRV0xYAFdQVjeLTaZMXxZqUrzJlxFRvLKbrraYgxBJ+WdgTzMEdsN8nlxqRiIDeU73CDVYnYDSPWO+FmT4YzVQjroVSQx6Rc35+uNEyE+HpAABAaABCgNJk9+fc4mzOF8o9DOFXU8c0ioFCMW0+e4OkMSBO/QE+uE2aypqIvhXRTNRSRaQAdG9ib4J4qCtqYkQCSBaBYE7SentizgyNLjdRFzzvcWNpkffCUAxjWsZqFgS2sFh18v4fL1Am+D6s0yWkGnEPM2Igj/x59sCVXTQCxMRtzkTPvAkDt3xLLuHpEmZUiCdrm3qtyPbGqxfcx6ZBprv2huTzCl2E3Jn+hI9jieUziqzBQDDSJnppmJ9RgHg2XdqhQJESdOnT5ZInuvKRg5eD13dhdEHNoJuRYAcoxTjVVazEuzPjAlw4k7woiSeg+0nYDt0vhPxTO+ctYEA/Vrib8hy3nV+XBua4aMurOxUwCLAyS1gTJIiCbbYRf6Y1WGxOqRvueW+2/wBsOZl5WBjUjmMuFZghqrg31gBuijcwTJuTGGS58kXdBbtOGNDgNJVjckXJJ+bckdJOL0yig7npdjt9f1xiPjUVU7IuR2u4kPFwPxFu4Umfpj2X405aAzj1Ee0TOHScMo3mmp9Rq/WcVZahTQeVHMbABz7bbdsN8XGR7sT4OT1mdybGlVzSB4VqZrpuCGva2wJG2HPw40UQSgJPmJNy831Ft57dMJOPuPEdwIij4Srtdm7Hv9sOMtm4VEFNWKqoOpidgBsBiZ8eoylj5ADGNYU2VvIokG4+8QMLaFRJViJJBWZO8nkY+mO5rOValp0qYgA8+fQ8uXLEHFYA+FQ1ep+8EE4wYvj+8TrI2WF1eKILEMsbkBjb/wAQfvgccbpyNFYMDt5WYztGwF/XCPP5HPOoBohRP4dIkc4km3th7wThYooXqIvi/gAvHUiRGr2tfBuQq3c1dY5jzL3TW50yJgg9bW36D1xOoyXjcWva+FmdzBGjUZlpN9oUECOxg++OsDp1EatQvfaLgj++WPC6nLlA1K356S5HF0YwYsO9p9R1npjytz0x98KqubdsuKik6qYmBzExHpF/vjG1fiqup1atztqkQDeBv98er0WQ9Qmr02PzgO2g8T6MVJ5E+gxRVDD8JxjKHxxUa/hKRtIqAH7jBmV+MgxAdWXrBDCe3m6dsVHC0wZl7zSEkbj+/pjhqDocUcPz4qglS0AmdQg2j73GO0FLtAkxc7WHf7Ygy9Rpy+EPelKpaazxDFpyPKDPpP2wOSBchj6R++DzlbXLD1b9sTy1CkBKqp7kST9ZxZ4TVvEDOo4iQVGaSFsDymftOD8rkHf8LfQj6kwBhqrHuB32B7Df7Yl/qG9ekH79cZmx6loGvlzAGajxKaGTZhEBVGwJ/Xl98K63G0p1dLarSCyiR62v9RiHH+I17CmX8rHVBswI6G036g7YUZHM1K9c+IiggeYspVui7W/8v1wfS/ovTrjYsLB53isnWZCdu017MlamLh0YSIPIiQQfS/8APCvJUfK9LdaZ3kfflNx74E4RmfCZ2rViFAJkiSBMDSORkzB9OuLeEOmqqqmS7cu0FjHU+XYzjyer/SVx2mI2DuJbh6skamlozTARYjl/cYrer2+l8W1ck42gx0vI/XAivE7+0/y3x56YsvD2I5siHcSqqylPNZSII1RE2tzt1xiHydPxwuoPI+ZCdwZDGLajEHrvbFvxO6PpCvIF9Im5A5/UWjCWk7KZSJgXF95272Ix9B0+MBbE87K9mb+nkwbknrtN/wBMUZ6gFAGogs0fQGDteD+/TCqnxt58olUADC0sxBPsAATgvhuYfwqdUltU6yG5KZFh6Wn/AJYF8Z5gipKoStJ0VpMGxm8gREbQP0OKKSeA1JRbWJYDY3Oqf+o5zttvGC+M1NOll0qTOrrI5gTzvtgCpSLhXYy0kDop2AA/MYn1B64mViVthz/MoyYgRt+essSuAsCR5ryPxbAXt0+oxd/stViVRWAAlDsPMBqBEcjMAfTfAQLa9DqNJUs5O+krMjmCphrdMOeG8QqgMIVyAoJJsSb6Rb1YE7TGKFoHaSswZQsZcMyZp6ZK+UQCOQiInpHLDhahixt3OFnDOIrVQEwp0g/qOXSI98E57OIiFmiFGwO55D3NsENzUYjADYzN/FubLOtMbAjUecjl33+pGCPhjht/EYgkXMcidv027DCbh1U1MwWcyfMe3lid+V4+uNpkM7NIEiCZJ99rddMYY4AFQfEow1/XlitF98B1MygueZ/v2xFc8Ad7en9MIJmDKIyjE6eobRhd/uYi31tOBl4jeAD7yfpe2N1CccwEz9bKpSz703J0MRWQAzcElwfqTA7xyxsvDpqJlQOewA9ycY74g4d44ZqgYAL5T5RHbSBJkTucTyjVKjU9aMFVVkFfKrqCJQHYXiwjDGIK3CTMKuayrn6KrqZ1AHOR/nAA+LcmQSKpt0DEn/qBJP0wvPDFqMSzu/QFRblaOeJ/7fTp+VVYBmk3PO/XaORnCy2ILe5nDqSTQnMx8YKWikpqJtDIUYMRHNpiecDlg3OlqlOkzMNRKl4EAAGTz3gRPfCTM06AGvwww3BHmgbSLwo9IwVxZhTFFCAzBVkxN5Goel59JOAOQOAUEAu1kGHZnQysrNe8Hfbl9WAtjj58pTqciFgCO2mfUXtgJnJfVp0SQxEdZYAHpAn3GK6w/jIxJgsJ59dvucQ5FGjS4+P2hBiG2MjwXMnWAZ0zpcdienr++Mvx3h3+nruoe2okQFmOXt/d8fQeEZNEQu/l0hmcgWgMY97G2FlLN5LNEV3pMdVYUwXuAwAjtBsb9cO/S8pbqH0+7W/z7Q3UrjFzJ8I4bWzJHhqpUbuafl9zHmPYDGvyHwgirpq6WIsfKFG87bz9D2xq6NIW0x2jbHMw4bUy3E9Oljj2Wz6cgT4EyehVxS+SWiFWmgi/lAgXvy5+sYSuMyxL6mUAHSmgkbGS0Lc872HfGkXNgggRbfn9QBbEKld9hA94/bEgw4FyHIvvRrdW5TQeIkynEM0Vk03YWuo029NIN+tu03w4yudIUawlPovP3JP88RLP/jFGYM2YW9YPfphhYmTNm9BCs5mxBADM3OLAe/8ALCnOtWK2OixkkbiI3I274uzH8HRClg1gSfoJ6nEBxunTMVaLhZgkEGO/+MYAbuB4t87TOtxlwSjsyspI1RrG5Pn2JEcxPbBFPN16gOnRVgR/BJDAdSrgNy5A4a183kHANjJ5pBHfYYSrQytV6iqCpUSG1yTePLJItbfD1yMvEDW/F3HR4iqrWLUQpqXMs3lby6iNSLGognTeDHU4o4VnKBQrV8ZCCWLrSaA7G0tpI0mwi23fCpmMIBUeqFYkagdxpFpMGLnuTjp4q5J/hmqh+UqdLSL8h2na++F4205DUudv9IMw/OJpTxFj8rB1FrHYjuSYI6TisKz+ZDq2m5kdrcvb3OFXDszTLAh3SoB+NRPWNZAJPqcHvnkY+ZqZP5mAk+pAvixivDpvJtQ7GYzP0VUwx53I5GLA36QJm42xVkNQKsVINtJHXV5ZM82I3sLziziOYSozFUJGzD8x622aOnPBvCmVShJKyQG7AjTqI5m5vvOEkCNull2V4MgSSdUzqLKwnaNPlkrvYi9jPLEUz58WoTsQZ1iPLYC07RHLkN+RNavqJDVBKQYv6CBG53I748lQFD4hMfjBHtuBsb7dO2MyKpqoKkwGuPFph9QEWnUbjoevqf1wy4RT8WoA7EIzWVRvAIUAm4a5tAt3jEMrlgZFF0XsuqdtyD77jDXK5esFAYa4tKqRPQ257dsIyYVC0TUbq1dpZmMlTUlX8OoyrpBldcbkaS4uZIi/qMDO6opFJtp8raTzO9zHXn7b4atkmZSKieWdoAnpNrjHaXwwh8xXSYMgD9YxFiwlGvXcLICw2WohpIupaiuoqNC+Gp/NO15MeY2EYU5vibuDSdgNJvpXcgkAn/kJjff640XxJwujRy9SqramAsAdixsfp+2MjwtG8RJUHYjUOcETEfh/XFmMAW13FJiKneaThOUVabWhyoEnvsN9wST77jDCojBeoBAsOexvMYKyXCqjAPYA3Goi/S0ep98SzGQURrK9gCd8JfIWM58Lk7cQC3IHvP8AS+IEMTa3P+xg45Oncgn1kR3O0YqdbTTVn9pH6XwOm4r2ZvWV6Wm3PcAyZ9TYDF9ddI1MRG3S8Gdvb79MTy9CooaFkt15WiN5te/fA2cylZhpNFHAgqdURIiR3AEYUA5b0EcuDau8DqcQRiAt59B+p335Yobi1VjpphAORI5bEkLeJ98G5rgAdUNVtP5jrsCYEEEWtgbN/D1MAAVqpjaKll9BpgeoxaiK3EUcBXmdpvmVMPUTSZ8utVJJsCFJAZOdjPUjfF9DJOr6ywZQ0FdV7/LqfSQBP5THK+O8P4ZRVRTpghoJZ5IL7EyQIOwi0Yb5XKoJCoqgmdM+lzI3wnqcThCFEdhRde8x/ExU/wBOjWElrEXi9yZgjTba4APfHcrUrZqHWFakQdWmARo0BY0kTEG072xrqqUlnWyRsdTDmLgCRFsVVK9F5HiU72IVwN72g2wrp/EOM+WjvHviGq79IJSyNUKpfUzKIJBmQdRiJsRIE9owVk8iVZXNiIFx6zuQOeLnzoRSTUQAQLmYjsL7c8A5jjRZlUKrKeek94I5bxjsnSO4swUxqrczvxXmWGVNKkjE1GAYqsjSCCQO3bkJ9xvh2cvltLCWBkKLlSbEiN2MA9sQzGepFZLBKmiZn8QFhtBn7ScC+O3gJoq03rXBva9xNote2C6bDk6fHSKPXvG5NDncmavhVaaeo6qbNJGr8I5EiZnnjxzVGD4hMbxMbWJ3uedsJKgKt5Kx0zJ1AGbm1lv6doxVRavWaERiRsTKWHMaiLHpGKAGc6n2iXQDZd5oKHF6ADKvlB28pHSdVp74gr05LFl09mA+xM6ffAFLgdf5jTE2Pzgxz3MW7frjq0KiEjwzTkySvhgE9SSb40LiDbNAOJiOIa2bTWwCkgAGUI5zyN/pOI8MpsxfWGKkypJU9ohoI2n37YW0g2olXBM3Um3pKj2tglqdRgIpCSJJ1KYPQz/jDGRa2aAMW+4hubrLSUkecwYUAXMWFm5m2A+H5oso8WmVNzqIbnNvlgEeuO5SnmGXzKo6hyAe48siMSzOQAV9VQU5FoOx9TcexHpgQoqi044t+JDNcG1gMEGoEf8AwBgR/wBgQRH3xm+J8IroT/DJB/HTSpIHORpFrbSeeNTS8BPmrFY6VAZnoD36YA4vnKRvBqQN/lBJBUXiQb+sxjkxZb5sfL/MB1xfKI+FZ0QEqrEKAtRSDcTLR3FiPti/M8MdIRSVYozU2UatWkAwIE6jJ+0dME1cvTakAaaqTEsDfr5QABbvPPBiJqpBXUuBMEHkYn0iAYwp8ORMgdeL3/v+47DkvGcbem0zC5evoGjQ7WkixU/aSDz9MGZSg8HxCqmTElzPUyFaxM9MW1vhMsWNOsE38lX5gOXmBgiIuL4Jp8NztIACrTggQGpfpIvj0kyORzcjdSOYvq1dVOFCqCDqC2Ox5Cbjp98CUqISnq+WLlZvO9t7dv54ZZnS4DAL4oEEgXIGkHVyMatwSL4W8WKrR8rg1CdTFD8otPYWm3bC1yKe1GOIJEF4fR1FmADQSouJI6mWuekd/TDejlWqFabaS4YE7RpKmHNj/Vum+FORYIagOpg0E6BtOkg9p2w/4ZnqoOp0pny6TFvKTIkC04hzh9Vg7f8AMoxgd5tMjw8IoVAojmRJ6zy/XBGnl4sEXO3+Ae04zGTzdaoCXWBsBy7Fi03xOvlxB8SonWCdh6A7R674X5R7x3+G8eQewjN8zS1HQ4dx+ZmP00yOuM1xX4ig6NUN5gdJ1QbwbdwBE2kG+wozmZQwEZnvJHhsFIXc6rTPTChaQ/iOSJJdiI2C6RA77/TG0nfeLcuKB2lue4xrpaGp2YhQCwNlG+1uV++9sR4L5laoZtAUAcpFp7gb/wAsJnzPiVVYiFkCI2UG4P0++NXk8sFRFIjSpZ5tEmFBJtqO46+bDXAVQvF/hhJub9I5rcVeYDBAOjAn33t0iMBVsxedZY9SP5/TFfhCLL3sYk8zjlFV3IVYMbmfv+2KFVFG0WXlmXzUPqFzEXMj2T5Z74YjizkiIjsot98LUrUxcQO4P93wXS0jWGBV1EyVBEDck8xGxEzjmCHkTAw7Qh+JMN2v6D9JJxH/AFtQwbkHtFvdTGBVr0PmLoQY2ddz2mcdXjdBXgumkWDLf7ROMpP9s3zQ4lmiVa+40/WdhidfgVOpGpp5kBCo9DBJ+g98BL8XZZS3mewsdEz9TYYpq/HKliAVVRtrU3+mMBcmlFTNHrG9LhyjyJFO/wCAEDtshPvjjZdla9Qnnplr2iB5AI7G2ENb45cCNag9UFv0xyl8cKSF0MZ3cOxPpp7dsYwyCGFWM6uQNmFLT3LIkevhAGO8YDbg+ZYkill1XkzPqJ7SNLR7nFycepVFszwdz4bkE/Q+++Lv9xpUjpetlkOmdyW/9SBB5wYwo5nTtNCAwdfhqoQNZomN4VjP1n05YIp/DciDogflQz6ST/IY83F6QKlc0lUE3hQttptf2GO5v4kSmf4bo6xzEQfXpgfHyHsftD0AQmnwCnICrBF5JDR6QNM/fBR4SI/GT9L9Zi31xma3xi0CagEmPIhItB35+2Ij44qLENrE7FT+h3xo8YzfKJp8xwUqpKNHOCZjtMYTV0cCTfrpEsP/ABB/Q4X1fjA1CZNQWtCiPpAwNR+IyxUNYsYBBt3mbD0xt517XMHhnvUbUOIVluhY6psyvy7HUefbbFeZD69dWiGJvLDruYZrCBuAMdbNGefWTH2AbbBNTOMokoYIFxMd7iT9cb/r3Yxj7zax/wC4wRlbUFCETcBJIPMDbqT5eWJ0c3mQx0u6TsCikR3J/kZ7YufijdPufvOBqvxABYlQOd/64IjI3v4x97g+UcNPZrx6pBqNBA2i3MySmn03Y+mIVMlTIu7MemnY+rkgeuB34vOzf37b4EzWaapCl2N5CrBb2B64eqFB2AgN5pJECTLLqiQit5vSzEfbEsmtSudNNNIMSxMaRzGosBEd/Y4YcN+HKnz1gQFHl2Jv1lIPSJGNFUp0Aojy9AVP6CwxF1H6vix7A38t/wCIadFq5Ez9D4WFNj49UNpf5NUBl3Go9/0GH9HLggKNKoD5dEaRcbBbSO87/WioseYKGB3IEfaJjC6uqmdHlJ3id8S/+U1NvGnoqG0d5jJIJAXULex7gi57jAviPT+V3SdwNLbesge2EmWfMUzIBccoaY9iYxdm8340eLQOpbTqZCRuJ02PP+zipeoUjbmIbARzFY4kXprAHlpxrWmVF2XmbGdMyLfbAPE8rRNNggdKoiSY0tINgNRIJPOOfPbD/N1BpQf6epGlSST5QQtzImfzbYVZ/Lo1IVJp6tQM+IZhSTt+46D0w8BQ20QSKipqRKKCAC0gm0gA+kgg8h3wbpYKoesCQosFAgWHMfMQN9zE4oq5QVKXi0ySVPmEGTAlnUHdYBJvvOLshw2pXqEFoAG8zq+XTpPMHUPvgtBJE45R2haccAv4TEjnpXSRbbUN/rOJp8RsH8qUmJEBQSYJ28oUDV2tiz4X4TSqSXUVIYjzExInkTEbY1q8LpLHkUc4VRE8iMQv4QYirMsxhigN1MdmKudzHl0FIHJo0g7Tfft9ZxFeBNQ89Q6+pBNiem1rRAtBxvcvRU+WNI5R17jEa9GEYRqLCAN4BkGbeo/zhetuKAWE6Bl5sz5x/tlIag4Auuki0gkHSTeW7jYE3wx4jnq6LVFIQ0KWGgEHzBBpBLBo3kgERI3wyz3w6zoihgNMDSTvvLRyPphTmswyu6udJPkVjGncgX77zywYJLBuZKxdLFbfzMnm89VdobUTyXTa/OIH1wacrTptDZmSQQfDTVpvcElhA7jBBgsNbauUgnlHy+h1euOUMtl0qqXJqIRr3HUWMcz0OLjlAEQMgO1VKGq0xZWMA7ARqN92Jt6wcU1MzqsE0mPzW/WPth5l6GXKlYGgMWVmJBMmAGv325Ri2lwah4jL4IfcqCTJvGxAEABrb4z2mrtYSssza0WYwQbbQuqSP+v7YuGTMxplidlkb+rb4+jcICLUXQ6ABFIjYbSLHe3rhIudUt4OZHmWrUlmBGqmzMVCnf09MKTq3YnaprkBQw/PrE2V+GczUqeGyJRlZ1VHtHqNV+2CD8OVaTXekyzJIMgjpBHba3XBlevWylQBmd6IYESYg78xyE22w/AoZrLPdl1mDVVADI2LgjSQNptPK+BOfKWHoYaZMZsd5mn4lSpNC5aiakEArTWPXzE+bt69cXH4xNPagqk/lQC8dTJn0Iw6y/BaihXRqTmwNXSrlQvOBp1SbG4MbYC46c+wOilTKPTiaIYEXuSGMhrHyibY5kVmoix8THLkpef2ivPZzNVUXMyuUpqYDCo01H3ELck2MbD9hz8RoQ+rK0atRgYdpJDHd2LC7z0gWwHlOB5iodJp1J/+4GAt0ESTBt741fC/hvLKpZ6njSYAFr7EaQZBBtfDTjXirPaoAc88Dvcw6sz/ADHYW+UdriPf6dscp5MiSPMYvpuY6wYx9XpUcgo81Dwyq3tsBH1aQIFzbGEr0MxVZmpURTpnZiAszf8AFEnDQxDaStQLWruKKfCqzI9TRV8OndnKgKBbc6t/TA+XoO50rqPXmY7zYe+NWalVqQSpXIp8lClUJ5gwIJFrX6YlkTTI0VagpUgPwrdiDsIFye+AbLEnJ5gBAMpwMVGI1GqzGxANt5KhYk9yQv8A2wyzPwpQpk+LUKrGyyWMfiLMsC8WVFAjc4LqfFGXor4eUFVdRuWUam3m5M9r8sKeIZxazAvU8TbShIEfmBAucSls7Hmh9zKAUQWws/tCa/F8vpihlSAuxDkDkRY6xFto58sAstckxl2XVzZwAB6so/bBua4rVqIoDxS3UKAFAgxYYEy4qFmctUt3v6kTOkfvg1coNj95M3VEnYQ1PhzMuh1NRjmDWn7AaZ98XP8AB2lNTyzwLL39V9+WI8ObM1H0q7tfYR95FhgnPLmKJlmEkhQNU7Cf2P0xJk6jNr0BxfpKEz49NlDFjfD7UzpY64tAYgHnygjlzwyyjVKZlKFCn6Bv3YnV3JwLSrNVJJioSR63FrzgyhVgjcAfMJn674R1GXOwKvH4s6X+f1Gf+4VCP/7M/WL/AExUahYy2o9PMeXvf7YjR841SIAmx3+mKXemZDMhAsRqifX+mPNGFvT7Sz2vHfMINYH8UgdScUutM30g/r94nCk8VSk5VKg0sQCo7AQ33P1wZk63iMIVmUEDyoQHEm6FiDIHUXxR7GwAb+doR6le9Q9BSF9MH1j9JxUaY5SPVv8AGFL+LROqojHkQxAAO9jO8W9sXPmmcKyqIM2DgxBI3OGP02RRd7RHtacQLK8dqkqtHLTAW6km0C5MQD9Dhzlq9R415d15ygUxz2CiT6z64RfDnGhl6Pym+5JUAwALajLHaYFr40WQ+KPEZdK7jzawU6DysYBj72x6HVjMlnGoP1o/8TzUCN7xifNLSoMX1VoUggm5DGQQZF+WxI5EYB8dqX8am6VASPMkAoxOsSpFgxAsJErykzqc5xDJ5lSH/hsZWG8rHtA36xflhJS+GVp6XpuatzpiFNiDLSY3ECIIjniroMzOPOpB+/2MVlQKduIJlM3UVajU3KqSsTIjUQDNokx+vTGz4DxValPqVJlTcrG0HmOk+mPn9bL5ifDZWKsZBUEiZJvGx3N7bYM4SEV0KF1PysSQqmRpG5EXgk9x0nD+owA2RzCwZ9JCk7TXniCuXOoBVMEHcc+nr9MXLmx8uhn9iAduZHpzxia2eY+JTJg1HJb0soH1/fGlOYjNBFYmUkgDdibWN53tjy3xNdmekmVSNofWqVDZVVBNr3+xscL69JmJGjyAQV0TI5mS2+C6uZK1GSpIMAzHI9Z226449HMNJOmPSDHImTYesYSQ6k9/SFStUzdfgqq+pCNMEGmQBItuRGr0MGLThVnq7BalPSFQOrIGklAWGrTcC50yWm0xznZ1OHQNbGOeoEQe4Bvv7YU19BX+KoKz+MTeIEFbjFGHqH4yCKydOrC0MAr0aLZZlsjpfXEOwB0EGBBFpE32OBzxd2rUHUBfCTbrEhtURcyfrOAc/WQ1HKh5PlmZnkb7e2DOD06lMmosMTbz0ywtINlmxkYooAb7/OQ6GsAbRtwivpdv4oFS40MPnm4vsLkYK4goqItZqWoC06bj84aBIKNJ74yXFKrM+sqKdU8hIkCwgHe3fBfw/wAZFEVFZlIdh5WI1Swgm5FoB7TGB0ZK1A/T/qFjKBdBH58o4o5qjXLUXRStNJWooVZCkeZdMRa0RcDBHwylPTVpsASrAMlRARpN/QqRzN8Z7M8PDO/hxKkwA4JK3IICk2AF/Xtevh/E2p1A86pUA9woCrMcwFAxvUI2TGQh32I+kDWFe2E2zUBl0FRQtNZlWpm7jSx0tqEmRtJJ+gwzoVNYV0eJE6GUG0XJYEGJPU4wXH+LGswUMQsiBFgTBnoYFh/XGxo5laVI1gqEqqqoZiAFW0GAb9u2J3LJW16r+kZjpzzQEtdg7nVSZKoBGqZEWnUJK8pGobCxvGLlymnciwJ8ywPaLR/dsYvOM1bwqhU6KrlmYwF8p0iJNrCL741fFM1TWjLO1Oowur+VTNzbnN45Hthwdloevp2+vMzXYPw4+P0llXIatMmAosAAIk7gEFQdr6Se+DAtKipdqcaReq8uwG50zcMR0j0GEnw0pqAVXqGSfCAuIIt73OLFLkGi4FQ06hVi1QMgBkqWM2tOxnB+IrEq3b6c+sxGqn07n13md49xl8y7KquaYJjyFj6spIv6yQDbcgoky1JpNWsAZ+VaLOxj1MD7Y23EjlvFy9R6SGnUQ2HllSfJUa9wLXIggzJEYr4zlsutZKYoUQYKEU4iGvJgfOAAd+eHeIF8qitrhBwCWPPExByUhnppVamN2bTTH2/nhjwX4frZoN4S06aC7P5jYbjxGM/TDniXC8skIAGYKzgF7kgmQdRCqohgAJJIiML0+KqxprQBTwxbR4Z5c9gGPvjMj5MmMHEfqf6hFhqIPaMMjwhqdeiajgoRpEEtoTSYaG8oWQJlcFVOHUyx0VfE1VCFcuFA06b6WBJudAAMH0GECZzxJV7DfcqT67n0AxVmcpRHzaQLjeWsCbrdr7csL9mdjbtv8BM1ATTZqnmKSsrOUKanK03BVl5MWkMCbgqe0SMKBTDrTRCDuYAA83NhtcTAJ5n3N/DhTWfAAqswAhxMEnTdOa7G8RAwx8fIip4aStQIPGQgDWd2C6mAiec3tvhH/rva+/4IBUPM7lMw9FpQQxkQfNbubX9Pvh3luHs1J2qDQKN3WYDknzX79b3wjz3FxSf+AxhnY7gk6tk0iYMiI9DzxZV4iTro1H16flWGLM9pCkbgSSZ6HDcmN2GpRX9SbS2rzcb1CKVdvEYhgga/kEAA3IA5gHbnh9VV6KaswkMR/Cp6iGM21ObgDnpABPWJxWnB6VDL66xYqgOuPzNdQpO9p2/ngEZ1ydTsWKRo1XCjrB3AEYlGTHlsqLrbjmYVfF73JlXGM24A1uqkXgpaWETzvvY4U/7w+oAMGAEEld+kKDI+sY2ebzWXarRpsWXS7MwVb6gJkzyMnnOAHXLVgfETTpsrLCtpvpUwSC2q8bwRscH0+VAg8RKlIYA0TcyVaqabAELBgnSDJHvM9L45mOI1AR4QZVgbOTyiLm3oMHcXyNBKaJSqeI+r5AZJJFp/EP0xTToGmsVHrU31GVVARyHO87/bHoqQyjbn1jSVUbwzhXHvACBQqQi69KkT19bfWcajKcQpVlFRVQabk6QSAL72gd98Y/LVlr06SpTU1AoC1CYMqQpDDaPri/L5yplyykKFurarrIEmAsnuZxPlwagSg39ZOWZGo8TVZ3JU8zT0hxqHyurtKnfaSCO2M6mWzWWYkU7kEM1P5GJjSSojS24kAW3wRRzbCpIKkkXCiCQswQYAsCBfDKvRLUyytUgzrAYWMbeYwQJnB4cWZXtjsfgBMLq3A3i5cxVZNRo3P/0yBEdV1YSvnwSyshiOYgxG7WAJHpsYw1pZCJ8xCm/IQO8Akn6YT5jMNU1BGC01MBivmPRWIm3S3rj09KkU8nJAEnUpFqaDfSDpNojmAexEx647w7OHxkY30gXN4ERz5xP1wvBKCFqSZuNMD788EUEZFVk3mZmwja3PacS5MSkEQ8eWtx2jqrnmOYqDT4kgCIjTERIMyIv9MFcP4i6VCDAAXV8u8x+ERG4tjNjMVA+uTqZhqj6wTz2w1oq1RqzsItr3+QE7i/mBI2tiHJ05Hu+k9DH1I7+se1c9UqmxGkCLidLTyW8COeM5n8r5jcNAm7Am/IG425WOItmSjOjrfmVMSYvMG4wOayKSiJM7EEQbCD5k9MIGJlMrTKjCGZLLUmAErPUEiBMbTGn0wY+XWJ1lrDSdVr7byfpgPgx0kuaatIizR6yNOxt19saClxBCpVsvTDL+XaBtB6gW2wvIyA7mMCXwJl8/XLqUcF4PJbAjYXGodd8JxVbzCSuqZUgxe9iTI9oxsOMsHIYJqpm5JMHmAJFyB3wq/wBTp0jw0kAg6VAPPckmTvcDkMU4swraJfAS1wGjxKoqaCRVpxADICB0g6d/WcRyjSxDKp3MKCszyGkQF57c7zhjTdnPlpiJFlMH6mN8G0cuyyulFZPmHQgX2kHaMGc4HaJbpSSLMVlqAemXkKgGskjeSSANI1QD0WMVcVr02qMadV3pMRMGDezWuAd8PHaquliAZutgbjnviNfhlGrDahSIWSdMg6ZIkL2gW6Y5M6FrPygv0bAbT3EFRcrqVgrgquix1RbXv8wBmQBsZwRma9WrR8NHIXwpkgkQBB0sRz2gYW/7I5gpUXTAvfeIUrKzeCbxio5WsupFqwdJXTJE3sIAI77xjaUjytvEFWXkQ6jna9OmtFolGutmmTr83mvEaTNuURfHhmi5zL+XWaekysajfaDAMG0CLDC5cmyjUyMo1Es0qfwhdpmx29TfDPh61SGYwVNMupMEgAGbWmYxmZKUsIgMNQjP4F4jTNAI4UmnTKSehYkAzy80RsIOAeIVKU6suivqZfLI1gi5vEgNe6mPltOFNFQg8hjSQOZLlh81xAHOD6XwRk8rVUq6pJ3VpHK+xYDHJ0+nK2W/e7TcufUNBH1h1Wm1NzVegKmYdR4dMDyoTIBcDcqo5xJacKczQqAkVGXxU8pdbkrEqEB2A2Nt5wVl67LVLVXY7kjYsSeZBI3I+mG3EOIUir+HllWoJXxJBZRdSQT7jDhkdWA039oKuunmpmcnwR63yg1PMF6mW2tO3fbDRfhRlYLU00zE+YqthEkljYfXFWX4ZmaSa1fwyR8oczAsCSojfa535YpTxiWNRKZF0lvMJ9yWnvGHFnvaGmQEb8wnLsoq6KXhsi3dgxIcDkzRMG4tfpi3inxNXA8rIqkadITyaIIZYPmKwSInb0EKtTQWhdO1hAt2GLKHD2cSJeeflHbneccMak6nr8+MJW35mg4Xl6VHK0Gpp52lixUHSxJ0tT0t5AvJTJkSb4yOYyhDeGajeJq1PJhu5E7kg/0wavCKqu603IqoxDU5g+X5pPy29TigZKtUYA6iASyrK2J5Ak7XvfClQqxOqc5+MP4/xA5lFNT/AONdJhnAdhHmIn5oK/fAtLIsaT1GLBdJVRNtX4R6GBJjBx+HqqLUDoKggjWrRpaACQCRJBHQbYHyPC3p1AKrlKiqChmQCIK7TG24wDKEHpEgFuTKcrxQqaaUQ1VtJ8Qst5PzBbbARck3HLFnGqo8FaNOUiTVLD5jMr5hJ2Jtb0xdwvLVMvVL0hcLpLK+weLqGUXtfvMb4Hz71szUgKtRyCdUBZKzqIBIHe/TDEwhqyDtCQqrxNkJpMrgnVOwEW6gz830wXWzbsdau1INyDmbc2MiTz2AvbE6/As1BYU9SqqtrDLZWHlN2Bv0i2O+KzhQ7uCqiNAEaTsLxtB64dp3s8x2pbsz/9k="/>
          <p:cNvSpPr>
            <a:spLocks noChangeAspect="1" noChangeArrowheads="1"/>
          </p:cNvSpPr>
          <p:nvPr/>
        </p:nvSpPr>
        <p:spPr bwMode="auto">
          <a:xfrm>
            <a:off x="155575" y="-1401763"/>
            <a:ext cx="5819775" cy="29241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38" name="AutoShape 10" descr="data:image/jpeg;base64,/9j/4AAQSkZJRgABAQAAAQABAAD/2wCEAAkGBxMTEhQUExQWFRUXGB8bGBgYFyAfIRwcGyAaGhocGx4eHCgiIBolHx4aITEiJSorLi4uHR8zODMsNygtLisBCgoKDg0OGxAQGzcmICY0LC8sMi03LywtLC8sLCwsLCwsLCwsLCwsLCwsLCwsLCwsLCwsLCwsLCwsLCwsLCwsLP/AABEIAJ8BPQMBIgACEQEDEQH/xAAbAAACAwEBAQAAAAAAAAAAAAAEBQIDBgEAB//EAD4QAAIBAgQEBAQEBQQCAQUBAAECEQMhAAQSMQVBUWETInGBBjKRoUJSscEj0eHw8RQVYnKCkkNTY6Ky4jP/xAAaAQADAQEBAQAAAAAAAAAAAAACAwQBAAUG/8QAMxEAAgIBAwIDBwQBBAMAAAAAAQIAEQMSITEEQRMiURQyYXGBkfAFobHR4SNSwfEVM0L/2gAMAwEAAhEDEQA/AGozaDl67j12OOHiCa9BvaSA5MAzBPLkcTqcTpai0hhuXjl1F7jGc+HOIasxmMw5UUmAI7XHlA3MADb6YXczawJo6WbpCxVp/wC1sFZbM0rgqd9gCfqJjCfM/FtFRYMfYRbldSZwtPxO7nyUgSLmJtvEm0f0x3h5eYzUk1aZyiTAABMgCd43tOFScfpOp0sUZS06iSCF/EGFipBBGM9xDO1qpUkadJke/wDyH64jRoqB8u+431TAtbtuOuGeHQ3ii++0OocWqVD/ABQXRrwwNgbWHIdPfDOjl6TfIB2XlI633g2wsyitfdYuASfSd98E0c8NmUk7ixkxYff9seD19+OCsfiYAU0ZJQRTG7nYbweW+JZivpKkKCWJm9/U2+mF9TPqTKiTA/qCf1HbHhxaiF1O4E9pnn2xMEYEMVJ9e938IZyqbAIks9mwVrD5TpkSTBuBIHrA98dzeYUo1VTARYZSN4WQA02vz7YW8RzeUdW0QWhR5ZGqWBjaOQB545S8J6LKSQHVlI6yx8qjkRAI649LEijGtrQP03iwSasxH8O5RTRquTL6hB7AEkDnuMTzPxPmKRVUsiqBBQsptAiAQeVu2KODZmAyiACDqEesGDzsMa/gLoKOpgQNMyRvGrYdTuD3wzqKG7Lq+EexoTL5KhXrVFrPSNULAAA0Cx3hh9o5YdUuP0PFhvEovezkiJ2iJJBA+pOHeTKsfl0hhZjMkCI1d98cKIxZGVX0xIN7ASIIMG0W9sJORnb3CJi6aiHP/EbMClIvU1GGYKZF7i8iDy7YKocVqUUPhZVgoU3bmFsSYvPrhzT0K2imsAAbAC5O07BvrGKGiAVAkkEybd7aRhiP1ANaf3uN8JKlWX4vRrQfKWtupBnlcbjYYOo5nTAkAHmAO0euFlHglEa1ZdQLSBJtz8pBne/qMezXCnpvNJgw/FIE2tcC3W+4wGfD1LglMhHw4/iaqovKwvPortqYyy7Mm8bEd+kYDTi1TSSaQOmQdJFypgwDeefLBFGl8oMiTtHaZvv7d8FZjJIetxeDBMdbxt2wzovalB8VorKmM+6ItzHHiAoQAkzIKxpA59wbCMV5H4qYgh1ClSTPXoo/nhjS4RRtqWwk7xztqIiftv744fhzLatRVgRIgNtI5W3+o9cXF35krdO1yKfFdLyyIkmZUiANtjEHf3vhvwvjtKoxVKiNHIc56Y+e5miA7qhZgDALgAwL2ttf3GBcuxSXHlOwIvHf1ws5mqYii6afXjmfNpGkNExF/p745luL0y4QsrHaRET0nae2PldfjdQ1AahcuraZBCkwNiQLRaPU4IyNZncEQpX5j3ElQs9N55/fCW6rIvInqp+noReqfXlqflAnptjhzXaSPXHybjfG69V9AzLoFUWWoV/MGJKwSxjY7Tjd/DOdqvlqbOzOTMEi+kEhQeptud8NXOD2kL4ipqOmzrW0r674qq133g+kGf1x3/Unox9x+mFnG+P+BSqPBJRCyqfxNsqyecnlynDQ98CLoiG1MwZ+Qme2JaCRZR2vBwi+F/iNc2iqXUZgIDUXSVhjIITVuJHIncYdJlNzqH/scadPeYL7TzBhFsRdWIjTqGJPl7Xeff8AlgUUk1RqJMfnP3jGAJ2mktE2c4BSIZSHCm8amJ7gEzA5/bbC3h/C0DgaW0zdGuCLwdrmA8cxqHbGoGQRvzz/AMah/lgPiaNSU1qUl6dgHJOrWyJB9Jmd7euOcgjaGjEHeE8Rzw1ilSDM4+YzZBFptE9jhAvAdRPitoC2QadXKTEG3vE4P4/xN8svkALzDl1JBtBjSZ9DfA/C81mHTVSqUQrGf4rQTykAEHl+nfB41arhGYmmQcsZEGmWVW/4zAPWItgfgwZ10kQJlSNwLyB6/oBjgq6qNhBerBjeN/eZ68sH5CiVUTuWv/KOX+cYH2nls1cRjVydOJZAumT/AMR/47e2KuGUFYP4Z8NWYeGzKfNb5+ym/wD6/VJmc8+aqeEn/wDmCB6/1w3PEKKN4QbU62Ag2PWeoiT0tjTkKC7jULN2jdeFt+YNFiJPLcmcZzMhgWh3A8QiPEnSLkm1gB0jbbAnEldqpJMg+TSLkjaQTIBnmN498Rq5dwELMGBawJIN+XoWmY6DCTkZyATLExL/APMY8GQOjBdS6/KhJ3tZtPTDGlXqoyhyrKylbDe58q3kEjTfthTwpammAUZgQI0t5RuAbjSYm0nDGrQkhoGsAAkCDsT1uNx13x5+QKchDcSvJhDYhpG/8wxdKnTohdBAWYtuCCee+284oyvDsozkFGAgBTqJN5JJ79OUA4MydCvBYMHAIIRiJB/4m179eWB+I1aykMUQWMSsmfKN+YEyQII64xMTg7NtPNcBeVlxy2VRiadIloME7SL+UzEjr1xR/pGkNSlgV1OhtEgaoMRqNjtuccSuWM+EJgsCrWgQGN9zJncyMAUs/UgqgBdgVY352A03Huf0weNctkfzvOGQDiKcpUAq1I7qe2kllg7TbfrjXZGpVp6VRWfyqbxYFR5TPckb9OmMlwTJAhIAMsJXcWn9b/bpjSVeMpTYl76kUWQkjeCIHOQMUZVDWKuW5fdW5oMuYkkabTf0i8A/rGJlNlFPqQVHW8+/S+M4PiqkBJqE381MLdo2g+XTeNz7HCKnxKrV1fxxRUGNAqGTO/rA3Yx2GBxYzdkfvFhhNZmeMUkZlPmPNFubCO4AHqMVrxWvUPkyzEH8TMBN53vvbadsJ8vlaCKBp1HcaYYz9IPvHW0YGy3xFVNYI9U5dR5flkt0Et5Z2Ehf2xVVQlyFpo8xxZqRAq0ioHmAVwxI53Aj74MynE6Ln+HUCFvwVVhj3AMGfscLhRUNqJJJ5sxZj7k9+WPVXpNZhrvJ8k/oLH+5xwqL8Y+m00eoE3O9txYTvO8xJ5Y4VVWn5wduogkDVHOOmM49OvTk0yHpxJp1DJEXOk7+xn98FZbOK1125ibjtH+MbMOau0Z/6xDFjff+9+n26YjUzq64LecX/b0nAhG5DET+EzF97YpphlBAAht7b/zHqMbe0A9Qb2lXGzRZi2pKTE3kzaNm7z254S+IlwGJ7KO/5d/fDOvwym3zaxeWUBdJ39/QTucV5rOCkhp0E076nZoCr1IF4B7RznBVjJAAN/aStkyaieBBGzRpyGKmSG3uSbdOkd8E5WhVdSwQnWSBNhMWgHlynEOBZOZqupqsTCa9tK2DAzIvt2GGHEs2zsyAxp5TyuPLAu3P974HKilvDA+v+IeHqci+a/pMrlOGsGAMS7EDUYuu462n3nGuytVqKBQxUdAxj/8AbCCsGYQokyCJMGRsV5iBIna+OmnmUQ1U80gE02g+bVJ3IIkTcAnBpiC87zmyFuDvNEa8y2uSLwGvOMpnWBdtS+diPOSe0dom8354YxVq0g3yNpY6CDvshPaJMe2KHyFRqVMeVURwzs8iF1AAwegNxhpQGArsOZXQzLN5YZdNQVQ8SGKkw20wSW3tfD4cVzldJotKOo1VCkAFvyDfVNpJjGe4ZmwtRQhFSlUqaQChJBizATvIkDoJIkY3eU4dSy0KGKEEsFkkm3mGnaCAbAWnlOO1BdqmhWfcGTrcQrrQSIaqFhxuZ2BIgi+52iRhPV4u9FjUZarFT8gQE+YD8tivLzHeB0xdxPMmvrIpMpYQGVlWLA6m8ss3S3LfAnC1pimUrTUjYqAGCtbTMXG+FbFtIldhF3mi4Tx3xKRqsUiTZRcQB8wItNz0jmcKeI/EyVaRam8p5dREeUEwpvBIDDoBsZjCZq9eiURFUCo4uN/IQYEj8tgCIsLXw8NHLiqTTQqbjVqBUqT5hB6/Y4UcNuQf2hrlUKGg3Asj4zl3qVqroJHiWDLa4YTMwCY+mGWW+DKB8xNQEqAYIvGoyTcnfcxgWpmKNCorprBAtTSNplVL7BTuYBOCsh8U1QXNWiWBjSBEL1A+2HnFl0+WTnrceqiZ8yyygAMLSRv+o/vni7jmb8vhrYKCzGd5MR/+WFpzfh6AxJUWM8jsfvOJZhC7DmGa7dgrGwkcgT7YSObMnVbk+EVnEqkKzEfxJuCxso9MSp1F1oqiDq0lpPmugBPY3NvzdsV06/hOBuAZ25EG899vfHOEUQoXyjVqkS3ygQYA2vvOFuC1n7SoVW00HEmAWEklXn5eQ8zMCJg3wvTMqWp1Kh/ENN7AEDfsCSJ6kYZZqkalIqYAbzGBDDTYWHVd5tfCLP0yKQZjYyAAAIiDP3OEdNRUqebqMVzj3EYLVYNUq/heqFIU9Rckg7YZLrjVcyTE3j35/wCcKsmtUKhbR4aqdQKiSd7mAbDlN7jDrhzEluUwWkRaOQ/v2wGcECwBL8NOgJ2rj5xhkgUEEmJkRM3/AGnDShxBZE+aZsYnveIwjyNHVrDMxViZEwVNgNJ3Ai/bDPh+UpIWCWkyxO3mvYTEbmIsSeuDwmiRJOpZiQ/rCXq0jvSPqpvHbEc9naa0X0LsICxG4knqIF/pi0qs/MPp+mEvxJUARlUXOkjrMqPbdfodsUAi+IhWbvE3A6IBpgxdrAdpJjtBH0xocrwelWUtUUkkyIYiAPKII22OE/B6beOZAkHSB2sJgdY37d8aWhkiCXSpUUOAdIJABjdZBjkTvt3woN5yZbkYAKDBz8G0Ay6VJA5TqHrJBM++OU/hlFclkDBotpiY63PKMMzWfrqvuYv6wBBx45p5IamNJ2g3PrNsN1X3irW52jw2lsECj8ogSeckXxZW4TQKmQhMGPMLTa2Evw5nAoeVIUMQIkxzv6i/bBHFOL62NGlUCwAalQADQD+FdQvUPpjN5pCHeQ4fwmghKGojP+FdYkAf8cMTwxTzIPpP74WPlMv4LKIBIJLtd5jVqLbzMG3pGIcDzbsq62l4GpdImI3I2m0W54E32E4BG5jqnw6PxD3GFvEuDOra6QB/Msxq9J54Y02PK+Jmsec/r9MdqheCtbRTkV8VFdQQDuDupFiD3B/bBb8Pnb9MdpUfDdmDSrgeUg2I3Mzzt9N8EUyf7OD1RXgrAqnDm5kffFB4YSfwGL3v6YbmOn8/0xyoB29wMdZmHp0i8ZeoAAQCBsJsI26bYgeGLq1mmNRvv09Dvzwf4p5afcD7YqqVTzC/QfyxlzvASA5rLzJpqqPESBI+hF/THRTVRctMQTYfaPti9jJuMecj/ON1NVWZnsyxfl6QkuS5/KpIAI6wjGT3MbYZZkUnEsAYuAymDG0jb2xVN7z7WGO6RyMepn9sY5LG7nezKBtOZZNJXQqAazUI/wCXUWta3YRjrJSJLEC/VpAMASBcg/TFdZSNyIxHX2P0wDKWN6jHY0CLQH3hdSnTZdTMDpAGra2wBG+IZinTMnWpED5SIEbbc+2KkolrgSQelh22scNeF5QGC9ybOoG15Aadz259cTZOoTFw5Fbc3ufhUIYyx3UGZqtRZ88AAAlOkrAmSL2JjuRg1coARew6Xj727TgvJ8RWlXqlyFZzsUM2sLgWUcva+Gj1AwkQ2ox136zhDfqTo+kNRPqNvvGezIw3H2Mz3+iUNMuQeY9eQE8u+LS1IW0Me5N8MDT0kkL7Amfpt9sBPnGGxPuAf1bFY6zM4B1gfMSY9NhBPknzOtTpnUtQMo06pPPeCPc4D4VU1VEDkDShET8xg9t+n+cNOJ8AzctK+JqWWKwQLmwPXnAwDwzhbVRV0xYAFdQVjeLTaZMXxZqUrzJlxFRvLKbrraYgxBJ+WdgTzMEdsN8nlxqRiIDeU73CDVYnYDSPWO+FmT4YzVQjroVSQx6Rc35+uNEyE+HpAABAaABCgNJk9+fc4mzOF8o9DOFXU8c0ioFCMW0+e4OkMSBO/QE+uE2aypqIvhXRTNRSRaQAdG9ib4J4qCtqYkQCSBaBYE7SentizgyNLjdRFzzvcWNpkffCUAxjWsZqFgS2sFh18v4fL1Am+D6s0yWkGnEPM2Igj/x59sCVXTQCxMRtzkTPvAkDt3xLLuHpEmZUiCdrm3qtyPbGqxfcx6ZBprv2huTzCl2E3Jn+hI9jieUziqzBQDDSJnppmJ9RgHg2XdqhQJESdOnT5ZInuvKRg5eD13dhdEHNoJuRYAcoxTjVVazEuzPjAlw4k7woiSeg+0nYDt0vhPxTO+ctYEA/Vrib8hy3nV+XBua4aMurOxUwCLAyS1gTJIiCbbYRf6Y1WGxOqRvueW+2/wBsOZl5WBjUjmMuFZghqrg31gBuijcwTJuTGGS58kXdBbtOGNDgNJVjckXJJ+bckdJOL0yig7npdjt9f1xiPjUVU7IuR2u4kPFwPxFu4Umfpj2X405aAzj1Ee0TOHScMo3mmp9Rq/WcVZahTQeVHMbABz7bbdsN8XGR7sT4OT1mdybGlVzSB4VqZrpuCGva2wJG2HPw40UQSgJPmJNy831Ft57dMJOPuPEdwIij4Srtdm7Hv9sOMtm4VEFNWKqoOpidgBsBiZ8eoylj5ADGNYU2VvIokG4+8QMLaFRJViJJBWZO8nkY+mO5rOValp0qYgA8+fQ8uXLEHFYA+FQ1ep+8EE4wYvj+8TrI2WF1eKILEMsbkBjb/wAQfvgccbpyNFYMDt5WYztGwF/XCPP5HPOoBohRP4dIkc4km3th7wThYooXqIvi/gAvHUiRGr2tfBuQq3c1dY5jzL3TW50yJgg9bW36D1xOoyXjcWva+FmdzBGjUZlpN9oUECOxg++OsDp1EatQvfaLgj++WPC6nLlA1K356S5HF0YwYsO9p9R1npjytz0x98KqubdsuKik6qYmBzExHpF/vjG1fiqup1atztqkQDeBv98er0WQ9Qmr02PzgO2g8T6MVJ5E+gxRVDD8JxjKHxxUa/hKRtIqAH7jBmV+MgxAdWXrBDCe3m6dsVHC0wZl7zSEkbj+/pjhqDocUcPz4qglS0AmdQg2j73GO0FLtAkxc7WHf7Ygy9Rpy+EPelKpaazxDFpyPKDPpP2wOSBchj6R++DzlbXLD1b9sTy1CkBKqp7kST9ZxZ4TVvEDOo4iQVGaSFsDymftOD8rkHf8LfQj6kwBhqrHuB32B7Df7Yl/qG9ekH79cZmx6loGvlzAGajxKaGTZhEBVGwJ/Xl98K63G0p1dLarSCyiR62v9RiHH+I17CmX8rHVBswI6G036g7YUZHM1K9c+IiggeYspVui7W/8v1wfS/ovTrjYsLB53isnWZCdu017MlamLh0YSIPIiQQfS/8APCvJUfK9LdaZ3kfflNx74E4RmfCZ2rViFAJkiSBMDSORkzB9OuLeEOmqqqmS7cu0FjHU+XYzjyer/SVx2mI2DuJbh6skamlozTARYjl/cYrer2+l8W1ck42gx0vI/XAivE7+0/y3x56YsvD2I5siHcSqqylPNZSII1RE2tzt1xiHydPxwuoPI+ZCdwZDGLajEHrvbFvxO6PpCvIF9Im5A5/UWjCWk7KZSJgXF95272Ix9B0+MBbE87K9mb+nkwbknrtN/wBMUZ6gFAGogs0fQGDteD+/TCqnxt58olUADC0sxBPsAATgvhuYfwqdUltU6yG5KZFh6Wn/AJYF8Z5gipKoStJ0VpMGxm8gREbQP0OKKSeA1JRbWJYDY3Oqf+o5zttvGC+M1NOll0qTOrrI5gTzvtgCpSLhXYy0kDop2AA/MYn1B64mViVthz/MoyYgRt+essSuAsCR5ryPxbAXt0+oxd/stViVRWAAlDsPMBqBEcjMAfTfAQLa9DqNJUs5O+krMjmCphrdMOeG8QqgMIVyAoJJsSb6Rb1YE7TGKFoHaSswZQsZcMyZp6ZK+UQCOQiInpHLDhahixt3OFnDOIrVQEwp0g/qOXSI98E57OIiFmiFGwO55D3NsENzUYjADYzN/FubLOtMbAjUecjl33+pGCPhjht/EYgkXMcidv027DCbh1U1MwWcyfMe3lid+V4+uNpkM7NIEiCZJ99rddMYY4AFQfEow1/XlitF98B1MygueZ/v2xFc8Ad7en9MIJmDKIyjE6eobRhd/uYi31tOBl4jeAD7yfpe2N1CccwEz9bKpSz703J0MRWQAzcElwfqTA7xyxsvDpqJlQOewA9ycY74g4d44ZqgYAL5T5RHbSBJkTucTyjVKjU9aMFVVkFfKrqCJQHYXiwjDGIK3CTMKuayrn6KrqZ1AHOR/nAA+LcmQSKpt0DEn/qBJP0wvPDFqMSzu/QFRblaOeJ/7fTp+VVYBmk3PO/XaORnCy2ILe5nDqSTQnMx8YKWikpqJtDIUYMRHNpiecDlg3OlqlOkzMNRKl4EAAGTz3gRPfCTM06AGvwww3BHmgbSLwo9IwVxZhTFFCAzBVkxN5Goel59JOAOQOAUEAu1kGHZnQysrNe8Hfbl9WAtjj58pTqciFgCO2mfUXtgJnJfVp0SQxEdZYAHpAn3GK6w/jIxJgsJ59dvucQ5FGjS4+P2hBiG2MjwXMnWAZ0zpcdienr++Mvx3h3+nruoe2okQFmOXt/d8fQeEZNEQu/l0hmcgWgMY97G2FlLN5LNEV3pMdVYUwXuAwAjtBsb9cO/S8pbqH0+7W/z7Q3UrjFzJ8I4bWzJHhqpUbuafl9zHmPYDGvyHwgirpq6WIsfKFG87bz9D2xq6NIW0x2jbHMw4bUy3E9Oljj2Wz6cgT4EyehVxS+SWiFWmgi/lAgXvy5+sYSuMyxL6mUAHSmgkbGS0Lc872HfGkXNgggRbfn9QBbEKld9hA94/bEgw4FyHIvvRrdW5TQeIkynEM0Vk03YWuo029NIN+tu03w4yudIUawlPovP3JP88RLP/jFGYM2YW9YPfphhYmTNm9BCs5mxBADM3OLAe/8ALCnOtWK2OixkkbiI3I274uzH8HRClg1gSfoJ6nEBxunTMVaLhZgkEGO/+MYAbuB4t87TOtxlwSjsyspI1RrG5Pn2JEcxPbBFPN16gOnRVgR/BJDAdSrgNy5A4a183kHANjJ5pBHfYYSrQytV6iqCpUSG1yTePLJItbfD1yMvEDW/F3HR4iqrWLUQpqXMs3lby6iNSLGognTeDHU4o4VnKBQrV8ZCCWLrSaA7G0tpI0mwi23fCpmMIBUeqFYkagdxpFpMGLnuTjp4q5J/hmqh+UqdLSL8h2na++F4205DUudv9IMw/OJpTxFj8rB1FrHYjuSYI6TisKz+ZDq2m5kdrcvb3OFXDszTLAh3SoB+NRPWNZAJPqcHvnkY+ZqZP5mAk+pAvixivDpvJtQ7GYzP0VUwx53I5GLA36QJm42xVkNQKsVINtJHXV5ZM82I3sLziziOYSozFUJGzD8x622aOnPBvCmVShJKyQG7AjTqI5m5vvOEkCNull2V4MgSSdUzqLKwnaNPlkrvYi9jPLEUz58WoTsQZ1iPLYC07RHLkN+RNavqJDVBKQYv6CBG53I748lQFD4hMfjBHtuBsb7dO2MyKpqoKkwGuPFph9QEWnUbjoevqf1wy4RT8WoA7EIzWVRvAIUAm4a5tAt3jEMrlgZFF0XsuqdtyD77jDXK5esFAYa4tKqRPQ257dsIyYVC0TUbq1dpZmMlTUlX8OoyrpBldcbkaS4uZIi/qMDO6opFJtp8raTzO9zHXn7b4atkmZSKieWdoAnpNrjHaXwwh8xXSYMgD9YxFiwlGvXcLICw2WohpIupaiuoqNC+Gp/NO15MeY2EYU5vibuDSdgNJvpXcgkAn/kJjff640XxJwujRy9SqramAsAdixsfp+2MjwtG8RJUHYjUOcETEfh/XFmMAW13FJiKneaThOUVabWhyoEnvsN9wST77jDCojBeoBAsOexvMYKyXCqjAPYA3Goi/S0ep98SzGQURrK9gCd8JfIWM58Lk7cQC3IHvP8AS+IEMTa3P+xg45Oncgn1kR3O0YqdbTTVn9pH6XwOm4r2ZvWV6Wm3PcAyZ9TYDF9ddI1MRG3S8Gdvb79MTy9CooaFkt15WiN5te/fA2cylZhpNFHAgqdURIiR3AEYUA5b0EcuDau8DqcQRiAt59B+p335Yobi1VjpphAORI5bEkLeJ98G5rgAdUNVtP5jrsCYEEEWtgbN/D1MAAVqpjaKll9BpgeoxaiK3EUcBXmdpvmVMPUTSZ8utVJJsCFJAZOdjPUjfF9DJOr6ywZQ0FdV7/LqfSQBP5THK+O8P4ZRVRTpghoJZ5IL7EyQIOwi0Yb5XKoJCoqgmdM+lzI3wnqcThCFEdhRde8x/ExU/wBOjWElrEXi9yZgjTba4APfHcrUrZqHWFakQdWmARo0BY0kTEG072xrqqUlnWyRsdTDmLgCRFsVVK9F5HiU72IVwN72g2wrp/EOM+WjvHviGq79IJSyNUKpfUzKIJBmQdRiJsRIE9owVk8iVZXNiIFx6zuQOeLnzoRSTUQAQLmYjsL7c8A5jjRZlUKrKeek94I5bxjsnSO4swUxqrczvxXmWGVNKkjE1GAYqsjSCCQO3bkJ9xvh2cvltLCWBkKLlSbEiN2MA9sQzGepFZLBKmiZn8QFhtBn7ScC+O3gJoq03rXBva9xNote2C6bDk6fHSKPXvG5NDncmavhVaaeo6qbNJGr8I5EiZnnjxzVGD4hMbxMbWJ3uedsJKgKt5Kx0zJ1AGbm1lv6doxVRavWaERiRsTKWHMaiLHpGKAGc6n2iXQDZd5oKHF6ADKvlB28pHSdVp74gr05LFl09mA+xM6ffAFLgdf5jTE2Pzgxz3MW7frjq0KiEjwzTkySvhgE9SSb40LiDbNAOJiOIa2bTWwCkgAGUI5zyN/pOI8MpsxfWGKkypJU9ohoI2n37YW0g2olXBM3Um3pKj2tglqdRgIpCSJJ1KYPQz/jDGRa2aAMW+4hubrLSUkecwYUAXMWFm5m2A+H5oso8WmVNzqIbnNvlgEeuO5SnmGXzKo6hyAe48siMSzOQAV9VQU5FoOx9TcexHpgQoqi044t+JDNcG1gMEGoEf8AwBgR/wBgQRH3xm+J8IroT/DJB/HTSpIHORpFrbSeeNTS8BPmrFY6VAZnoD36YA4vnKRvBqQN/lBJBUXiQb+sxjkxZb5sfL/MB1xfKI+FZ0QEqrEKAtRSDcTLR3FiPti/M8MdIRSVYozU2UatWkAwIE6jJ+0dME1cvTakAaaqTEsDfr5QABbvPPBiJqpBXUuBMEHkYn0iAYwp8ORMgdeL3/v+47DkvGcbem0zC5evoGjQ7WkixU/aSDz9MGZSg8HxCqmTElzPUyFaxM9MW1vhMsWNOsE38lX5gOXmBgiIuL4Jp8NztIACrTggQGpfpIvj0kyORzcjdSOYvq1dVOFCqCDqC2Ox5Cbjp98CUqISnq+WLlZvO9t7dv54ZZnS4DAL4oEEgXIGkHVyMatwSL4W8WKrR8rg1CdTFD8otPYWm3bC1yKe1GOIJEF4fR1FmADQSouJI6mWuekd/TDejlWqFabaS4YE7RpKmHNj/Vum+FORYIagOpg0E6BtOkg9p2w/4ZnqoOp0pny6TFvKTIkC04hzh9Vg7f8AMoxgd5tMjw8IoVAojmRJ6zy/XBGnl4sEXO3+Ae04zGTzdaoCXWBsBy7Fi03xOvlxB8SonWCdh6A7R674X5R7x3+G8eQewjN8zS1HQ4dx+ZmP00yOuM1xX4ig6NUN5gdJ1QbwbdwBE2kG+wozmZQwEZnvJHhsFIXc6rTPTChaQ/iOSJJdiI2C6RA77/TG0nfeLcuKB2lue4xrpaGp2YhQCwNlG+1uV++9sR4L5laoZtAUAcpFp7gb/wAsJnzPiVVYiFkCI2UG4P0++NXk8sFRFIjSpZ5tEmFBJtqO46+bDXAVQvF/hhJub9I5rcVeYDBAOjAn33t0iMBVsxedZY9SP5/TFfhCLL3sYk8zjlFV3IVYMbmfv+2KFVFG0WXlmXzUPqFzEXMj2T5Z74YjizkiIjsot98LUrUxcQO4P93wXS0jWGBV1EyVBEDck8xGxEzjmCHkTAw7Qh+JMN2v6D9JJxH/AFtQwbkHtFvdTGBVr0PmLoQY2ddz2mcdXjdBXgumkWDLf7ROMpP9s3zQ4lmiVa+40/WdhidfgVOpGpp5kBCo9DBJ+g98BL8XZZS3mewsdEz9TYYpq/HKliAVVRtrU3+mMBcmlFTNHrG9LhyjyJFO/wCAEDtshPvjjZdla9Qnnplr2iB5AI7G2ENb45cCNag9UFv0xyl8cKSF0MZ3cOxPpp7dsYwyCGFWM6uQNmFLT3LIkevhAGO8YDbg+ZYkill1XkzPqJ7SNLR7nFycepVFszwdz4bkE/Q+++Lv9xpUjpetlkOmdyW/9SBB5wYwo5nTtNCAwdfhqoQNZomN4VjP1n05YIp/DciDogflQz6ST/IY83F6QKlc0lUE3hQttptf2GO5v4kSmf4bo6xzEQfXpgfHyHsftD0AQmnwCnICrBF5JDR6QNM/fBR4SI/GT9L9Zi31xma3xi0CagEmPIhItB35+2Ij44qLENrE7FT+h3xo8YzfKJp8xwUqpKNHOCZjtMYTV0cCTfrpEsP/ABB/Q4X1fjA1CZNQWtCiPpAwNR+IyxUNYsYBBt3mbD0xt517XMHhnvUbUOIVluhY6psyvy7HUefbbFeZD69dWiGJvLDruYZrCBuAMdbNGefWTH2AbbBNTOMokoYIFxMd7iT9cb/r3Yxj7zax/wC4wRlbUFCETcBJIPMDbqT5eWJ0c3mQx0u6TsCikR3J/kZ7YufijdPufvOBqvxABYlQOd/64IjI3v4x97g+UcNPZrx6pBqNBA2i3MySmn03Y+mIVMlTIu7MemnY+rkgeuB34vOzf37b4EzWaapCl2N5CrBb2B64eqFB2AgN5pJECTLLqiQit5vSzEfbEsmtSudNNNIMSxMaRzGosBEd/Y4YcN+HKnz1gQFHl2Jv1lIPSJGNFUp0Aojy9AVP6CwxF1H6vix7A38t/wCIadFq5Ez9D4WFNj49UNpf5NUBl3Go9/0GH9HLggKNKoD5dEaRcbBbSO87/WioseYKGB3IEfaJjC6uqmdHlJ3id8S/+U1NvGnoqG0d5jJIJAXULex7gi57jAviPT+V3SdwNLbesge2EmWfMUzIBccoaY9iYxdm8340eLQOpbTqZCRuJ02PP+zipeoUjbmIbARzFY4kXprAHlpxrWmVF2XmbGdMyLfbAPE8rRNNggdKoiSY0tINgNRIJPOOfPbD/N1BpQf6epGlSST5QQtzImfzbYVZ/Lo1IVJp6tQM+IZhSTt+46D0w8BQ20QSKipqRKKCAC0gm0gA+kgg8h3wbpYKoesCQosFAgWHMfMQN9zE4oq5QVKXi0ySVPmEGTAlnUHdYBJvvOLshw2pXqEFoAG8zq+XTpPMHUPvgtBJE45R2haccAv4TEjnpXSRbbUN/rOJp8RsH8qUmJEBQSYJ28oUDV2tiz4X4TSqSXUVIYjzExInkTEbY1q8LpLHkUc4VRE8iMQv4QYirMsxhigN1MdmKudzHl0FIHJo0g7Tfft9ZxFeBNQ89Q6+pBNiem1rRAtBxvcvRU+WNI5R17jEa9GEYRqLCAN4BkGbeo/zhetuKAWE6Bl5sz5x/tlIag4Auuki0gkHSTeW7jYE3wx4jnq6LVFIQ0KWGgEHzBBpBLBo3kgERI3wyz3w6zoihgNMDSTvvLRyPphTmswyu6udJPkVjGncgX77zywYJLBuZKxdLFbfzMnm89VdobUTyXTa/OIH1wacrTptDZmSQQfDTVpvcElhA7jBBgsNbauUgnlHy+h1euOUMtl0qqXJqIRr3HUWMcz0OLjlAEQMgO1VKGq0xZWMA7ARqN92Jt6wcU1MzqsE0mPzW/WPth5l6GXKlYGgMWVmJBMmAGv325Ri2lwah4jL4IfcqCTJvGxAEABrb4z2mrtYSssza0WYwQbbQuqSP+v7YuGTMxplidlkb+rb4+jcICLUXQ6ABFIjYbSLHe3rhIudUt4OZHmWrUlmBGqmzMVCnf09MKTq3YnaprkBQw/PrE2V+GczUqeGyJRlZ1VHtHqNV+2CD8OVaTXekyzJIMgjpBHba3XBlevWylQBmd6IYESYg78xyE22w/AoZrLPdl1mDVVADI2LgjSQNptPK+BOfKWHoYaZMZsd5mn4lSpNC5aiakEArTWPXzE+bt69cXH4xNPagqk/lQC8dTJn0Iw6y/BaihXRqTmwNXSrlQvOBp1SbG4MbYC46c+wOilTKPTiaIYEXuSGMhrHyibY5kVmoix8THLkpef2ivPZzNVUXMyuUpqYDCo01H3ELck2MbD9hz8RoQ+rK0atRgYdpJDHd2LC7z0gWwHlOB5iodJp1J/+4GAt0ESTBt741fC/hvLKpZ6njSYAFr7EaQZBBtfDTjXirPaoAc88Dvcw6sz/ADHYW+UdriPf6dscp5MiSPMYvpuY6wYx9XpUcgo81Dwyq3tsBH1aQIFzbGEr0MxVZmpURTpnZiAszf8AFEnDQxDaStQLWruKKfCqzI9TRV8OndnKgKBbc6t/TA+XoO50rqPXmY7zYe+NWalVqQSpXIp8lClUJ5gwIJFrX6YlkTTI0VagpUgPwrdiDsIFye+AbLEnJ5gBAMpwMVGI1GqzGxANt5KhYk9yQv8A2wyzPwpQpk+LUKrGyyWMfiLMsC8WVFAjc4LqfFGXor4eUFVdRuWUam3m5M9r8sKeIZxazAvU8TbShIEfmBAucSls7Hmh9zKAUQWws/tCa/F8vpihlSAuxDkDkRY6xFto58sAstckxl2XVzZwAB6so/bBua4rVqIoDxS3UKAFAgxYYEy4qFmctUt3v6kTOkfvg1coNj95M3VEnYQ1PhzMuh1NRjmDWn7AaZ98XP8AB2lNTyzwLL39V9+WI8ObM1H0q7tfYR95FhgnPLmKJlmEkhQNU7Cf2P0xJk6jNr0BxfpKEz49NlDFjfD7UzpY64tAYgHnygjlzwyyjVKZlKFCn6Bv3YnV3JwLSrNVJJioSR63FrzgyhVgjcAfMJn674R1GXOwKvH4s6X+f1Gf+4VCP/7M/WL/AExUahYy2o9PMeXvf7YjR841SIAmx3+mKXemZDMhAsRqifX+mPNGFvT7Sz2vHfMINYH8UgdScUutM30g/r94nCk8VSk5VKg0sQCo7AQ33P1wZk63iMIVmUEDyoQHEm6FiDIHUXxR7GwAb+doR6le9Q9BSF9MH1j9JxUaY5SPVv8AGFL+LROqojHkQxAAO9jO8W9sXPmmcKyqIM2DgxBI3OGP02RRd7RHtacQLK8dqkqtHLTAW6km0C5MQD9Dhzlq9R415d15ygUxz2CiT6z64RfDnGhl6Pym+5JUAwALajLHaYFr40WQ+KPEZdK7jzawU6DysYBj72x6HVjMlnGoP1o/8TzUCN7xifNLSoMX1VoUggm5DGQQZF+WxI5EYB8dqX8am6VASPMkAoxOsSpFgxAsJErykzqc5xDJ5lSH/hsZWG8rHtA36xflhJS+GVp6XpuatzpiFNiDLSY3ECIIjniroMzOPOpB+/2MVlQKduIJlM3UVajU3KqSsTIjUQDNokx+vTGz4DxValPqVJlTcrG0HmOk+mPn9bL5ifDZWKsZBUEiZJvGx3N7bYM4SEV0KF1PysSQqmRpG5EXgk9x0nD+owA2RzCwZ9JCk7TXniCuXOoBVMEHcc+nr9MXLmx8uhn9iAduZHpzxia2eY+JTJg1HJb0soH1/fGlOYjNBFYmUkgDdibWN53tjy3xNdmekmVSNofWqVDZVVBNr3+xscL69JmJGjyAQV0TI5mS2+C6uZK1GSpIMAzHI9Z226449HMNJOmPSDHImTYesYSQ6k9/SFStUzdfgqq+pCNMEGmQBItuRGr0MGLThVnq7BalPSFQOrIGklAWGrTcC50yWm0xznZ1OHQNbGOeoEQe4Bvv7YU19BX+KoKz+MTeIEFbjFGHqH4yCKydOrC0MAr0aLZZlsjpfXEOwB0EGBBFpE32OBzxd2rUHUBfCTbrEhtURcyfrOAc/WQ1HKh5PlmZnkb7e2DOD06lMmosMTbz0ywtINlmxkYooAb7/OQ6GsAbRtwivpdv4oFS40MPnm4vsLkYK4goqItZqWoC06bj84aBIKNJ74yXFKrM+sqKdU8hIkCwgHe3fBfw/wAZFEVFZlIdh5WI1Swgm5FoB7TGB0ZK1A/T/qFjKBdBH58o4o5qjXLUXRStNJWooVZCkeZdMRa0RcDBHwylPTVpsASrAMlRARpN/QqRzN8Z7M8PDO/hxKkwA4JK3IICk2AF/Xtevh/E2p1A86pUA9woCrMcwFAxvUI2TGQh32I+kDWFe2E2zUBl0FRQtNZlWpm7jSx0tqEmRtJJ+gwzoVNYV0eJE6GUG0XJYEGJPU4wXH+LGswUMQsiBFgTBnoYFh/XGxo5laVI1gqEqqqoZiAFW0GAb9u2J3LJW16r+kZjpzzQEtdg7nVSZKoBGqZEWnUJK8pGobCxvGLlymnciwJ8ywPaLR/dsYvOM1bwqhU6KrlmYwF8p0iJNrCL741fFM1TWjLO1Oowur+VTNzbnN45Hthwdloevp2+vMzXYPw4+P0llXIatMmAosAAIk7gEFQdr6Se+DAtKipdqcaReq8uwG50zcMR0j0GEnw0pqAVXqGSfCAuIIt73OLFLkGi4FQ06hVi1QMgBkqWM2tOxnB+IrEq3b6c+sxGqn07n13md49xl8y7KquaYJjyFj6spIv6yQDbcgoky1JpNWsAZ+VaLOxj1MD7Y23EjlvFy9R6SGnUQ2HllSfJUa9wLXIggzJEYr4zlsutZKYoUQYKEU4iGvJgfOAAd+eHeIF8qitrhBwCWPPExByUhnppVamN2bTTH2/nhjwX4frZoN4S06aC7P5jYbjxGM/TDniXC8skIAGYKzgF7kgmQdRCqohgAJJIiML0+KqxprQBTwxbR4Z5c9gGPvjMj5MmMHEfqf6hFhqIPaMMjwhqdeiajgoRpEEtoTSYaG8oWQJlcFVOHUyx0VfE1VCFcuFA06b6WBJudAAMH0GECZzxJV7DfcqT67n0AxVmcpRHzaQLjeWsCbrdr7csL9mdjbtv8BM1ATTZqnmKSsrOUKanK03BVl5MWkMCbgqe0SMKBTDrTRCDuYAA83NhtcTAJ5n3N/DhTWfAAqswAhxMEnTdOa7G8RAwx8fIip4aStQIPGQgDWd2C6mAiec3tvhH/rva+/4IBUPM7lMw9FpQQxkQfNbubX9Pvh3luHs1J2qDQKN3WYDknzX79b3wjz3FxSf+AxhnY7gk6tk0iYMiI9DzxZV4iTro1H16flWGLM9pCkbgSSZ6HDcmN2GpRX9SbS2rzcb1CKVdvEYhgga/kEAA3IA5gHbnh9VV6KaswkMR/Cp6iGM21ObgDnpABPWJxWnB6VDL66xYqgOuPzNdQpO9p2/ngEZ1ydTsWKRo1XCjrB3AEYlGTHlsqLrbjmYVfF73JlXGM24A1uqkXgpaWETzvvY4U/7w+oAMGAEEld+kKDI+sY2ebzWXarRpsWXS7MwVb6gJkzyMnnOAHXLVgfETTpsrLCtpvpUwSC2q8bwRscH0+VAg8RKlIYA0TcyVaqabAELBgnSDJHvM9L45mOI1AR4QZVgbOTyiLm3oMHcXyNBKaJSqeI+r5AZJJFp/EP0xTToGmsVHrU31GVVARyHO87/bHoqQyjbn1jSVUbwzhXHvACBQqQi69KkT19bfWcajKcQpVlFRVQabk6QSAL72gd98Y/LVlr06SpTU1AoC1CYMqQpDDaPri/L5yplyykKFurarrIEmAsnuZxPlwagSg39ZOWZGo8TVZ3JU8zT0hxqHyurtKnfaSCO2M6mWzWWYkU7kEM1P5GJjSSojS24kAW3wRRzbCpIKkkXCiCQswQYAsCBfDKvRLUyytUgzrAYWMbeYwQJnB4cWZXtjsfgBMLq3A3i5cxVZNRo3P/0yBEdV1YSvnwSyshiOYgxG7WAJHpsYw1pZCJ8xCm/IQO8Akn6YT5jMNU1BGC01MBivmPRWIm3S3rj09KkU8nJAEnUpFqaDfSDpNojmAexEx647w7OHxkY30gXN4ERz5xP1wvBKCFqSZuNMD788EUEZFVk3mZmwja3PacS5MSkEQ8eWtx2jqrnmOYqDT4kgCIjTERIMyIv9MFcP4i6VCDAAXV8u8x+ERG4tjNjMVA+uTqZhqj6wTz2w1oq1RqzsItr3+QE7i/mBI2tiHJ05Hu+k9DH1I7+se1c9UqmxGkCLidLTyW8COeM5n8r5jcNAm7Am/IG425WOItmSjOjrfmVMSYvMG4wOayKSiJM7EEQbCD5k9MIGJlMrTKjCGZLLUmAErPUEiBMbTGn0wY+XWJ1lrDSdVr7byfpgPgx0kuaatIizR6yNOxt19saClxBCpVsvTDL+XaBtB6gW2wvIyA7mMCXwJl8/XLqUcF4PJbAjYXGodd8JxVbzCSuqZUgxe9iTI9oxsOMsHIYJqpm5JMHmAJFyB3wq/wBTp0jw0kAg6VAPPckmTvcDkMU4swraJfAS1wGjxKoqaCRVpxADICB0g6d/WcRyjSxDKp3MKCszyGkQF57c7zhjTdnPlpiJFlMH6mN8G0cuyyulFZPmHQgX2kHaMGc4HaJbpSSLMVlqAemXkKgGskjeSSANI1QD0WMVcVr02qMadV3pMRMGDezWuAd8PHaquliAZutgbjnviNfhlGrDahSIWSdMg6ZIkL2gW6Y5M6FrPygv0bAbT3EFRcrqVgrgquix1RbXv8wBmQBsZwRma9WrR8NHIXwpkgkQBB0sRz2gYW/7I5gpUXTAvfeIUrKzeCbxio5WsupFqwdJXTJE3sIAI77xjaUjytvEFWXkQ6jna9OmtFolGutmmTr83mvEaTNuURfHhmi5zL+XWaekysajfaDAMG0CLDC5cmyjUyMo1Es0qfwhdpmx29TfDPh61SGYwVNMupMEgAGbWmYxmZKUsIgMNQjP4F4jTNAI4UmnTKSehYkAzy80RsIOAeIVKU6suivqZfLI1gi5vEgNe6mPltOFNFQg8hjSQOZLlh81xAHOD6XwRk8rVUq6pJ3VpHK+xYDHJ0+nK2W/e7TcufUNBH1h1Wm1NzVegKmYdR4dMDyoTIBcDcqo5xJacKczQqAkVGXxU8pdbkrEqEB2A2Nt5wVl67LVLVXY7kjYsSeZBI3I+mG3EOIUir+HllWoJXxJBZRdSQT7jDhkdWA039oKuunmpmcnwR63yg1PMF6mW2tO3fbDRfhRlYLU00zE+YqthEkljYfXFWX4ZmaSa1fwyR8oczAsCSojfa535YpTxiWNRKZF0lvMJ9yWnvGHFnvaGmQEb8wnLsoq6KXhsi3dgxIcDkzRMG4tfpi3inxNXA8rIqkadITyaIIZYPmKwSInb0EKtTQWhdO1hAt2GLKHD2cSJeeflHbneccMak6nr8+MJW35mg4Xl6VHK0Gpp52lixUHSxJ0tT0t5AvJTJkSb4yOYyhDeGajeJq1PJhu5E7kg/0wavCKqu603IqoxDU5g+X5pPy29TigZKtUYA6iASyrK2J5Ak7XvfClQqxOqc5+MP4/xA5lFNT/AONdJhnAdhHmIn5oK/fAtLIsaT1GLBdJVRNtX4R6GBJjBx+HqqLUDoKggjWrRpaACQCRJBHQbYHyPC3p1AKrlKiqChmQCIK7TG24wDKEHpEgFuTKcrxQqaaUQ1VtJ8Qst5PzBbbARck3HLFnGqo8FaNOUiTVLD5jMr5hJ2Jtb0xdwvLVMvVL0hcLpLK+weLqGUXtfvMb4Hz71szUgKtRyCdUBZKzqIBIHe/TDEwhqyDtCQqrxNkJpMrgnVOwEW6gz830wXWzbsdau1INyDmbc2MiTz2AvbE6/As1BYU9SqqtrDLZWHlN2Bv0i2O+KzhQ7uCqiNAEaTsLxtB64dp3s8x2pbsz/9k="/>
          <p:cNvSpPr>
            <a:spLocks noChangeAspect="1" noChangeArrowheads="1"/>
          </p:cNvSpPr>
          <p:nvPr/>
        </p:nvSpPr>
        <p:spPr bwMode="auto">
          <a:xfrm>
            <a:off x="155575" y="-1401763"/>
            <a:ext cx="5819775" cy="29241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2540" name="AutoShape 12" descr="data:image/jpeg;base64,/9j/4AAQSkZJRgABAQAAAQABAAD/2wCEAAkGBxMTEhQUExQWFRUXGB8bGBgYFyAfIRwcGyAaGhocGx4eHCgiIBolHx4aITEiJSorLi4uHR8zODMsNygtLisBCgoKDg0OGxAQGzcmICY0LC8sMi03LywtLC8sLCwsLCwsLCwsLCwsLCwsLCwsLCwsLCwsLCwsLCwsLCwsLCwsLP/AABEIAJ8BPQMBIgACEQEDEQH/xAAbAAACAwEBAQAAAAAAAAAAAAAEBQIDBgEAB//EAD4QAAIBAgQEBAQEBQQCAQUBAAECEQMhAAQSMQVBUWETInGBBjKRoUJSscEj0eHw8RQVYnKCkkNTY6Ky4jP/xAAaAQADAQEBAQAAAAAAAAAAAAACAwQBAAUG/8QAMxEAAgIBAwIDBwQBBAMAAAAAAQIAEQMSITEEQRMiURQyYXGBkfAFobHR4SNSwfEVM0L/2gAMAwEAAhEDEQA/AGozaDl67j12OOHiCa9BvaSA5MAzBPLkcTqcTpai0hhuXjl1F7jGc+HOIasxmMw5UUmAI7XHlA3MADb6YXczawJo6WbpCxVp/wC1sFZbM0rgqd9gCfqJjCfM/FtFRYMfYRbldSZwtPxO7nyUgSLmJtvEm0f0x3h5eYzUk1aZyiTAABMgCd43tOFScfpOp0sUZS06iSCF/EGFipBBGM9xDO1qpUkadJke/wDyH64jRoqB8u+431TAtbtuOuGeHQ3ii++0OocWqVD/ABQXRrwwNgbWHIdPfDOjl6TfIB2XlI633g2wsyitfdYuASfSd98E0c8NmUk7ixkxYff9seD19+OCsfiYAU0ZJQRTG7nYbweW+JZivpKkKCWJm9/U2+mF9TPqTKiTA/qCf1HbHhxaiF1O4E9pnn2xMEYEMVJ9e938IZyqbAIks9mwVrD5TpkSTBuBIHrA98dzeYUo1VTARYZSN4WQA02vz7YW8RzeUdW0QWhR5ZGqWBjaOQB545S8J6LKSQHVlI6yx8qjkRAI649LEijGtrQP03iwSasxH8O5RTRquTL6hB7AEkDnuMTzPxPmKRVUsiqBBQsptAiAQeVu2KODZmAyiACDqEesGDzsMa/gLoKOpgQNMyRvGrYdTuD3wzqKG7Lq+EexoTL5KhXrVFrPSNULAAA0Cx3hh9o5YdUuP0PFhvEovezkiJ2iJJBA+pOHeTKsfl0hhZjMkCI1d98cKIxZGVX0xIN7ASIIMG0W9sJORnb3CJi6aiHP/EbMClIvU1GGYKZF7i8iDy7YKocVqUUPhZVgoU3bmFsSYvPrhzT0K2imsAAbAC5O07BvrGKGiAVAkkEybd7aRhiP1ANaf3uN8JKlWX4vRrQfKWtupBnlcbjYYOo5nTAkAHmAO0euFlHglEa1ZdQLSBJtz8pBne/qMezXCnpvNJgw/FIE2tcC3W+4wGfD1LglMhHw4/iaqovKwvPortqYyy7Mm8bEd+kYDTi1TSSaQOmQdJFypgwDeefLBFGl8oMiTtHaZvv7d8FZjJIetxeDBMdbxt2wzovalB8VorKmM+6ItzHHiAoQAkzIKxpA59wbCMV5H4qYgh1ClSTPXoo/nhjS4RRtqWwk7xztqIiftv744fhzLatRVgRIgNtI5W3+o9cXF35krdO1yKfFdLyyIkmZUiANtjEHf3vhvwvjtKoxVKiNHIc56Y+e5miA7qhZgDALgAwL2ttf3GBcuxSXHlOwIvHf1ws5mqYii6afXjmfNpGkNExF/p745luL0y4QsrHaRET0nae2PldfjdQ1AahcuraZBCkwNiQLRaPU4IyNZncEQpX5j3ElQs9N55/fCW6rIvInqp+noReqfXlqflAnptjhzXaSPXHybjfG69V9AzLoFUWWoV/MGJKwSxjY7Tjd/DOdqvlqbOzOTMEi+kEhQeptud8NXOD2kL4ipqOmzrW0r674qq133g+kGf1x3/Unox9x+mFnG+P+BSqPBJRCyqfxNsqyecnlynDQ98CLoiG1MwZ+Qme2JaCRZR2vBwi+F/iNc2iqXUZgIDUXSVhjIITVuJHIncYdJlNzqH/scadPeYL7TzBhFsRdWIjTqGJPl7Xeff8AlgUUk1RqJMfnP3jGAJ2mktE2c4BSIZSHCm8amJ7gEzA5/bbC3h/C0DgaW0zdGuCLwdrmA8cxqHbGoGQRvzz/AMah/lgPiaNSU1qUl6dgHJOrWyJB9Jmd7euOcgjaGjEHeE8Rzw1ilSDM4+YzZBFptE9jhAvAdRPitoC2QadXKTEG3vE4P4/xN8svkALzDl1JBtBjSZ9DfA/C81mHTVSqUQrGf4rQTykAEHl+nfB41arhGYmmQcsZEGmWVW/4zAPWItgfgwZ10kQJlSNwLyB6/oBjgq6qNhBerBjeN/eZ68sH5CiVUTuWv/KOX+cYH2nls1cRjVydOJZAumT/AMR/47e2KuGUFYP4Z8NWYeGzKfNb5+ym/wD6/VJmc8+aqeEn/wDmCB6/1w3PEKKN4QbU62Ag2PWeoiT0tjTkKC7jULN2jdeFt+YNFiJPLcmcZzMhgWh3A8QiPEnSLkm1gB0jbbAnEldqpJMg+TSLkjaQTIBnmN498Rq5dwELMGBawJIN+XoWmY6DCTkZyATLExL/APMY8GQOjBdS6/KhJ3tZtPTDGlXqoyhyrKylbDe58q3kEjTfthTwpammAUZgQI0t5RuAbjSYm0nDGrQkhoGsAAkCDsT1uNx13x5+QKchDcSvJhDYhpG/8wxdKnTohdBAWYtuCCee+284oyvDsozkFGAgBTqJN5JJ79OUA4MydCvBYMHAIIRiJB/4m179eWB+I1aykMUQWMSsmfKN+YEyQII64xMTg7NtPNcBeVlxy2VRiadIloME7SL+UzEjr1xR/pGkNSlgV1OhtEgaoMRqNjtuccSuWM+EJgsCrWgQGN9zJncyMAUs/UgqgBdgVY352A03Huf0weNctkfzvOGQDiKcpUAq1I7qe2kllg7TbfrjXZGpVp6VRWfyqbxYFR5TPckb9OmMlwTJAhIAMsJXcWn9b/bpjSVeMpTYl76kUWQkjeCIHOQMUZVDWKuW5fdW5oMuYkkabTf0i8A/rGJlNlFPqQVHW8+/S+M4PiqkBJqE381MLdo2g+XTeNz7HCKnxKrV1fxxRUGNAqGTO/rA3Yx2GBxYzdkfvFhhNZmeMUkZlPmPNFubCO4AHqMVrxWvUPkyzEH8TMBN53vvbadsJ8vlaCKBp1HcaYYz9IPvHW0YGy3xFVNYI9U5dR5flkt0Et5Z2Ehf2xVVQlyFpo8xxZqRAq0ioHmAVwxI53Aj74MynE6Ln+HUCFvwVVhj3AMGfscLhRUNqJJJ5sxZj7k9+WPVXpNZhrvJ8k/oLH+5xwqL8Y+m00eoE3O9txYTvO8xJ5Y4VVWn5wduogkDVHOOmM49OvTk0yHpxJp1DJEXOk7+xn98FZbOK1125ibjtH+MbMOau0Z/6xDFjff+9+n26YjUzq64LecX/b0nAhG5DET+EzF97YpphlBAAht7b/zHqMbe0A9Qb2lXGzRZi2pKTE3kzaNm7z254S+IlwGJ7KO/5d/fDOvwym3zaxeWUBdJ39/QTucV5rOCkhp0E076nZoCr1IF4B7RznBVjJAAN/aStkyaieBBGzRpyGKmSG3uSbdOkd8E5WhVdSwQnWSBNhMWgHlynEOBZOZqupqsTCa9tK2DAzIvt2GGHEs2zsyAxp5TyuPLAu3P974HKilvDA+v+IeHqci+a/pMrlOGsGAMS7EDUYuu462n3nGuytVqKBQxUdAxj/8AbCCsGYQokyCJMGRsV5iBIna+OmnmUQ1U80gE02g+bVJ3IIkTcAnBpiC87zmyFuDvNEa8y2uSLwGvOMpnWBdtS+diPOSe0dom8354YxVq0g3yNpY6CDvshPaJMe2KHyFRqVMeVURwzs8iF1AAwegNxhpQGArsOZXQzLN5YZdNQVQ8SGKkw20wSW3tfD4cVzldJotKOo1VCkAFvyDfVNpJjGe4ZmwtRQhFSlUqaQChJBizATvIkDoJIkY3eU4dSy0KGKEEsFkkm3mGnaCAbAWnlOO1BdqmhWfcGTrcQrrQSIaqFhxuZ2BIgi+52iRhPV4u9FjUZarFT8gQE+YD8tivLzHeB0xdxPMmvrIpMpYQGVlWLA6m8ss3S3LfAnC1pimUrTUjYqAGCtbTMXG+FbFtIldhF3mi4Tx3xKRqsUiTZRcQB8wItNz0jmcKeI/EyVaRam8p5dREeUEwpvBIDDoBsZjCZq9eiURFUCo4uN/IQYEj8tgCIsLXw8NHLiqTTQqbjVqBUqT5hB6/Y4UcNuQf2hrlUKGg3Asj4zl3qVqroJHiWDLa4YTMwCY+mGWW+DKB8xNQEqAYIvGoyTcnfcxgWpmKNCorprBAtTSNplVL7BTuYBOCsh8U1QXNWiWBjSBEL1A+2HnFl0+WTnrceqiZ8yyygAMLSRv+o/vni7jmb8vhrYKCzGd5MR/+WFpzfh6AxJUWM8jsfvOJZhC7DmGa7dgrGwkcgT7YSObMnVbk+EVnEqkKzEfxJuCxso9MSp1F1oqiDq0lpPmugBPY3NvzdsV06/hOBuAZ25EG899vfHOEUQoXyjVqkS3ygQYA2vvOFuC1n7SoVW00HEmAWEklXn5eQ8zMCJg3wvTMqWp1Kh/ENN7AEDfsCSJ6kYZZqkalIqYAbzGBDDTYWHVd5tfCLP0yKQZjYyAAAIiDP3OEdNRUqebqMVzj3EYLVYNUq/heqFIU9Rckg7YZLrjVcyTE3j35/wCcKsmtUKhbR4aqdQKiSd7mAbDlN7jDrhzEluUwWkRaOQ/v2wGcECwBL8NOgJ2rj5xhkgUEEmJkRM3/AGnDShxBZE+aZsYnveIwjyNHVrDMxViZEwVNgNJ3Ai/bDPh+UpIWCWkyxO3mvYTEbmIsSeuDwmiRJOpZiQ/rCXq0jvSPqpvHbEc9naa0X0LsICxG4knqIF/pi0qs/MPp+mEvxJUARlUXOkjrMqPbdfodsUAi+IhWbvE3A6IBpgxdrAdpJjtBH0xocrwelWUtUUkkyIYiAPKII22OE/B6beOZAkHSB2sJgdY37d8aWhkiCXSpUUOAdIJABjdZBjkTvt3woN5yZbkYAKDBz8G0Ay6VJA5TqHrJBM++OU/hlFclkDBotpiY63PKMMzWfrqvuYv6wBBx45p5IamNJ2g3PrNsN1X3irW52jw2lsECj8ogSeckXxZW4TQKmQhMGPMLTa2Evw5nAoeVIUMQIkxzv6i/bBHFOL62NGlUCwAalQADQD+FdQvUPpjN5pCHeQ4fwmghKGojP+FdYkAf8cMTwxTzIPpP74WPlMv4LKIBIJLtd5jVqLbzMG3pGIcDzbsq62l4GpdImI3I2m0W54E32E4BG5jqnw6PxD3GFvEuDOra6QB/Msxq9J54Y02PK+Jmsec/r9MdqheCtbRTkV8VFdQQDuDupFiD3B/bBb8Pnb9MdpUfDdmDSrgeUg2I3Mzzt9N8EUyf7OD1RXgrAqnDm5kffFB4YSfwGL3v6YbmOn8/0xyoB29wMdZmHp0i8ZeoAAQCBsJsI26bYgeGLq1mmNRvv09Dvzwf4p5afcD7YqqVTzC/QfyxlzvASA5rLzJpqqPESBI+hF/THRTVRctMQTYfaPti9jJuMecj/ON1NVWZnsyxfl6QkuS5/KpIAI6wjGT3MbYZZkUnEsAYuAymDG0jb2xVN7z7WGO6RyMepn9sY5LG7nezKBtOZZNJXQqAazUI/wCXUWta3YRjrJSJLEC/VpAMASBcg/TFdZSNyIxHX2P0wDKWN6jHY0CLQH3hdSnTZdTMDpAGra2wBG+IZinTMnWpED5SIEbbc+2KkolrgSQelh22scNeF5QGC9ybOoG15Aadz259cTZOoTFw5Fbc3ufhUIYyx3UGZqtRZ88AAAlOkrAmSL2JjuRg1coARew6Xj727TgvJ8RWlXqlyFZzsUM2sLgWUcva+Gj1AwkQ2ox136zhDfqTo+kNRPqNvvGezIw3H2Mz3+iUNMuQeY9eQE8u+LS1IW0Me5N8MDT0kkL7Amfpt9sBPnGGxPuAf1bFY6zM4B1gfMSY9NhBPknzOtTpnUtQMo06pPPeCPc4D4VU1VEDkDShET8xg9t+n+cNOJ8AzctK+JqWWKwQLmwPXnAwDwzhbVRV0xYAFdQVjeLTaZMXxZqUrzJlxFRvLKbrraYgxBJ+WdgTzMEdsN8nlxqRiIDeU73CDVYnYDSPWO+FmT4YzVQjroVSQx6Rc35+uNEyE+HpAABAaABCgNJk9+fc4mzOF8o9DOFXU8c0ioFCMW0+e4OkMSBO/QE+uE2aypqIvhXRTNRSRaQAdG9ib4J4qCtqYkQCSBaBYE7SentizgyNLjdRFzzvcWNpkffCUAxjWsZqFgS2sFh18v4fL1Am+D6s0yWkGnEPM2Igj/x59sCVXTQCxMRtzkTPvAkDt3xLLuHpEmZUiCdrm3qtyPbGqxfcx6ZBprv2huTzCl2E3Jn+hI9jieUziqzBQDDSJnppmJ9RgHg2XdqhQJESdOnT5ZInuvKRg5eD13dhdEHNoJuRYAcoxTjVVazEuzPjAlw4k7woiSeg+0nYDt0vhPxTO+ctYEA/Vrib8hy3nV+XBua4aMurOxUwCLAyS1gTJIiCbbYRf6Y1WGxOqRvueW+2/wBsOZl5WBjUjmMuFZghqrg31gBuijcwTJuTGGS58kXdBbtOGNDgNJVjckXJJ+bckdJOL0yig7npdjt9f1xiPjUVU7IuR2u4kPFwPxFu4Umfpj2X405aAzj1Ee0TOHScMo3mmp9Rq/WcVZahTQeVHMbABz7bbdsN8XGR7sT4OT1mdybGlVzSB4VqZrpuCGva2wJG2HPw40UQSgJPmJNy831Ft57dMJOPuPEdwIij4Srtdm7Hv9sOMtm4VEFNWKqoOpidgBsBiZ8eoylj5ADGNYU2VvIokG4+8QMLaFRJViJJBWZO8nkY+mO5rOValp0qYgA8+fQ8uXLEHFYA+FQ1ep+8EE4wYvj+8TrI2WF1eKILEMsbkBjb/wAQfvgccbpyNFYMDt5WYztGwF/XCPP5HPOoBohRP4dIkc4km3th7wThYooXqIvi/gAvHUiRGr2tfBuQq3c1dY5jzL3TW50yJgg9bW36D1xOoyXjcWva+FmdzBGjUZlpN9oUECOxg++OsDp1EatQvfaLgj++WPC6nLlA1K356S5HF0YwYsO9p9R1npjytz0x98KqubdsuKik6qYmBzExHpF/vjG1fiqup1atztqkQDeBv98er0WQ9Qmr02PzgO2g8T6MVJ5E+gxRVDD8JxjKHxxUa/hKRtIqAH7jBmV+MgxAdWXrBDCe3m6dsVHC0wZl7zSEkbj+/pjhqDocUcPz4qglS0AmdQg2j73GO0FLtAkxc7WHf7Ygy9Rpy+EPelKpaazxDFpyPKDPpP2wOSBchj6R++DzlbXLD1b9sTy1CkBKqp7kST9ZxZ4TVvEDOo4iQVGaSFsDymftOD8rkHf8LfQj6kwBhqrHuB32B7Df7Yl/qG9ekH79cZmx6loGvlzAGajxKaGTZhEBVGwJ/Xl98K63G0p1dLarSCyiR62v9RiHH+I17CmX8rHVBswI6G036g7YUZHM1K9c+IiggeYspVui7W/8v1wfS/ovTrjYsLB53isnWZCdu017MlamLh0YSIPIiQQfS/8APCvJUfK9LdaZ3kfflNx74E4RmfCZ2rViFAJkiSBMDSORkzB9OuLeEOmqqqmS7cu0FjHU+XYzjyer/SVx2mI2DuJbh6skamlozTARYjl/cYrer2+l8W1ck42gx0vI/XAivE7+0/y3x56YsvD2I5siHcSqqylPNZSII1RE2tzt1xiHydPxwuoPI+ZCdwZDGLajEHrvbFvxO6PpCvIF9Im5A5/UWjCWk7KZSJgXF95272Ix9B0+MBbE87K9mb+nkwbknrtN/wBMUZ6gFAGogs0fQGDteD+/TCqnxt58olUADC0sxBPsAATgvhuYfwqdUltU6yG5KZFh6Wn/AJYF8Z5gipKoStJ0VpMGxm8gREbQP0OKKSeA1JRbWJYDY3Oqf+o5zttvGC+M1NOll0qTOrrI5gTzvtgCpSLhXYy0kDop2AA/MYn1B64mViVthz/MoyYgRt+essSuAsCR5ryPxbAXt0+oxd/stViVRWAAlDsPMBqBEcjMAfTfAQLa9DqNJUs5O+krMjmCphrdMOeG8QqgMIVyAoJJsSb6Rb1YE7TGKFoHaSswZQsZcMyZp6ZK+UQCOQiInpHLDhahixt3OFnDOIrVQEwp0g/qOXSI98E57OIiFmiFGwO55D3NsENzUYjADYzN/FubLOtMbAjUecjl33+pGCPhjht/EYgkXMcidv027DCbh1U1MwWcyfMe3lid+V4+uNpkM7NIEiCZJ99rddMYY4AFQfEow1/XlitF98B1MygueZ/v2xFc8Ad7en9MIJmDKIyjE6eobRhd/uYi31tOBl4jeAD7yfpe2N1CccwEz9bKpSz703J0MRWQAzcElwfqTA7xyxsvDpqJlQOewA9ycY74g4d44ZqgYAL5T5RHbSBJkTucTyjVKjU9aMFVVkFfKrqCJQHYXiwjDGIK3CTMKuayrn6KrqZ1AHOR/nAA+LcmQSKpt0DEn/qBJP0wvPDFqMSzu/QFRblaOeJ/7fTp+VVYBmk3PO/XaORnCy2ILe5nDqSTQnMx8YKWikpqJtDIUYMRHNpiecDlg3OlqlOkzMNRKl4EAAGTz3gRPfCTM06AGvwww3BHmgbSLwo9IwVxZhTFFCAzBVkxN5Goel59JOAOQOAUEAu1kGHZnQysrNe8Hfbl9WAtjj58pTqciFgCO2mfUXtgJnJfVp0SQxEdZYAHpAn3GK6w/jIxJgsJ59dvucQ5FGjS4+P2hBiG2MjwXMnWAZ0zpcdienr++Mvx3h3+nruoe2okQFmOXt/d8fQeEZNEQu/l0hmcgWgMY97G2FlLN5LNEV3pMdVYUwXuAwAjtBsb9cO/S8pbqH0+7W/z7Q3UrjFzJ8I4bWzJHhqpUbuafl9zHmPYDGvyHwgirpq6WIsfKFG87bz9D2xq6NIW0x2jbHMw4bUy3E9Oljj2Wz6cgT4EyehVxS+SWiFWmgi/lAgXvy5+sYSuMyxL6mUAHSmgkbGS0Lc872HfGkXNgggRbfn9QBbEKld9hA94/bEgw4FyHIvvRrdW5TQeIkynEM0Vk03YWuo029NIN+tu03w4yudIUawlPovP3JP88RLP/jFGYM2YW9YPfphhYmTNm9BCs5mxBADM3OLAe/8ALCnOtWK2OixkkbiI3I274uzH8HRClg1gSfoJ6nEBxunTMVaLhZgkEGO/+MYAbuB4t87TOtxlwSjsyspI1RrG5Pn2JEcxPbBFPN16gOnRVgR/BJDAdSrgNy5A4a183kHANjJ5pBHfYYSrQytV6iqCpUSG1yTePLJItbfD1yMvEDW/F3HR4iqrWLUQpqXMs3lby6iNSLGognTeDHU4o4VnKBQrV8ZCCWLrSaA7G0tpI0mwi23fCpmMIBUeqFYkagdxpFpMGLnuTjp4q5J/hmqh+UqdLSL8h2na++F4205DUudv9IMw/OJpTxFj8rB1FrHYjuSYI6TisKz+ZDq2m5kdrcvb3OFXDszTLAh3SoB+NRPWNZAJPqcHvnkY+ZqZP5mAk+pAvixivDpvJtQ7GYzP0VUwx53I5GLA36QJm42xVkNQKsVINtJHXV5ZM82I3sLziziOYSozFUJGzD8x622aOnPBvCmVShJKyQG7AjTqI5m5vvOEkCNull2V4MgSSdUzqLKwnaNPlkrvYi9jPLEUz58WoTsQZ1iPLYC07RHLkN+RNavqJDVBKQYv6CBG53I748lQFD4hMfjBHtuBsb7dO2MyKpqoKkwGuPFph9QEWnUbjoevqf1wy4RT8WoA7EIzWVRvAIUAm4a5tAt3jEMrlgZFF0XsuqdtyD77jDXK5esFAYa4tKqRPQ257dsIyYVC0TUbq1dpZmMlTUlX8OoyrpBldcbkaS4uZIi/qMDO6opFJtp8raTzO9zHXn7b4atkmZSKieWdoAnpNrjHaXwwh8xXSYMgD9YxFiwlGvXcLICw2WohpIupaiuoqNC+Gp/NO15MeY2EYU5vibuDSdgNJvpXcgkAn/kJjff640XxJwujRy9SqramAsAdixsfp+2MjwtG8RJUHYjUOcETEfh/XFmMAW13FJiKneaThOUVabWhyoEnvsN9wST77jDCojBeoBAsOexvMYKyXCqjAPYA3Goi/S0ep98SzGQURrK9gCd8JfIWM58Lk7cQC3IHvP8AS+IEMTa3P+xg45Oncgn1kR3O0YqdbTTVn9pH6XwOm4r2ZvWV6Wm3PcAyZ9TYDF9ddI1MRG3S8Gdvb79MTy9CooaFkt15WiN5te/fA2cylZhpNFHAgqdURIiR3AEYUA5b0EcuDau8DqcQRiAt59B+p335Yobi1VjpphAORI5bEkLeJ98G5rgAdUNVtP5jrsCYEEEWtgbN/D1MAAVqpjaKll9BpgeoxaiK3EUcBXmdpvmVMPUTSZ8utVJJsCFJAZOdjPUjfF9DJOr6ywZQ0FdV7/LqfSQBP5THK+O8P4ZRVRTpghoJZ5IL7EyQIOwi0Yb5XKoJCoqgmdM+lzI3wnqcThCFEdhRde8x/ExU/wBOjWElrEXi9yZgjTba4APfHcrUrZqHWFakQdWmARo0BY0kTEG072xrqqUlnWyRsdTDmLgCRFsVVK9F5HiU72IVwN72g2wrp/EOM+WjvHviGq79IJSyNUKpfUzKIJBmQdRiJsRIE9owVk8iVZXNiIFx6zuQOeLnzoRSTUQAQLmYjsL7c8A5jjRZlUKrKeek94I5bxjsnSO4swUxqrczvxXmWGVNKkjE1GAYqsjSCCQO3bkJ9xvh2cvltLCWBkKLlSbEiN2MA9sQzGepFZLBKmiZn8QFhtBn7ScC+O3gJoq03rXBva9xNote2C6bDk6fHSKPXvG5NDncmavhVaaeo6qbNJGr8I5EiZnnjxzVGD4hMbxMbWJ3uedsJKgKt5Kx0zJ1AGbm1lv6doxVRavWaERiRsTKWHMaiLHpGKAGc6n2iXQDZd5oKHF6ADKvlB28pHSdVp74gr05LFl09mA+xM6ffAFLgdf5jTE2Pzgxz3MW7frjq0KiEjwzTkySvhgE9SSb40LiDbNAOJiOIa2bTWwCkgAGUI5zyN/pOI8MpsxfWGKkypJU9ohoI2n37YW0g2olXBM3Um3pKj2tglqdRgIpCSJJ1KYPQz/jDGRa2aAMW+4hubrLSUkecwYUAXMWFm5m2A+H5oso8WmVNzqIbnNvlgEeuO5SnmGXzKo6hyAe48siMSzOQAV9VQU5FoOx9TcexHpgQoqi044t+JDNcG1gMEGoEf8AwBgR/wBgQRH3xm+J8IroT/DJB/HTSpIHORpFrbSeeNTS8BPmrFY6VAZnoD36YA4vnKRvBqQN/lBJBUXiQb+sxjkxZb5sfL/MB1xfKI+FZ0QEqrEKAtRSDcTLR3FiPti/M8MdIRSVYozU2UatWkAwIE6jJ+0dME1cvTakAaaqTEsDfr5QABbvPPBiJqpBXUuBMEHkYn0iAYwp8ORMgdeL3/v+47DkvGcbem0zC5evoGjQ7WkixU/aSDz9MGZSg8HxCqmTElzPUyFaxM9MW1vhMsWNOsE38lX5gOXmBgiIuL4Jp8NztIACrTggQGpfpIvj0kyORzcjdSOYvq1dVOFCqCDqC2Ox5Cbjp98CUqISnq+WLlZvO9t7dv54ZZnS4DAL4oEEgXIGkHVyMatwSL4W8WKrR8rg1CdTFD8otPYWm3bC1yKe1GOIJEF4fR1FmADQSouJI6mWuekd/TDejlWqFabaS4YE7RpKmHNj/Vum+FORYIagOpg0E6BtOkg9p2w/4ZnqoOp0pny6TFvKTIkC04hzh9Vg7f8AMoxgd5tMjw8IoVAojmRJ6zy/XBGnl4sEXO3+Ae04zGTzdaoCXWBsBy7Fi03xOvlxB8SonWCdh6A7R674X5R7x3+G8eQewjN8zS1HQ4dx+ZmP00yOuM1xX4ig6NUN5gdJ1QbwbdwBE2kG+wozmZQwEZnvJHhsFIXc6rTPTChaQ/iOSJJdiI2C6RA77/TG0nfeLcuKB2lue4xrpaGp2YhQCwNlG+1uV++9sR4L5laoZtAUAcpFp7gb/wAsJnzPiVVYiFkCI2UG4P0++NXk8sFRFIjSpZ5tEmFBJtqO46+bDXAVQvF/hhJub9I5rcVeYDBAOjAn33t0iMBVsxedZY9SP5/TFfhCLL3sYk8zjlFV3IVYMbmfv+2KFVFG0WXlmXzUPqFzEXMj2T5Z74YjizkiIjsot98LUrUxcQO4P93wXS0jWGBV1EyVBEDck8xGxEzjmCHkTAw7Qh+JMN2v6D9JJxH/AFtQwbkHtFvdTGBVr0PmLoQY2ddz2mcdXjdBXgumkWDLf7ROMpP9s3zQ4lmiVa+40/WdhidfgVOpGpp5kBCo9DBJ+g98BL8XZZS3mewsdEz9TYYpq/HKliAVVRtrU3+mMBcmlFTNHrG9LhyjyJFO/wCAEDtshPvjjZdla9Qnnplr2iB5AI7G2ENb45cCNag9UFv0xyl8cKSF0MZ3cOxPpp7dsYwyCGFWM6uQNmFLT3LIkevhAGO8YDbg+ZYkill1XkzPqJ7SNLR7nFycepVFszwdz4bkE/Q+++Lv9xpUjpetlkOmdyW/9SBB5wYwo5nTtNCAwdfhqoQNZomN4VjP1n05YIp/DciDogflQz6ST/IY83F6QKlc0lUE3hQttptf2GO5v4kSmf4bo6xzEQfXpgfHyHsftD0AQmnwCnICrBF5JDR6QNM/fBR4SI/GT9L9Zi31xma3xi0CagEmPIhItB35+2Ij44qLENrE7FT+h3xo8YzfKJp8xwUqpKNHOCZjtMYTV0cCTfrpEsP/ABB/Q4X1fjA1CZNQWtCiPpAwNR+IyxUNYsYBBt3mbD0xt517XMHhnvUbUOIVluhY6psyvy7HUefbbFeZD69dWiGJvLDruYZrCBuAMdbNGefWTH2AbbBNTOMokoYIFxMd7iT9cb/r3Yxj7zax/wC4wRlbUFCETcBJIPMDbqT5eWJ0c3mQx0u6TsCikR3J/kZ7YufijdPufvOBqvxABYlQOd/64IjI3v4x97g+UcNPZrx6pBqNBA2i3MySmn03Y+mIVMlTIu7MemnY+rkgeuB34vOzf37b4EzWaapCl2N5CrBb2B64eqFB2AgN5pJECTLLqiQit5vSzEfbEsmtSudNNNIMSxMaRzGosBEd/Y4YcN+HKnz1gQFHl2Jv1lIPSJGNFUp0Aojy9AVP6CwxF1H6vix7A38t/wCIadFq5Ez9D4WFNj49UNpf5NUBl3Go9/0GH9HLggKNKoD5dEaRcbBbSO87/WioseYKGB3IEfaJjC6uqmdHlJ3id8S/+U1NvGnoqG0d5jJIJAXULex7gi57jAviPT+V3SdwNLbesge2EmWfMUzIBccoaY9iYxdm8340eLQOpbTqZCRuJ02PP+zipeoUjbmIbARzFY4kXprAHlpxrWmVF2XmbGdMyLfbAPE8rRNNggdKoiSY0tINgNRIJPOOfPbD/N1BpQf6epGlSST5QQtzImfzbYVZ/Lo1IVJp6tQM+IZhSTt+46D0w8BQ20QSKipqRKKCAC0gm0gA+kgg8h3wbpYKoesCQosFAgWHMfMQN9zE4oq5QVKXi0ySVPmEGTAlnUHdYBJvvOLshw2pXqEFoAG8zq+XTpPMHUPvgtBJE45R2haccAv4TEjnpXSRbbUN/rOJp8RsH8qUmJEBQSYJ28oUDV2tiz4X4TSqSXUVIYjzExInkTEbY1q8LpLHkUc4VRE8iMQv4QYirMsxhigN1MdmKudzHl0FIHJo0g7Tfft9ZxFeBNQ89Q6+pBNiem1rRAtBxvcvRU+WNI5R17jEa9GEYRqLCAN4BkGbeo/zhetuKAWE6Bl5sz5x/tlIag4Auuki0gkHSTeW7jYE3wx4jnq6LVFIQ0KWGgEHzBBpBLBo3kgERI3wyz3w6zoihgNMDSTvvLRyPphTmswyu6udJPkVjGncgX77zywYJLBuZKxdLFbfzMnm89VdobUTyXTa/OIH1wacrTptDZmSQQfDTVpvcElhA7jBBgsNbauUgnlHy+h1euOUMtl0qqXJqIRr3HUWMcz0OLjlAEQMgO1VKGq0xZWMA7ARqN92Jt6wcU1MzqsE0mPzW/WPth5l6GXKlYGgMWVmJBMmAGv325Ri2lwah4jL4IfcqCTJvGxAEABrb4z2mrtYSssza0WYwQbbQuqSP+v7YuGTMxplidlkb+rb4+jcICLUXQ6ABFIjYbSLHe3rhIudUt4OZHmWrUlmBGqmzMVCnf09MKTq3YnaprkBQw/PrE2V+GczUqeGyJRlZ1VHtHqNV+2CD8OVaTXekyzJIMgjpBHba3XBlevWylQBmd6IYESYg78xyE22w/AoZrLPdl1mDVVADI2LgjSQNptPK+BOfKWHoYaZMZsd5mn4lSpNC5aiakEArTWPXzE+bt69cXH4xNPagqk/lQC8dTJn0Iw6y/BaihXRqTmwNXSrlQvOBp1SbG4MbYC46c+wOilTKPTiaIYEXuSGMhrHyibY5kVmoix8THLkpef2ivPZzNVUXMyuUpqYDCo01H3ELck2MbD9hz8RoQ+rK0atRgYdpJDHd2LC7z0gWwHlOB5iodJp1J/+4GAt0ESTBt741fC/hvLKpZ6njSYAFr7EaQZBBtfDTjXirPaoAc88Dvcw6sz/ADHYW+UdriPf6dscp5MiSPMYvpuY6wYx9XpUcgo81Dwyq3tsBH1aQIFzbGEr0MxVZmpURTpnZiAszf8AFEnDQxDaStQLWruKKfCqzI9TRV8OndnKgKBbc6t/TA+XoO50rqPXmY7zYe+NWalVqQSpXIp8lClUJ5gwIJFrX6YlkTTI0VagpUgPwrdiDsIFye+AbLEnJ5gBAMpwMVGI1GqzGxANt5KhYk9yQv8A2wyzPwpQpk+LUKrGyyWMfiLMsC8WVFAjc4LqfFGXor4eUFVdRuWUam3m5M9r8sKeIZxazAvU8TbShIEfmBAucSls7Hmh9zKAUQWws/tCa/F8vpihlSAuxDkDkRY6xFto58sAstckxl2XVzZwAB6so/bBua4rVqIoDxS3UKAFAgxYYEy4qFmctUt3v6kTOkfvg1coNj95M3VEnYQ1PhzMuh1NRjmDWn7AaZ98XP8AB2lNTyzwLL39V9+WI8ObM1H0q7tfYR95FhgnPLmKJlmEkhQNU7Cf2P0xJk6jNr0BxfpKEz49NlDFjfD7UzpY64tAYgHnygjlzwyyjVKZlKFCn6Bv3YnV3JwLSrNVJJioSR63FrzgyhVgjcAfMJn674R1GXOwKvH4s6X+f1Gf+4VCP/7M/WL/AExUahYy2o9PMeXvf7YjR841SIAmx3+mKXemZDMhAsRqifX+mPNGFvT7Sz2vHfMINYH8UgdScUutM30g/r94nCk8VSk5VKg0sQCo7AQ33P1wZk63iMIVmUEDyoQHEm6FiDIHUXxR7GwAb+doR6le9Q9BSF9MH1j9JxUaY5SPVv8AGFL+LROqojHkQxAAO9jO8W9sXPmmcKyqIM2DgxBI3OGP02RRd7RHtacQLK8dqkqtHLTAW6km0C5MQD9Dhzlq9R415d15ygUxz2CiT6z64RfDnGhl6Pym+5JUAwALajLHaYFr40WQ+KPEZdK7jzawU6DysYBj72x6HVjMlnGoP1o/8TzUCN7xifNLSoMX1VoUggm5DGQQZF+WxI5EYB8dqX8am6VASPMkAoxOsSpFgxAsJErykzqc5xDJ5lSH/hsZWG8rHtA36xflhJS+GVp6XpuatzpiFNiDLSY3ECIIjniroMzOPOpB+/2MVlQKduIJlM3UVajU3KqSsTIjUQDNokx+vTGz4DxValPqVJlTcrG0HmOk+mPn9bL5ifDZWKsZBUEiZJvGx3N7bYM4SEV0KF1PysSQqmRpG5EXgk9x0nD+owA2RzCwZ9JCk7TXniCuXOoBVMEHcc+nr9MXLmx8uhn9iAduZHpzxia2eY+JTJg1HJb0soH1/fGlOYjNBFYmUkgDdibWN53tjy3xNdmekmVSNofWqVDZVVBNr3+xscL69JmJGjyAQV0TI5mS2+C6uZK1GSpIMAzHI9Z226449HMNJOmPSDHImTYesYSQ6k9/SFStUzdfgqq+pCNMEGmQBItuRGr0MGLThVnq7BalPSFQOrIGklAWGrTcC50yWm0xznZ1OHQNbGOeoEQe4Bvv7YU19BX+KoKz+MTeIEFbjFGHqH4yCKydOrC0MAr0aLZZlsjpfXEOwB0EGBBFpE32OBzxd2rUHUBfCTbrEhtURcyfrOAc/WQ1HKh5PlmZnkb7e2DOD06lMmosMTbz0ywtINlmxkYooAb7/OQ6GsAbRtwivpdv4oFS40MPnm4vsLkYK4goqItZqWoC06bj84aBIKNJ74yXFKrM+sqKdU8hIkCwgHe3fBfw/wAZFEVFZlIdh5WI1Swgm5FoB7TGB0ZK1A/T/qFjKBdBH58o4o5qjXLUXRStNJWooVZCkeZdMRa0RcDBHwylPTVpsASrAMlRARpN/QqRzN8Z7M8PDO/hxKkwA4JK3IICk2AF/Xtevh/E2p1A86pUA9woCrMcwFAxvUI2TGQh32I+kDWFe2E2zUBl0FRQtNZlWpm7jSx0tqEmRtJJ+gwzoVNYV0eJE6GUG0XJYEGJPU4wXH+LGswUMQsiBFgTBnoYFh/XGxo5laVI1gqEqqqoZiAFW0GAb9u2J3LJW16r+kZjpzzQEtdg7nVSZKoBGqZEWnUJK8pGobCxvGLlymnciwJ8ywPaLR/dsYvOM1bwqhU6KrlmYwF8p0iJNrCL741fFM1TWjLO1Oowur+VTNzbnN45Hthwdloevp2+vMzXYPw4+P0llXIatMmAosAAIk7gEFQdr6Se+DAtKipdqcaReq8uwG50zcMR0j0GEnw0pqAVXqGSfCAuIIt73OLFLkGi4FQ06hVi1QMgBkqWM2tOxnB+IrEq3b6c+sxGqn07n13md49xl8y7KquaYJjyFj6spIv6yQDbcgoky1JpNWsAZ+VaLOxj1MD7Y23EjlvFy9R6SGnUQ2HllSfJUa9wLXIggzJEYr4zlsutZKYoUQYKEU4iGvJgfOAAd+eHeIF8qitrhBwCWPPExByUhnppVamN2bTTH2/nhjwX4frZoN4S06aC7P5jYbjxGM/TDniXC8skIAGYKzgF7kgmQdRCqohgAJJIiML0+KqxprQBTwxbR4Z5c9gGPvjMj5MmMHEfqf6hFhqIPaMMjwhqdeiajgoRpEEtoTSYaG8oWQJlcFVOHUyx0VfE1VCFcuFA06b6WBJudAAMH0GECZzxJV7DfcqT67n0AxVmcpRHzaQLjeWsCbrdr7csL9mdjbtv8BM1ATTZqnmKSsrOUKanK03BVl5MWkMCbgqe0SMKBTDrTRCDuYAA83NhtcTAJ5n3N/DhTWfAAqswAhxMEnTdOa7G8RAwx8fIip4aStQIPGQgDWd2C6mAiec3tvhH/rva+/4IBUPM7lMw9FpQQxkQfNbubX9Pvh3luHs1J2qDQKN3WYDknzX79b3wjz3FxSf+AxhnY7gk6tk0iYMiI9DzxZV4iTro1H16flWGLM9pCkbgSSZ6HDcmN2GpRX9SbS2rzcb1CKVdvEYhgga/kEAA3IA5gHbnh9VV6KaswkMR/Cp6iGM21ObgDnpABPWJxWnB6VDL66xYqgOuPzNdQpO9p2/ngEZ1ydTsWKRo1XCjrB3AEYlGTHlsqLrbjmYVfF73JlXGM24A1uqkXgpaWETzvvY4U/7w+oAMGAEEld+kKDI+sY2ebzWXarRpsWXS7MwVb6gJkzyMnnOAHXLVgfETTpsrLCtpvpUwSC2q8bwRscH0+VAg8RKlIYA0TcyVaqabAELBgnSDJHvM9L45mOI1AR4QZVgbOTyiLm3oMHcXyNBKaJSqeI+r5AZJJFp/EP0xTToGmsVHrU31GVVARyHO87/bHoqQyjbn1jSVUbwzhXHvACBQqQi69KkT19bfWcajKcQpVlFRVQabk6QSAL72gd98Y/LVlr06SpTU1AoC1CYMqQpDDaPri/L5yplyykKFurarrIEmAsnuZxPlwagSg39ZOWZGo8TVZ3JU8zT0hxqHyurtKnfaSCO2M6mWzWWYkU7kEM1P5GJjSSojS24kAW3wRRzbCpIKkkXCiCQswQYAsCBfDKvRLUyytUgzrAYWMbeYwQJnB4cWZXtjsfgBMLq3A3i5cxVZNRo3P/0yBEdV1YSvnwSyshiOYgxG7WAJHpsYw1pZCJ8xCm/IQO8Akn6YT5jMNU1BGC01MBivmPRWIm3S3rj09KkU8nJAEnUpFqaDfSDpNojmAexEx647w7OHxkY30gXN4ERz5xP1wvBKCFqSZuNMD788EUEZFVk3mZmwja3PacS5MSkEQ8eWtx2jqrnmOYqDT4kgCIjTERIMyIv9MFcP4i6VCDAAXV8u8x+ERG4tjNjMVA+uTqZhqj6wTz2w1oq1RqzsItr3+QE7i/mBI2tiHJ05Hu+k9DH1I7+se1c9UqmxGkCLidLTyW8COeM5n8r5jcNAm7Am/IG425WOItmSjOjrfmVMSYvMG4wOayKSiJM7EEQbCD5k9MIGJlMrTKjCGZLLUmAErPUEiBMbTGn0wY+XWJ1lrDSdVr7byfpgPgx0kuaatIizR6yNOxt19saClxBCpVsvTDL+XaBtB6gW2wvIyA7mMCXwJl8/XLqUcF4PJbAjYXGodd8JxVbzCSuqZUgxe9iTI9oxsOMsHIYJqpm5JMHmAJFyB3wq/wBTp0jw0kAg6VAPPckmTvcDkMU4swraJfAS1wGjxKoqaCRVpxADICB0g6d/WcRyjSxDKp3MKCszyGkQF57c7zhjTdnPlpiJFlMH6mN8G0cuyyulFZPmHQgX2kHaMGc4HaJbpSSLMVlqAemXkKgGskjeSSANI1QD0WMVcVr02qMadV3pMRMGDezWuAd8PHaquliAZutgbjnviNfhlGrDahSIWSdMg6ZIkL2gW6Y5M6FrPygv0bAbT3EFRcrqVgrgquix1RbXv8wBmQBsZwRma9WrR8NHIXwpkgkQBB0sRz2gYW/7I5gpUXTAvfeIUrKzeCbxio5WsupFqwdJXTJE3sIAI77xjaUjytvEFWXkQ6jna9OmtFolGutmmTr83mvEaTNuURfHhmi5zL+XWaekysajfaDAMG0CLDC5cmyjUyMo1Es0qfwhdpmx29TfDPh61SGYwVNMupMEgAGbWmYxmZKUsIgMNQjP4F4jTNAI4UmnTKSehYkAzy80RsIOAeIVKU6suivqZfLI1gi5vEgNe6mPltOFNFQg8hjSQOZLlh81xAHOD6XwRk8rVUq6pJ3VpHK+xYDHJ0+nK2W/e7TcufUNBH1h1Wm1NzVegKmYdR4dMDyoTIBcDcqo5xJacKczQqAkVGXxU8pdbkrEqEB2A2Nt5wVl67LVLVXY7kjYsSeZBI3I+mG3EOIUir+HllWoJXxJBZRdSQT7jDhkdWA039oKuunmpmcnwR63yg1PMF6mW2tO3fbDRfhRlYLU00zE+YqthEkljYfXFWX4ZmaSa1fwyR8oczAsCSojfa535YpTxiWNRKZF0lvMJ9yWnvGHFnvaGmQEb8wnLsoq6KXhsi3dgxIcDkzRMG4tfpi3inxNXA8rIqkadITyaIIZYPmKwSInb0EKtTQWhdO1hAt2GLKHD2cSJeeflHbneccMak6nr8+MJW35mg4Xl6VHK0Gpp52lixUHSxJ0tT0t5AvJTJkSb4yOYyhDeGajeJq1PJhu5E7kg/0wavCKqu603IqoxDU5g+X5pPy29TigZKtUYA6iASyrK2J5Ak7XvfClQqxOqc5+MP4/xA5lFNT/AONdJhnAdhHmIn5oK/fAtLIsaT1GLBdJVRNtX4R6GBJjBx+HqqLUDoKggjWrRpaACQCRJBHQbYHyPC3p1AKrlKiqChmQCIK7TG24wDKEHpEgFuTKcrxQqaaUQ1VtJ8Qst5PzBbbARck3HLFnGqo8FaNOUiTVLD5jMr5hJ2Jtb0xdwvLVMvVL0hcLpLK+weLqGUXtfvMb4Hz71szUgKtRyCdUBZKzqIBIHe/TDEwhqyDtCQqrxNkJpMrgnVOwEW6gz830wXWzbsdau1INyDmbc2MiTz2AvbE6/As1BYU9SqqtrDLZWHlN2Bv0i2O+KzhQ7uCqiNAEaTsLxtB64dp3s8x2pbsz/9k="/>
          <p:cNvSpPr>
            <a:spLocks noChangeAspect="1" noChangeArrowheads="1"/>
          </p:cNvSpPr>
          <p:nvPr/>
        </p:nvSpPr>
        <p:spPr bwMode="auto">
          <a:xfrm>
            <a:off x="155575" y="-1401763"/>
            <a:ext cx="5819775" cy="29241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2542" name="Picture 14" descr="https://encrypted-tbn3.gstatic.com/images?q=tbn:ANd9GcQ4FndJaskPifixpQriDY_1JToizgKArLhBsNyflty7XAZWzd9U"/>
          <p:cNvPicPr>
            <a:picLocks noChangeAspect="1" noChangeArrowheads="1"/>
          </p:cNvPicPr>
          <p:nvPr/>
        </p:nvPicPr>
        <p:blipFill>
          <a:blip r:embed="rId2" cstate="print"/>
          <a:srcRect/>
          <a:stretch>
            <a:fillRect/>
          </a:stretch>
        </p:blipFill>
        <p:spPr bwMode="auto">
          <a:xfrm>
            <a:off x="609600" y="1981200"/>
            <a:ext cx="7613822" cy="331425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s://encrypted-tbn3.gstatic.com/images?q=tbn:ANd9GcSvATUsxP0PMQOrdS7XWK8mGeK30Rf-jPK_nzh9Txq9JYzkZYILtQ"/>
          <p:cNvPicPr>
            <a:picLocks noChangeAspect="1" noChangeArrowheads="1"/>
          </p:cNvPicPr>
          <p:nvPr/>
        </p:nvPicPr>
        <p:blipFill>
          <a:blip r:embed="rId2" cstate="print"/>
          <a:srcRect/>
          <a:stretch>
            <a:fillRect/>
          </a:stretch>
        </p:blipFill>
        <p:spPr bwMode="auto">
          <a:xfrm>
            <a:off x="658192" y="696686"/>
            <a:ext cx="7668591" cy="539931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2" descr="https://encrypted-tbn0.gstatic.com/images?q=tbn:ANd9GcTW7W9pMv4oTUE58PEhLGEcLIsQqsdsO9To5-IfJZ3AFoiaBXIPjg"/>
          <p:cNvSpPr>
            <a:spLocks noChangeAspect="1" noChangeArrowheads="1"/>
          </p:cNvSpPr>
          <p:nvPr/>
        </p:nvSpPr>
        <p:spPr bwMode="auto">
          <a:xfrm>
            <a:off x="155575" y="-1790700"/>
            <a:ext cx="562927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0724" name="Picture 4" descr="https://encrypted-tbn0.gstatic.com/images?q=tbn:ANd9GcTW7W9pMv4oTUE58PEhLGEcLIsQqsdsO9To5-IfJZ3AFoiaBXIPjg"/>
          <p:cNvPicPr>
            <a:picLocks noChangeAspect="1" noChangeArrowheads="1"/>
          </p:cNvPicPr>
          <p:nvPr/>
        </p:nvPicPr>
        <p:blipFill>
          <a:blip r:embed="rId2" cstate="print"/>
          <a:srcRect/>
          <a:stretch>
            <a:fillRect/>
          </a:stretch>
        </p:blipFill>
        <p:spPr bwMode="auto">
          <a:xfrm>
            <a:off x="645082" y="762000"/>
            <a:ext cx="7792178" cy="51816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305800" cy="6001643"/>
          </a:xfrm>
          <a:prstGeom prst="rect">
            <a:avLst/>
          </a:prstGeom>
        </p:spPr>
        <p:txBody>
          <a:bodyPr wrap="square">
            <a:spAutoFit/>
          </a:bodyPr>
          <a:lstStyle/>
          <a:p>
            <a:r>
              <a:rPr lang="en-US" sz="3200" dirty="0" smtClean="0"/>
              <a:t>The Imam of Art</a:t>
            </a:r>
          </a:p>
          <a:p>
            <a:r>
              <a:rPr lang="en-US" sz="3200" i="1" dirty="0" err="1" smtClean="0"/>
              <a:t>Shamim</a:t>
            </a:r>
            <a:r>
              <a:rPr lang="en-US" sz="3200" i="1" dirty="0" smtClean="0"/>
              <a:t> </a:t>
            </a:r>
            <a:r>
              <a:rPr lang="en-US" sz="3200" i="1" dirty="0" err="1" smtClean="0"/>
              <a:t>Akhter</a:t>
            </a:r>
            <a:r>
              <a:rPr lang="en-US" sz="3200" i="1" dirty="0" smtClean="0"/>
              <a:t> </a:t>
            </a:r>
            <a:endParaRPr lang="en-US" sz="3200" dirty="0" smtClean="0"/>
          </a:p>
          <a:p>
            <a:r>
              <a:rPr lang="en-US" sz="3200" dirty="0" smtClean="0"/>
              <a:t>Ali Imam, the Imam of art and artists of Pakistan passed away on May 23, 2002. To pay homage to Imam </a:t>
            </a:r>
            <a:r>
              <a:rPr lang="en-US" sz="3200" dirty="0" err="1" smtClean="0"/>
              <a:t>Saheb</a:t>
            </a:r>
            <a:r>
              <a:rPr lang="en-US" sz="3200" dirty="0" smtClean="0"/>
              <a:t>, Gallery 6 in Islamabad hosted two of his rare works of art. In Karachi, </a:t>
            </a:r>
            <a:r>
              <a:rPr lang="en-US" sz="3200" dirty="0" err="1" smtClean="0"/>
              <a:t>Shahnaz</a:t>
            </a:r>
            <a:r>
              <a:rPr lang="en-US" sz="3200" dirty="0" smtClean="0"/>
              <a:t> Imam, now the director/ curator of Indus Gallery paid tribute to her husband by holding a big exhibition of paintings by senior and prominent artists of Pakistan. She also produced a brochure on the occasion sketching the life and works of Imam </a:t>
            </a:r>
            <a:r>
              <a:rPr lang="en-US" sz="3200" dirty="0" err="1" smtClean="0"/>
              <a:t>Saheb</a:t>
            </a:r>
            <a:r>
              <a:rPr lang="en-US" sz="3200" dirty="0" smtClean="0"/>
              <a:t> by various writers.</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pakistanartreview.net/9th_issue/images/imam_1.jpg"/>
          <p:cNvPicPr>
            <a:picLocks noChangeAspect="1" noChangeArrowheads="1"/>
          </p:cNvPicPr>
          <p:nvPr/>
        </p:nvPicPr>
        <p:blipFill>
          <a:blip r:embed="rId2" cstate="print"/>
          <a:srcRect/>
          <a:stretch>
            <a:fillRect/>
          </a:stretch>
        </p:blipFill>
        <p:spPr bwMode="auto">
          <a:xfrm>
            <a:off x="2819400" y="381000"/>
            <a:ext cx="3957352" cy="597560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229600" cy="5078313"/>
          </a:xfrm>
          <a:prstGeom prst="rect">
            <a:avLst/>
          </a:prstGeom>
        </p:spPr>
        <p:txBody>
          <a:bodyPr wrap="square">
            <a:spAutoFit/>
          </a:bodyPr>
          <a:lstStyle/>
          <a:p>
            <a:r>
              <a:rPr lang="en-US" sz="3600" dirty="0" smtClean="0"/>
              <a:t>Pakistan Art Review also remembers the Great Guru and gives ample place to the man who dedicated his life to promote art and artists of Pakistan and opened the doors of Indus Gallery for modern art, thus paving the way for a proper art movement in Pakistan. This issue includes writings on Ali Imam by prominent writers and a personal note by his daughter and wife. </a:t>
            </a:r>
            <a:endParaRPr lang="en-US"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descr="http://www.pakistanartreview.net/9th_issue/images/imam_3.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2772" name="AutoShape 4" descr="http://www.pakistanartreview.net/9th_issue/images/imam_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2774" name="AutoShape 6" descr="http://www.pakistanartreview.net/9th_issue/images/imam_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2776" name="Picture 8" descr="http://www.pakistanartreview.net/9th_issue/images/imam_8.jpg"/>
          <p:cNvPicPr>
            <a:picLocks noChangeAspect="1" noChangeArrowheads="1"/>
          </p:cNvPicPr>
          <p:nvPr/>
        </p:nvPicPr>
        <p:blipFill>
          <a:blip r:embed="rId2" cstate="print"/>
          <a:srcRect/>
          <a:stretch>
            <a:fillRect/>
          </a:stretch>
        </p:blipFill>
        <p:spPr bwMode="auto">
          <a:xfrm>
            <a:off x="2286000" y="378865"/>
            <a:ext cx="3886200" cy="569717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229600" cy="6494085"/>
          </a:xfrm>
          <a:prstGeom prst="rect">
            <a:avLst/>
          </a:prstGeom>
        </p:spPr>
        <p:txBody>
          <a:bodyPr wrap="square">
            <a:spAutoFit/>
          </a:bodyPr>
          <a:lstStyle/>
          <a:p>
            <a:r>
              <a:rPr lang="en-US" sz="3200" b="1" dirty="0" smtClean="0"/>
              <a:t>Ali Imam</a:t>
            </a:r>
          </a:p>
          <a:p>
            <a:r>
              <a:rPr lang="en-US" sz="3200" dirty="0" smtClean="0"/>
              <a:t>Ali Imam was born in </a:t>
            </a:r>
            <a:r>
              <a:rPr lang="en-US" sz="3200" dirty="0" err="1" smtClean="0"/>
              <a:t>Narsinghpur</a:t>
            </a:r>
            <a:r>
              <a:rPr lang="en-US" sz="3200" dirty="0" smtClean="0"/>
              <a:t>, India. He graduated from Punjab University in 1949. His first solo was at Rawalpindi in 1952. Later he lived in London from 1956-67. Then he returned to Pakistan. Over a period of time, Ali Imam became an important art educationist in Karachi. He was the architect of the modern curriculum of The Central Institute of Arts and Crafts. In the 1970s he founded the Indus gallery, to create a buyer’s culture in the city where his student and peers could sell art and make it a viable career.</a:t>
            </a:r>
            <a:endParaRPr lang="en-US" sz="3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153400" cy="5078313"/>
          </a:xfrm>
          <a:prstGeom prst="rect">
            <a:avLst/>
          </a:prstGeom>
        </p:spPr>
        <p:txBody>
          <a:bodyPr wrap="square">
            <a:spAutoFit/>
          </a:bodyPr>
          <a:lstStyle/>
          <a:p>
            <a:r>
              <a:rPr lang="en-US" sz="3600" dirty="0" smtClean="0"/>
              <a:t>With all these preoccupations Ali Imam’s painting career took a back seat. Although he seldom painted, his work remains in great demand. His technique transformed a realistic form into an impressionistic image. Treated with outer layers of white pigment, an even tone of subdued colors defined the costumes and features. He died in 2002</a:t>
            </a:r>
            <a:endParaRPr lang="en-US" sz="3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vaslart.org/xhtml/artdir/pak_masters/ali-imam/images/scan0002.jpg"/>
          <p:cNvPicPr>
            <a:picLocks noChangeAspect="1" noChangeArrowheads="1"/>
          </p:cNvPicPr>
          <p:nvPr/>
        </p:nvPicPr>
        <p:blipFill>
          <a:blip r:embed="rId2" cstate="print"/>
          <a:srcRect/>
          <a:stretch>
            <a:fillRect/>
          </a:stretch>
        </p:blipFill>
        <p:spPr bwMode="auto">
          <a:xfrm>
            <a:off x="2895600" y="228600"/>
            <a:ext cx="3929099" cy="6276974"/>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vaslart.org/xhtml/artdir/pak_masters/ali-imam/images/Untitled-1.jpg"/>
          <p:cNvPicPr>
            <a:picLocks noChangeAspect="1" noChangeArrowheads="1"/>
          </p:cNvPicPr>
          <p:nvPr/>
        </p:nvPicPr>
        <p:blipFill>
          <a:blip r:embed="rId2" cstate="print"/>
          <a:srcRect/>
          <a:stretch>
            <a:fillRect/>
          </a:stretch>
        </p:blipFill>
        <p:spPr bwMode="auto">
          <a:xfrm>
            <a:off x="529227" y="838200"/>
            <a:ext cx="8141915" cy="49530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381000"/>
            <a:ext cx="8610600" cy="6494085"/>
          </a:xfrm>
          <a:prstGeom prst="rect">
            <a:avLst/>
          </a:prstGeom>
        </p:spPr>
        <p:txBody>
          <a:bodyPr wrap="square">
            <a:spAutoFit/>
          </a:bodyPr>
          <a:lstStyle/>
          <a:p>
            <a:r>
              <a:rPr lang="en-US" sz="3200" dirty="0" smtClean="0">
                <a:solidFill>
                  <a:srgbClr val="C00000"/>
                </a:solidFill>
              </a:rPr>
              <a:t>Iqbal Hussain:</a:t>
            </a:r>
          </a:p>
          <a:p>
            <a:r>
              <a:rPr lang="en-US" sz="3200" dirty="0" smtClean="0">
                <a:solidFill>
                  <a:srgbClr val="C00000"/>
                </a:solidFill>
              </a:rPr>
              <a:t>After </a:t>
            </a:r>
            <a:r>
              <a:rPr lang="en-US" sz="3200" dirty="0" err="1" smtClean="0">
                <a:solidFill>
                  <a:srgbClr val="C00000"/>
                </a:solidFill>
              </a:rPr>
              <a:t>finnishing</a:t>
            </a:r>
            <a:r>
              <a:rPr lang="en-US" sz="3200" dirty="0" smtClean="0">
                <a:solidFill>
                  <a:srgbClr val="C00000"/>
                </a:solidFill>
              </a:rPr>
              <a:t> his studies at NCA in 1974, Mr. Hussain dedicated his career to painting women of his abode - the red light district of Lahore. He has continued to live in the district to be close with his people to </a:t>
            </a:r>
            <a:r>
              <a:rPr lang="en-US" sz="3200" dirty="0" err="1" smtClean="0">
                <a:solidFill>
                  <a:srgbClr val="C00000"/>
                </a:solidFill>
              </a:rPr>
              <a:t>whome</a:t>
            </a:r>
            <a:r>
              <a:rPr lang="en-US" sz="3200" dirty="0" smtClean="0">
                <a:solidFill>
                  <a:srgbClr val="C00000"/>
                </a:solidFill>
              </a:rPr>
              <a:t> he portrays in his paintings_ the men and mainly women, the denizens of the vicinity. The mostly neutral </a:t>
            </a:r>
            <a:r>
              <a:rPr lang="en-US" sz="3200" dirty="0" err="1" smtClean="0">
                <a:solidFill>
                  <a:srgbClr val="C00000"/>
                </a:solidFill>
              </a:rPr>
              <a:t>pallette</a:t>
            </a:r>
            <a:r>
              <a:rPr lang="en-US" sz="3200" dirty="0" smtClean="0">
                <a:solidFill>
                  <a:srgbClr val="C00000"/>
                </a:solidFill>
              </a:rPr>
              <a:t> and diffused light source hints at the sadness and less glamorous reality of </a:t>
            </a:r>
            <a:r>
              <a:rPr lang="en-US" sz="3200" dirty="0" err="1" smtClean="0">
                <a:solidFill>
                  <a:srgbClr val="C00000"/>
                </a:solidFill>
              </a:rPr>
              <a:t>Heera</a:t>
            </a:r>
            <a:r>
              <a:rPr lang="en-US" sz="3200" dirty="0" smtClean="0">
                <a:solidFill>
                  <a:srgbClr val="C00000"/>
                </a:solidFill>
              </a:rPr>
              <a:t> </a:t>
            </a:r>
            <a:r>
              <a:rPr lang="en-US" sz="3200" dirty="0" err="1" smtClean="0">
                <a:solidFill>
                  <a:srgbClr val="C00000"/>
                </a:solidFill>
              </a:rPr>
              <a:t>Mandi</a:t>
            </a:r>
            <a:r>
              <a:rPr lang="en-US" sz="3200" dirty="0" smtClean="0">
                <a:solidFill>
                  <a:srgbClr val="C00000"/>
                </a:solidFill>
              </a:rPr>
              <a:t> - the local name for the district. Mr. Hussain has a sensitive yet unapologetic approach, unwilling to simply gloss over the truth. </a:t>
            </a:r>
            <a:endParaRPr lang="en-US" sz="3200" dirty="0">
              <a:solidFill>
                <a:srgbClr val="C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descr="https://encrypted-tbn0.gstatic.com/images?q=tbn:ANd9GcSdB_KBldwChQ7GL_MdXln9PN5EWaA_KZHXfJ7Rw9yrWzD7g7bKePAqrA4"/>
          <p:cNvSpPr>
            <a:spLocks noChangeAspect="1" noChangeArrowheads="1"/>
          </p:cNvSpPr>
          <p:nvPr/>
        </p:nvSpPr>
        <p:spPr bwMode="auto">
          <a:xfrm>
            <a:off x="155575" y="-1790700"/>
            <a:ext cx="494347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TEhUUEhQVFRUXFxgYGBgYFxcXFxcYFxoYGBgaFRccHCggGBolHBgYITEiJSkrLi4uFx8zODMsNygtLisBCgoKDg0OGxAQGiwlHyYsLCwsLCwsLCwsLCwsLCwsLCwsLCwsLCwsLCwsLCwsLCwsLCwsLCwsLCwsLCwsLCwsLP/AABEIARoAswMBIgACEQEDEQH/xAAbAAACAwEBAQAAAAAAAAAAAAAEBQIDBgABB//EAEUQAAEDAgMECAQCCAQEBwAAAAEAAhEDIQQSMQVBUWEGInGBkaGxwRMy0fBC4SNSYnKCkrLxBxQzohUkQ5MWU1Rjc7PC/8QAGgEAAwEBAQEAAAAAAAAAAAAAAgMEAQUABv/EACgRAAICAgIBBAIBBQAAAAAAAAABAhEDIRIxBBMiQVEyYRQjM0Jxgf/aAAwDAQACEQMRAD8AEyr0OUlBx4JB4uBlWAKLAvS5CGWQNyvpjigy7nEJNj9pVzVFMNhrjAIkEgCXEEXAjUpkF8gtNs0VXFNFpA9fBCf8VZPWMc93eq8PhAGSQBG5BYnDjUekJfrboqj4ia2Pqb2uEgghD4umARA1SAOqMOamLi5bBhwFzI4wNUbgNqGuySAC1xBAmNxtPajtSjZPkxvHKgxQhWFVuKXFbMkzm8F6GqtJtrbdNM5KUZh8zjfKeAG8+iJRbegU70P8q4thYh20azhJrVTJj/UcPIGwVNLGPpuBa9wi8SY7xoe9HwYXE3ZXtkt2NtMVmwYDxqBoRxH3ZM4HegetGEgpSoqYXjDqbb3RNCrNQ3IAZEbiZbr3yqKTbq7Bjqvd+2BPIAn3C1I1vR66gN65SLxxC9WgCfOp0fmVLUTh22JPGyDsJF0LiOCiF68LaNshUMMc7SBbuvPkqdhAYh73EDKykKbSP1nOa4+Te5EV6ZLcoEl0NGgu7fJsIEqfQbDBjXh0QXkh2mZsAt7LkiNxBCJtJUOxRbXMLGGIflOgFtL2VVbBZIJ09E7xzW3GYAjrEkxlHE+naQs83bmf4bSDD35IcxzTmkCAXATcgd6mlEujMk2iC4GBIBg+tkh2fh/h16zR8tiO+T5Ax3Jti9rsYWtjLm3xJuYAAGplCBwdiKhaSRkpgktLTmDqgcC03BEAEG9kzFauybO04hRfZVhykVBxTCF2DbTxPwqTn7wLdpsPMrI7MwhrVA2dbuPLf3yfNOullX9G1s6uk8wAfePBM/8AD2lTbSrVHgEl9OmHEHqgNe5xtxkDtRN1G0NxRH2F6MUQxkMZFoJaHG2pvreUB0g6IM+EXUg0PbcQIzciJiD5J7gNuseMlMtfLiPxNMiNxFtOKhi9rMZUNOoWtJHB7twJktGVtjMyYF4UqnLl2XpLjtHy3CVfg1WuggAiRvg6jwlbkLLdLcD8PEODT1SA4HiCJnsmR/CtBs6pmpUz+w30CqnvZBPQaR6Lgo03wbieS8zIbACmCGk/eikyzaNPfUNR/Y0QPaFRWf1YHb5R9UTs3rYmD/06YaOwhrj35nHwWrSbNqy07Ebz8V4njqZXJXqMb6SMMEXh9LoRjZKZUaW5MSEWe5d68hWuFgFEjgmKIMmWPoAth2h8tyI6O4X4TXNscrss6SAAQY4mZKi0Sy6n0fP6IgnrB9QHn1nNH+0AdyXkVNMp8eb4uJPbOHPxGPbJs4FvGQAbcRAIKWbMwg+PTJzGHF4ECwaQZIGly1aeoBBcYsDB4WCx+PqkPBBMwbNBLmtI0MC0/RISbZXdIKxmyZ65+ZrjHY4l0ffBV0sFlcXH8TQY73AT3R4IbZ+1DnDCXGdCR8wkHLJFjGnGOab4itnqOI0ByjsZY/7sydji1In8ia4gWLobxohCLJw5sgjkUohHJEaMn0pqTUA4N9brSdA6g+C5sSJGbtOnosjtl81nnU5iO4WHlHmnvQHEuGINPUVGO/mYC9p8A8d69kXsKcLSkrN83CMZkysa3rEyN06mTxlSdhqTyXEXvPcC2R2tt2KrGmqY+E4c2wCT2T+SNwzngA18sQS4xBaNTmIMGBy8Vz7dnScUo2fNeneIH+aYI0pN83VD6EK/oxXmkW/quI7jceZKQbfx/wDmMTUqiwceqODGgNb35QD2kpj0UrAFzZub+C6KjUUczK7ujSFeN1UwvGpdCF2TY2SBxIRvR8/81W/iH8ryD6hD4Olmq02/tjyujOj7Jr1XxYmoR/HUc+fRb/gxsezRNYuUspXJHFlHJGAoNkhN6Q3KjCUeqLQrydVZCJBJkXm6iPVcR5qmrVg8TuA1/JNjEWKel+1KtOKdIlogZ3D5utMAHVot5hW9Fto5KeVziYJk7+sZB5/ks3ia4qPrHi6wmeVuI0vyXuBqQSNbXE6jXxSc8LRZ48uLPqGdtWnlLg0wRNhIdaRMcrJLjdk12iHEFjiXEtE34yRbs7ENsXHODIDpAPyuHLc6DB9VZW60BrjeOqd9/wC3FSql2WN/QM7DCkWDOGPe9uVrtSJs6Z0kamBKcGlkOWILbRv5yvmuMLjUcXSZJ19FouimOqOe5rqksDbBxJIM2ycBrI0srYQpEOZ8ka+npoku2XfDDnbw0nv3eyd00g6T4Sq9o+GwlkEvPADS2/ef4ULQmCtmDfMg6m3eYhaz/DzBl2JFQCWU2Ol27M4ZQJ3mHOPcjui3ROm9ja1Waod8rdG2JaZAPWuDbSy3GHptaA0QANzdBygJWXKqpFuPG07PamHEkiyC2uxxpPbqTTeAOJLSAPGE2bG86ofEU76dlvRSNJbRRtqj4URBgiIgc5RWz6zadVlQ3AN+wiPee5fRtt9DqNZznNJp1DqQJaTxLePMELDHYFYVH02D4ppuIfkmxa4tPzRNwdJV8ZqZLKDRq16l2xsZnblM522Nt2gJ4aR2gpihaJumF7NPXm56rgI4uEDsjXuTzZWFyt3TYCBFgIEpTsFkvceAA7z9laSjoEmUvgpxr5LnNk6rxUVH3K5DYzRmsO+WyVznXCEw+JnN2NI8I9lKrVhXwV6ObLsnVqgXJssjtvpBnBp0rNm7gYzDgOXqvOkGOLpYDAE/xRr5yEgTLrSGQj8sM2M1hqD4jsrPxHWBfdv7F3xILXREee+6oLIDeYnzI9vNXZwZH2D9NyJRTjsJupaNZs3EAgcD6rSYRoIBaS0jUaiexYXYNeDB+yttsurJEm/1XMy4+EqR0cc+UbMx032Z8OoKrfkfY8nR7i/cUp2Ni/hPBvcwR9/d1tunVIf5UiLh7XDlEj0cVhGUpA7/AFKswO47I86SZ9LwEPiDY7+Wq0NCiBAi3NYToNtIE/Ddr+HtkSPfvK+glvDgkZ7UjcEVRnOhDMuDYw/gqV2fy1qiftjglWx6OUYgD/1NZ0fvGfvtTFiVJbKUTfTn2UHvIVlOrBU61ME33b0tx+j1/YK0dYE6C55rNdAsK59GtUqSHVHzzkAOcf5nu8FodpVRTpVXa5adR3g0+6G6F0w3B0hvLS888ziZ8CEePUXZ6S6ANpbMYA94a0VBcuAALhacx1Nh5JKthtBmvNp91j6hieSZB2qJc0aaY46PN6rjxP5D0T4c/uyS7LGWkOJcxviRPqU6J90qXY3HqINmXLiFy8aYI1YOsafkiMRXgOdwE9+gHiUkDzv5pnXpFwy/rOHlp5x4K7xbt2Q5kk1Rka9Sc0n8R9hH3wQrzftTGu1rmf8AuNJBtaGzHedP4UHiKYglk5ba66X807i6DUiVRsmG309BPnK4UHCxClhjcHTSUzIkDd9USXJAOVMEo1MsEg28D28FpNl7WEi48Utw4Buo1MO02IvuO9DPAprYUM7g9Gx27im1qGUHrEEnkQCAZ36rEbOdLEVRe9gOV0gfhPsULs8AdXwQ4sbg6YWbIprQx2N1a9O8fpWX4DM0ye6V9cvbzXx14819Wp189Om/9ZjXfzAE+ZSPN1TGeK7tCbYWM/5zGUTH+qXt1k7nerStPIi+q+N4jazvj13CS41qpDhEwKjg0zr8oF1czb9Xe5x/icvLA5bsbLIkfVM4zjthF140XyA9JKu+o7+Z/koVNuVT/wBWt3PcLLV4j+wfVRv+mWK+HhHiQHVC2mOwkF0fwg+KJ6MVAaFD/wCJjT2hoafMFfKsTtepILn1HQZGd7nR2SbLT/4cbVPxKlJziQ8fEpjgWmHtbuFoMcieKXlwcIXYccvJ0braQiO9YrGaERFy3va4sPmCtrtR1hzWU2hh+s0frPJ/mdmPmXJWJ+5oHOrimN8CBkGawzHlcm3smBqjWUA/9FQqOMkNMRxuP7rL43pRAApsd2uIEH90TPivelJsxSUUa50k2dC9WFbtatHz/wBP0XqZ6MvsH1EKk9wU5qZO45j3CUloNJIjitNg2dbsfHddVeMuybO+jDUnBtWs0m2d0Hm1x9iVVVAD3tB6pJjmJtMcvRS2ozLiKxGgqvte4JmPAoQiDy+4To6Z5q0Sw2g4z9+cpkHdWyXUxfx9Z90xrWDTxaPK3sm44i59k6VUhFM6wnQoFxBNrD0V2Ha4uBHHyTOIDCK78sHxQTH6ED5T/tN0ViLk9/kEJhWWPh7/AFQyiFHoNJt3rf8ARLaBOFDXgdQloI1s4mHdxb4hfPaJ6oW16CD9HVH7YI4XaARG/wCUeC5/mJ8CnxH/AFKPmFF0w69/Mm59UfRqAW8Ud0y2J/lq/UB+FUl7ODTcuZO+N3IhI853mJ5JsMicdBTi0wjGVhbL2qeGqNAIIMxr9UA6obDhYdkk+pXmdFz2Dx0WYipmKb9Cqh/z1DLvdlPYWkO/2yUjGoA13D6BbPoLsas3EMrup5WtDozdWczXN01/FwSM00k7HY4v4Po+0flE7j6j8lmsS0mqw6AQb2JmQIB11BnSE+xBcQIbmkamMo1BAad/NIMfiSylWcyS74cM1zWj0AlQQfuHzj7Q3GbUoVBVpsqNlzSRqLhsaGJ+X/csJiMIWiXA2BNrz2dqUU6pgiTlAuN1pjtuVpNj0S6k053tmbZiRAMWBsutHDoglOwXG4U06j6Z1Y4tMaWMSFyKgi0k8zcntK5M/jv7B5AWD39i02Fs49p81m6LYaTxWme0guyjQKfxXtoDNtmG6Rsy4is3SS0jsNNg9QUsYZHZbxT7pmJqU6g/EyD2tJ9iFn2mx7E99hR6LB84+9yZU3ZqbRwPuUpqO64jkjaFU3G6/qjxyV7BmghlNxMBs8+A4lM24eIG4j+6jgHjK7iSB6IirXBEDxKpSSQluwSoLuA0uh6Ji3OVcTc9ipGp5hYwkWUrT2n6rW9BHy6q2SJDXD+EkH+sLKGnq790d8R7J/0IqRiCONN3q0/RQ+QrxsbhdZEbHa2xf8xSdSe7qmLwJBBkEHce7eVna3QCkGgCpWBG8OYQf4Sy3itjTqkjf4BV1O0z4+S5Km0tM6nFPsxdPoFT0dXf/LT8pCJodAsMD89Y8ppie0hkrSvHjz+i8pYd8zmDfNeWWf2e9OJRgtiUaIhjAOZknvJ1TCs3qqtuDIv8V88g2PAg+q9fhbXe898f0gIZW+wl+gOqC1hDmSOJIIvpxWV6UVjTw8tIlxixv+1pyt3rUYkBo0MbpLj36rA9M8TJyiIkek/fanePG5r9AZXUGxBhqU06juGUdsk29+5O6TiPgtG5v1SXAEQ5u+Qe4fY8E6pGXt/c+oXdw7RypBIE/wBlyLp4qg0APd1t9/zXLXmSdBLG2hQcQNIdp+qVocbtNrcrtHPgxuykEkk7tw70hZcBXba/0aVS/VcAY1gz+S5eCVSCmrBNqltdjy0ZcryW77fms1CIfiAd07hNo36dqj8NzibDmRp43VDls9FUiggBw5EK+l8zu1U1m81FlQgyOEeULYyrs1r6HmCEBEPclmzsVMglGfEneq4yTRPJOyb3kkneq3qVM3XtRuoWtmI5tQw4brH780Ts3aZw7/ihufKDLZyyCIuYP2EFPWji30I+pXrhII4iEiaTRqdNM0zP8SzFsI3/ALx9Phe6Bxn+IOJd8gpsHDKXepWNpu8Ez2fs0VGmpUf8Om0gaZnvcZhlJm90A3NhrfRR+nBFqnJmmwHT6qI+JSpv4lksMdhJB8Qm1Hp/hz8zKrf4WkeT58lmKOEY8dWkMjI6mYikDA6+KxMAuJ/8umdxvuC3a4pmMry9wEEhoZSAG6k35o5nzS3ixvdDFkkvk+ht6dYOfnf/ANt/0lVYvp7hWiWl7zwDHD+vKvlpCg5y96ED3qtG0xXT/N8tE97/AKNWf2ziy9zSQAcoLo/WcST5QO5K4V+LdLz3DwACbjxRjtCp5JS02e4d8TGpt3LQst8Mfse5WcoarRMs5o4M+q6GBaZNN7FlYS4nmVy4H3Xqgnk9zLow0htRHVCKq0PiYepT1MyPbzaUttuDx2O/NW4Z5Y4OHxeyQQRwIm6ihlUZWwZYW+hLVosYwQ15qEGS4syamCwC+n629e0mkCeU8rpziMGyoS9gIB+YR1mE6kD8bTcofD0/0TwYzgeIGh79VfFqrRPK1pmffqoZbqyqLr2kySi7NIv17o9vZdRBAlmtpsL3XuW8cz6lSoOu4ceGq9dM8T+O87j3btOaYUHFxyhtRxtIawzB3xEJeKxDnHiYTno3iQKznET1W/S/HRa8jSZ5QTaRJmy6xLS6k5rRMuzUzAO/LnBKlUwrmm4MAjrCcp7CthSx8/KO4/3QONB+YsbB1ABntO+FHHzJXtFMvDjVpmT/AOGsY4lxBEmBy3A+ii/aDGmwHhu7Ajsc3P8AK4NdutJgRa+7zSOvQrUruiCbEQROsDeEaSnuQD9uizG7RdUDWy4gaAyQP3W6BTw2ya9QS2m7KPxGGt/mcQOKXOqE7z4n0UW0wTcA8zzjempULbD62CNNvXLJOga9rj35XFBudpZSZuUam4IwT2ldwHErwukkqzBfMXfqtc7yyjzcFSvI9ey+gbieKfF2/gwpBhvmHan1Y9V37gVuP2wbFS3IAabLlXmXi4jtuzrqqGbT6ovLZDNCKaLKTKwIoB2pIpOykg5gbGDOUgX5e6AobZHVNVsu/XaACeOZogHu801xFVoOV/yusTwNoKzNbClpLDqJI4EDh4Suri/tR/0RT/NoKxjmEy27Tob2QhqcBF+a6g5TkC8IrMo9pNNlDDfPHby4q7MvSwTN51tHmto9ZUWm+mvH21Tro3VY18VT89twygDq3NtSbJSG7+fuuI1S5/QzGvk+mP2d8MT5wk+OxgB6z3CNIggzNtD6hZdtItEAmI6sEiRGoA48FKvh8rgNIADp4zdRKCT2y1KUlpDHbGDLqRe+7nNJaLdUtMhttbG/eswXG0uJG4Ekx2DctLhsYak0nmZE0/32g2H7wkLP4lgDraG47DdO8blTUuxXkwSpopJU2GFS5WZrHnYKpEbJOdHgoZpXEKIWngvCu6lU8mM/mdmP/wBaoKvFqccXn/YIH9ZVBRpA2EYRknnHmnQFjIvDR6pZsxvW8EzqOs4/egV8UlBCX2Jy4LlUHLlznV9FPJmiKvpuVZwzo1HgvW0XcfL81zZ+PNoojmimVY2mHB/JhI7W3HpHekW1TD2Hf8NhT3aLcjHEmbAaRq5o4nmk+2QHNY5v4W5XcgPl9/ELoYU1iSZNkknNtALxBkaG4XTdRpv3KQELz0zxa25VjRJVVNyJwrJKNLQDPHC0KNSi5jGuIs4uANrlsSPMK6kAHDNoHCewG/lKI2lU/Q0gdS+q7x+H4aFDOKYWOTRdhOsxvFr2NbxOY6R3enFO9qUmio5pA1J0k9eDHiCs/hMQGmmd4+GeyHg+i0O2KpqVDlb+oHOBmRAjMItBLt+i5OZNS0fQeLTjszb7DMIljh6yEHjqcy4aTbvv6ymGPogTmluogCbjir6NIuolrRIINjZ1j83Dh5p0cnGmTZsNtxMy4rg76BeVRBheUxdXI5TLQpFoDuRUZXlQ+pRmBNQQ1nME+JP0Cg7Qd/srsYbtHBjB5T7oYlNS0LvYy2U3rd3sjMQYY88z6BUbM3cwF7j3/ojzcfX8la9QQtbkKgVyguXPaKDYtcVfSbKGm+9XYd3W7igfQFFW0KZcxw4iPMLMOad1iFrcS2QYWbqNAku4jTU7kUfxBfYvq04US5E1qpzEEQNAPK/G6Ha6PQ/e9Y1sYmVsdCZYJ0HuQBaOKIo1WtG+60x7Lqrxn61myJjWJvCt2xiA8tc1pawDK0HUgEy49sx3IXEPaTImfVeVKrnNGbRunf8AfmsZ6KH2zmh9CIkAfqgm1tZ3wi6mIa53xA+A8zlyO6oJkAEEAwIHcszSqdQQPl38ifzhNNn7TLGBoayxicpm9xJn2XIz4pJtx+zueNkUopfoPxwYST16jnEkZRAAO4zqkWLrkOym2U377+6Kx+OeBLXamXFoDT5AJbRwz3kkAwd+gntK3BjpXJmeRPdLsCxjYeQDvUaa7Fulx+9FEFdOHRyJ9ljdVZWpWHM+tlTSN0YXglnaD4GUxAEsWZcTzI8ICFAUy+Z7SfH+ygmroWOcAYa3sVW0Xfo2jiSfGT7r3CiGzuyz5KvaWjBwHsFbL8f+AR7F5K5dK5QlBrWm6sa6CqWaq06JRiJ/Eh0ngJ7N4SzbTAWtdH4/W/sjXaobagluXiQfD+68jzEtdsE9p9ZQ7m3Re0GEOPb7IMuuCtf2ZEjCi5XvZBI+4VDlt2eJNfJ7l412vaot3rmIGEHbOrQ/SdbHTl5wrBiTnJMX8EtzwZGqMrO60jSSpssFdlvj5HVfQbWfTI0IO8DRD4nFucI0G4KFTQ/e5BVnxbUpePF8jfIzNaKX6rpUAvVWjnFtPVe1joo016QiZhoMPgRXpNe2XkNPxBAFRpbE5bgVGgQbX1QFfBFtwQ9vETHYd4PJNtiUQcMJ4uPDsIKFYN4t5g9oQ+rwewuCkgKhiLFptw9IVu1B8nYfKEWGB1i0H9k2k/su3dhSvFk5ocCMoygHcJJjxJVizcoaFcKlsGJXL3KuSgzWsKsB4oBtcwraVQkoH0Z8l5KH2iOrP2FcFXjP9N3Z7oF2axXi3SD3egStxR+K0d2BAVtZ4pkwIl9V8hp/ZjwKGabKxt2dhVdJCjSM6r2kb3soNElW1aULxpU4o04gOHy9Y63t3CLeJQmRWBDSvYXJpaLwDlS6EwY/qlAVNT2o5dARbb2RlegqK4JaDLqZU2OAjNOWetlAJjfAJF+8KsKVMSWji5o8SAtMNxVwr6VJlOWvYGwHNEZhrfn2pPiqRAt4J7hsZlGV3WYd3DmDuKhjsGIkGWnQ/VT5IuLv4HQaaoSYN3xOq7WNfqjy1rm5MQwuA+Wo352cNfnbyNwNOCGpsyOkhNqIDmgapMsrg+UQ4wvTEn/hmsbsNJ7To4VabQf4Xua4HdBAK5ODRItK5F/Of0e9BCnMpNcQq+CsAVjZKGUzZU410Mcfu5AUqTpKo2if0Z7v6gsT2axfite0EIBxt2GPG4THGC08D6pe6ziNx+wnPoVEjh3XI4qpuq9JgrnfMgXYwlhhLkRiBInkqcCP0nj6Iiblp33CJdAt0wDMvcy8qN8lEIAy6mbIarqVexUVRdbJ6BSIrguIXM1S0Gy1pV2BH6Sn++0+BBVDSitmNmo3kZRGGrpP70Zga4BhwzNOo9Y4FA0kdg2S9g4uA8SB7ryimqZ66Z5tPAZesLsOjvY8CltDEOpniOC0T8TDqjSJYajxG6JOnDcle0dnxBbdjtD7Hmuc62iw8GJabyuS1zDvC5D6aD5MqaVZKqBVjV0yAIp2Kq2h/pnu9QVKbBRr3pkcil3s8DVOs3uSnE/hPcj8PUkNG+CEGROZveqX0JWmUVtxUHu0XA7ivC3wS0xpfs89eezzICLxtI6jUITDWnuTitENPK6ZHegJCh4BvxQ4RNQQSN2oQld6CWmEiYKHqG6mxyqeLoW7QSOlSYLrmtUmBCaegJ1sCn1XO4mPC/ukpdZaPZbIpN5ifFEYxhSTbYomvSndUa7uYc3/AOUnp7k12MYfm4NqHwpvhEvxMXYO6pLWniSfFG4evDYcMzDYj3CXuNmoppgd4C5j/FFyXuZ67ZNQmWFrmnQzeOfNcjKeEMWcYuuQ2wqMgFNRCvaF0bIDolSZopjQL0i33wS5dhITNZBB7D48PBV4xsOlWVf+n+57lV1/lPaqbFNbsGxVOHGNNR3qqVZVNx2fVcg+QjygUfTqnKOY9Leyow4se/1VtDQfvfRFF+4yXRXWpSPRA1gneJCAxTRAsNXegRTfwZEBY24lRfYlX1RZUDelNjCsuK9a0q1gVsWWJGsHyrU02nK0W+UA3I3DRZsBawraMuimlNraCLaW117h3Jls572tfIB/RuAMi5Lcp101JQTQrsxgc5WNVENZLlVHfENuqfK6KFWbcHCe2xhCt1HaERU9/ooH8FaabY+o6Bcuw3yhcvJaNs//2Q=="/>
          <p:cNvSpPr>
            <a:spLocks noChangeAspect="1" noChangeArrowheads="1"/>
          </p:cNvSpPr>
          <p:nvPr/>
        </p:nvSpPr>
        <p:spPr bwMode="auto">
          <a:xfrm>
            <a:off x="155575" y="-1790700"/>
            <a:ext cx="237172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TEhUUExQUFhUXFxoYFxcYGBUXFhcXGBcXFxQXFBcdHCggGBolHBUXITEhJSkrLi4uFx8zODMsNygtLisBCgoKDg0OGxAQGywkHSYsLCwsLCwsLCwsLCwsLCwsLCwsLCwsLCwsLCwsLCwsLCwsLCwsLCwsLCwsLCwsLCwsLP/AABEIAMMBAgMBIgACEQEDEQH/xAAcAAABBQEBAQAAAAAAAAAAAAADAAIEBQYBBwj/xAA8EAABAwIDBQYEBAYCAgMAAAABAAIRAyEEEjEFQVFhcQYigZGhsRMywfAHQtHhFCNygpLxUmNishUkM//EABoBAAIDAQEAAAAAAAAAAAAAAAIDAAEEBQb/xAArEQACAgICAgAGAgEFAAAAAAAAAQIRAyESMQRBBRMiMlGBYXEzI5HB4fD/2gAMAwEAAhEDEQA/AMVWNyoL1LxLtVAqHVEmLaGucmZyh51xyYqFyv0Fa5FDkJhgbp9uadTCllUS6ZKl0XKFTKPSchbLUS0o1FOpVVVUypVGoBqgbDSLZldFouJNlCwlM1HQNOO4TxWz2NswNiBfjv8ABLyZFBbGY8TmyFhNkVH690eZ8tysKXZ+lEPLp4ggW6LWYDZ9pOiPVws7h9UlZZexzxxWkYav2Rab0qh6OFvMKj21sKrhxmcA5htnbcTwPBeotw5lLG4NrmltoIgtddpHPgUccjvZUsa9HigqGYCk4qhkIAeHE6AST4jd7rT7Q7IsYCWGNfmOm8z048PFVOGwZpyQDJF3Tcg6X3A8lsjBSWjM7i9kVuBqiJAE8x46IzMDV4evsnnEbi2bWgxHDwQ8NXcCCPL/AENEx4kkVy/J1jHm0GeE38tSlTqc/DerKriWPHfaWnceCqMfhXNcHatJs4fWd6U4/gJyaDOqHensrnio4fmCAw3gpTDLQYpEGJVUKkJ7aioosxik/wCO7dKqjWjekcQVdMlosXYgobq/NQRWKG6orQL30SalZA+JO9ANRCFS6K76Bqg5qLiil6SuicjO1CoOKq7gjYt+qgqlFluXo6xdJTcyQF1YKHMU2iLKK0IzGuOgJHSyv0RbYQORGPhMGHcNxTxRdvQ0Ftk9lRHY5VlOopTKiAZVHpGxKbaWDaCAXVe8Z5nu+gHmt32fwQFMOOpHovN6WIn4H/HK0crCCvUdl1h8Jptp4IcjjcU/5ChGSTZOCbVNkg60qPXqBwsUE5VEuKtkZ9YCTw3b0J9XNO4D3ThTkp/wxGllj5to1aRT46oOpF4HL2lZbGYNzgKdOXVHOuBuYbyTzJWt2hTAAIG/9kOjTyYqk8WZWaWuj/m24nrI8it3jZfpuP6MvkR2n6B7I7GUmj+aPiHfJIaDwbFz1KtX9nKEQ1uWNIJjyNldhNcFcnPuwdfgxe2Oy7CO6IdrxB4xvB8VmcRhXU2uY641EzHML1StTzCPuVne0WBzUnH8zJB58PQypizO6kVPGmrR5bnvDTYHxidE/E8R980Csy+6+o5p/wASyuT2SPQzMntqFRy4z1XKpULJLq8759Uw1EJhshvdKlgtWSM3MrprqI6pFt+9Na6VfYPXRJzpueCo9R65ScUaVIpu2HXFzOuKWDRlsTKiOUusVHDZTGCjtMCCZvaBx4p1NqarDZ2EzEcJ+4VdhLs7h6A1dc7h9SrLCkT3g6OAt5SEbF0sp/4tFgSQ2eLh+Y7x0V5sPYFeqCYOlg4uIII1gkcrwhckg47eipDDPdl44WLgOcdE0hjhoZGsa9ea9C2X2SqsLjljMNTFjIIvOoI1Qndh4cTJZYiA0Fu4iLgjf4QEr5qs0OGjy/GYctMi4O8IdNy1229hup5hqInqNx566/qsmyn3oPH7lM12K7N3s3Z1b+HpOdTqAXMlpALZkHpBXqOyflY21m+yxWz8W6k4NcSRViQbh092T4EX6cFsMJsx1P5HRYi4BETPUee5YufPtdGzJj4avsm7QxIaIv4KOzHsPAcbqo2zjzTquD4cYZlgGIN5vMXnyVXjdpB7g2nTz2nMYaJ4DfPVDLvZIw+k1tPENdZo09uqZj9ohrYgDgTf26Ki7LVXl5BmDJIduO4KR2xwNR1IinuIM6cQfdSUH1fYKq9j3VH1IywW8oVns2kMjWuIs7MPAR9VjOz+ExNOO80CJdvtyPGVpa9JzqJ+HZwiI10IdFkarFJRQM1yi2Xr6xaJ+YcuHFKniQRMFZXZbKzWgd9zi7vTaGxrMC8wtCcM74ZvDoJ4x4I3J9RAr8kg45kxMnkCVFxr2lr9YLeHBVNParqVUUshM2m3eMi5Nzvn7lTNqY0nDViBDmhwubWFyCOSum6sp0ro8gxbRMg/mcCN4iIPqfJQS836p9asInqgkiDCZLsCPRLJDhy9VDfUdMHdohivkdG4xP6p2IcJ8EAfo78W/Jcquy/RCc4QhOxFoRpbFN6HtkorTCj0ydEadeQ/QfUK29lRjqxVXomHxGWYi4jz1UTOu03FEugfYeUkzOkoWUNZR5UiugZbJ1WKTpHaYmyvcGckkbhlHLifT1VTspoNUTukq7wlIHKCYmSfATHU6K8cb7LfZddh9hvxGI1MjvGprl4uvq7cPPcvcsBgWUmBrRpvNyTvLjvJ4rP/AIfbHFHCtefnqd93S4aOg+pWidjGDf6GPOFjm9mlJ1okIVRoTaeKadDKZWrtaYgknSASlSafQSTsoe0uxxUb5wd7TBuPVeK7awhZUIIg36akH1n0X0Q+qHCCIXjn4jYaKpI3H01HoQnYZ39JU1Wy87I7Tp1sK1jxNahAad/BscnAAHmJ4L0R2KsDuj0Xz9sbabqDw9t9zhxH6r27Z2MbVw7Ht0yj2us+SLh0Oi1OrJ2KpNcQSATETAuJkeR91AxID4DC3qBFhz+qlVZc0N0JsSOB/wBLmJcKZAjuwNNfPwSpZElbGRj6H7OwApEuJudOkeik4pwcCHaEQoRrSCXyBuix/ZRWvpuOXM4jWMx1njqVfO430geFyt9hKGGAIAMz9VZbPphpcBy+qhMMOtpqDyUzCPuTxP7IIzbkrLyL6XRNIGpTnaFDfBEO0PFQn4eTao8N33PotbmomeMb7C0sO10EtB0vAVT27qZMHVItaP8AIx+qv6LQ0ADgvOvxZ2vZmHaf/N49GA+pjmEWKNAzZ5q6pN/vgmF64HCeSFUdYpjAO1hvGm4JA6oY05BOZogGvocTYpuWABbw1umjguAo0xTQXNCY6qhvKGw2KuiuVhA66eH3QUSozKSEXoGhxcUkHMkrohVYipdC+JKFXcgscUakA4lrsW9ZvVb/AGF2ZdXZ8QaBxG4DVtr8iSvPtjugl2+0HmdPqfBewfhXtRlSi/CvMOcSW9csW8kSm1GVBpbVm8wvdoUWsu1rGh0dAouM2y+m5oayWkxME34WmPvVG2I0sGV1wCRPofVWtSjNx4rl2+TZt0lTIdAOmXNymbwQfXxQtrucIDdTYEyGgnTMQpjwGwEi4E66/RBpMu/Zn9mvrEgPBBLiABOjfzOBJsZ3cFmPxKoAuE72i/nM+Y/xXpFOkGS7kV5128dneRMQG66TG/hr6LV4zvJv8Csz+nR5pSB0gyDp0K9d7I1S3CUgQQHTe0S0kGPvivOaGGLi1oubi15PLj+69T2bgHU6DKLh3hTFuDyM3/shnJZIhwjwZc4erYctfoiYhzZBcRAEk6aTHgs5sjHFpyusQdDpw/VTtoszmBcbjuIusji02maOO7Kt2KNXM57iBMsYLDLuk6kwpFKGnWB1v5lSsLhQDDgIA4X80J7gXmG23Dcgpy7YSpaQfC1iCWtJcJtJlXBGUAcFlcXtVtGplaRI+YgAxvjrMLTbPxra7Mw8eX7KVuvZMsXFJ1okfDDtboTgAfz+EwniRpcIvxTHyokr/sz20RNqbQbhqTqjjYCwJ1PBeGbY2g6tVc9xkuMkra/iNizULG3EbpO/T9V55UtI5ro44cImWT5SBPdCCT+qfWN48/DRCpyZNhwvc81GyRWwoNkmPQajoEffNca/RCkG2HdvQw5N+LJjgmtKNIXJ7CEodEH1S+IuvIJVkR2pA3o+IxbXDutgy4k9dB0ACgVnJ9Om6CYMdOGpRegfYsySK2lbT78kldlcUZ+sUJpXXm6QaqCaJFCvEcASes6/stN2V2l8PENcx0OkQSYEyCOlwFk2FSMJVyuB5q1Ktkqz6W7ObS+PnmA7MXQNA7RwHKIPmtBhqm5eWfh/iHmrlEZ2tEz+aMx8nNIvynevSm1M0FtpseIPA81hzL5c7RqX1RC4xzd5g+qiYWoA6STOgnRG/g26loc7iUOnRg3YwDlKRLldjY8aolYmoMvqei8r7UVc7zBuXSeTRZoWw29txuUsp3mznbv6W/UrGYmgahgXMzzM28eidDLxbrtjF4c5Q5PpFz+HuIpNcabmtDj8lQxrplndIWyxYE5x0PsD9F5rTbksPTj1V5Q2i9whzjPE754jnCRh8qM/pH5fBlCp3/ZJ223LULtxv9D9Cq/GYx7RAMGLHceqtcS74jde8Py/fL1VY/Cz9E75kkTHGL7G4PaNY/mnlr7qTUr1C2RrpAiJifsclFpUMhPWPAK92Lhc3eOgmBxm0+AFv6imSknsztcboyNbDFzte6dD+vMq1wOPdRd3NIgg6EblL2rszIHOZJvBbG4zcc5tHNVVFmY67iQeMAuHoFzfJuElKHTOn4so5cbhPtG72ftBtVuZp6jeDzViwrzfCV303B7DHsRwK3Gytoiq1pNiTHiNw9FqwS5Rs5vl+O8Uq9GL/EPZ7vjhwFiBHOAAQvOcWy5gRFiPYr6NxWFZUaWvaHDn7jgVg+034f55fQMngYk8ua6PJNUc33Z488Wnj7ILXq02ps59Fxa9paeBm/RU79OXt1U4E5Harp0XWtt0URr7qVVqDwhSqBi72xlF1/NOLrwoxqJ4fA6qFugrqnBLMgZl0Ohp6q6svrscSiU6xjUqMXyU+o6D0RJC296LBuItqElViqeA80kdIHZG2ixoLS206+iA5Nxj5dyFkqmqUOQ5qLTIt68r/wCkKdApmy8A+u9tOk0uc42gKmHBHpv4Quc7EyZIbSI8O61i9XdTgnmqD8P+yf8AA0YcZqv+cjS2gbyWmr2BPD2WLyHydmjHrRFxOLLGFxIhupcY/clZXbfaB1YZQMrOG939X6KH2g2yKroBORun/kd5VU6oDeVm5PpHXweIornNb9BzU0H2AibOe74kt3Ai/Ai6rHV5MDitPsLZwjM/5eHH9lEtm2WRRhsg4+h/Mz3IcdAPQckmPOaYg/TQD1WrxmHbVpxpHykflO4hZSrhnUXgVPltccNSROpujjjV6MXzrVMsWEjK42/KHaA8B5o2YxHH0J18EUvAY10AsOgJzW48zyQadYbpN9HDyg70ynVtGV0mWFDZwIDjHT9VZYVmUFcwjGGnA43F9USrZsDfvU5JR/kzSlumBxIGQjkb7+ULJ0gRVaabQcoio06F7s5cwDg5o8zzC1eIPdPRZbCAfHcX/KXCReCRpPgdeSTacuLNPjxlxbXZHdWD3EgQDaOQAH0T6VVzHMqMEupOzgbjAhw8R7BDxT5qPIAguJEaazpu1RMDWAqtJu3MJ6TdBhyOGU6fkYVkwfo9F2Zjm16TKrNHCYOo4g8wbKUFm+yQ+FUxOG3Mfnp/0VBMeFv8lc7UxgpU3Em8GP1XWapnlnow/wCIuJw76D6hiWkBv/YZAMdATflzC8VrtuSN6vu1W2DWc4B0sDiGjdbUjx9gqebBascPQlu1ZVVbLrK0hTMZQEGNfrvCqGuUlGnsCyTTdJEp7n3QW3C493ulSVDYP0SJXHvQ86bW0QIOSCZkpKEJTmv3HcUd6F1ux2dJd+GElVl0VbrlOLrpoU7C7OJZ8Wo4U6cmJ+eoRqKTfzXsXHujjNlbLQXYWyauKqilSaXOcfsk8F9C9hexNLAsBgOrkd+pf/Fk6N56n0XiHYLGGljqFWHNptd3stzlIiCd8mF9NU3ggFpBaRII0INwRxEJGflH+hmNphAFmO2uOhnwmm5bmfyZOUDxJ8gVpajw0SdAJ8F5JtzaBrVDUOr7xOjRZrR4AeZWLJNKJ0vBwvLlX4RGe+dNECvW3IFSrdRg+YWeB6DLZa4AgGdTwW6fjGtbpaICwexT/M6D2Wgp1XODATvPlzRuVCHiU0maSjX7ongo2OqOcBBYAL5iJM8p0UPEV4B5NKHhJd8x7o0HHqijOmZ5eOmrO1MA2k4d4OlsgkAgO3gtG4zryR//AJNhgBgbvLSAQDoSd0H2XMa8fKxrb+yj/wAI1gkCXbz4p08iatisfj+i2wONgDKRJ+anNurCfYqb8fNN9DvEEcoWeGKuN8btyl16ktzNd/bbMDyKTGab0J8jxJR2WWOqCDJgATPgsbgsQXZS65Mk+UD3VzjseHUiHB0wNNY4qjw9PKY4AD/SCaq2afAhumFqVL/fj7Jhdohl0E8UxpWZPdna4fTRtNmv+HiMO4kfzKbqLzxc0gs8SC3/ABVL+KW2S2i9rDr3TxAvMfe9GxWLDsO6o3uml8Orw7zIp1Y/td7Lz7tftZ9c1A65F5veTmcfUeAC9DhqUVI8P5MHGbizK0rgcP3RjdR6FQZYGqfSf3gtmLbRmnpBcSNCFS41sOPNXONqiIMchvVTjxMFM8iNCMbsDTenVjpy9VHa5EBuFikPgiQzmuPC5mSa+6AZew7Kc8Eq0T+qaDCY+pxCugV2EkJKL8VJVQYKkwG5s0an6DmVHc++nRbs9kjiMLhajHNpteXhrIk5KQnEYmq7feABuzNFlicdVDnuLRDSe6ODRZo8oTVH2AiXhts1GCLRuGg9F7j+E/beniGfwr+69g/lSR3m72C9y3dyPJfPrlM2bWYwhxfUY9plpZFoFiDILTO8fupk+uPFlxSi7R9Q9tcSWYR0GC4hgPI3dfo0ryXE1LmN2iHT7d18ZhmUq8ONMkGoLF9hBcOMTcaygOqiNVxvJg4zo9L8KS+W3+R1Z9k2k5RqjkVlQJUUb5zLHAVYJPAK92US54J4LM0H+pC1GyXXJ4BVLsKH+Ml4ipM84CK2rAvoNVDLu9/d7BOrGbcUNl8fRPw9b8x8ECrWJdb7CE7TkNEmPuPuVTbIoJbJDBCi4p2Vwjr/ALRvi94cFEqvkoJMOEd7CYqqX3Fr+HTxTsO6WZuDo/2opdZw+53J+yqnfc0/mHqP9FMUuUaYp4ljlySGVbEHeZKCHItV0OjhZCqPWezai62q8Ow1KnSbMA/E5uqDSPzEH1AXnG0WFpGcEEE0ng2MiwkdPZbBtUzY/YuPZZ/taxxq1CTJqMbUB4uA/Yru+Dl5x4nlPini/Kk5J/z/ALmVo4YZpJAi1/qnmGjMf7RxQjiN58uP3dDrVM7rXiw5LtYVFK/Zwstt16GNZJzOQcXpbROq1LwLneeHIILnSeSrI01QKT7IafmQ3LgOi58h8SSHWXaYtPFBFwOv6qXUEBoFzH1KojB57pF0rmiI3S6srroTaNv9JIwrLqlE5M2uMxTsPsqqc4OZ38FhyI//ADzGti3N5EkU5/6wvM6i2n4iYkA4TDtDQKVAVHNGgq4k/HqjyLPBYpy0JVDZa7GOXF0pELPLewjSbBEU+pPvH0Vyw2VPsc/ym/e9Ww0XOz7kd/wdQX9HHOTqZQiU5qUjRJ7LLDLS7IPd6rLYVy1my3W8vZJn9xtxP/TJIZ3vAnzXY3p5s8/0hAL7nkgehi2KpVt6Lm4Ib9eqe5swgsZQ+sdOKG7VcfrC5UNkMmFFUCaZnqlgnRUM8QQnUGz5oAdDgfD9EL1TCau0SseMtRw5yPESFEbfVSsY7M/wA8hqorApPTYWP7Vf4Jmz8I6q8MYJJ8up5Km7Xtg05Pep9w9JMHyIC0GzNoupZsliRGbeOizXamoWucLOzgtJN72cD1t6LqfDpJWvZwPjUZupeujC4tmV5H3CC2qRmjkpG0XTldx+/eVBm5XbUq6PMdrY46RzRHvgacOtlGFW6KHzMpkOgJEbEiHFBUnGDRRllyKpDIvQ+i6+ikF2/gFEabopfZLoKx9GIMnonOrQRvG9R6jkzMoXRO+I3iElBASV2yqRZbYxprV6lU3zG27uiGsH+LQFWPMqeylI9UOrTAW6eJyiKjNWQyFyE4pbllcUNNFsdxNJs8THhZW+5VOzGxSZ0nzKtJsuVn+49B4eofpDSutKG5ycCgoY2S8K661ewishQdcLS9n6pzxuhJyqmb/GdwaL52rio7G3KO6b8yo9QmbJEmaIIY7eiOdBCC4wOZXA68oLGUP1umVUi+/ghueeCrsNINhnQR1+iiOPvKc2qQuMaqk9JBKO2w9Y36hDAiya92kcE1qktskVSDU2FxAbcqH212X8Kk0ky6ziOABhw8pVxslvfEa/VWvbDs7/APUqVXEl8HXeI/SVt8FVOzjfGMi4cG/+2eH4toLXQZAcSOhuPWQq8KRRNy3/AJNjxFx6qFTK9B+DyT7ZxxklEpOBhA0KRMH1RqVbKaJWJ0ChhTKx7o6KEdUOZeyodHCnZlxyYSs7GoRK5KS4gss6kuykrIX2zsC6s4taYy03PcRwYwuj0VTVcVquzNX4bcY4AycM9rTBtnhs8jB9Flq75K6cnozQ7AQmlSKDAXtDjDS4Bx4AkSUKs0BzgDIBIB1kA2MrHNeh6NPh2wxo4NA9FMCh03WHQKUTZcnItnoPHdICXXhGKiOPeKl0SoyoXbQSm660mxXw4ev1WZ3q92U45hvlZ8uzo+I6NS6oDvXHFvogNvFkiB6LMzakjuJIkIRN0x9Kbof8PrcoaGIITvTHOTMsJFiqhiOIwN0PKnDUcENF2CL+8R4+aIy6ZVb3w7i2PK4XaRVtbKi7RY7Nxnw6gcBmjct9tVwxODcQNabjGsHIVj+zeELiXGkKjdLnKAVq6eLeIpMosAMggO+UEEEwOq6Hh3Hvo8/8WUckkora92j5r2lR+HU8QR0KrsTZxjTXzWi25galfFChRYS8ACCWjXvSXGA0d8C51sqDGnvAEAEAA6a9V209HmpLegD2nVcA3nRPq1Bx3D9wgOdPRHLigVZLp4jdoPdNr4YgFw0EcN5jx3KMwX4K1axjqZzVAD0JnoAEd84OwH9LVFU7RDITymkrHIchqS6uICzqSS4pZD1bYmEY7B4x5b3msptab2Dicw8ZKyWzsDTdg8dUc0F9M0Mjr93NVh0dQkkulLp/2v8AgyYu/wD38meqan73IJSSWfJ7NCNPRHdHQeylEpJLlSO/i6AvF/NHpJJKvRUex1M95a7ZeHa1rSBBgey6ks+f0b/C+5llT080wmySSzs6SOtQ6x+/FJJV6CG5RfquAapJIAjr9E9je6kkiKOOaLIopjKbJJKeymbbsY6KPV17BWjaLRjAQBJpGT0IA9CUkl1cH2xPKeZ/myfsodqdn8M7aJDqTYr4dwq6jOMx1g2+RunAL5729hmsxD2NENa4gC+gJAvqUkl1cf2/o5D7KstF0xvzDqkkhkREvCUg43E2PurGlhWaZRoUkk6kLbIzqQ4BQq7BJsEkkmaDRGeNeqGkks8uxiJT6Qk2SSSTaQNn/9k="/>
          <p:cNvSpPr>
            <a:spLocks noChangeAspect="1" noChangeArrowheads="1"/>
          </p:cNvSpPr>
          <p:nvPr/>
        </p:nvSpPr>
        <p:spPr bwMode="auto">
          <a:xfrm>
            <a:off x="155575" y="-1790700"/>
            <a:ext cx="49530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TEhUUExQUFhUXFxoYFxcYGBUXFhcXGBcXFxQXFBcdHCggGBolHBUXITEhJSkrLi4uFx8zODMsNygtLisBCgoKDg0OGxAQGywkHSYsLCwsLCwsLCwsLCwsLCwsLCwsLCwsLCwsLCwsLCwsLCwsLCwsLCwsLCwsLCwsLCwsLP/AABEIAMMBAgMBIgACEQEDEQH/xAAcAAABBQEBAQAAAAAAAAAAAAADAAIEBQYBBwj/xAA8EAABAwIDBQYEBAYCAgMAAAABAAIRAyEEEjEFQVFhcQYigZGhsRMywfAHQtHhFCNygpLxUmNishUkM//EABoBAAIDAQEAAAAAAAAAAAAAAAIDAAEEBQb/xAArEQACAgICAgAGAgEFAAAAAAAAAQIRAyESMQRBBRMiMlGBYXEzI5HB4fD/2gAMAwEAAhEDEQA/AMVWNyoL1LxLtVAqHVEmLaGucmZyh51xyYqFyv0Fa5FDkJhgbp9uadTCllUS6ZKl0XKFTKPSchbLUS0o1FOpVVVUypVGoBqgbDSLZldFouJNlCwlM1HQNOO4TxWz2NswNiBfjv8ABLyZFBbGY8TmyFhNkVH690eZ8tysKXZ+lEPLp4ggW6LWYDZ9pOiPVws7h9UlZZexzxxWkYav2Rab0qh6OFvMKj21sKrhxmcA5htnbcTwPBeotw5lLG4NrmltoIgtddpHPgUccjvZUsa9HigqGYCk4qhkIAeHE6AST4jd7rT7Q7IsYCWGNfmOm8z048PFVOGwZpyQDJF3Tcg6X3A8lsjBSWjM7i9kVuBqiJAE8x46IzMDV4evsnnEbi2bWgxHDwQ8NXcCCPL/AENEx4kkVy/J1jHm0GeE38tSlTqc/DerKriWPHfaWnceCqMfhXNcHatJs4fWd6U4/gJyaDOqHensrnio4fmCAw3gpTDLQYpEGJVUKkJ7aioosxik/wCO7dKqjWjekcQVdMlosXYgobq/NQRWKG6orQL30SalZA+JO9ANRCFS6K76Bqg5qLiil6SuicjO1CoOKq7gjYt+qgqlFluXo6xdJTcyQF1YKHMU2iLKK0IzGuOgJHSyv0RbYQORGPhMGHcNxTxRdvQ0Ftk9lRHY5VlOopTKiAZVHpGxKbaWDaCAXVe8Z5nu+gHmt32fwQFMOOpHovN6WIn4H/HK0crCCvUdl1h8Jptp4IcjjcU/5ChGSTZOCbVNkg60qPXqBwsUE5VEuKtkZ9YCTw3b0J9XNO4D3ThTkp/wxGllj5to1aRT46oOpF4HL2lZbGYNzgKdOXVHOuBuYbyTzJWt2hTAAIG/9kOjTyYqk8WZWaWuj/m24nrI8it3jZfpuP6MvkR2n6B7I7GUmj+aPiHfJIaDwbFz1KtX9nKEQ1uWNIJjyNldhNcFcnPuwdfgxe2Oy7CO6IdrxB4xvB8VmcRhXU2uY641EzHML1StTzCPuVne0WBzUnH8zJB58PQypizO6kVPGmrR5bnvDTYHxidE/E8R980Csy+6+o5p/wASyuT2SPQzMntqFRy4z1XKpULJLq8759Uw1EJhshvdKlgtWSM3MrprqI6pFt+9Na6VfYPXRJzpueCo9R65ScUaVIpu2HXFzOuKWDRlsTKiOUusVHDZTGCjtMCCZvaBx4p1NqarDZ2EzEcJ+4VdhLs7h6A1dc7h9SrLCkT3g6OAt5SEbF0sp/4tFgSQ2eLh+Y7x0V5sPYFeqCYOlg4uIII1gkcrwhckg47eipDDPdl44WLgOcdE0hjhoZGsa9ea9C2X2SqsLjljMNTFjIIvOoI1Qndh4cTJZYiA0Fu4iLgjf4QEr5qs0OGjy/GYctMi4O8IdNy1229hup5hqInqNx566/qsmyn3oPH7lM12K7N3s3Z1b+HpOdTqAXMlpALZkHpBXqOyflY21m+yxWz8W6k4NcSRViQbh092T4EX6cFsMJsx1P5HRYi4BETPUee5YufPtdGzJj4avsm7QxIaIv4KOzHsPAcbqo2zjzTquD4cYZlgGIN5vMXnyVXjdpB7g2nTz2nMYaJ4DfPVDLvZIw+k1tPENdZo09uqZj9ohrYgDgTf26Ki7LVXl5BmDJIduO4KR2xwNR1IinuIM6cQfdSUH1fYKq9j3VH1IywW8oVns2kMjWuIs7MPAR9VjOz+ExNOO80CJdvtyPGVpa9JzqJ+HZwiI10IdFkarFJRQM1yi2Xr6xaJ+YcuHFKniQRMFZXZbKzWgd9zi7vTaGxrMC8wtCcM74ZvDoJ4x4I3J9RAr8kg45kxMnkCVFxr2lr9YLeHBVNParqVUUshM2m3eMi5Nzvn7lTNqY0nDViBDmhwubWFyCOSum6sp0ro8gxbRMg/mcCN4iIPqfJQS836p9asInqgkiDCZLsCPRLJDhy9VDfUdMHdohivkdG4xP6p2IcJ8EAfo78W/Jcquy/RCc4QhOxFoRpbFN6HtkorTCj0ydEadeQ/QfUK29lRjqxVXomHxGWYi4jz1UTOu03FEugfYeUkzOkoWUNZR5UiugZbJ1WKTpHaYmyvcGckkbhlHLifT1VTspoNUTukq7wlIHKCYmSfATHU6K8cb7LfZddh9hvxGI1MjvGprl4uvq7cPPcvcsBgWUmBrRpvNyTvLjvJ4rP/AIfbHFHCtefnqd93S4aOg+pWidjGDf6GPOFjm9mlJ1okIVRoTaeKadDKZWrtaYgknSASlSafQSTsoe0uxxUb5wd7TBuPVeK7awhZUIIg36akH1n0X0Q+qHCCIXjn4jYaKpI3H01HoQnYZ39JU1Wy87I7Tp1sK1jxNahAad/BscnAAHmJ4L0R2KsDuj0Xz9sbabqDw9t9zhxH6r27Z2MbVw7Ht0yj2us+SLh0Oi1OrJ2KpNcQSATETAuJkeR91AxID4DC3qBFhz+qlVZc0N0JsSOB/wBLmJcKZAjuwNNfPwSpZElbGRj6H7OwApEuJudOkeik4pwcCHaEQoRrSCXyBuix/ZRWvpuOXM4jWMx1njqVfO430geFyt9hKGGAIAMz9VZbPphpcBy+qhMMOtpqDyUzCPuTxP7IIzbkrLyL6XRNIGpTnaFDfBEO0PFQn4eTao8N33PotbmomeMb7C0sO10EtB0vAVT27qZMHVItaP8AIx+qv6LQ0ADgvOvxZ2vZmHaf/N49GA+pjmEWKNAzZ5q6pN/vgmF64HCeSFUdYpjAO1hvGm4JA6oY05BOZogGvocTYpuWABbw1umjguAo0xTQXNCY6qhvKGw2KuiuVhA66eH3QUSozKSEXoGhxcUkHMkrohVYipdC+JKFXcgscUakA4lrsW9ZvVb/AGF2ZdXZ8QaBxG4DVtr8iSvPtjugl2+0HmdPqfBewfhXtRlSi/CvMOcSW9csW8kSm1GVBpbVm8wvdoUWsu1rGh0dAouM2y+m5oayWkxME34WmPvVG2I0sGV1wCRPofVWtSjNx4rl2+TZt0lTIdAOmXNymbwQfXxQtrucIDdTYEyGgnTMQpjwGwEi4E66/RBpMu/Zn9mvrEgPBBLiABOjfzOBJsZ3cFmPxKoAuE72i/nM+Y/xXpFOkGS7kV5128dneRMQG66TG/hr6LV4zvJv8Csz+nR5pSB0gyDp0K9d7I1S3CUgQQHTe0S0kGPvivOaGGLi1oubi15PLj+69T2bgHU6DKLh3hTFuDyM3/shnJZIhwjwZc4erYctfoiYhzZBcRAEk6aTHgs5sjHFpyusQdDpw/VTtoszmBcbjuIusji02maOO7Kt2KNXM57iBMsYLDLuk6kwpFKGnWB1v5lSsLhQDDgIA4X80J7gXmG23Dcgpy7YSpaQfC1iCWtJcJtJlXBGUAcFlcXtVtGplaRI+YgAxvjrMLTbPxra7Mw8eX7KVuvZMsXFJ1okfDDtboTgAfz+EwniRpcIvxTHyokr/sz20RNqbQbhqTqjjYCwJ1PBeGbY2g6tVc9xkuMkra/iNizULG3EbpO/T9V55UtI5ro44cImWT5SBPdCCT+qfWN48/DRCpyZNhwvc81GyRWwoNkmPQajoEffNca/RCkG2HdvQw5N+LJjgmtKNIXJ7CEodEH1S+IuvIJVkR2pA3o+IxbXDutgy4k9dB0ACgVnJ9Om6CYMdOGpRegfYsySK2lbT78kldlcUZ+sUJpXXm6QaqCaJFCvEcASes6/stN2V2l8PENcx0OkQSYEyCOlwFk2FSMJVyuB5q1Ktkqz6W7ObS+PnmA7MXQNA7RwHKIPmtBhqm5eWfh/iHmrlEZ2tEz+aMx8nNIvynevSm1M0FtpseIPA81hzL5c7RqX1RC4xzd5g+qiYWoA6STOgnRG/g26loc7iUOnRg3YwDlKRLldjY8aolYmoMvqei8r7UVc7zBuXSeTRZoWw29txuUsp3mznbv6W/UrGYmgahgXMzzM28eidDLxbrtjF4c5Q5PpFz+HuIpNcabmtDj8lQxrplndIWyxYE5x0PsD9F5rTbksPTj1V5Q2i9whzjPE754jnCRh8qM/pH5fBlCp3/ZJ223LULtxv9D9Cq/GYx7RAMGLHceqtcS74jde8Py/fL1VY/Cz9E75kkTHGL7G4PaNY/mnlr7qTUr1C2RrpAiJifsclFpUMhPWPAK92Lhc3eOgmBxm0+AFv6imSknsztcboyNbDFzte6dD+vMq1wOPdRd3NIgg6EblL2rszIHOZJvBbG4zcc5tHNVVFmY67iQeMAuHoFzfJuElKHTOn4so5cbhPtG72ftBtVuZp6jeDzViwrzfCV303B7DHsRwK3Gytoiq1pNiTHiNw9FqwS5Rs5vl+O8Uq9GL/EPZ7vjhwFiBHOAAQvOcWy5gRFiPYr6NxWFZUaWvaHDn7jgVg+034f55fQMngYk8ua6PJNUc33Z488Wnj7ILXq02ps59Fxa9paeBm/RU79OXt1U4E5Harp0XWtt0URr7qVVqDwhSqBi72xlF1/NOLrwoxqJ4fA6qFugrqnBLMgZl0Ohp6q6svrscSiU6xjUqMXyU+o6D0RJC296LBuItqElViqeA80kdIHZG2ixoLS206+iA5Nxj5dyFkqmqUOQ5qLTIt68r/wCkKdApmy8A+u9tOk0uc42gKmHBHpv4Quc7EyZIbSI8O61i9XdTgnmqD8P+yf8AA0YcZqv+cjS2gbyWmr2BPD2WLyHydmjHrRFxOLLGFxIhupcY/clZXbfaB1YZQMrOG939X6KH2g2yKroBORun/kd5VU6oDeVm5PpHXweIornNb9BzU0H2AibOe74kt3Ai/Ai6rHV5MDitPsLZwjM/5eHH9lEtm2WRRhsg4+h/Mz3IcdAPQckmPOaYg/TQD1WrxmHbVpxpHykflO4hZSrhnUXgVPltccNSROpujjjV6MXzrVMsWEjK42/KHaA8B5o2YxHH0J18EUvAY10AsOgJzW48zyQadYbpN9HDyg70ynVtGV0mWFDZwIDjHT9VZYVmUFcwjGGnA43F9USrZsDfvU5JR/kzSlumBxIGQjkb7+ULJ0gRVaabQcoio06F7s5cwDg5o8zzC1eIPdPRZbCAfHcX/KXCReCRpPgdeSTacuLNPjxlxbXZHdWD3EgQDaOQAH0T6VVzHMqMEupOzgbjAhw8R7BDxT5qPIAguJEaazpu1RMDWAqtJu3MJ6TdBhyOGU6fkYVkwfo9F2Zjm16TKrNHCYOo4g8wbKUFm+yQ+FUxOG3Mfnp/0VBMeFv8lc7UxgpU3Em8GP1XWapnlnow/wCIuJw76D6hiWkBv/YZAMdATflzC8VrtuSN6vu1W2DWc4B0sDiGjdbUjx9gqebBascPQlu1ZVVbLrK0hTMZQEGNfrvCqGuUlGnsCyTTdJEp7n3QW3C493ulSVDYP0SJXHvQ86bW0QIOSCZkpKEJTmv3HcUd6F1ux2dJd+GElVl0VbrlOLrpoU7C7OJZ8Wo4U6cmJ+eoRqKTfzXsXHujjNlbLQXYWyauKqilSaXOcfsk8F9C9hexNLAsBgOrkd+pf/Fk6N56n0XiHYLGGljqFWHNptd3stzlIiCd8mF9NU3ggFpBaRII0INwRxEJGflH+hmNphAFmO2uOhnwmm5bmfyZOUDxJ8gVpajw0SdAJ8F5JtzaBrVDUOr7xOjRZrR4AeZWLJNKJ0vBwvLlX4RGe+dNECvW3IFSrdRg+YWeB6DLZa4AgGdTwW6fjGtbpaICwexT/M6D2Wgp1XODATvPlzRuVCHiU0maSjX7ongo2OqOcBBYAL5iJM8p0UPEV4B5NKHhJd8x7o0HHqijOmZ5eOmrO1MA2k4d4OlsgkAgO3gtG4zryR//AJNhgBgbvLSAQDoSd0H2XMa8fKxrb+yj/wAI1gkCXbz4p08iatisfj+i2wONgDKRJ+anNurCfYqb8fNN9DvEEcoWeGKuN8btyl16ktzNd/bbMDyKTGab0J8jxJR2WWOqCDJgATPgsbgsQXZS65Mk+UD3VzjseHUiHB0wNNY4qjw9PKY4AD/SCaq2afAhumFqVL/fj7Jhdohl0E8UxpWZPdna4fTRtNmv+HiMO4kfzKbqLzxc0gs8SC3/ABVL+KW2S2i9rDr3TxAvMfe9GxWLDsO6o3uml8Orw7zIp1Y/td7Lz7tftZ9c1A65F5veTmcfUeAC9DhqUVI8P5MHGbizK0rgcP3RjdR6FQZYGqfSf3gtmLbRmnpBcSNCFS41sOPNXONqiIMchvVTjxMFM8iNCMbsDTenVjpy9VHa5EBuFikPgiQzmuPC5mSa+6AZew7Kc8Eq0T+qaDCY+pxCugV2EkJKL8VJVQYKkwG5s0an6DmVHc++nRbs9kjiMLhajHNpteXhrIk5KQnEYmq7feABuzNFlicdVDnuLRDSe6ODRZo8oTVH2AiXhts1GCLRuGg9F7j+E/beniGfwr+69g/lSR3m72C9y3dyPJfPrlM2bWYwhxfUY9plpZFoFiDILTO8fupk+uPFlxSi7R9Q9tcSWYR0GC4hgPI3dfo0ryXE1LmN2iHT7d18ZhmUq8ONMkGoLF9hBcOMTcaygOqiNVxvJg4zo9L8KS+W3+R1Z9k2k5RqjkVlQJUUb5zLHAVYJPAK92US54J4LM0H+pC1GyXXJ4BVLsKH+Ml4ipM84CK2rAvoNVDLu9/d7BOrGbcUNl8fRPw9b8x8ECrWJdb7CE7TkNEmPuPuVTbIoJbJDBCi4p2Vwjr/ALRvi94cFEqvkoJMOEd7CYqqX3Fr+HTxTsO6WZuDo/2opdZw+53J+yqnfc0/mHqP9FMUuUaYp4ljlySGVbEHeZKCHItV0OjhZCqPWezai62q8Ow1KnSbMA/E5uqDSPzEH1AXnG0WFpGcEEE0ng2MiwkdPZbBtUzY/YuPZZ/taxxq1CTJqMbUB4uA/Yru+Dl5x4nlPini/Kk5J/z/ALmVo4YZpJAi1/qnmGjMf7RxQjiN58uP3dDrVM7rXiw5LtYVFK/Zwstt16GNZJzOQcXpbROq1LwLneeHIILnSeSrI01QKT7IafmQ3LgOi58h8SSHWXaYtPFBFwOv6qXUEBoFzH1KojB57pF0rmiI3S6srroTaNv9JIwrLqlE5M2uMxTsPsqqc4OZ38FhyI//ADzGti3N5EkU5/6wvM6i2n4iYkA4TDtDQKVAVHNGgq4k/HqjyLPBYpy0JVDZa7GOXF0pELPLewjSbBEU+pPvH0Vyw2VPsc/ym/e9Ww0XOz7kd/wdQX9HHOTqZQiU5qUjRJ7LLDLS7IPd6rLYVy1my3W8vZJn9xtxP/TJIZ3vAnzXY3p5s8/0hAL7nkgehi2KpVt6Lm4Ib9eqe5swgsZQ+sdOKG7VcfrC5UNkMmFFUCaZnqlgnRUM8QQnUGz5oAdDgfD9EL1TCau0SseMtRw5yPESFEbfVSsY7M/wA8hqorApPTYWP7Vf4Jmz8I6q8MYJJ8up5Km7Xtg05Pep9w9JMHyIC0GzNoupZsliRGbeOizXamoWucLOzgtJN72cD1t6LqfDpJWvZwPjUZupeujC4tmV5H3CC2qRmjkpG0XTldx+/eVBm5XbUq6PMdrY46RzRHvgacOtlGFW6KHzMpkOgJEbEiHFBUnGDRRllyKpDIvQ+i6+ikF2/gFEabopfZLoKx9GIMnonOrQRvG9R6jkzMoXRO+I3iElBASV2yqRZbYxprV6lU3zG27uiGsH+LQFWPMqeylI9UOrTAW6eJyiKjNWQyFyE4pbllcUNNFsdxNJs8THhZW+5VOzGxSZ0nzKtJsuVn+49B4eofpDSutKG5ycCgoY2S8K661ewishQdcLS9n6pzxuhJyqmb/GdwaL52rio7G3KO6b8yo9QmbJEmaIIY7eiOdBCC4wOZXA68oLGUP1umVUi+/ghueeCrsNINhnQR1+iiOPvKc2qQuMaqk9JBKO2w9Y36hDAiya92kcE1qktskVSDU2FxAbcqH212X8Kk0ky6ziOABhw8pVxslvfEa/VWvbDs7/APUqVXEl8HXeI/SVt8FVOzjfGMi4cG/+2eH4toLXQZAcSOhuPWQq8KRRNy3/AJNjxFx6qFTK9B+DyT7ZxxklEpOBhA0KRMH1RqVbKaJWJ0ChhTKx7o6KEdUOZeyodHCnZlxyYSs7GoRK5KS4gss6kuykrIX2zsC6s4taYy03PcRwYwuj0VTVcVquzNX4bcY4AycM9rTBtnhs8jB9Flq75K6cnozQ7AQmlSKDAXtDjDS4Bx4AkSUKs0BzgDIBIB1kA2MrHNeh6NPh2wxo4NA9FMCh03WHQKUTZcnItnoPHdICXXhGKiOPeKl0SoyoXbQSm660mxXw4ev1WZ3q92U45hvlZ8uzo+I6NS6oDvXHFvogNvFkiB6LMzakjuJIkIRN0x9Kbof8PrcoaGIITvTHOTMsJFiqhiOIwN0PKnDUcENF2CL+8R4+aIy6ZVb3w7i2PK4XaRVtbKi7RY7Nxnw6gcBmjct9tVwxODcQNabjGsHIVj+zeELiXGkKjdLnKAVq6eLeIpMosAMggO+UEEEwOq6Hh3Hvo8/8WUckkora92j5r2lR+HU8QR0KrsTZxjTXzWi25galfFChRYS8ACCWjXvSXGA0d8C51sqDGnvAEAEAA6a9V209HmpLegD2nVcA3nRPq1Bx3D9wgOdPRHLigVZLp4jdoPdNr4YgFw0EcN5jx3KMwX4K1axjqZzVAD0JnoAEd84OwH9LVFU7RDITymkrHIchqS6uICzqSS4pZD1bYmEY7B4x5b3msptab2Dicw8ZKyWzsDTdg8dUc0F9M0Mjr93NVh0dQkkulLp/2v8AgyYu/wD38meqan73IJSSWfJ7NCNPRHdHQeylEpJLlSO/i6AvF/NHpJJKvRUex1M95a7ZeHa1rSBBgey6ks+f0b/C+5llT080wmySSzs6SOtQ6x+/FJJV6CG5RfquAapJIAjr9E9je6kkiKOOaLIopjKbJJKeymbbsY6KPV17BWjaLRjAQBJpGT0IA9CUkl1cH2xPKeZ/myfsodqdn8M7aJDqTYr4dwq6jOMx1g2+RunAL5729hmsxD2NENa4gC+gJAvqUkl1cf2/o5D7KstF0xvzDqkkhkREvCUg43E2PurGlhWaZRoUkk6kLbIzqQ4BQq7BJsEkkmaDRGeNeqGkks8uxiJT6Qk2SSSTaQNn/9k="/>
          <p:cNvSpPr>
            <a:spLocks noChangeAspect="1" noChangeArrowheads="1"/>
          </p:cNvSpPr>
          <p:nvPr/>
        </p:nvSpPr>
        <p:spPr bwMode="auto">
          <a:xfrm>
            <a:off x="155575" y="-1790700"/>
            <a:ext cx="49530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0970" name="Picture 10" descr="http://www.pakistanartreview.net/19th_Issue/Images/Iqbal_Hussain6.JPG"/>
          <p:cNvPicPr>
            <a:picLocks noChangeAspect="1" noChangeArrowheads="1"/>
          </p:cNvPicPr>
          <p:nvPr/>
        </p:nvPicPr>
        <p:blipFill>
          <a:blip r:embed="rId2" cstate="print"/>
          <a:srcRect/>
          <a:stretch>
            <a:fillRect/>
          </a:stretch>
        </p:blipFill>
        <p:spPr bwMode="auto">
          <a:xfrm>
            <a:off x="1219200" y="910884"/>
            <a:ext cx="6857999" cy="5183064"/>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228600"/>
            <a:ext cx="8458200" cy="5632311"/>
          </a:xfrm>
          <a:prstGeom prst="rect">
            <a:avLst/>
          </a:prstGeom>
        </p:spPr>
        <p:txBody>
          <a:bodyPr wrap="square">
            <a:spAutoFit/>
          </a:bodyPr>
          <a:lstStyle/>
          <a:p>
            <a:r>
              <a:rPr lang="en-US" sz="3600" dirty="0" smtClean="0"/>
              <a:t>Preserving vanishing culture </a:t>
            </a:r>
            <a:r>
              <a:rPr lang="en-US" sz="3600" i="1" dirty="0" smtClean="0"/>
              <a:t>By </a:t>
            </a:r>
            <a:r>
              <a:rPr lang="en-US" sz="3600" i="1" dirty="0" err="1" smtClean="0"/>
              <a:t>Shamim</a:t>
            </a:r>
            <a:r>
              <a:rPr lang="en-US" sz="3600" i="1" dirty="0" smtClean="0"/>
              <a:t> </a:t>
            </a:r>
            <a:r>
              <a:rPr lang="en-US" sz="3600" i="1" dirty="0" err="1" smtClean="0"/>
              <a:t>Akhter</a:t>
            </a:r>
            <a:endParaRPr lang="en-US" sz="3600" dirty="0" smtClean="0"/>
          </a:p>
          <a:p>
            <a:r>
              <a:rPr lang="en-US" sz="3600" dirty="0" smtClean="0"/>
              <a:t>A constant painter of the spirit of old city of Lahore and the Red Light area, Iqbal Hussain was hosted by </a:t>
            </a:r>
            <a:r>
              <a:rPr lang="en-US" sz="3600" dirty="0" err="1" smtClean="0"/>
              <a:t>Ejaz</a:t>
            </a:r>
            <a:r>
              <a:rPr lang="en-US" sz="3600" dirty="0" smtClean="0"/>
              <a:t> Galleries, Lahore on October 20, 2011. Hussain graduated from National College of Arts, Lahore in 1974 and held his first exhibition in 1981; since then, with a wounded soul, he has been narrating his saga on canvas in morose hues.</a:t>
            </a:r>
            <a:endParaRPr lang="en-US" sz="3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077200" cy="5632311"/>
          </a:xfrm>
          <a:prstGeom prst="rect">
            <a:avLst/>
          </a:prstGeom>
        </p:spPr>
        <p:txBody>
          <a:bodyPr wrap="square">
            <a:spAutoFit/>
          </a:bodyPr>
          <a:lstStyle/>
          <a:p>
            <a:r>
              <a:rPr lang="en-US" dirty="0" smtClean="0"/>
              <a:t> </a:t>
            </a:r>
            <a:r>
              <a:rPr lang="en-US" sz="3600" dirty="0" smtClean="0"/>
              <a:t>His subjective experience has left a lasting impact on his conscious mind which he keeps expressing constantly. He has exposed all the facets of life in the red light area, a matriarchal society. That was a time when even talking about this segment of society was a taboo. </a:t>
            </a:r>
            <a:r>
              <a:rPr lang="en-US" sz="3600" dirty="0" err="1" smtClean="0"/>
              <a:t>Hassain</a:t>
            </a:r>
            <a:r>
              <a:rPr lang="en-US" sz="3600" dirty="0" smtClean="0"/>
              <a:t> raised his voice at that time; now it has become a household name courtesy the plays run on TV channels. </a:t>
            </a:r>
            <a:endParaRPr lang="en-US" sz="3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pakistanartreview.net/19th_Issue/Images/Iqbal_Hussain2.JPG"/>
          <p:cNvPicPr>
            <a:picLocks noChangeAspect="1" noChangeArrowheads="1"/>
          </p:cNvPicPr>
          <p:nvPr/>
        </p:nvPicPr>
        <p:blipFill>
          <a:blip r:embed="rId2" cstate="print"/>
          <a:srcRect/>
          <a:stretch>
            <a:fillRect/>
          </a:stretch>
        </p:blipFill>
        <p:spPr bwMode="auto">
          <a:xfrm>
            <a:off x="2590800" y="304800"/>
            <a:ext cx="3905250" cy="6096001"/>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001000" cy="5509200"/>
          </a:xfrm>
          <a:prstGeom prst="rect">
            <a:avLst/>
          </a:prstGeom>
        </p:spPr>
        <p:txBody>
          <a:bodyPr wrap="square">
            <a:spAutoFit/>
          </a:bodyPr>
          <a:lstStyle/>
          <a:p>
            <a:r>
              <a:rPr lang="en-US" sz="3200" dirty="0" smtClean="0"/>
              <a:t>The other segment of his work consists of cityscapes, landscapes related with river Ravi and street scenes from Shahi Mohallah, and life of the leftover inhabitants of the Area and interiors of rooms of the dwellers. Most of the inhabitants have moved to the posh localities for better business. At his first solo show in Karachi, Hussain was interviewed extensively. Since then nothing has changed; neither his work nor the society he belongs to. Following is the reproduction of that interview. </a:t>
            </a:r>
            <a:endParaRPr lang="en-US" sz="3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www.pakistanartreview.net/19th_Issue/Images/Iqbal_Hussain4.JPG"/>
          <p:cNvPicPr>
            <a:picLocks noChangeAspect="1" noChangeArrowheads="1"/>
          </p:cNvPicPr>
          <p:nvPr/>
        </p:nvPicPr>
        <p:blipFill>
          <a:blip r:embed="rId2" cstate="print"/>
          <a:srcRect/>
          <a:stretch>
            <a:fillRect/>
          </a:stretch>
        </p:blipFill>
        <p:spPr bwMode="auto">
          <a:xfrm>
            <a:off x="2209800" y="228600"/>
            <a:ext cx="4619625" cy="6096001"/>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www.pakistanartreview.net/19th_Issue/Images/Iqbal_Hussain7.JPG"/>
          <p:cNvPicPr>
            <a:picLocks noChangeAspect="1" noChangeArrowheads="1"/>
          </p:cNvPicPr>
          <p:nvPr/>
        </p:nvPicPr>
        <p:blipFill>
          <a:blip r:embed="rId2" cstate="print"/>
          <a:srcRect/>
          <a:stretch>
            <a:fillRect/>
          </a:stretch>
        </p:blipFill>
        <p:spPr bwMode="auto">
          <a:xfrm>
            <a:off x="1905000" y="381000"/>
            <a:ext cx="5429250" cy="6096001"/>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8610600" cy="5016758"/>
          </a:xfrm>
          <a:prstGeom prst="rect">
            <a:avLst/>
          </a:prstGeom>
        </p:spPr>
        <p:txBody>
          <a:bodyPr wrap="square">
            <a:spAutoFit/>
          </a:bodyPr>
          <a:lstStyle/>
          <a:p>
            <a:r>
              <a:rPr lang="en-US" sz="3200" dirty="0" smtClean="0"/>
              <a:t>One sees on his canvases pretty young women in various postures with hope gleaming through their eyes, there are musician’s families, where walls of the room are decorated with certificates of appreciation, the top of a sideboard displaying trophies and shield won over the years. Hopeless faces of the family members of the musician are enough to explain that these awards are not a remedy for starvation. There was another pathetic story on one of the canvases.</a:t>
            </a:r>
            <a:endParaRPr lang="en-US" sz="3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229600" cy="6001643"/>
          </a:xfrm>
          <a:prstGeom prst="rect">
            <a:avLst/>
          </a:prstGeom>
        </p:spPr>
        <p:txBody>
          <a:bodyPr wrap="square">
            <a:spAutoFit/>
          </a:bodyPr>
          <a:lstStyle/>
          <a:p>
            <a:r>
              <a:rPr lang="en-US" sz="3200" dirty="0" smtClean="0"/>
              <a:t>A woman was sitting close to a written piece that said, “I am deaf and dumb. I have to feed my children. I am for hire for one hundred rupees.” Iqbal came across her when he was looking for a model. A French media team wanted to document him while painting. No local professional was ready to model for him because they did not want their faces to appear on TV even if it was a foreign one. The deaf and dump offered her services. She was ready to undress herself in front of the camera but Iqbal asked her not to do so.</a:t>
            </a:r>
            <a:endParaRPr lang="en-US" sz="3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1"/>
            <a:ext cx="8534400" cy="4832092"/>
          </a:xfrm>
          <a:prstGeom prst="rect">
            <a:avLst/>
          </a:prstGeom>
        </p:spPr>
        <p:txBody>
          <a:bodyPr wrap="square">
            <a:spAutoFit/>
          </a:bodyPr>
          <a:lstStyle/>
          <a:p>
            <a:r>
              <a:rPr lang="en-US" sz="2800" dirty="0" smtClean="0"/>
              <a:t>His mural size canvas speaks of his </a:t>
            </a:r>
            <a:r>
              <a:rPr lang="en-US" sz="2800" dirty="0" err="1" smtClean="0"/>
              <a:t>vigour</a:t>
            </a:r>
            <a:r>
              <a:rPr lang="en-US" sz="2800" dirty="0" smtClean="0"/>
              <a:t> and velocity of expression of a living reality. He is the first artist in Pakistan to say through line and colour that these are human too. They are souls related with the profession of singing; dancing and body selling earlier confined in a certain locality popularly known as </a:t>
            </a:r>
            <a:r>
              <a:rPr lang="en-US" sz="2800" dirty="0" err="1" smtClean="0"/>
              <a:t>Heera</a:t>
            </a:r>
            <a:r>
              <a:rPr lang="en-US" sz="2800" dirty="0" smtClean="0"/>
              <a:t> </a:t>
            </a:r>
            <a:r>
              <a:rPr lang="en-US" sz="2800" dirty="0" err="1" smtClean="0"/>
              <a:t>Mandi</a:t>
            </a:r>
            <a:r>
              <a:rPr lang="en-US" sz="2800" dirty="0" smtClean="0"/>
              <a:t>- the Red Light area. But now they are scattered allover. Although all his figurative work is a social comment even when he is expressing their agonies, aspirations and way of life, at times Hussain specifically makes a comment on the hypocrisies of the self-acclaimed pious society.</a:t>
            </a:r>
            <a:endParaRPr lang="en-US" sz="2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AutoShape 2" descr="http://www.artscenegalleries.com/_admin/upload/228528201134705Painting.JPG"/>
          <p:cNvSpPr>
            <a:spLocks noChangeAspect="1" noChangeArrowheads="1"/>
          </p:cNvSpPr>
          <p:nvPr/>
        </p:nvSpPr>
        <p:spPr bwMode="auto">
          <a:xfrm>
            <a:off x="63500" y="-136525"/>
            <a:ext cx="314325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396" name="AutoShape 4" descr="http://www.artscenegalleries.com/_admin/upload/228528201134705Painting.JPG"/>
          <p:cNvSpPr>
            <a:spLocks noChangeAspect="1" noChangeArrowheads="1"/>
          </p:cNvSpPr>
          <p:nvPr/>
        </p:nvSpPr>
        <p:spPr bwMode="auto">
          <a:xfrm>
            <a:off x="155575" y="-1790700"/>
            <a:ext cx="314325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398" name="AutoShape 6" descr="https://encrypted-tbn3.gstatic.com/images?q=tbn:ANd9GcSLv26z8IkM-o-TuM-Jh6nQ1T7xAOlpMiLR740T5zh9LWENGC1g"/>
          <p:cNvSpPr>
            <a:spLocks noChangeAspect="1" noChangeArrowheads="1"/>
          </p:cNvSpPr>
          <p:nvPr/>
        </p:nvSpPr>
        <p:spPr bwMode="auto">
          <a:xfrm>
            <a:off x="63500" y="-136525"/>
            <a:ext cx="284797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400" name="AutoShape 8" descr="https://encrypted-tbn3.gstatic.com/images?q=tbn:ANd9GcSLv26z8IkM-o-TuM-Jh6nQ1T7xAOlpMiLR740T5zh9LWENGC1g"/>
          <p:cNvSpPr>
            <a:spLocks noChangeAspect="1" noChangeArrowheads="1"/>
          </p:cNvSpPr>
          <p:nvPr/>
        </p:nvSpPr>
        <p:spPr bwMode="auto">
          <a:xfrm>
            <a:off x="155575" y="-1790700"/>
            <a:ext cx="284797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9402" name="Picture 10" descr="https://encrypted-tbn3.gstatic.com/images?q=tbn:ANd9GcSLv26z8IkM-o-TuM-Jh6nQ1T7xAOlpMiLR740T5zh9LWENGC1g"/>
          <p:cNvPicPr>
            <a:picLocks noChangeAspect="1" noChangeArrowheads="1"/>
          </p:cNvPicPr>
          <p:nvPr/>
        </p:nvPicPr>
        <p:blipFill>
          <a:blip r:embed="rId2" cstate="print"/>
          <a:srcRect/>
          <a:stretch>
            <a:fillRect/>
          </a:stretch>
        </p:blipFill>
        <p:spPr bwMode="auto">
          <a:xfrm>
            <a:off x="2286000" y="422286"/>
            <a:ext cx="4343400" cy="5708883"/>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AutoShape 2" descr="data:image/jpeg;base64,/9j/4AAQSkZJRgABAQAAAQABAAD/2wCEAAkGBwgHBgkIBwgKCgkLDRYPDQwMDRsUFRAWIB0iIiAdHx8kKDQsJCYxJx8fLT0tMTU3Ojo6Iys/RD84QzQ5OjcBCgoKDQwNGg8PGjclHyU3Nzc3Nzc3Nzc3Nzc3Nzc3Nzc3Nzc3Nzc3Nzc3Nzc3Nzc3Nzc3Nzc3Nzc3Nzc3Nzc3N//AABEIAFoAjwMBIgACEQEDEQH/xAAbAAADAQEBAQEAAAAAAAAAAAADBAUCBgEAB//EADUQAAIBAwMCAwYEBgMBAAAAAAECAwAEERIhMQVBE1FhFCJxgZGhBjJCsSNSwdHh8BUzcrL/xAAZAQADAQEBAAAAAAAAAAAAAAACAwQBAAX/xAAjEQACAgICAwEAAwEAAAAAAAABAgARAyESMQQTQVEUImEF/9oADAMBAAIRAxEAPwAMXToBGD4SM2BsaV6pYWmwe1V2GfDGWAz64PpVSOQezn3V3XY0C7Xxbd4gY89y6BsfI9q9n1JXU805XvuchedOtQkk2oJ7mQpJwp/l/wA70gsCyQtJEiyBfdPmDv8A73rrh0iG70Ca9aUSPlxHAUUL6dv6UultBP1KO2Sx8CCAjxAG3OrYam29NhUv8f8AyN9oMTsemqtnFJPaFJGY6EdSXfbnO2F3Hb61r2rpyPJDMreKw0yRqmVB9Kp/inqC2kXslsqwXGNLlWGoJ2AH6Qa4yw6fc3TpFApLSMQCvbGCfoCPrR+lQeoIyN+ys9ieoxeHAhQqPEyoxoXJ5/3tQDZvZ5wryryXCEYPb9xV4ReysemWkNw4DFmlHvagBzkjAGRjbvmjdWhjt+lXE5umiuEAWRnfV4qAkrpHHbtxg/GtGJb2Jxc13OcQyBWYgxxkFgc7/ClI7yKBnR2kLZx2IXfnfvzWUt76+lW2VXEre/lzj3T33+tXukw9NsLZ4wntV9k/njzhu2OcUp+HQENeQ3cm2PRbu/lkkillitQTpc53+FWY/wAPR2qePJfTsie8w1D3hzjnNMvcXQhSWQSiANoOGGTnuccChe02sscyltUiA4wd9PmPhSSo+CHyr7I/sCyByOqXGvBZVQHz8s71FmubiGZkW8nYKSMiRhxV+K7tlhCxh4if+1lX3m3PfypPqItxMJJtZ1g7nGR2BI8+T8qcuBSIs5WDVFbZOsXLeHatfySHcIHcHFO2dze2UbNenqHvH+H4juPkcnaqRiuelRj/AIC4e+s5odTa4t4icDnkb+VDuXhtbQQuzzTLkqh/UcdwDk896zLgxVsQkyvejE729ulLN7TcIrboFnbPHHPnQLS8mnJW8vruNcZGZ2yeMbZ+NUYrm4itNa2VvCjcFjvtsNjTLTwLGJp9MjhQGIT6VEyova6lAdj9lqF9S7bHtRAcPqXPypFba8kZX91Y0AzpYgetbnuNDssc0cRVidLPk4r3FdCNGeWwYHqUS5wccnv3FL2UMaXLFYdJfZmHJ/z61PNxPKNQuoPMkyjeqCW3U4oo5XyqufdcrjPzIozX7ABN9Q110v8AJOsKCWKNzCCAWaT9Lk+m/NY6RYJAImkgRJI22YDGpioBb/6rXV7b2jqELC6aNkt1DLpBB5JP3oEPSo2ceJcsSdh7oAH3qIeTiHZlp8bIdgStcrAkTCOYIVU4K42HcD/ealzxpL0mx6m8VtPJqEYVsFieGGDx3PyHnTtl0ESzvF7QoGgFSEHPzql0/wDDtraX0bDW4t8MurGCTk9h2JrG8lKtTqZ6G6MhdT6Vap0W16m9rH7ZPKqyySLkjIJOx+lQ7gw9JtjJB4RkmUliN3VvT09BX6tfdPt7u1jgmQsrSaucEbHj64qJ0n8P9NN3DfCIi4t4VkjbUcBmDA7d6SuQEbjHQ/J+Y2vU0jtblbmMPDKMYfbJA8v61NupYlnEljJIUxsGHHp6iv0T8V9LtupPbTXvjtM9sjlkcKDkcYx6VBf8M2YUkC5zyv8AG/Lv8KcFP5F1f2c6kyS3KyTu5DDJwdI+FNLH7fKW8PMQ25IwPLzq6v4asJI9LtKWPJ1jI+1Hk6FZqEVZJ4tChf4U2nUBx25o+NfIPHd3C2d669PW03kXOFY7svzNSLrpwa8lfVKH0EiUsMsPLyqza2cFvAIQZmA4Z3BPz29a0bJJGw0jjbkHj7UJW+40AVqc8kDy2cC6AZGYlmVsle2DjjzqjadMtxa6J5j4j7OP5dxt9qbubWSyUSQrJMpcOyx497GRv9ftSNzPcI0iPHpWbDt3J/3H70v1GtGdGFe6vIwJre+yu2dcQz9xTf8Ax3TBqiNldzyY/U6jX65zSltO7rpe7eP1Ea8/Oizzypp8K/lPoFQfutWLhI6uRvmB7Igup3HT44Ft7u1voEXCoJh4kQP8oAO1FNzIVWR7kzRjACtMRpPH5X2HypfVO7qzXUsqg5Kvp2PpgVQjjDkvMFYMODGp/pWNgyHc5c2MCp6bnQ4lkMRB7+KrY+hNMxXMBcGO7ts6jhS4ycc7VPurON7sTRxJ4YXTpA2rcdjYt4miNYZW5KNg7Z/vU7eKeyJSmcfDLFv1e0s3MjXdsZCMYLEYx6Y33p6069aly091DrkYY05H0rl+l/htdZEN80GWGpkYgsMbDI8vpVaz6DfRMrL1maRYnOUdQ2sA+vA/vSmxKujGK5fc6CLrUfuRg+IynleDt6gVixmaKOU6Wz4SoAFGdgfL41Guoeq2Mwke6SaF99EVhrwPItufmK8gn1ym7muHlAGkBHKKvpgYyfjWCgIdFjUT63c4nt4wpcxW0auMgFdu9J+1+7qMOoDjen7y4kaQCzGpPykvGMb+fJPehSWPVcCSKCCTVwsaYz8icn6U5cpqAcYBgRfRkf8AVpIHJNYa/jJyYzsMViUzRN/FsI0LfmVoxtQw88kY0QQYz+Xw+B9a7me7nf1hlu4CuSCCfM1qO+iU6QDnPBoCNcooAjt9Wd9SHj5Gjlpip1JFj/wdvvQNl/YYUfIyb1JNscc+lKX6pdIOdS77187ucEAZx2Ub/etCGR/dKI22dk/zQHLCAEXNnE8Y04TH5mXJPHkfnSc6KhHg63GP1Lg571Wsri3uP+ttXu7ahup9a8PhMxZjnJPG1Avm501Et4mFuxJ8XtK40IMMcZZsb1qO+nQp7RHNEpGoFwAD8KrppUg6cgedDuv4xIwRnkKNmHrTU/6OU9xbeFj+RZrvXHtluxIPFas5Rr+O4pK56UVuBNBcSwTAcI+kH7HttisTl4JP4jykkZC6gO2+NquxeUMg3JcnjFDYNzo4HWM+IszjG+A21OW9zCsxl0kMSf1VykNwwWPS7srnbIHY0W4vvA1K05D6cjKc0b4w4nI5Q1U7OR5pbTFnJCpIOfEQsM/IioE9neLaicydPAUA5NnucDjJyRQ1u54lVBOAXXIUd6Pb9WkhgMDTYLrpGdt6j9XwS05Ppk/21bS6aOO6hQ6sl4IhENwN8EDz7UytxcqDL4+diys52NTevX0sV4ZFmLh92ATv8qTtOppnEsumX+YeXqOKA4tWIXOjRnURQTait3MknkVBwfr2oEthZazK1tLgH3WScqA3w4+1Atuq6tKlkmAPI2PzzXz9UWSQxxICgPvAk5B+FSv7AbEaoUjc+EZImkQSBUGSsmf7n7Vm1vra7LRwB9a9njKn70W7kvHt3jtvCjJGQzjJ+lc31iDXbifxmF7qA1DIU48hqIHNYh5jfc1v6nU6VUUHDBvXFGi0KwOnK4/VzXGwdR6jZgGCcygAao5Iywz3AP8ASrZ61HpQ3Ec6FsnCLkD7ZrHUicrAzaWEC4a2zEwzhGYlD347fI0VQsYcPAVZd11HIcbcefahJBKbkyOMxgee4HwpkzRsPZ1UyBee+CPKmAB9w3WtTb3Mfh6cMD2yK+inwwJAwvelZbeZ21QKgxuBvt8a9icxxHxcA5HelMlCDW4SaVZHLsuSdxvxSN0Xk1xzKHUj9Qz8hTAnQNqUd9hQ5LVrgFnlK5xnHauVqiytzEfsscmQunPn7wFSOplPGOtzncZY/tVFLPqAbCSwyrgc7Z/zSs9lLP4slzbSRyqpVeCCcd/SvQwZuIom5NlxkmAhuzLPHIX95RjbypufVNLGo/KX2JqIkbLIqMdDcEGrtkyrIqySAFQDhvU0eTLxOoONC3cBf2/vqXZiAuOcZ+lImNF1PpJyCMnf96oXMmqQoz4w2RQDl5Sq7KPvSUcxuRRELWWaKdZE2HcE81ZPV4ImikU6pCffTH0pX2YZDjkDNe2F/wCBKyjSN8471uQ8upmMER1J7m/UopkjDfqBxijxWljZsJrgmeV/1Sb4PpSCyzeJqEwaNuWPIpnpNnHdXBaW72zlQWGB8KlI3H7jlvetLgQwAqCQTximpJCYw+nY+dFjS2iTw4woCNg4rF8RoURjjsKnfiY1bEI4SOMtLIQMEc4+VLJcwxyDwULYGCR/vrTsSK0NxqUHDZGRxuKignI3NPL8DqM42JSl6jMySRwBYzIpTXjcf0qa3R/EYSXMjvtj8/etnfnfegEkBCCd9P8AWg5sSai2AHcNoWFgidh35Irbo0sIj1FR+9ZcAzvkfqFPzgaWOO4pBY8oYUVARW5gXWz5U4wAaLMEKFkxjggjNGm3Cg79v2pa5JUSFSRgbYo1F7gtQNSb1LwGTDRAvggsNqhSCSK4V8NgDA8h/ua6IgEqSAT4nPzrHVVX/j4/dHc8d81SrEijFAUZFefMmtyBp2atR3kZDYz9PtQFUHWCARvT3T4ISi5iQ7/yiqFYAVEMtma9ujw4C5bAwfTvUa8mKylo9jsdxmu36daWzZ1W0J37oKbt+m2DFS1lbE47wr/asZwNiEqFhU4Tpd075jHJAyPOm4YpLORniUsgOrTjJU+ld/adJ6ara16faB8j3hAuf2qlF02w1E+xW2c8+Ev9qmfyBVVHLgN3c4izvUkiDIMsf5qYjunlLBttJAGfLFdq3R+lopKdNs1J3JECjP2pO4tbaM/w7eJf/KAVFkyqRVSnHia7uf/Z"/>
          <p:cNvSpPr>
            <a:spLocks noChangeAspect="1" noChangeArrowheads="1"/>
          </p:cNvSpPr>
          <p:nvPr/>
        </p:nvSpPr>
        <p:spPr bwMode="auto">
          <a:xfrm>
            <a:off x="155575" y="-411163"/>
            <a:ext cx="13620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8372" name="AutoShape 4" descr="https://encrypted-tbn2.gstatic.com/images?q=tbn:ANd9GcTTdrzO_mLn5FHoFVC7n6mOw3GNK49EQdeEO5XhPL6O_thbyjs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8374" name="Picture 6" descr="https://encrypted-tbn2.gstatic.com/images?q=tbn:ANd9GcTTdrzO_mLn5FHoFVC7n6mOw3GNK49EQdeEO5XhPL6O_thbyjsZ"/>
          <p:cNvPicPr>
            <a:picLocks noChangeAspect="1" noChangeArrowheads="1"/>
          </p:cNvPicPr>
          <p:nvPr/>
        </p:nvPicPr>
        <p:blipFill>
          <a:blip r:embed="rId2" cstate="print"/>
          <a:srcRect/>
          <a:stretch>
            <a:fillRect/>
          </a:stretch>
        </p:blipFill>
        <p:spPr bwMode="auto">
          <a:xfrm>
            <a:off x="667326" y="936185"/>
            <a:ext cx="7790874" cy="5184476"/>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1"/>
            <a:ext cx="8534400" cy="6494085"/>
          </a:xfrm>
          <a:prstGeom prst="rect">
            <a:avLst/>
          </a:prstGeom>
        </p:spPr>
        <p:txBody>
          <a:bodyPr wrap="square">
            <a:spAutoFit/>
          </a:bodyPr>
          <a:lstStyle/>
          <a:p>
            <a:r>
              <a:rPr lang="en-US" sz="3200" dirty="0" smtClean="0"/>
              <a:t>His expressive canvas with the image of a woman being dragged with her hair in the clutches of a law enforcing agent against a background of the red light area, even if not titled ‘</a:t>
            </a:r>
            <a:r>
              <a:rPr lang="en-US" sz="3200" dirty="0" err="1" smtClean="0"/>
              <a:t>Hadood</a:t>
            </a:r>
            <a:r>
              <a:rPr lang="en-US" sz="3200" dirty="0" smtClean="0"/>
              <a:t> Ordinance’ was self explanatory. This was a part of his displays at Canvas in 2004. Hussain has immortalized his life theme on his canvases. His images breathe with all the feelings that a prostitute individually experiences as well as their sufferings as a class. His self-portrait relates the story of a male member of the community. His eyes are full of resentment and contempt for the so call piety he sees around.</a:t>
            </a:r>
            <a:endParaRPr lang="en-US" sz="3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33400"/>
            <a:ext cx="8458200" cy="4524315"/>
          </a:xfrm>
          <a:prstGeom prst="rect">
            <a:avLst/>
          </a:prstGeom>
        </p:spPr>
        <p:txBody>
          <a:bodyPr wrap="square">
            <a:spAutoFit/>
          </a:bodyPr>
          <a:lstStyle/>
          <a:p>
            <a:r>
              <a:rPr lang="en-US" sz="3600" dirty="0" smtClean="0"/>
              <a:t>His canvases are not only different from but also much higher on the scale of expressiveness from the canvases of some artists who, after having a night or two in the area tackle the subject on their canvases. There is no shallowness about </a:t>
            </a:r>
            <a:r>
              <a:rPr lang="en-US" sz="3600" dirty="0" err="1" smtClean="0"/>
              <a:t>Hussain’s</a:t>
            </a:r>
            <a:r>
              <a:rPr lang="en-US" sz="3600" dirty="0" smtClean="0"/>
              <a:t> renditions. The beauty of his work is that he is merely stating a fact. </a:t>
            </a:r>
            <a:r>
              <a:rPr lang="en-US" dirty="0" smtClean="0"/>
              <a:t> </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s://encrypted-tbn1.gstatic.com/images?q=tbn:ANd9GcTdrIwMnaepVB7DsBHCLE-3TbeuQX5rC79md-Py9fjm4JBy47uu"/>
          <p:cNvPicPr>
            <a:picLocks noChangeAspect="1" noChangeArrowheads="1"/>
          </p:cNvPicPr>
          <p:nvPr/>
        </p:nvPicPr>
        <p:blipFill>
          <a:blip r:embed="rId2" cstate="print"/>
          <a:srcRect/>
          <a:stretch>
            <a:fillRect/>
          </a:stretch>
        </p:blipFill>
        <p:spPr bwMode="auto">
          <a:xfrm>
            <a:off x="1219200" y="800100"/>
            <a:ext cx="6959600" cy="52197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458200" cy="6186309"/>
          </a:xfrm>
          <a:prstGeom prst="rect">
            <a:avLst/>
          </a:prstGeom>
        </p:spPr>
        <p:txBody>
          <a:bodyPr wrap="square">
            <a:spAutoFit/>
          </a:bodyPr>
          <a:lstStyle/>
          <a:p>
            <a:r>
              <a:rPr lang="en-US" sz="3600" dirty="0" smtClean="0"/>
              <a:t>Besides the thematic paintings, his landscapes showed his love for certain locations. River Ravi is his constant spot from various angles. Whether it is a landscape or a portrait or a group of people or children, his canvases are marked with gloom and loneliness. Iqbal believes that it is not for the artist to speak about what he has painted. His line should be strong enough to convey his thought. It is for the viewing eye to search for meaning in it. </a:t>
            </a:r>
            <a:endParaRPr lang="en-US" sz="3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1"/>
            <a:ext cx="8305800" cy="6494085"/>
          </a:xfrm>
          <a:prstGeom prst="rect">
            <a:avLst/>
          </a:prstGeom>
        </p:spPr>
        <p:txBody>
          <a:bodyPr wrap="square">
            <a:spAutoFit/>
          </a:bodyPr>
          <a:lstStyle/>
          <a:p>
            <a:r>
              <a:rPr lang="en-US" sz="3200" dirty="0" smtClean="0"/>
              <a:t>What did Hussain contribute to his community as an educated, conscientious person? He formed a </a:t>
            </a:r>
            <a:r>
              <a:rPr lang="en-US" sz="3200" dirty="0" err="1" smtClean="0"/>
              <a:t>mohalla</a:t>
            </a:r>
            <a:r>
              <a:rPr lang="en-US" sz="3200" dirty="0" smtClean="0"/>
              <a:t> committee and became its President. He noticed that whosoever came to that area, even a vegetable vender, tried to loot the women. Groceries were very highly priced as compared to other markets. </a:t>
            </a:r>
            <a:r>
              <a:rPr lang="en-US" sz="3200" dirty="0" err="1" smtClean="0"/>
              <a:t>Hussain`s</a:t>
            </a:r>
            <a:r>
              <a:rPr lang="en-US" sz="3200" dirty="0" smtClean="0"/>
              <a:t> committee members brought vegetables from main market and sold it for 5% profit only. On many occasions, they took a stand on police atrocities. Now Hussain is running a restaurant at </a:t>
            </a:r>
            <a:r>
              <a:rPr lang="en-US" sz="3200" dirty="0" err="1" smtClean="0"/>
              <a:t>Hira</a:t>
            </a:r>
            <a:r>
              <a:rPr lang="en-US" sz="3200" dirty="0" smtClean="0"/>
              <a:t> Mundi. The place thrives with foreign visitors including media persons.</a:t>
            </a:r>
            <a:endParaRPr lang="en-US" sz="3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458200" cy="5262979"/>
          </a:xfrm>
          <a:prstGeom prst="rect">
            <a:avLst/>
          </a:prstGeom>
        </p:spPr>
        <p:txBody>
          <a:bodyPr wrap="square">
            <a:spAutoFit/>
          </a:bodyPr>
          <a:lstStyle/>
          <a:p>
            <a:r>
              <a:rPr lang="en-US" sz="2800" dirty="0" smtClean="0"/>
              <a:t>A graduate from NCA, Lahore, </a:t>
            </a:r>
            <a:r>
              <a:rPr lang="en-US" sz="2800" dirty="0" err="1" smtClean="0"/>
              <a:t>Iqbal’s</a:t>
            </a:r>
            <a:r>
              <a:rPr lang="en-US" sz="2800" dirty="0" smtClean="0"/>
              <a:t> hold on line got him admitted in the college. Presently he is Assistant Professor in Fine Arts in his Alma Mater since 1976. He is an Executive Member of Artists Association of Punjab since 1981. He received Associate-ship of NCA in 1996. His first one-man show was held in 1981 at Punjab Arts Council, Lahore. He has 17 solo shows to his credit. His works were included in group shows held at Bangladesh, Delhi, Seoul, London, Paris, Brussels, Washington DC, California and Colorado. One of his paintings was auctioned at Sotheby’s in London. He is winner of numerous awards and prizes including UNESCO Prize. </a:t>
            </a:r>
            <a:r>
              <a:rPr lang="en-US" dirty="0" smtClean="0"/>
              <a:t>  </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descr="http://i105.photobucket.com/albums/m237/owaism1971/IqbalHussain09.jpg"/>
          <p:cNvSpPr>
            <a:spLocks noChangeAspect="1" noChangeArrowheads="1"/>
          </p:cNvSpPr>
          <p:nvPr/>
        </p:nvSpPr>
        <p:spPr bwMode="auto">
          <a:xfrm>
            <a:off x="63500" y="-136525"/>
            <a:ext cx="3143250" cy="31051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8132" name="AutoShape 4" descr="http://i105.photobucket.com/albums/m237/owaism1971/IqbalHussain09.jpg"/>
          <p:cNvSpPr>
            <a:spLocks noChangeAspect="1" noChangeArrowheads="1"/>
          </p:cNvSpPr>
          <p:nvPr/>
        </p:nvSpPr>
        <p:spPr bwMode="auto">
          <a:xfrm>
            <a:off x="155575" y="-1485900"/>
            <a:ext cx="3143250" cy="31051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8134" name="Picture 6" descr="http://uthmag.com/wp-content/uploads/2013/09/Iqbal-Hussain-The-Painter-of-Lost-Souls-5.jpg"/>
          <p:cNvPicPr>
            <a:picLocks noChangeAspect="1" noChangeArrowheads="1"/>
          </p:cNvPicPr>
          <p:nvPr/>
        </p:nvPicPr>
        <p:blipFill>
          <a:blip r:embed="rId2" cstate="print"/>
          <a:srcRect/>
          <a:stretch>
            <a:fillRect/>
          </a:stretch>
        </p:blipFill>
        <p:spPr bwMode="auto">
          <a:xfrm>
            <a:off x="2590800" y="342900"/>
            <a:ext cx="4038600" cy="60579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i105.photobucket.com/albums/m237/owaism1971/IqbalHussain09.jpg"/>
          <p:cNvPicPr>
            <a:picLocks noChangeAspect="1" noChangeArrowheads="1"/>
          </p:cNvPicPr>
          <p:nvPr/>
        </p:nvPicPr>
        <p:blipFill>
          <a:blip r:embed="rId2" cstate="print"/>
          <a:srcRect/>
          <a:stretch>
            <a:fillRect/>
          </a:stretch>
        </p:blipFill>
        <p:spPr bwMode="auto">
          <a:xfrm>
            <a:off x="1643092" y="490797"/>
            <a:ext cx="5900708" cy="5829185"/>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35846"/>
            <a:ext cx="8153400" cy="5078313"/>
          </a:xfrm>
          <a:prstGeom prst="rect">
            <a:avLst/>
          </a:prstGeom>
        </p:spPr>
        <p:txBody>
          <a:bodyPr wrap="square">
            <a:spAutoFit/>
          </a:bodyPr>
          <a:lstStyle/>
          <a:p>
            <a:r>
              <a:rPr lang="en-US" sz="3600" dirty="0" smtClean="0"/>
              <a:t>Joanna </a:t>
            </a:r>
            <a:r>
              <a:rPr lang="en-US" sz="3600" dirty="0" err="1" smtClean="0"/>
              <a:t>Bostook</a:t>
            </a:r>
            <a:r>
              <a:rPr lang="en-US" sz="3600" dirty="0" smtClean="0"/>
              <a:t> from St. Andrews Scotland did her thesis work on the works and life of Iqbal Hussain in 1993. Foreign press has given him vast coverage on various occasions. A documentary was made on his works by French Television BBC </a:t>
            </a:r>
            <a:r>
              <a:rPr lang="en-US" sz="3600" dirty="0" err="1" smtClean="0"/>
              <a:t>Cortia</a:t>
            </a:r>
            <a:r>
              <a:rPr lang="en-US" sz="3600" dirty="0" smtClean="0"/>
              <a:t> TV Singapore and shown allover the world. </a:t>
            </a:r>
            <a:r>
              <a:rPr lang="en-US" sz="3600" dirty="0" err="1" smtClean="0"/>
              <a:t>Vipro</a:t>
            </a:r>
            <a:r>
              <a:rPr lang="en-US" sz="3600" dirty="0" smtClean="0"/>
              <a:t> Radio &amp; Television, Holland interviewed him for a broadcast.  </a:t>
            </a:r>
            <a:r>
              <a:rPr lang="en-US" dirty="0" smtClean="0"/>
              <a:t> </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1"/>
            <a:ext cx="8458200" cy="6001643"/>
          </a:xfrm>
          <a:prstGeom prst="rect">
            <a:avLst/>
          </a:prstGeom>
        </p:spPr>
        <p:txBody>
          <a:bodyPr wrap="square">
            <a:spAutoFit/>
          </a:bodyPr>
          <a:lstStyle/>
          <a:p>
            <a:r>
              <a:rPr lang="en-US" sz="3200" dirty="0" smtClean="0"/>
              <a:t>His collections can be seen at Lahore Museum, Peshawar Museum, Lahore Art Gallery, Lahore; PM House and Governor House, Lahore; National Gallery Islamabad; American Consulate, Lahore; Delhi, Copenhagen, Germany, Luxembourg, USA, Yorkshire, Kenya, Switzerland, UK, and Paris. His views on painting are very well defined. He does not believe in the use of script on canvas. He says that only a weak line needs words for its explanation. Languages change with time. Future can turn today’s script into hieroglyphics. Canvases are to be seen and not to be read. </a:t>
            </a:r>
            <a:endParaRPr lang="en-US" sz="3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1"/>
            <a:ext cx="8610600" cy="6001643"/>
          </a:xfrm>
          <a:prstGeom prst="rect">
            <a:avLst/>
          </a:prstGeom>
        </p:spPr>
        <p:txBody>
          <a:bodyPr wrap="square">
            <a:spAutoFit/>
          </a:bodyPr>
          <a:lstStyle/>
          <a:p>
            <a:r>
              <a:rPr lang="en-US" sz="3200" dirty="0" smtClean="0"/>
              <a:t>Born in 1950, and after graduating from National College of Art, Lahore, in 1974, Hussain did not change his premises and kept living with his mother and sister in the red light area. He said, “If I had moved out from </a:t>
            </a:r>
            <a:r>
              <a:rPr lang="en-US" sz="3200" dirty="0" err="1" smtClean="0"/>
              <a:t>Heera</a:t>
            </a:r>
            <a:r>
              <a:rPr lang="en-US" sz="3200" dirty="0" smtClean="0"/>
              <a:t> </a:t>
            </a:r>
            <a:r>
              <a:rPr lang="en-US" sz="3200" dirty="0" err="1" smtClean="0"/>
              <a:t>Mandi</a:t>
            </a:r>
            <a:r>
              <a:rPr lang="en-US" sz="3200" dirty="0" smtClean="0"/>
              <a:t>, I would have told lies to myself. I did not want to give others the pleasure of talking at my back; winking and elbowing while introducing me and later enjoying telling the new acquaintance about my birthplace. Of course, accepting such truths is painful; but this pain is endurable. I have suffered humiliation as a child because my mother had put me in school.</a:t>
            </a:r>
            <a:endParaRPr lang="en-US" sz="3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i105.photobucket.com/albums/m237/owaism1971/IqbalHussain15.jpg"/>
          <p:cNvPicPr>
            <a:picLocks noChangeAspect="1" noChangeArrowheads="1"/>
          </p:cNvPicPr>
          <p:nvPr/>
        </p:nvPicPr>
        <p:blipFill>
          <a:blip r:embed="rId2" cstate="print"/>
          <a:srcRect/>
          <a:stretch>
            <a:fillRect/>
          </a:stretch>
        </p:blipFill>
        <p:spPr bwMode="auto">
          <a:xfrm>
            <a:off x="685800" y="1143000"/>
            <a:ext cx="7868455" cy="472440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uthmag.com/wp-content/uploads/2013/09/Iqbal-Hussain-The-Painter-of-Lost-Souls-8.jpg"/>
          <p:cNvPicPr>
            <a:picLocks noChangeAspect="1" noChangeArrowheads="1"/>
          </p:cNvPicPr>
          <p:nvPr/>
        </p:nvPicPr>
        <p:blipFill>
          <a:blip r:embed="rId2" cstate="print"/>
          <a:srcRect/>
          <a:stretch>
            <a:fillRect/>
          </a:stretch>
        </p:blipFill>
        <p:spPr bwMode="auto">
          <a:xfrm>
            <a:off x="965201" y="762000"/>
            <a:ext cx="7111999" cy="5333999"/>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077200" cy="5509200"/>
          </a:xfrm>
          <a:prstGeom prst="rect">
            <a:avLst/>
          </a:prstGeom>
        </p:spPr>
        <p:txBody>
          <a:bodyPr wrap="square">
            <a:spAutoFit/>
          </a:bodyPr>
          <a:lstStyle/>
          <a:p>
            <a:r>
              <a:rPr lang="en-US" sz="3200" dirty="0" smtClean="0"/>
              <a:t>Iqbal said “I tell you, if I am given a chance to live another life, I will choose for myself the same life, same birthplace, same mother and sister. Honestly speaking, residents of Shahi Mohallah are better people. There are no lies about them. They are not cheats.” With a little smile, Iqbal Hussain added, “Don`t you think these singers and dancers are more matter of fact people? They call a candy a candy and hemlock, a hemlock. They do not coat hemlock with sugar and give it a nice name.”</a:t>
            </a:r>
            <a:endParaRPr lang="en-US" sz="32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globalpost.com/sites/default/files/imagecache/gp3_full_article/photogallery/gallery_161345/Pakistan_01_01_09_Hilton_Lahore_Red_Light_District_05.jpg"/>
          <p:cNvPicPr>
            <a:picLocks noChangeAspect="1" noChangeArrowheads="1"/>
          </p:cNvPicPr>
          <p:nvPr/>
        </p:nvPicPr>
        <p:blipFill>
          <a:blip r:embed="rId2" cstate="print"/>
          <a:srcRect/>
          <a:stretch>
            <a:fillRect/>
          </a:stretch>
        </p:blipFill>
        <p:spPr bwMode="auto">
          <a:xfrm>
            <a:off x="783159" y="838200"/>
            <a:ext cx="7599641" cy="5105400"/>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2.bp.blogspot.com/_PqBCJCBRbQI/ScS-yWXWlwI/AAAAAAAACUw/_23U0fnGC5s/s640/IqbalHussain01.jpg"/>
          <p:cNvPicPr>
            <a:picLocks noChangeAspect="1" noChangeArrowheads="1"/>
          </p:cNvPicPr>
          <p:nvPr/>
        </p:nvPicPr>
        <p:blipFill>
          <a:blip r:embed="rId2" cstate="print"/>
          <a:srcRect/>
          <a:stretch>
            <a:fillRect/>
          </a:stretch>
        </p:blipFill>
        <p:spPr bwMode="auto">
          <a:xfrm>
            <a:off x="2174503" y="353781"/>
            <a:ext cx="4759697" cy="6047020"/>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458200" cy="5786199"/>
          </a:xfrm>
          <a:prstGeom prst="rect">
            <a:avLst/>
          </a:prstGeom>
        </p:spPr>
        <p:txBody>
          <a:bodyPr wrap="square">
            <a:spAutoFit/>
          </a:bodyPr>
          <a:lstStyle/>
          <a:p>
            <a:r>
              <a:rPr lang="en-US" sz="3200" b="1" dirty="0" smtClean="0"/>
              <a:t>Khalid Iqbal: The father of modern realism in landscape painting in Pakistan </a:t>
            </a:r>
            <a:r>
              <a:rPr lang="en-US" sz="3200" dirty="0" err="1" smtClean="0">
                <a:hlinkClick r:id="rId2"/>
              </a:rPr>
              <a:t>Nadeem</a:t>
            </a:r>
            <a:r>
              <a:rPr lang="en-US" sz="3200" dirty="0" smtClean="0">
                <a:hlinkClick r:id="rId2"/>
              </a:rPr>
              <a:t> Alam </a:t>
            </a:r>
            <a:endParaRPr lang="en-US" sz="3200" dirty="0" smtClean="0"/>
          </a:p>
          <a:p>
            <a:r>
              <a:rPr lang="en-US" sz="3200" dirty="0" smtClean="0"/>
              <a:t>Landscape painting has always been a popular and undisputedly, the most acceptable genre of visual arts among all and sundry in Pakistan. Owing to its natural and gifted beauty, the plains of Punjab have invariably attracted the onlookers, as well as the painters, to pay homage to the enriched colours, captivating light and in-depth perspectives of orange and red horizons of dawn and dusk.</a:t>
            </a:r>
          </a:p>
          <a:p>
            <a:endParaRPr lang="en-US" b="1"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evening evening landscape </a:t>
            </a:r>
            <a:endParaRPr lang="en-US" dirty="0"/>
          </a:p>
        </p:txBody>
      </p:sp>
      <p:pic>
        <p:nvPicPr>
          <p:cNvPr id="4" name="Content Placeholder 3" descr="i3.jpg"/>
          <p:cNvPicPr>
            <a:picLocks noGrp="1" noChangeAspect="1"/>
          </p:cNvPicPr>
          <p:nvPr>
            <p:ph idx="1"/>
          </p:nvPr>
        </p:nvPicPr>
        <p:blipFill>
          <a:blip r:embed="rId2" cstate="print"/>
          <a:stretch>
            <a:fillRect/>
          </a:stretch>
        </p:blipFill>
        <p:spPr>
          <a:xfrm>
            <a:off x="979468" y="1646237"/>
            <a:ext cx="7185064" cy="4525963"/>
          </a:xfr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4.jpg"/>
          <p:cNvPicPr>
            <a:picLocks noGrp="1" noChangeAspect="1"/>
          </p:cNvPicPr>
          <p:nvPr>
            <p:ph idx="1"/>
          </p:nvPr>
        </p:nvPicPr>
        <p:blipFill>
          <a:blip r:embed="rId2" cstate="print"/>
          <a:stretch>
            <a:fillRect/>
          </a:stretch>
        </p:blipFill>
        <p:spPr>
          <a:xfrm>
            <a:off x="2286000" y="176754"/>
            <a:ext cx="4884243" cy="6545892"/>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2.jpg"/>
          <p:cNvPicPr>
            <a:picLocks noGrp="1" noChangeAspect="1"/>
          </p:cNvPicPr>
          <p:nvPr>
            <p:ph idx="1"/>
          </p:nvPr>
        </p:nvPicPr>
        <p:blipFill>
          <a:blip r:embed="rId2" cstate="print"/>
          <a:stretch>
            <a:fillRect/>
          </a:stretch>
        </p:blipFill>
        <p:spPr>
          <a:xfrm>
            <a:off x="457200" y="1524000"/>
            <a:ext cx="8102537" cy="3159763"/>
          </a:xfr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1"/>
            <a:ext cx="8229600" cy="6001643"/>
          </a:xfrm>
          <a:prstGeom prst="rect">
            <a:avLst/>
          </a:prstGeom>
        </p:spPr>
        <p:txBody>
          <a:bodyPr wrap="square">
            <a:spAutoFit/>
          </a:bodyPr>
          <a:lstStyle/>
          <a:p>
            <a:r>
              <a:rPr lang="en-US" sz="3200" dirty="0" smtClean="0"/>
              <a:t>it was the company painters of the colonial era who brought the modern and realistic technique of landscape painting to the subcontinent preferably through the mediums of oil colour and </a:t>
            </a:r>
            <a:r>
              <a:rPr lang="en-US" sz="3200" dirty="0" err="1" smtClean="0"/>
              <a:t>watercolour</a:t>
            </a:r>
            <a:r>
              <a:rPr lang="en-US" sz="3200" dirty="0" smtClean="0"/>
              <a:t>. The realistic style owing to its capacity of imitating the naturalistic rendering of the seen-objects, received popularity and acceptance among the local artists and the genius of Allah </a:t>
            </a:r>
            <a:r>
              <a:rPr lang="en-US" sz="3200" dirty="0" err="1" smtClean="0"/>
              <a:t>Bakhsh</a:t>
            </a:r>
            <a:r>
              <a:rPr lang="en-US" sz="3200" dirty="0" smtClean="0"/>
              <a:t> responded to the depth and illusions created by the geometrically enhanced perspective, a new approach in for the regional painters and viewers.</a:t>
            </a:r>
            <a:endParaRPr lang="en-US" sz="32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5.jpg"/>
          <p:cNvPicPr>
            <a:picLocks noGrp="1" noChangeAspect="1"/>
          </p:cNvPicPr>
          <p:nvPr>
            <p:ph idx="1"/>
          </p:nvPr>
        </p:nvPicPr>
        <p:blipFill>
          <a:blip r:embed="rId2" cstate="print"/>
          <a:stretch>
            <a:fillRect/>
          </a:stretch>
        </p:blipFill>
        <p:spPr>
          <a:xfrm>
            <a:off x="491024" y="457200"/>
            <a:ext cx="8047404" cy="6137321"/>
          </a:xfr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229600" cy="6186309"/>
          </a:xfrm>
          <a:prstGeom prst="rect">
            <a:avLst/>
          </a:prstGeom>
        </p:spPr>
        <p:txBody>
          <a:bodyPr wrap="square">
            <a:spAutoFit/>
          </a:bodyPr>
          <a:lstStyle/>
          <a:p>
            <a:r>
              <a:rPr lang="en-US" sz="3600" dirty="0" smtClean="0"/>
              <a:t>In the subcontinent, with the commencement of academic art in the newly established art institutions, many Western techniques in the landscape painting were introduced in terms of medium and style. During this period, the cityscape painting established its stronghold; Anna Molka and Naseem </a:t>
            </a:r>
            <a:r>
              <a:rPr lang="en-US" sz="3600" dirty="0" err="1" smtClean="0"/>
              <a:t>Hafeez</a:t>
            </a:r>
            <a:r>
              <a:rPr lang="en-US" sz="3600" dirty="0" smtClean="0"/>
              <a:t> </a:t>
            </a:r>
            <a:r>
              <a:rPr lang="en-US" sz="3600" dirty="0" err="1" smtClean="0"/>
              <a:t>Qazi</a:t>
            </a:r>
            <a:r>
              <a:rPr lang="en-US" sz="3600" dirty="0" smtClean="0"/>
              <a:t> captured the architectural patterns and the street-culture of the Old-city Lahore.</a:t>
            </a:r>
            <a:endParaRPr lang="en-US" sz="36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6.jpg"/>
          <p:cNvPicPr>
            <a:picLocks noGrp="1" noChangeAspect="1"/>
          </p:cNvPicPr>
          <p:nvPr>
            <p:ph idx="1"/>
          </p:nvPr>
        </p:nvPicPr>
        <p:blipFill>
          <a:blip r:embed="rId2" cstate="print"/>
          <a:stretch>
            <a:fillRect/>
          </a:stretch>
        </p:blipFill>
        <p:spPr>
          <a:xfrm>
            <a:off x="514925" y="431994"/>
            <a:ext cx="8019475" cy="5854522"/>
          </a:xfr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7924800" cy="4524315"/>
          </a:xfrm>
          <a:prstGeom prst="rect">
            <a:avLst/>
          </a:prstGeom>
        </p:spPr>
        <p:txBody>
          <a:bodyPr wrap="square">
            <a:spAutoFit/>
          </a:bodyPr>
          <a:lstStyle/>
          <a:p>
            <a:r>
              <a:rPr lang="en-US" sz="3600" dirty="0" smtClean="0"/>
              <a:t>In this visual culture, a determined young painter, Khalid Iqbal came back to Lahore after studying at the Slade School of Arts, London under the scholarship and wisdom of Sir William </a:t>
            </a:r>
            <a:r>
              <a:rPr lang="en-US" sz="3600" dirty="0" err="1" smtClean="0"/>
              <a:t>Coldstream</a:t>
            </a:r>
            <a:r>
              <a:rPr lang="en-US" sz="3600" dirty="0" smtClean="0"/>
              <a:t>, who was a torchbearer of a relatively new visual idiom in the landscape painting in England;</a:t>
            </a:r>
            <a:endParaRPr lang="en-US" sz="36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7.jpg"/>
          <p:cNvPicPr>
            <a:picLocks noGrp="1" noChangeAspect="1"/>
          </p:cNvPicPr>
          <p:nvPr>
            <p:ph idx="1"/>
          </p:nvPr>
        </p:nvPicPr>
        <p:blipFill>
          <a:blip r:embed="rId2" cstate="print"/>
          <a:stretch>
            <a:fillRect/>
          </a:stretch>
        </p:blipFill>
        <p:spPr>
          <a:xfrm>
            <a:off x="838200" y="1143000"/>
            <a:ext cx="7574170" cy="4295419"/>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0"/>
            <a:ext cx="8686800" cy="6740307"/>
          </a:xfrm>
          <a:prstGeom prst="rect">
            <a:avLst/>
          </a:prstGeom>
        </p:spPr>
        <p:txBody>
          <a:bodyPr wrap="square">
            <a:spAutoFit/>
          </a:bodyPr>
          <a:lstStyle/>
          <a:p>
            <a:r>
              <a:rPr lang="en-US" sz="3600" dirty="0" smtClean="0"/>
              <a:t>Khalid Iqbal was born on 23rd June 1929 at </a:t>
            </a:r>
            <a:r>
              <a:rPr lang="en-US" sz="3600" dirty="0" err="1" smtClean="0"/>
              <a:t>Simla</a:t>
            </a:r>
            <a:r>
              <a:rPr lang="en-US" sz="3600" dirty="0" smtClean="0"/>
              <a:t>, Jammu &amp; Kashmir. In 1945, he did his O’ Level from St. Joseph’s Academy, </a:t>
            </a:r>
            <a:r>
              <a:rPr lang="en-US" sz="3600" dirty="0" err="1" smtClean="0"/>
              <a:t>Dheradun</a:t>
            </a:r>
            <a:r>
              <a:rPr lang="en-US" sz="3600" dirty="0" smtClean="0"/>
              <a:t>; the capital  of the state of </a:t>
            </a:r>
            <a:r>
              <a:rPr lang="en-US" sz="3600" dirty="0" err="1" smtClean="0"/>
              <a:t>Uttarakhand</a:t>
            </a:r>
            <a:r>
              <a:rPr lang="en-US" sz="3600" dirty="0" smtClean="0"/>
              <a:t> in the northern part of India, located at about 236 km north of Indian capital New Delhi. By 1948, he was taking Art lessons from Sheikh Ahmad; the husband of Anna Molka Ahmad. In 1949, Khalid did his BA from Forman Christian (FC) College Lahore and joined Atchison College Lahore as an Art Teacher.</a:t>
            </a:r>
            <a:endParaRPr lang="en-US" sz="36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05800" cy="4524315"/>
          </a:xfrm>
          <a:prstGeom prst="rect">
            <a:avLst/>
          </a:prstGeom>
        </p:spPr>
        <p:txBody>
          <a:bodyPr wrap="square">
            <a:spAutoFit/>
          </a:bodyPr>
          <a:lstStyle/>
          <a:p>
            <a:r>
              <a:rPr lang="en-US" sz="3600" dirty="0" smtClean="0"/>
              <a:t>In 1952, he did a diploma in French from the Oriental College Lahore and the same year he went on to study fine arts at the renowned Slade School of Arts, University of London, UK. From 1956 to 1965, he served the Fine Arts Department of the University of the Punjab as a senior lecturer. In 1965, </a:t>
            </a:r>
            <a:endParaRPr lang="en-US" sz="36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09600"/>
            <a:ext cx="7924800" cy="5509200"/>
          </a:xfrm>
          <a:prstGeom prst="rect">
            <a:avLst/>
          </a:prstGeom>
        </p:spPr>
        <p:txBody>
          <a:bodyPr wrap="square">
            <a:spAutoFit/>
          </a:bodyPr>
          <a:lstStyle/>
          <a:p>
            <a:r>
              <a:rPr lang="en-US" sz="3200" dirty="0" smtClean="0"/>
              <a:t>In 1965, he joined the National College of Arts as Associate Professor and Head of the Fine Arts Department, and after almost a decade in 1974, he was promoted as the acting Principal of the NCA. He served the NCA until his retirement in 1981. At NCA, he was </a:t>
            </a:r>
            <a:r>
              <a:rPr lang="en-US" sz="3200" dirty="0" err="1" smtClean="0"/>
              <a:t>honoured</a:t>
            </a:r>
            <a:r>
              <a:rPr lang="en-US" sz="3200" dirty="0" smtClean="0"/>
              <a:t> with the Chair of Professor Emeritus in 1993. Khalid Iqbal has been conferred upon the Quaid-e Azam Award in painting in 1977 and the President’s Medal for Pride of Performance in 1980. </a:t>
            </a:r>
            <a:r>
              <a:rPr lang="en-US" dirty="0" smtClean="0"/>
              <a:t>  </a:t>
            </a: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838200"/>
            <a:ext cx="8229600" cy="5078313"/>
          </a:xfrm>
          <a:prstGeom prst="rect">
            <a:avLst/>
          </a:prstGeom>
        </p:spPr>
        <p:txBody>
          <a:bodyPr wrap="square">
            <a:spAutoFit/>
          </a:bodyPr>
          <a:lstStyle/>
          <a:p>
            <a:r>
              <a:rPr lang="en-US" sz="3600" dirty="0" smtClean="0"/>
              <a:t>Khalid’s association with nature and vegetation can be traced back to his early childhood in </a:t>
            </a:r>
            <a:r>
              <a:rPr lang="en-US" sz="3600" dirty="0" err="1" smtClean="0"/>
              <a:t>Simla</a:t>
            </a:r>
            <a:r>
              <a:rPr lang="en-US" sz="3600" dirty="0" smtClean="0"/>
              <a:t> and then his academic years at </a:t>
            </a:r>
            <a:r>
              <a:rPr lang="en-US" sz="3600" dirty="0" err="1" smtClean="0"/>
              <a:t>Dheradun</a:t>
            </a:r>
            <a:r>
              <a:rPr lang="en-US" sz="3600" dirty="0" smtClean="0"/>
              <a:t>. Both locations were beautiful and matchless with the green-mountain backdrops of the Himalayas. In this perspective, it has remained an interesting fact that mostly in his painting career. </a:t>
            </a:r>
            <a:endParaRPr lang="en-US" sz="36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8001000" cy="5078313"/>
          </a:xfrm>
          <a:prstGeom prst="rect">
            <a:avLst/>
          </a:prstGeom>
        </p:spPr>
        <p:txBody>
          <a:bodyPr wrap="square">
            <a:spAutoFit/>
          </a:bodyPr>
          <a:lstStyle/>
          <a:p>
            <a:r>
              <a:rPr lang="en-US" sz="3600" dirty="0" smtClean="0"/>
              <a:t>Khalid has been painting the dusty and hazy plains of Punjab with subdued colours and refracting sunlight. Khalid’s main emphasis has always been on how nature appears at the painter, rather how the painter sees her. This became his basic approach towards landscape painting, which is titled as the Modern Realism.</a:t>
            </a:r>
            <a:endParaRPr lang="en-US" sz="36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1"/>
            <a:ext cx="8382000" cy="6001643"/>
          </a:xfrm>
          <a:prstGeom prst="rect">
            <a:avLst/>
          </a:prstGeom>
        </p:spPr>
        <p:txBody>
          <a:bodyPr wrap="square">
            <a:spAutoFit/>
          </a:bodyPr>
          <a:lstStyle/>
          <a:p>
            <a:r>
              <a:rPr lang="en-US" sz="3200" dirty="0" smtClean="0"/>
              <a:t>Modern Realism is based on the effect of light on the painter in terms of his or her perception of a particular spot where he or she stands to paint. Khalid Iqbal suggests that the observation and time-spending at the spot which the painter wants to paint, can help as well as affect the palette and the approach of the painter, even before he or she would commence the painting process. This theory inspired many of his students, especially </a:t>
            </a:r>
            <a:r>
              <a:rPr lang="en-US" sz="3200" dirty="0" err="1" smtClean="0"/>
              <a:t>Zulqarnain</a:t>
            </a:r>
            <a:r>
              <a:rPr lang="en-US" sz="3200" dirty="0" smtClean="0"/>
              <a:t> Haider, who very often, used to accompany his mentor at the same spot or place for painting landscapes.</a:t>
            </a:r>
            <a:endParaRPr lang="en-US" sz="32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458200" cy="4524315"/>
          </a:xfrm>
          <a:prstGeom prst="rect">
            <a:avLst/>
          </a:prstGeom>
        </p:spPr>
        <p:txBody>
          <a:bodyPr wrap="square">
            <a:spAutoFit/>
          </a:bodyPr>
          <a:lstStyle/>
          <a:p>
            <a:pPr>
              <a:buFont typeface="Arial" pitchFamily="34" charset="0"/>
              <a:buChar char="•"/>
            </a:pPr>
            <a:r>
              <a:rPr lang="en-US" sz="3600" dirty="0" smtClean="0"/>
              <a:t>SUMMERY OF LECTURE 13. unit. 2.</a:t>
            </a:r>
          </a:p>
          <a:p>
            <a:pPr>
              <a:buFont typeface="Arial" pitchFamily="34" charset="0"/>
              <a:buChar char="•"/>
            </a:pPr>
            <a:r>
              <a:rPr lang="en-US" sz="3600" dirty="0" smtClean="0"/>
              <a:t>Introduction to Realism.</a:t>
            </a:r>
          </a:p>
          <a:p>
            <a:pPr>
              <a:buFont typeface="Arial" pitchFamily="34" charset="0"/>
              <a:buChar char="•"/>
            </a:pPr>
            <a:r>
              <a:rPr lang="en-US" sz="3600" dirty="0" smtClean="0"/>
              <a:t> (Pakistani artists)</a:t>
            </a:r>
          </a:p>
          <a:p>
            <a:pPr>
              <a:buFont typeface="Arial" pitchFamily="34" charset="0"/>
              <a:buChar char="•"/>
            </a:pPr>
            <a:r>
              <a:rPr lang="en-US" sz="3600" dirty="0" smtClean="0"/>
              <a:t> Anna Molka Ahmad</a:t>
            </a:r>
          </a:p>
          <a:p>
            <a:pPr>
              <a:buFont typeface="Arial" pitchFamily="34" charset="0"/>
              <a:buChar char="•"/>
            </a:pPr>
            <a:r>
              <a:rPr lang="en-US" sz="3600" dirty="0" smtClean="0"/>
              <a:t>Ali Imam, </a:t>
            </a:r>
          </a:p>
          <a:p>
            <a:pPr>
              <a:buFont typeface="Arial" pitchFamily="34" charset="0"/>
              <a:buChar char="•"/>
            </a:pPr>
            <a:r>
              <a:rPr lang="en-US" sz="3600" dirty="0" smtClean="0"/>
              <a:t>Iqbal Hussain,</a:t>
            </a:r>
          </a:p>
          <a:p>
            <a:pPr>
              <a:buFont typeface="Arial" pitchFamily="34" charset="0"/>
              <a:buChar char="•"/>
            </a:pPr>
            <a:r>
              <a:rPr lang="en-US" sz="3600" dirty="0" smtClean="0"/>
              <a:t> Khalid Iqbal </a:t>
            </a:r>
          </a:p>
          <a:p>
            <a:endParaRPr lang="en-US" sz="3600"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614</TotalTime>
  <Words>3074</Words>
  <Application>Microsoft Office PowerPoint</Application>
  <PresentationFormat>On-screen Show (4:3)</PresentationFormat>
  <Paragraphs>71</Paragraphs>
  <Slides>71</Slides>
  <Notes>1</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Office Theme</vt:lpstr>
      <vt:lpstr>LECTURE. 13. UNIT. 2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Typical evening evening landscape </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13. UNIT. 2</dc:title>
  <dc:creator>Samina Saleem</dc:creator>
  <cp:lastModifiedBy>Administrator</cp:lastModifiedBy>
  <cp:revision>26</cp:revision>
  <dcterms:created xsi:type="dcterms:W3CDTF">2014-06-27T16:56:52Z</dcterms:created>
  <dcterms:modified xsi:type="dcterms:W3CDTF">2014-06-28T04:24:54Z</dcterms:modified>
</cp:coreProperties>
</file>