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307" r:id="rId2"/>
    <p:sldId id="308" r:id="rId3"/>
    <p:sldId id="274" r:id="rId4"/>
    <p:sldId id="275" r:id="rId5"/>
    <p:sldId id="276" r:id="rId6"/>
    <p:sldId id="277" r:id="rId7"/>
    <p:sldId id="257" r:id="rId8"/>
    <p:sldId id="258" r:id="rId9"/>
    <p:sldId id="259" r:id="rId10"/>
    <p:sldId id="260" r:id="rId11"/>
    <p:sldId id="261" r:id="rId12"/>
    <p:sldId id="262" r:id="rId13"/>
    <p:sldId id="263" r:id="rId14"/>
    <p:sldId id="264" r:id="rId15"/>
    <p:sldId id="265" r:id="rId16"/>
    <p:sldId id="266" r:id="rId17"/>
    <p:sldId id="305" r:id="rId18"/>
    <p:sldId id="270" r:id="rId19"/>
    <p:sldId id="256" r:id="rId20"/>
    <p:sldId id="286" r:id="rId21"/>
    <p:sldId id="287" r:id="rId22"/>
    <p:sldId id="306" r:id="rId23"/>
    <p:sldId id="288" r:id="rId24"/>
    <p:sldId id="289" r:id="rId25"/>
    <p:sldId id="290" r:id="rId26"/>
    <p:sldId id="291" r:id="rId27"/>
    <p:sldId id="292" r:id="rId28"/>
    <p:sldId id="293" r:id="rId29"/>
    <p:sldId id="294" r:id="rId30"/>
    <p:sldId id="295" r:id="rId31"/>
    <p:sldId id="296" r:id="rId32"/>
    <p:sldId id="297" r:id="rId33"/>
    <p:sldId id="298" r:id="rId34"/>
    <p:sldId id="267" r:id="rId35"/>
    <p:sldId id="278" r:id="rId36"/>
    <p:sldId id="268" r:id="rId37"/>
    <p:sldId id="269" r:id="rId38"/>
    <p:sldId id="299" r:id="rId39"/>
    <p:sldId id="300" r:id="rId40"/>
    <p:sldId id="301" r:id="rId41"/>
    <p:sldId id="302" r:id="rId42"/>
    <p:sldId id="303" r:id="rId43"/>
    <p:sldId id="304" r:id="rId44"/>
    <p:sldId id="271" r:id="rId45"/>
    <p:sldId id="272" r:id="rId46"/>
    <p:sldId id="273" r:id="rId47"/>
    <p:sldId id="279" r:id="rId48"/>
    <p:sldId id="280" r:id="rId49"/>
    <p:sldId id="281" r:id="rId50"/>
    <p:sldId id="282" r:id="rId51"/>
    <p:sldId id="283" r:id="rId52"/>
    <p:sldId id="284" r:id="rId53"/>
    <p:sldId id="309" r:id="rId54"/>
    <p:sldId id="310"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19273C-5A10-4561-8665-29A7A03082B4}" type="datetimeFigureOut">
              <a:rPr lang="en-US" smtClean="0"/>
              <a:pPr/>
              <a:t>6/27/2014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19EEFB-E8C1-4974-BB94-EBDD60B170B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719EEFB-E8C1-4974-BB94-EBDD60B170BF}" type="slidenum">
              <a:rPr lang="en-US" smtClean="0"/>
              <a:pPr/>
              <a:t>16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719EEFB-E8C1-4974-BB94-EBDD60B170BF}" type="slidenum">
              <a:rPr lang="en-US" smtClean="0"/>
              <a:pPr/>
              <a:t>23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719EEFB-E8C1-4974-BB94-EBDD60B170BF}" type="slidenum">
              <a:rPr lang="en-US" smtClean="0"/>
              <a:pPr/>
              <a:t>53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801FF6-D041-4CAD-B977-76B5FA67ECEF}"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47EF5-BE8D-49F1-88E8-D0950357C5E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801FF6-D041-4CAD-B977-76B5FA67ECEF}"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47EF5-BE8D-49F1-88E8-D0950357C5E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801FF6-D041-4CAD-B977-76B5FA67ECEF}"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47EF5-BE8D-49F1-88E8-D0950357C5E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801FF6-D041-4CAD-B977-76B5FA67ECEF}" type="datetimeFigureOut">
              <a:rPr lang="en-US" smtClean="0"/>
              <a:pPr/>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947EF5-BE8D-49F1-88E8-D0950357C5E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801FF6-D041-4CAD-B977-76B5FA67ECEF}" type="datetimeFigureOut">
              <a:rPr lang="en-US" smtClean="0"/>
              <a:pPr/>
              <a:t>6/27/2014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947EF5-BE8D-49F1-88E8-D0950357C5E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801FF6-D041-4CAD-B977-76B5FA67ECEF}" type="datetimeFigureOut">
              <a:rPr lang="en-US" smtClean="0"/>
              <a:pPr/>
              <a:t>6/27/2014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947EF5-BE8D-49F1-88E8-D0950357C5E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801FF6-D041-4CAD-B977-76B5FA67ECEF}" type="datetimeFigureOut">
              <a:rPr lang="en-US" smtClean="0"/>
              <a:pPr/>
              <a:t>6/27/2014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947EF5-BE8D-49F1-88E8-D0950357C5E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801FF6-D041-4CAD-B977-76B5FA67ECEF}" type="datetimeFigureOut">
              <a:rPr lang="en-US" smtClean="0"/>
              <a:pPr/>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947EF5-BE8D-49F1-88E8-D0950357C5E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801FF6-D041-4CAD-B977-76B5FA67ECEF}" type="datetimeFigureOut">
              <a:rPr lang="en-US" smtClean="0"/>
              <a:pPr/>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947EF5-BE8D-49F1-88E8-D0950357C5E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801FF6-D041-4CAD-B977-76B5FA67ECEF}"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47EF5-BE8D-49F1-88E8-D0950357C5E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801FF6-D041-4CAD-B977-76B5FA67ECEF}"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947EF5-BE8D-49F1-88E8-D0950357C5E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801FF6-D041-4CAD-B977-76B5FA67ECEF}" type="datetimeFigureOut">
              <a:rPr lang="en-US" smtClean="0"/>
              <a:pPr/>
              <a:t>6/27/2014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947EF5-BE8D-49F1-88E8-D0950357C5E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600"/>
            <a:ext cx="8839200" cy="6463308"/>
          </a:xfrm>
          <a:prstGeom prst="rect">
            <a:avLst/>
          </a:prstGeom>
        </p:spPr>
        <p:txBody>
          <a:bodyPr wrap="square">
            <a:spAutoFit/>
          </a:bodyPr>
          <a:lstStyle/>
          <a:p>
            <a:pPr>
              <a:buFont typeface="Arial" pitchFamily="34" charset="0"/>
              <a:buChar char="•"/>
            </a:pPr>
            <a:r>
              <a:rPr lang="en-US" sz="3600" dirty="0" smtClean="0">
                <a:solidFill>
                  <a:srgbClr val="C00000"/>
                </a:solidFill>
              </a:rPr>
              <a:t> </a:t>
            </a:r>
            <a:r>
              <a:rPr lang="en-US" sz="3600" b="1" dirty="0" smtClean="0">
                <a:solidFill>
                  <a:srgbClr val="C00000"/>
                </a:solidFill>
              </a:rPr>
              <a:t>LECTURE. 10. Unit. 2. PAKISTANI CALLIGRAPHERS</a:t>
            </a:r>
          </a:p>
          <a:p>
            <a:pPr>
              <a:buFont typeface="Arial" pitchFamily="34" charset="0"/>
              <a:buChar char="•"/>
            </a:pPr>
            <a:r>
              <a:rPr lang="en-US" sz="3600" dirty="0" smtClean="0">
                <a:solidFill>
                  <a:srgbClr val="C00000"/>
                </a:solidFill>
              </a:rPr>
              <a:t>SUMMERY OF LECTURE. 9. UNIT. 2</a:t>
            </a:r>
            <a:br>
              <a:rPr lang="en-US" sz="3600" dirty="0" smtClean="0">
                <a:solidFill>
                  <a:srgbClr val="C00000"/>
                </a:solidFill>
              </a:rPr>
            </a:br>
            <a:r>
              <a:rPr lang="en-US" sz="3600" dirty="0" smtClean="0"/>
              <a:t> Persian Artists and their Calligraphy</a:t>
            </a:r>
          </a:p>
          <a:p>
            <a:pPr>
              <a:buFont typeface="Arial" pitchFamily="34" charset="0"/>
              <a:buChar char="•"/>
            </a:pPr>
            <a:r>
              <a:rPr lang="en-US" sz="3600" b="1" dirty="0" smtClean="0">
                <a:solidFill>
                  <a:srgbClr val="C00000"/>
                </a:solidFill>
              </a:rPr>
              <a:t>Persian calligraphy</a:t>
            </a:r>
            <a:r>
              <a:rPr lang="en-US" sz="3600" dirty="0" smtClean="0">
                <a:solidFill>
                  <a:srgbClr val="C00000"/>
                </a:solidFill>
              </a:rPr>
              <a:t> : is the calligraphy of the Persian writing system. It is one of the most revered arts throughout Persian history.</a:t>
            </a:r>
          </a:p>
          <a:p>
            <a:pPr>
              <a:buFont typeface="Arial" pitchFamily="34" charset="0"/>
              <a:buChar char="•"/>
            </a:pPr>
            <a:r>
              <a:rPr lang="en-US" sz="3600" dirty="0" smtClean="0"/>
              <a:t>We discussed Six </a:t>
            </a:r>
            <a:r>
              <a:rPr lang="en-US" sz="3600" dirty="0" err="1" smtClean="0"/>
              <a:t>generes</a:t>
            </a:r>
            <a:r>
              <a:rPr lang="en-US" sz="3600" dirty="0" smtClean="0"/>
              <a:t> of Persian Calligraphy created by Ibn-</a:t>
            </a:r>
            <a:r>
              <a:rPr lang="en-US" sz="3600" dirty="0" err="1" smtClean="0"/>
              <a:t>i</a:t>
            </a:r>
            <a:r>
              <a:rPr lang="en-US" sz="3600" dirty="0" smtClean="0"/>
              <a:t>- </a:t>
            </a:r>
            <a:r>
              <a:rPr lang="en-US" sz="3600" dirty="0" err="1" smtClean="0"/>
              <a:t>Maqlah</a:t>
            </a:r>
            <a:r>
              <a:rPr lang="en-US" sz="3600" dirty="0" smtClean="0"/>
              <a:t> and his brother. namely "</a:t>
            </a:r>
            <a:r>
              <a:rPr lang="en-US" sz="3600" dirty="0" err="1" smtClean="0"/>
              <a:t>Tahqiq</a:t>
            </a:r>
            <a:r>
              <a:rPr lang="en-US" sz="3600" dirty="0" smtClean="0"/>
              <a:t>", "</a:t>
            </a:r>
            <a:r>
              <a:rPr lang="en-US" sz="3600" dirty="0" err="1" smtClean="0"/>
              <a:t>Reyhan</a:t>
            </a:r>
            <a:r>
              <a:rPr lang="en-US" sz="3600" dirty="0" smtClean="0"/>
              <a:t>", "Sols", "Naskh", "</a:t>
            </a:r>
            <a:r>
              <a:rPr lang="en-US" sz="3600" dirty="0" err="1" smtClean="0"/>
              <a:t>Toqi</a:t>
            </a:r>
            <a:r>
              <a:rPr lang="en-US" sz="3600" dirty="0" smtClean="0"/>
              <a:t>" and "</a:t>
            </a:r>
            <a:r>
              <a:rPr lang="en-US" sz="3600" dirty="0" err="1" smtClean="0"/>
              <a:t>Reqa</a:t>
            </a:r>
            <a:r>
              <a:rPr lang="en-US" sz="3600" dirty="0" smtClean="0"/>
              <a:t>".</a:t>
            </a:r>
          </a:p>
          <a:p>
            <a:pPr>
              <a:buFont typeface="Arial" pitchFamily="34" charset="0"/>
              <a:buChar char="•"/>
            </a:pPr>
            <a:r>
              <a:rPr lang="en-US"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85801"/>
            <a:ext cx="8610600" cy="7294305"/>
          </a:xfrm>
          <a:prstGeom prst="rect">
            <a:avLst/>
          </a:prstGeom>
        </p:spPr>
        <p:txBody>
          <a:bodyPr wrap="square">
            <a:spAutoFit/>
          </a:bodyPr>
          <a:lstStyle/>
          <a:p>
            <a:r>
              <a:rPr lang="en-US" sz="3600" b="1" dirty="0" smtClean="0"/>
              <a:t>Then we discussed </a:t>
            </a:r>
            <a:r>
              <a:rPr lang="en-US" sz="3600" b="1" dirty="0" err="1" smtClean="0"/>
              <a:t>Nastaleeq</a:t>
            </a:r>
            <a:r>
              <a:rPr lang="en-US" sz="3600" dirty="0" smtClean="0"/>
              <a:t>; Persian: (</a:t>
            </a:r>
            <a:r>
              <a:rPr lang="en-US" sz="3600" i="1" dirty="0" err="1" smtClean="0"/>
              <a:t>nastaʿlīq</a:t>
            </a:r>
            <a:r>
              <a:rPr lang="en-US" sz="3600" dirty="0" smtClean="0"/>
              <a:t>) is one of the main script styles used in writing the </a:t>
            </a:r>
            <a:r>
              <a:rPr lang="en-US" sz="3600" dirty="0" err="1" smtClean="0"/>
              <a:t>Perso</a:t>
            </a:r>
            <a:r>
              <a:rPr lang="en-US" sz="3600" dirty="0" smtClean="0"/>
              <a:t>-Arabic script, Then Cursive </a:t>
            </a:r>
            <a:r>
              <a:rPr lang="en-US" sz="3600" dirty="0" err="1" smtClean="0"/>
              <a:t>Nastaleeq</a:t>
            </a:r>
            <a:r>
              <a:rPr lang="en-US" sz="3600" dirty="0" smtClean="0"/>
              <a:t> was created. </a:t>
            </a:r>
            <a:r>
              <a:rPr lang="en-US" sz="3600" b="1" dirty="0" smtClean="0"/>
              <a:t>Modernist movement</a:t>
            </a:r>
          </a:p>
          <a:p>
            <a:r>
              <a:rPr lang="en-US" sz="3600" dirty="0" err="1" smtClean="0"/>
              <a:t>Zendeh</a:t>
            </a:r>
            <a:r>
              <a:rPr lang="en-US" sz="3600" dirty="0" smtClean="0"/>
              <a:t> </a:t>
            </a:r>
            <a:r>
              <a:rPr lang="en-US" sz="3600" dirty="0" err="1" smtClean="0"/>
              <a:t>Roudi</a:t>
            </a:r>
            <a:r>
              <a:rPr lang="en-US" sz="3600" dirty="0" smtClean="0"/>
              <a:t>, </a:t>
            </a:r>
            <a:r>
              <a:rPr lang="en-US" sz="3600" dirty="0" err="1" smtClean="0"/>
              <a:t>Jalil</a:t>
            </a:r>
            <a:r>
              <a:rPr lang="en-US" sz="3600" dirty="0" smtClean="0"/>
              <a:t> </a:t>
            </a:r>
            <a:r>
              <a:rPr lang="en-US" sz="3600" dirty="0" err="1" smtClean="0"/>
              <a:t>Rasouli</a:t>
            </a:r>
            <a:r>
              <a:rPr lang="en-US" sz="3600" dirty="0" smtClean="0"/>
              <a:t>, </a:t>
            </a:r>
            <a:r>
              <a:rPr lang="en-US" sz="3600" dirty="0" err="1" smtClean="0"/>
              <a:t>Parviz</a:t>
            </a:r>
            <a:r>
              <a:rPr lang="en-US" sz="3600" dirty="0" smtClean="0"/>
              <a:t> </a:t>
            </a:r>
            <a:r>
              <a:rPr lang="en-US" sz="3600" dirty="0" err="1" smtClean="0"/>
              <a:t>Tanavoli</a:t>
            </a:r>
            <a:r>
              <a:rPr lang="en-US" sz="3600" dirty="0" smtClean="0"/>
              <a:t>, and Masih </a:t>
            </a:r>
            <a:r>
              <a:rPr lang="en-US" sz="3600" dirty="0" err="1" smtClean="0"/>
              <a:t>Zad</a:t>
            </a:r>
            <a:r>
              <a:rPr lang="en-US" sz="3600" dirty="0" smtClean="0"/>
              <a:t> use Persian calligraphy and </a:t>
            </a:r>
            <a:r>
              <a:rPr lang="en-US" sz="3600" dirty="0" err="1" smtClean="0"/>
              <a:t>Rumi</a:t>
            </a:r>
            <a:r>
              <a:rPr lang="en-US" sz="3600" dirty="0" smtClean="0"/>
              <a:t> poetry in dress designing.</a:t>
            </a:r>
          </a:p>
          <a:p>
            <a:r>
              <a:rPr lang="en-US" sz="3600" dirty="0" smtClean="0"/>
              <a:t>We did a detailed study of prominent Iranian Calligraphers.</a:t>
            </a:r>
          </a:p>
          <a:p>
            <a:endParaRPr lang="en-US" sz="3600" dirty="0" smtClean="0"/>
          </a:p>
          <a:p>
            <a:endParaRPr lang="en-US" sz="3600" dirty="0" smtClean="0"/>
          </a:p>
          <a:p>
            <a:endParaRPr lang="en-US"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001000" cy="6001643"/>
          </a:xfrm>
          <a:prstGeom prst="rect">
            <a:avLst/>
          </a:prstGeom>
        </p:spPr>
        <p:txBody>
          <a:bodyPr wrap="square">
            <a:spAutoFit/>
          </a:bodyPr>
          <a:lstStyle/>
          <a:p>
            <a:r>
              <a:rPr lang="en-US" sz="3200" b="1" dirty="0" smtClean="0"/>
              <a:t>PAKISTANI CALLIGRAPHERS:</a:t>
            </a:r>
            <a:r>
              <a:rPr lang="en-US" sz="3200" dirty="0" smtClean="0"/>
              <a:t/>
            </a:r>
            <a:br>
              <a:rPr lang="en-US" sz="3200" dirty="0" smtClean="0"/>
            </a:br>
            <a:r>
              <a:rPr lang="en-US" sz="3200" dirty="0" smtClean="0"/>
              <a:t>The Quran is written in Arabic, and the language’s flowing script is not just a way of writing, but also a form of art. Calligraphy grew in part because of religious restrictions on representational art and Muslim’s love of arabesque, the flowing repetition of multiplying and interlaced patterns, which represents the infinite. When created in calligraphy, a simple word or proverb can become an intricate, abstract design so complex as to be almost unreadable.</a:t>
            </a: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7924800" cy="4524315"/>
          </a:xfrm>
          <a:prstGeom prst="rect">
            <a:avLst/>
          </a:prstGeom>
        </p:spPr>
        <p:txBody>
          <a:bodyPr wrap="square">
            <a:spAutoFit/>
          </a:bodyPr>
          <a:lstStyle/>
          <a:p>
            <a:r>
              <a:rPr lang="en-US" sz="3600" dirty="0" smtClean="0"/>
              <a:t>The traditional instrument of the Arabic calligrapher is a reed pen called the </a:t>
            </a:r>
            <a:r>
              <a:rPr lang="en-US" sz="3600" dirty="0" err="1" smtClean="0"/>
              <a:t>qalam</a:t>
            </a:r>
            <a:r>
              <a:rPr lang="en-US" sz="3600" dirty="0" smtClean="0"/>
              <a:t>, which is used by dipping into a variety of colored inks. Some calligraphers weave together letterforms or separate words using different colors; in some cases, gold or silver leaf is applied.</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8077200" cy="4524315"/>
          </a:xfrm>
          <a:prstGeom prst="rect">
            <a:avLst/>
          </a:prstGeom>
        </p:spPr>
        <p:txBody>
          <a:bodyPr wrap="square">
            <a:spAutoFit/>
          </a:bodyPr>
          <a:lstStyle/>
          <a:p>
            <a:r>
              <a:rPr lang="en-US" sz="3600" dirty="0" smtClean="0"/>
              <a:t>Calligraphy is often pen and ink on paper, but it can also be woven into painting, carvings, and other two- and three-dimensional works. Modern artists continue to experiment with new materials and techniques, but they all revolve around love and reverence for the written word.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153400" cy="6186309"/>
          </a:xfrm>
          <a:prstGeom prst="rect">
            <a:avLst/>
          </a:prstGeom>
        </p:spPr>
        <p:txBody>
          <a:bodyPr wrap="square">
            <a:spAutoFit/>
          </a:bodyPr>
          <a:lstStyle/>
          <a:p>
            <a:r>
              <a:rPr lang="en-US" sz="3600" dirty="0" smtClean="0"/>
              <a:t>Throughout Pakistan’s history, government and businesses have often hired artists to paint calligraphic murals for buildings. Usually the source material is Islamic literature, but sometimes it is secular poetry. By the 1970s, Calligraphy was so popular nearly every artist in Pakistan had worked in the art form. While Calligraphy’s popularity has declined since the 1980s, it continues to have a central role in Islamic culture and Pakistani visual arts.</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7924800" cy="5078313"/>
          </a:xfrm>
          <a:prstGeom prst="rect">
            <a:avLst/>
          </a:prstGeom>
        </p:spPr>
        <p:txBody>
          <a:bodyPr wrap="square">
            <a:spAutoFit/>
          </a:bodyPr>
          <a:lstStyle/>
          <a:p>
            <a:r>
              <a:rPr lang="en-US" sz="3600" b="1" dirty="0" smtClean="0"/>
              <a:t>Calligraphy In Pakistan</a:t>
            </a:r>
            <a:endParaRPr lang="en-US" sz="3600" dirty="0" smtClean="0"/>
          </a:p>
          <a:p>
            <a:r>
              <a:rPr lang="en-US" sz="3600" dirty="0" smtClean="0"/>
              <a:t>Islam and, through it, calligraphy came to the sub-continent through the conquest of Sindh by Mohammad Bin </a:t>
            </a:r>
            <a:r>
              <a:rPr lang="en-US" sz="3600" dirty="0" err="1" smtClean="0"/>
              <a:t>Qasim</a:t>
            </a:r>
            <a:r>
              <a:rPr lang="en-US" sz="3600" dirty="0" smtClean="0"/>
              <a:t> in 712 AD, and reached its peak during the reign of the Mughal emperors. The Taj </a:t>
            </a:r>
            <a:r>
              <a:rPr lang="en-US" sz="3600" dirty="0" err="1" smtClean="0"/>
              <a:t>Mahal</a:t>
            </a:r>
            <a:r>
              <a:rPr lang="en-US" sz="3600" dirty="0" smtClean="0"/>
              <a:t>, an Indian icon built by Mughal king Shah Jehan, is one testament to the beauty of Islamic art. </a:t>
            </a:r>
            <a:endParaRPr lang="en-US" sz="3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1"/>
            <a:ext cx="8382000" cy="3970318"/>
          </a:xfrm>
          <a:prstGeom prst="rect">
            <a:avLst/>
          </a:prstGeom>
        </p:spPr>
        <p:txBody>
          <a:bodyPr wrap="square">
            <a:spAutoFit/>
          </a:bodyPr>
          <a:lstStyle/>
          <a:p>
            <a:r>
              <a:rPr lang="en-US" sz="3600" dirty="0" smtClean="0"/>
              <a:t>It is adorned with many passages of the Quran that relate to Paradise, thereby making the entire complex a metaphor for the heavens. In the area which now comprises Pakistan, Lahore undoubtedly has held the title of being the center of calligraphy in Pakistan.</a:t>
            </a:r>
            <a:endParaRPr lang="en-US"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153400" cy="5078313"/>
          </a:xfrm>
          <a:prstGeom prst="rect">
            <a:avLst/>
          </a:prstGeom>
        </p:spPr>
        <p:txBody>
          <a:bodyPr wrap="square">
            <a:spAutoFit/>
          </a:bodyPr>
          <a:lstStyle/>
          <a:p>
            <a:r>
              <a:rPr lang="en-US" sz="3600" dirty="0" smtClean="0"/>
              <a:t>According to </a:t>
            </a:r>
            <a:r>
              <a:rPr lang="en-US" sz="3600" dirty="0" err="1" smtClean="0"/>
              <a:t>Mrs</a:t>
            </a:r>
            <a:r>
              <a:rPr lang="en-US" sz="3600" dirty="0" smtClean="0"/>
              <a:t> </a:t>
            </a:r>
            <a:r>
              <a:rPr lang="en-US" sz="3600" dirty="0" err="1" smtClean="0"/>
              <a:t>Wahida</a:t>
            </a:r>
            <a:r>
              <a:rPr lang="en-US" sz="3600" dirty="0" smtClean="0"/>
              <a:t> Mansoor, a professor at the Indus Valley School of Art &amp; Architecture, “Relative to western cultures, the east has always been about Naturalism, shunning the synthetic for what is sustainable and in harmony with nature. This art is a testament to that fact. All materials from the reed pen to the dyes used are environment-friendly</a:t>
            </a: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1"/>
            <a:ext cx="7848600" cy="3970318"/>
          </a:xfrm>
          <a:prstGeom prst="rect">
            <a:avLst/>
          </a:prstGeom>
        </p:spPr>
        <p:txBody>
          <a:bodyPr wrap="square">
            <a:spAutoFit/>
          </a:bodyPr>
          <a:lstStyle/>
          <a:p>
            <a:r>
              <a:rPr lang="en-US" sz="3600" dirty="0" smtClean="0"/>
              <a:t>There is also an air of divinity in this art, </a:t>
            </a:r>
            <a:r>
              <a:rPr lang="en-US" sz="3600" dirty="0" err="1" smtClean="0"/>
              <a:t>e.g</a:t>
            </a:r>
            <a:r>
              <a:rPr lang="en-US" sz="3600" dirty="0" smtClean="0"/>
              <a:t> </a:t>
            </a:r>
            <a:r>
              <a:rPr lang="en-US" sz="3600" dirty="0" smtClean="0"/>
              <a:t>with its power to preserve knowledge and extend thought over time and space, ink is compared to the water of life that gives immortality, while human beings are likened to so many pens in Allah’s hand.”</a:t>
            </a:r>
            <a:endParaRPr lang="en-US"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533400"/>
            <a:ext cx="7848600" cy="5078313"/>
          </a:xfrm>
          <a:prstGeom prst="rect">
            <a:avLst/>
          </a:prstGeom>
        </p:spPr>
        <p:txBody>
          <a:bodyPr wrap="square">
            <a:spAutoFit/>
          </a:bodyPr>
          <a:lstStyle/>
          <a:p>
            <a:r>
              <a:rPr lang="en-US" sz="3600" dirty="0" smtClean="0"/>
              <a:t>Black has traditionally been the basic ink, however the range of colors used by calligraphers are extremely rich and varied. The colors which include gold, silver, blue, green, orange, violet, yellow, etc, have always been prepared from vegetable and mineral resources. Most inks are based on soot or lamp black mixed with water and gum Arabic</a:t>
            </a:r>
            <a:r>
              <a:rPr lang="en-US"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229600" cy="5632311"/>
          </a:xfrm>
          <a:prstGeom prst="rect">
            <a:avLst/>
          </a:prstGeom>
        </p:spPr>
        <p:txBody>
          <a:bodyPr wrap="square">
            <a:spAutoFit/>
          </a:bodyPr>
          <a:lstStyle/>
          <a:p>
            <a:r>
              <a:rPr lang="en-US" sz="3600" dirty="0" smtClean="0"/>
              <a:t>However other ingredients used are tea, </a:t>
            </a:r>
            <a:r>
              <a:rPr lang="en-US" sz="3600" i="1" dirty="0" err="1" smtClean="0"/>
              <a:t>haldi</a:t>
            </a:r>
            <a:r>
              <a:rPr lang="en-US" sz="3600" dirty="0" smtClean="0"/>
              <a:t>, </a:t>
            </a:r>
            <a:r>
              <a:rPr lang="en-US" sz="3600" i="1" dirty="0" smtClean="0"/>
              <a:t>henna</a:t>
            </a:r>
            <a:r>
              <a:rPr lang="en-US" sz="3600" dirty="0" smtClean="0"/>
              <a:t>, pomegranate, beetroot, and even coffee. The final stage of the preparation involves straining the ink through silk. Also, the ink might be perfumed if desired.</a:t>
            </a:r>
          </a:p>
          <a:p>
            <a:r>
              <a:rPr lang="en-US" sz="3600" dirty="0" smtClean="0"/>
              <a:t>This art is unique in a lot of other manners as well, right down to the margins. According to Mr Rashid </a:t>
            </a:r>
            <a:r>
              <a:rPr lang="en-US" sz="3600" dirty="0" err="1" smtClean="0"/>
              <a:t>Arshed</a:t>
            </a:r>
            <a:r>
              <a:rPr lang="en-US" sz="3600" dirty="0" smtClean="0"/>
              <a:t>, Head of Fine Arts Department at Indus Valley,</a:t>
            </a: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153400" cy="5632311"/>
          </a:xfrm>
          <a:prstGeom prst="rect">
            <a:avLst/>
          </a:prstGeom>
        </p:spPr>
        <p:txBody>
          <a:bodyPr wrap="square">
            <a:spAutoFit/>
          </a:bodyPr>
          <a:lstStyle/>
          <a:p>
            <a:r>
              <a:rPr lang="en-US" sz="3600" dirty="0" smtClean="0"/>
              <a:t>Unlike other arts, the margin is used differently in Calligraphy. It may include alongside the actual text a parallel text; or marginal motifs maybe transplanted into the text; or the reader’s attention maybe diverted by making the margin easy to read and the text very difficult. Or the margin may rob the text of its central position by framing it with script on all sides.”</a:t>
            </a:r>
            <a:endParaRPr lang="en-US"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09600"/>
            <a:ext cx="8077200" cy="5078313"/>
          </a:xfrm>
          <a:prstGeom prst="rect">
            <a:avLst/>
          </a:prstGeom>
        </p:spPr>
        <p:txBody>
          <a:bodyPr wrap="square">
            <a:spAutoFit/>
          </a:bodyPr>
          <a:lstStyle/>
          <a:p>
            <a:r>
              <a:rPr lang="en-US" sz="3600" dirty="0" smtClean="0"/>
              <a:t>In Pakistani calligraphy, the names of Allah or Muhammad (PBUH), the </a:t>
            </a:r>
            <a:r>
              <a:rPr lang="en-US" sz="3600" i="1" dirty="0" err="1" smtClean="0"/>
              <a:t>Kalima</a:t>
            </a:r>
            <a:r>
              <a:rPr lang="en-US" sz="3600" dirty="0" smtClean="0"/>
              <a:t>, “</a:t>
            </a:r>
            <a:r>
              <a:rPr lang="en-US" sz="3600" i="1" dirty="0" smtClean="0"/>
              <a:t>La </a:t>
            </a:r>
            <a:r>
              <a:rPr lang="en-US" sz="3600" i="1" dirty="0" err="1" smtClean="0"/>
              <a:t>Ilah</a:t>
            </a:r>
            <a:r>
              <a:rPr lang="en-US" sz="3600" i="1" dirty="0" smtClean="0"/>
              <a:t> Ha </a:t>
            </a:r>
            <a:r>
              <a:rPr lang="en-US" sz="3600" i="1" dirty="0" err="1" smtClean="0"/>
              <a:t>Illalah</a:t>
            </a:r>
            <a:r>
              <a:rPr lang="en-US" sz="3600" i="1" dirty="0" smtClean="0"/>
              <a:t>, </a:t>
            </a:r>
            <a:r>
              <a:rPr lang="en-US" sz="3600" i="1" dirty="0" err="1" smtClean="0"/>
              <a:t>Muhammadar</a:t>
            </a:r>
            <a:r>
              <a:rPr lang="en-US" sz="3600" i="1" dirty="0" smtClean="0"/>
              <a:t> </a:t>
            </a:r>
            <a:r>
              <a:rPr lang="en-US" sz="3600" i="1" dirty="0" err="1" smtClean="0"/>
              <a:t>Rasullulah</a:t>
            </a:r>
            <a:r>
              <a:rPr lang="en-US" sz="3600" dirty="0" smtClean="0"/>
              <a:t>” (I Swear That There Is No God But Allah And Mohammad Is His Messenger), and “</a:t>
            </a:r>
            <a:r>
              <a:rPr lang="en-US" sz="3600" i="1" dirty="0" err="1" smtClean="0"/>
              <a:t>Bis</a:t>
            </a:r>
            <a:r>
              <a:rPr lang="en-US" sz="3600" i="1" dirty="0" smtClean="0"/>
              <a:t> </a:t>
            </a:r>
            <a:r>
              <a:rPr lang="en-US" sz="3600" i="1" dirty="0" err="1" smtClean="0"/>
              <a:t>Millah</a:t>
            </a:r>
            <a:r>
              <a:rPr lang="en-US" sz="3600" i="1" dirty="0" smtClean="0"/>
              <a:t> </a:t>
            </a:r>
            <a:r>
              <a:rPr lang="en-US" sz="3600" i="1" dirty="0" err="1" smtClean="0"/>
              <a:t>Ar</a:t>
            </a:r>
            <a:r>
              <a:rPr lang="en-US" sz="3600" i="1" dirty="0" smtClean="0"/>
              <a:t>-Rahman </a:t>
            </a:r>
            <a:r>
              <a:rPr lang="en-US" sz="3600" i="1" dirty="0" err="1" smtClean="0"/>
              <a:t>Ar</a:t>
            </a:r>
            <a:r>
              <a:rPr lang="en-US" sz="3600" i="1" dirty="0" smtClean="0"/>
              <a:t> </a:t>
            </a:r>
            <a:r>
              <a:rPr lang="en-US" sz="3600" i="1" dirty="0" err="1" smtClean="0"/>
              <a:t>Raheem</a:t>
            </a:r>
            <a:r>
              <a:rPr lang="en-US" sz="3600" dirty="0" smtClean="0"/>
              <a:t>” (I Start With The Name Of Allah, The Beneficial &amp; The Merciful) recur like a leitmotif. </a:t>
            </a:r>
            <a:endParaRPr lang="en-US" sz="3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85800"/>
            <a:ext cx="8001000" cy="5016758"/>
          </a:xfrm>
          <a:prstGeom prst="rect">
            <a:avLst/>
          </a:prstGeom>
        </p:spPr>
        <p:txBody>
          <a:bodyPr wrap="square">
            <a:spAutoFit/>
          </a:bodyPr>
          <a:lstStyle/>
          <a:p>
            <a:r>
              <a:rPr lang="en-US" sz="3200" dirty="0" smtClean="0"/>
              <a:t>They are drawn in green, blue, or red ink, or in any other chromatic scale likely to seize the attention, as if the calligrapher is trying to induce a mystical trance. Contrasting touches, the colors of diacritical signs and vowels, words or phrases given special emphasis by the calligrapher, all evoke the divine presence.</a:t>
            </a:r>
          </a:p>
          <a:p>
            <a:r>
              <a:rPr lang="en-US" sz="3200" dirty="0" err="1" smtClean="0"/>
              <a:t>Usman</a:t>
            </a:r>
            <a:r>
              <a:rPr lang="en-US" sz="3200" dirty="0" smtClean="0"/>
              <a:t> </a:t>
            </a:r>
            <a:r>
              <a:rPr lang="en-US" sz="3200" dirty="0" err="1" smtClean="0"/>
              <a:t>Ghouri</a:t>
            </a:r>
            <a:r>
              <a:rPr lang="en-US" sz="3200" dirty="0" smtClean="0"/>
              <a:t>, an upcoming calligrapher, puts it succinctly: “When I calligraphy, I actually feel closer to Allah.”</a:t>
            </a:r>
            <a:endParaRPr lang="en-US"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descr="data:image/jpeg;base64,/9j/4AAQSkZJRgABAQAAAQABAAD/2wCEAAkGBxMSEhUUEhQWFRUXFBQVFBQXFhUVFBcUFRQWFxQVFxUYHCggGB4lHRQWITIhJSkrLi4uFyA2ODMsNygtLisBCgoKDg0OGxAQGywmICYtLCwvLCwsLCwsLCwsNCwsLCw0LCwsLCwsLC8sLCwvLCwsLCwsLCwsLCwsLCwsLCwsLP/AABEIAScAqwMBIgACEQEDEQH/xAAbAAABBQEBAAAAAAAAAAAAAAACAQMEBQYAB//EADoQAAIBBAEDAwIFAwIEBgMAAAECAwAEERIhBRMxBiJBMlEUI2FxgQdCkSRSFTOhsUNicnOCwTRTY//EABkBAAMBAQEAAAAAAAAAAAAAAAABAgMEBf/EACcRAAICAQMDBAIDAAAAAAAAAAABAhEhEjFBUWHwAyJxkYGxQsHx/9oADAMBAAIRAxEAPwDXBKMLRAUYFeJR6VgAUuKcArsUaQsbEdEsdOBaICnpFYISuZKcpDRQWMlKArT+KTWnQEYpSFaa6dd90zDOe3M0ePthEP8A95/mphWnRJGKUJSpJWhKU6AjlKDSpRWgK0hEfWhK1IK0OtUJkcrTbCpRFAUoAistBrUpkoClUIt9aJVoyKUCsTU4CuFFilC0wBotaXFcBQBwWkC0QWi1oAZK0hFPYoGWmJnk/VGvYeqXK2eS76yajUqysqjZlbjAJ8+RXplpGVjRWYswRQzHyzADLH9zWV9e2UkTxdQtxmSDiVefdCc5zj4GTn7A5+K0fSOoR3MSzRHKsP5Vv7lb7EHitZO0mIlmgJotKTWoEAaA05pXFKAGTQ08VoGFAhvFCacxQ4pgNNQ06RTZSqJLgilFFS61gbHAVR+pLyVQFgDljyxVWbC8gDgcEnPOR9NXuKg9Su44yplYqpyMBWIZhyBlVODxkcjPP2oexUd9rIVpPKYdJCySsGCs2A2M8sFHIwGA558c/NNWlu7IJDesyhfrUAJ7WI2JYkHxzn7VV9QJkkAPaYIu0Uep27Mqg+1CSTJ7eScjx4yatfT8TAvgMV/KGcgLscs+I/CY25+Trzjis9SctJrWlY8+x3rfVGibCsuO3kny4Zn0XXLYydjgHj2mo3RusnGHYELGwXYfmsYmZWBIYqzALkgfeluOlSSFi/b33UO8aBmeE7KwZDjOAyn3ZwBxt4ooY/wrOO08g4/NWPUIgVQEHGMcMSRgZ/nB7tV8BUdNefYUlzKYdrcySHur9ZUlo9QSE/8AKchck58/vVhZ9PVWMnv2bnVm4TPlQqkqP+tJ0fpvaMh5wXIRdiQI+CPbnAPkD9Mfciq31H1VztbQgrK3DScMIodQWmwvOedVU8558YzpBdSJO3UQW6v3mmjCssS7KJhg7hfbPqpB+gspzyCM1jgw6fLtGztYXWSGjYgoQSNkZfkY/wDkv3xW5gtFi/LgIDQRlEWQHULIEKt7eWBMTc+Sdqol6jb3jSxLOtwszr242PbWJUAMgj9mxkAy4+COOMEnaOxFpPsW6vKGhCEvFjLTHB7isONWyTgbE+Pjimh1JYxMO4cruxaU7AZYiPCqeVJPHyapvTty1pKbGc5jbP4eQEge7OFVgeA3OOeGyPmrK1he2Gva7jyGUtgghlUjTjzrhjweASfOec2qLaXP+9yubrE4ZmyhYqF1IzECqbgBdttuWBPj/GKvpSJgirM6koG2j4Dj/wBWMefKqQfvUCPoIOhLOMuzFHWMosQfftHB8eBwT58Y8TulpIEAPbZSfYIyoVV1YZ8DIJ4x8ZPJpQUlhsPU07oiRIYpCxumftr743OPYwPubJx5xzjjGPk5h9UN4s26K5QH2IGUqQAvDc/PPkHH+Kp5LfYMrnkAq5k92rbYw0gGSxABGfH74q7supoEVpnJeQflukZZtQ5RQSoIZgfuoHPGeTTTsjTeavzsX8JyoPIyAcHOfHg55paNM4GfsPPn/FIRWhiNEUOKcIoSKGIs8ilDim6UCsjUeD1Udd6oIyqaBy2NcnjO3+39ACc/GKtNRVT1+3DhQugkY6qTgOFP1lSfqAyPbilO6wOCuSGrSU3WweEIqycyB9XYq2BgAZI1GpbI+cfYNW96XnSJR20UysyBtS7AkZbXwNucZ/j7ELOLMKo6LEhkQKHKs0qcAAqQcjDlv/SKmX7t23ZVIl7eCEyXDEYUoAORtryR4FLS8eWbOSvH47Fb6gm90bhSpY67g6SZG/AH3ABxnztkfNWPQ452CvJKTHjKrgbEc67vjJxnOMnJ/wAUz6fnlkaQOcqjDGfqVv8Aa2VBDcZOfhl8807f9YUSxx7PGGl7Zcx+xnBBCbupUq2rIcc5Ix96UIW9SsmcpR9joXrH4yXi0eNByrlwd8g/UhAIII+cDxVf6ehaKN8q2zgkTJmUSlnA3YMNgVJ5B4wSfviLJ6ZtQpkTuIFRpHZGQvHjnULoT8OP/hR2l1PbmMXErSwe2QSEdu4hByqi5j/uiJOC3wRzx40UbYm6VIas7O4ga7nYRvcurt20kZkjjVGaELFjJ3k3zyPqOOc1A9Oeu4biZIxDKkj5XtARGFXUO7OG4bY4xyPt45oX6tP0+6eC6J/CTSM1vP8AV2SW2VWP+0Hyp8Dxxmo/qXoFwk631sIluwXc26N3e5GvtMqKVUsdXwwA+QQc+elRX8vwYNvgs5zb3sLpF24VgRTGrAwyxOSdhIhACIcLhgTzn7VbdMv2nhUMWSUHR5MLgTI2pUgnyw5xjw3nOKrOi+oI+oK0p0ilgQFkcYKnJ3JkJ90LAakEcefIBqL1+QA3aJ83nTX4+GkaHJ4/9oH+az0XKinOojnWY5g4Vy0nuTDY1jySAgxwNsjHH8+c1cdW4gOgKtEiMChbVDkbAMMbAanP6fHxVogJUgNs6kjJAX3gZXIHHhh/BrNdHkndi0uxXWVHLn8tPdswZD5xhkzgDj5rFR0/k1TcsvjglWK/iAJWiAljfIbbVXYADY4GfhfaV4IGDUCf1FIH90Ke1sEZBwWHBDDxk/3c/P3qz6okbw5LIgGvZkOcLJk/Uw4wSFHP/fFRb+2icrKro3aZYpiW9uuFYknGGIz+nk58Yqs1gnDXmC+tpd0Vv9yq3kHyAfI8/vRGlVcAAY8fHj+K41ZgNk0JNOEUBoGTlpxTTeKJRWZY5mqrrgYKzLhSEOJMK7gjJ0ClSSGH2PkDirMCqjq3TmlljI4CgMSDhxhv7MDPPgnI4+1DZUdzLxMdtk3DeV1jDOpyvvAwX4WRyd8Bj44IrSQ3Krcsixu0hCo0nt7brqCXfAAVh4IA+R/D/cbvDWA5aOPuufaQOcIST7ipOeM42NOQWhiMrrh5JGLKhITJHGNvkY15IzwKiMNJtKaaz+w7m8CukSugkc74YZ7iIQJggUjL4x98ZHBxWb6nZLdflPFJxDJIsrxuEAwgjdHxtHLgjK4zmM5XkE1XqG2ju4Ukndo0W9uQJV/8KN5WijkJIxjuRpkZHDZ+M0Eh6r07Bk/11shD5BJdAvhs/WPPzuuPtXUo9Hk50+pN9M9SDM1rdMbe7DbNLHqpulj2TJYAhm9pBHOdc+QQNCOrQI0FuZwzTLum6A7wtnCEgALnPHH9uMVUXfSLfqNrCUOp9z21yD7xJ9bbAcgl+4So8FCRWY6XC9z1QQ9UAEq2rRoQdTI6uTHIpHBbV3PHBK+M5FLSpW+Q1V8G5urCE2zq8DTJI6R+1QspUNpEzFypBjzqGJz7c/NZez9Rt0qQ2l1tLCBi3uEALrGSQFx84KEY8gr4IwBJuLlWlWO8uZY5IUYKEm7Nvdoc6OzeAxwQefPGeDS2nU4bjqUdtGRPCLWVJWbV1dmdZDnA1cjUDb5LHzyacarI5JoidM69az9UthbIzFopY7id1CGUdosCyAAHmMEtgeftVh6TmW4N9csEMMl2gBdtVWOADSQE/IwjDxz81H9WJD0+0bsW8cN1c7QJ2su2rNhirEA/Tjgf3MP3qq6j6C2tYNphCkEUv4rYO+JFcl2SMcHHuGeOAvmr9r7EW88m/ezjSVZXL7KvErSKiSFtlCsgIDMAcAlfDDmjvpW7WxibDL+ZFsodVIO2CuQSM84OPkGsHZQw38wWOaQrHDAjOY/fIR7DIBn2jhMk+NvFabp3W1a7VNhieAyINgeYmwHIwCpdDyp8drH7403aLaSp/ZGvnLwRtErKoEmY190cZjyVZyAeQQvnI88cUx0FW7nk6asT7fy5QCFVXl11wDnkDOBj978WbQRFYV3OzEbFRgNy2DwB8gfr5+TUTqdiZ4UAXtlVWQKeItucxsuSMDnnBxxj5zGnNlai5hXCqMAYAGByowPA4HH8UpFN2EesSL9kUec+APn5p01oYgEUJo6HNAElSacD03iiArIscDCs/wCrgcRnXKgudgrOUIQgPrgjUZyc/YVfVWdYvVi5YkEqQo9xU7HB9oYbHJXjzzxmlJFQbTsh+n7c4IcygIVlUuDH9QbYbf3D5POeeaovUXXL83YS1gLKmkiERe5kYAsGkfIQHlTjB4rWX1sXhaF9WLoVmKgqFRlYbqh2LeMak8/9Kg9AVo49JJldQd4EijMB0QK7KibksvvVdfjgfOBcEoocp6nZnLD1ZZ3LmzEU5imScFWKjLMZJsJGuTsSSAcjwvFctt1LphK27C8tlAPabmRE+PaPeng4K5Xg8CpPX7mOzguJrG3iWaOdUllZMsglRZN+efMqrjOBnxxiqb0f6zuy7yzJ+IhUKLiVUjEsSHJDezBdB7jjB+eR8706tbGdof8ATPqC1leeEu1kruk0BLKO1cH2zCNj7dScHDAZ3cYqd6+6T3Le2cu6FLmOJXZQskaMvb2ypyQZEWTOf7uPirP1B0KCaWCSUCQyd9A0QWMvsvdgySSGISNhluDknAyAMl66tpLK1aFJhJbtKiKpzvFKg7oA59o1APHHPgfKUrkqHpVXZqbO2W+j/DXsIFxA2srKVUgMCVnjI+pXI5GPOeKhWPRIrKe1WBZBNPO4YylS620IZpcBPaA2E/X3D9qtPUHbgeG5RzssyxTnbZuzdnwds4CuUdR4GDim7dop7h7gyMyR2wtHB4kSXvN3w4AyrEBBkDxkjjmkuvAnJ1SKxkRGkv5A0iwREWMbuzEx7lTOXYk5d2yD8Lqfti0W4hJt5GWX/UKsAVpGIJaNhJ3Y843URhSxGTkc8cQb5Xku7lDIp7VpHAmwVEe4lk7sSajA51RcD7VVdMuL+5u5Z7hFjktbcmKJlPbRpz9eoJY+xX+cnFOryGxpum2NpauI4OzHK/cEbYLOUiZO6jOzZLDPjP649prMenOlQte3FzC4do7x1SPZUQ9362D4OcBpcL86ear/AFNOJ5LaC9XWIXDpHdoQInikUAlWYn6W0wTnKjnkEm2b0nBaWt1CZBKrQtNO+wWSMRqzWxSIAg5ZX5JHinp0rLyydVs2EUfcREnUq8bDUb4MnbC5kCqfcpPwc/5rGzxuJNnjcuxV9ZIzr9YILa54BBHODhuapf6f9AuFZL+RjgK5jiHvnnQKQwUMw4+3nx4xXonVL7tSAOwCSBtcIQy4AL+8Nz54AGck1n6sEnuX6fqSSqi3GcDP8/vXYoYvpGQfA84z4+cfNFUozAK0OKM0NMCUKMU3SioLHM1AeBWuVLIdkj2jkIyo2Yq4X7NgLz5wamUkzkKxXGcHG3C5A42I+M0x2Ukx7txPEsksZiaA7x6nCTJlkbYEBfys5GCNuDyayh6p1B76TtSq9rbz7SurRLCISd33bOWIQsPJ5XxxVxf9GEpv4rhkRrr8KI2513EOEAzyR3I3484qN6F9PrZvKiTuzPHFICYwiukcrrKgjf3AgjXbPiVSK2SSTJsso7JE/GvcJtE08jMeTmF7WIBhjyuMqftjORjNUdnJ0zpBmiM8jyTKuylC5VCpMakouOQ+eeeRxUL0vcdUm36iJNotnYwO7YkjUndI0+lcAEA8cr++XvW/pGS7kS7tgsneUZCsqgjAMMnvI8x4BwfK06p1JhV7Ez0MJJ+lq6szS2+ViQt7GMLiRBj4JU9vP+010MK9VnhmcSGxibWIOpLTzuctsFHEa4C5PHtxnk0nRegrZ9m3edityxhu41b2d8J3URW8qGQlGI5bC+Kj2vS73si76U4jWVpS1qNBGQsrqjxq40GVVeOP3+KHWWmJPgr/AFb1Y/8ACREXGRO1qox7/wDSysQ5YnkaLEPHlvPNae+6LmUXdjKY7piVkXDNBK6L7knAH5f0/Ucc4+SDXnXpfoUl4xuZsvAk4MoTDySSSOpKpGOPcXXJ448Zrf8A4gtKbywbaViy3VmdgJGhAVwMgaOBqQDgkY48g1P24QQV7ll0C9SaSU9rSdniNzA5XuQuiFe4ARiRPamrL5yaHqPUtNuyqG51ImXJDKIEkdfaAS2STqONlfzTNwkV9EtzFK0Vwj6xTBMSxMz4EEyLnZcsAc8fP3qn6h6pltEMV7YnfnE8cjKjEsWDJLgsnuOQAcj7Cs0rePouneSj9b3drPYrPDHGhknQFUGsqyKjmcSgcEj24OPn9ar+vG+sLeS2LiS1lLQxyHGy6PkoOcrkKfacrhuMc1WSwXF1M10lu7oZN3Hw2o2Zd8DdiqHJAJ8nFaLq3WI+p3tpHEp7MZM0ysPu/dnDDwQFTUHwdq6F7aXBjJWaaw6gHSKS1tlmjtYFCzCRNsap3YRERskmE4zjwOcHBuLCSKe2lz3nRZJdxOPzAQdiqkcYUkAYPGMeRVBc+nprKaS66cjKqth7csCkyYBbt4JIAJI1PII4/wBtaLoM6MsU0ZzC6sEOSrRF3y0ciA6t7wV2xsDxzkmsJVWDSqLa3zopOfpXg+fHzRmiwPj/ABSVmiQCKTFGaDamA8pogxoBTgrI0OzVf168WKNWkZkj7kauyhSNWONWBB9pOFOOeeKscVXeoIBJF2300kKo3cBKgl1KnIIIJwQDnhmSqjuIqrm9dI5+7dxRx/lRwTDKvt7nOxcFdmQoNlyOCcDxRXs4nVbi1mDSRleyzNH2WY/lyWrOvkyYXjONghHxVT01zbuLGcpLBKytZyTJuntkBeFx8OOQPs2DjBxU71PNtizikIknlfLsoZBFqxdg4GAY2UKOdlKjP3rRblOOaRkpPXX4ayksxBJFODPHhtQsSyO7DJ8kqr4HAzgHNbD0wBHZ2aSO0cskCrDux0DxEvGNCQNir84wWVSM8Cp3W+ldyRLhYoZ5IRhUYKWkj43XLZCuGAKt8cj+4msp6t6tY3URDyGMi4WRlWN1nQmLsszqeGZSVJAP0pjzValLCIUHuSPXvUXWGzabtiZOoqzLG+4UJuwXbUHOrx+QPqFPepLqfptsVhZDFEojWMjDCORCqy75ycSN4wfp8jNeZXfWZ5ni77PPHA2QSOe3uuSzYJ5CqMtn4Ga1/qb1LD1eS1toj2VLlpHl0XViMAA5weNuM8kqKtwapcCXJL9Hk2nRmkA2dma5MecOYFdI2ZflcKuwb4OKbks50C9R6W8boVxLGsYQuAf/ABYVOrOCxyV1PyB97C0mfo8vYmJmsmAMcpXLwhyw1cfKnU8DjgkDyKrOpWcvTCt1b4ayuO2biGNu4kZJDExNxlSAQrccHB4xhXbfl9gqqLW1vDc5vLDEN2mBdWrHCTDxznHOeA3BzwcGjn/qBBjLNJDKGhje3dMKpMyd199c8JtwccDxmpHU47dtOoRtHkfmPrkpNal1SQupH1qHBP2ZRnwCE9S9Giu7mE3Uaxxok7SuWVWZVcRxEyqfHIYDPG/NRjeRo84RV+p/6gQxjFq5nkBkZJGXWOMsNVxwN9VZgOPnk1V+keiT24/GtkylXkeAjLyWpI7rEfDHkhcc6j9q0Efp+wtZoomRUuZmlWFixnEeuxjl1kGoJwuBj6uM8ZqZcKVku7qdcxqyx52KaR2qtIrgDl95mxrn5HnxVWkqRL3E/GQWzx7TyKSJzDEZZJhJFI+Um4GGIHhX+D5yOR6dPEl4yAmQNFDdxmMMFZ5iYJ5BGDjU+xyOcFmNH6SDS2NqPaMWpHK5ckNopV8+3HbGfOdl8Yqlvrlz1kLKxUiwlVzBtsBmR1KZBO2uh8Hn706TtEWz0Q0NcD/2+fP81xrEATQmiNJimA8KMU2KMVkWOKaznqv1FbWjoLvu9uSORNQiPA+Su24Pu2A+PGGPn40QNV3VH5OpWRxHkW7FMEF1BlIwW4GRxx/OK0g0nkTTexQxra9Rs0t7cxsAx1aL8s22NzFL25Dv9lIHnY/w96Y6yzq1rcJGs8BcXYc6homViZ0AXD7EqWzjO2fkCiuekWjSCSNfwsodkSeNe0TINMADAWZW2+QQdWrM+sLBppESCMteRLK11h30e3YlzHknJEhc6pn2gsvgcaJJuhu6NtazGSIGBkE4UyCN8jWO4LPGjgcpwF+PMf71W+rJenKYWvoo2Eu6GdQTh0AypaP3Y5YZ+Nf3xH6n6inmsfxVin0GKTG2WIUsLiF48cBRj5Oc5GMCjjNr1azU6osJDbAcSwXLMORgYH1sST52BPBNKqy9ib4RkbS6m6Y0snT2jvbEuu4AyyFsBUZh7s8gAjI55AJqJ0f/AIRexlbh2trpmZ2mOEiLMc6qOYwg8AMFPHnmnehXb9IuXtbsYRn7kM+CYxJoY0lZQQWQA8jOVP8ABGv656ctb2WQPEoIjgZriNljO0pk2Yn6XACofdnhq2lJJ/2iIq8jHpy1kjkbp94VmSRA0MxBYT28ecwg59pUvsOTrk/BFVsYl6M+koNz0yUkKSNmh3+CP1BOR4bJIwcg0y9Gu7IR3FpMLiCJ2mWNsq6alopd4CcrjZkbQ+fI4Fbn091iG8jkXt4Yt/q7eZyRHHq2THleV2Hg4xk+MDMyxtnqWreWYv1PDNYWsotiJLC8X2AMXELsQcK3khlU4/weV51nXfUD2tl349LltIfqxpDHNGgB9o/NUvH8nyfPFY/1L07W5tumwyh7eWVJ1G2dRJlfq8YxsRjzkHyeZ638nSmMe0knTpmdYpAuZLdwxBADjBIIJwRhsbDnILrUl5YPDdMyfSbi7u7+OUIZ5wyzBWOgKxkMDseFTgeP2Fbbq3Rb++JS6u7eFQgnMESuVCZOJHJxtyD5Y+Pig6T6gtvxt7dm4jXLQRwllZi0K6mUKg55CAD7E+Kh3/8AUdolMNptNlyElmUZC8KkaRLy2APLcn5BpttvCJae7Ztf+HMltDHbu6rFDGFnVFlEqPhXXtghsn2vkeDjk8g5P01M0/Wb+4RQ5RXjjBbVWcFYowWAOoIibnHzWd6jB1hoWuriaWJFAOGlMJ5IACwpjByRwQKk/wBP7iSAayo8cV4yrFdjBKzRs3byTkYLZ4Ycn7jNNRqLzZLlk9nZaBhTMQKqq5JwoGT5OBjJrixrlsscIocU2WNCXosCQGogaaWnBWZYe1V3WraeVdIJRASP+cAGkGGX2BSMYI25yCCBweanUxfLwpAYlWBARsckFcsMjZQGJI58eMgU4vIGVvOt/hbXcq85kMX4YSMkncuCTyqBQVAIVs/JIxyTmvuuor0uKI3MfemnuRJdSOCCHQK+0Zx7tN1C44yG8U/06xaS/ABULYw28EIkBKmWRFaVgAQS3bDD9DqfirDrGkkls7qSILt4ZQ6nH+ojdF+rhlJaLnx7x+tb4TrzsJt8DDS/gZxcoV/C3Z/N1yY45mJ7M/6K4xt+uf0qB1G0PSZxc6g2lziO8ijyY45WH1x551JLY/cj5XDnSfy2/wCHuuIpRmFJ9lZrV2y8OefzYiXAHyGzkYFQut3Itba6s7wlsQMLKZs/mxkgxofjdGC84zx9sZa3rxrqLDRqL20t7u2/PkjuISxbvhljMKBOHz8NlcHx9RyMZFUnQrNrrpqw287x9x5oTKYw4e3jLoqyA/QTEVAPHKgZqqH9OYZlhkiuREJY0kEbqHYbKCQh2BI5+f8ANXtt1GDp0cMB7sMYkmQSOY8SSRsxLHViQhYMMED6k/eklSqLyN08knpl/ZzRTWlsUjihWS1bYasWl9kbRyE8hn2BzyWx+mV6rfxiK16iIyZGMcUiqAHdZgUeFs8ErJqefBT96pvRNjDbWEU4MK3MysQ0pPuXug/RsN9QisAOc/bNU39Qi9rPHExX8PJcLdxkZLRtn89QP9pZth++B81ainKl51M22omnXoJjguZ5ApuJEleSUYC2zQrtBFEpHKoUUZGPpH6VdPpdIqyxNJBdQJIWx7E9hJJb+0/8vX+ftWG9a+sInSWKzleY3GqkaYSMH6wmVDM0nAxzjnHmpnVZ5E7PTLYt3mtoI7uUMxWKGNMNhc4U4YkkDJBUc5GFpbyxlF6W9OWkvd7vfZd5Gt2iwTLFGwVhqFJLAFWIHJB4HFbW26VZ2cZmVVjjOy99S5lVCo5d29yHdSuBgDYZxzRS2giMsMSnuxzJcWqhSRqYMFGIHtV+zNHk/wC4fOKy6/1BaWVj+F7eFZZHQs88StqJGUlcKRoDhlwStD1Syi6Wxc+rLR72aOyTuIskhuLlmbbWFMIhUchQxBwv3Gcead9SqIbSZVjBhS3dYZ1kBCssiCKLXP1K4POD9A5zmprwSLIbhSOZAblt2x2NYJFIUfVogZcfdnb+4is56p6ibt4LSJdUnue4QBqe0McsP/N+ZL+xX5pJ5SFp3Z6ShyAfuAf8iuK0pxSZrGxAFa7WiNJmgAxRqabFGDUFhYpJYgykZI2BGVJDDIxkEeD+tcDVZeXiJcRjBMjArxgezyS+fIGMgjOOfFA0rKwIFluRC6GQzQSLJIokCMFW3m4yDsoQ55GO6PvVf+NaZp7C42hcrM1uCBrLn3KyMSSCkillAP0kDnWtH1wLhSziL6gshAI3bA0YHh1YbAqfOBjBAI899S9HvLj2Qxo/YlIDxSjEcgIyEEjB4vj25KjA1xjneDTeSWnWC8vDH1Lp8M0z6ljAkZVcPDdGURSOGzypJB144XOfBGf6h6Cv5f8A8u7QxRhvzXkkk1XHJCsOPAzz/nFD/T2RciyuCY5UvEuUR+A+iEFQfk7ANj5xxmrnqPraaC9kt4rZNe8vcYI5LbaZc6kDbXHJ+wrSpRlUSU4tWx+163bFVtOoQQxzQBY17yB4TGNQSjYOpKqP0OBz8Cq9deqoBC9raSd8SkKwwZERcDGjtyXyABjIxjwRzqfU8dlK8cFzJC8hlP1ErLHGwJVUaMe07aYD4BHnJxWciHSOm3ZUrPJOjqBuAyxs4BUj6V8EHPOKmFXdP4KnsB6b6v8AhjHY9QhhWWLAt5pQrIqSY3RmGdSVJAbxnAb7mBamPqPUZpysf4S1gYIJMiLtoGWMPgZAOXfgca1K/qPOJZPwMEfeuZJu9KwGxRtQqRIf7cIqbHgYGT5OLH0XCbFJrO6RVY/nM6nZZbdlCSFW/wD5kgn9NuPk6bLVyzOuOCV0TpnS17kttojxsUaXdpO0HU9qVBISozleSDg5HwaGCaK1e9vJS+pu0jkZUV8wG3QxhgeVUmVTlechfionXumybfjrPWSX3NJJGTJHcQ/QwkgJ8ezHs2U8n28YnWfq2CTWcho09ouohz2nAKI7Lj8yI7BSRypSPjzUZ+S6wAvURMqzWNx+JuEaTClChaAqu0Eo/tJ0yrnALePNRH9eW/4SVRJMkotniWGZC7mbBUM0wHuPOPdjx4zVwnTIpGS5i0jlbZ+/FJEYYdUGI311MqPjkHJGTyvFYT1PNH1C5t7e1XaQnE1wcF2JOWBcAB0jGfdjkAY/VxjFvsTJtLJZ23q2OKC3aLuNcLbJE5Y4gVgoAkKn6nAGM8DB5zgVovQfR3G13cZMjbBATllVjl2b7MT8eQP3xVb05emwTmOFY2l3WO3dhNKquVABk3IUHuZHsOcY8Gtb1l0WPQto8rAJpw5lJGCB884yT8eayn1NrpaUWrGhJpGNBWZnQRNDSZoc0WFDoowKZ2o1epKHMVA6jGMknUfluO4wXgH6lOWBIxz/AJqeHrNetrN5VjCBnILEIE2GSp9zEfSMgD+TTHFWy+KSNCR+WZNTqSp7RfGUOpOceDjP81keu3s2kUTdozzTCON4ZGKAD/8AMYqSMa6kEHPL588Cb6SjlhUl4WDO6rjnKxopwx2PtHOMD7fNH6vY2w/GxxLIYYZgFPChpZIgXIA54Lk+M881p6e9BNVasrPUnR4JktoZJFE0mPw0qD8xZDvI7lgffGSVAH8g/Z6y9R3EUFwly2tzawSMVwNZwcCKdW/Q8H77c4PAx/p3uyX9vcXZEcaxfitmIVBEMxxAD6UXYqAv2P61rvXNo01rM66hokuCHz7yglYSxFcfTpqQc+QK0apqMiMbozVl6J2sZb26lkDmKSdVUqCRqWUuzA5LcHAx5q9mggureCb8PDJeXEUW0kv/AC0OBF3ZMnGMrhV8seBnBpz+p3VBD05YlPM3bQAf/rQBnP7cKP8A5Vm/UvqS66fHDZRqkf8Ap4WMoBMjEoA2CeFwysM8ngYIq4qUs9yZSV5NZ6et7W1lmt43Ek6p3r2eQbM6kt3VBB4IJUkcj3c5OTQRuEjtWZTHJ+KiaNdCqJHdB4khU+DrFrlR40FYP+ntzNHLLMlrJdM0bRAA6x5Yq0m7kEZwBx+tam3tOp3d7DNeRCG3gJkWMOgQFRlf7iSxIUbHwM+KJRpu2CawXlnLJ+LuTsqrbWkcGQO3D3n/ADHfXPtAOPngDzUTqnTI5G7lukkcyOIFcptHP+XnL6k+0qMbNgEEA/pP6X1S1Z5QlzEJZ23MPcjkAdoUQxnBxJhlJwp5yaDpk9wJCJ5Y2XsEssUMkbMp7gTXLZDjtNwFHDefFZPuWpVsZ1/QlncrHIjPavIzI0OvcRZk27iLkZXBRsZOMAYpb2C26NAzwq08pmWGSUyGJo2CrMqDVfpIAJA8+CT4q96R1HSa7iRtY4zbSM8rMrJFJbKHYludx21J2+WOamdCvjNHpHLFOYhHtM7iUmTY7nCAYBTJVs+Tgj2nN63zsQUvoTpEVwjXdxCwmM7uAd0Qe4SK0aHyOfJz4q/uLAPN35EGw1RCju5A22jYjGAdiDwMc8k1J69dHRo1D7PHIFZcjDBDr78+05xj9SKxHQbuZ7pC7Mp3OVkaT8wKjDB5wxAxj44z5rNu2aJNq28no7UJri9Az1mScaHNcXoc0AOA0tNB6NZKkoPas/1a4nW5TRWMTIFfnEflssWIwpA8c85/xfZqn69lgYkP5kkTBA4YxEchxgA+7BA5/wBw84NC3GhUMbXGUmIMca9xFbhhg9sk+G4PJP8AtGeDy/B1BZvxEL6ewmIZXZGDe1SyHhuSAVHHx88ed9N6fIZUXUH8zEYkDrHvGd2UnXAxoVODzW6ggje6ZtXEqBXaQMQASoXRBqA64ByTzzx+lVRcljJHtLlo5/wyWqlkgIWRG1hAPvHcTBMKNIrBQCx4PHFU3qn1RbWtzPEYHZmRBKyyABy0Z9jKykAaupJHJwPtWruAX3eJywyEmRG1bKHkxv5DjxqeCOOKo+nJ/rLuZyIe7Dayhjo2qDKSLseMExjP2yPBFaJp5ZmjF+nbW46pdQPcH8iARoWPCEJjEa5+p3IGf3/YV6N1qft2c8qgqBDM4DEOGklBOQTll1YkY4HPHxik6t1toL6ZIYhLqsUktv8AJwikTxcHDrwCMeApHyRn+t+tLaSC4SJbjadQurlDFH7y7a4OcEsxx+vxWrUpNUsEUkmzVdCC2PT4ssIgipLK8i5V+9kuiY5ZwMAD7hfvWJveoXHVZWit1EFr3Cz5bSPaR/rmfwzsx4QfJ4zyactoLrq7q88ghtlZUU/Sik4VUiU/W5yBsfv+wrZ9EmSKQ2cUUSpDCjTgvlO+8seoMhX3uEVmyR5wOMcPEG3u/wBCefgqLX+mFuFG7zswYrJJlYlXVSd0QqxcZ1Hn5J+Ktemd1lKiXaZe1FFcaNIkkfalkilcKeA0cxGc/Wo8/Jz3k0PcSRyp2RbRRL3JJpTM5JbIyFO6ZT+1MfpUGfrJR+pTo+FiaONAADu6wtEE/T8xlOR/tqG5PfIJJEb0veiS86lcNzEJI0fgsrRjuRkkfI1AY/pWvhvEjtzccaGNZI10WMpGUXWIkD7/ADj+79KpfRPp38LbqJlIfYTltyPeyEFWUfCrgYOQSSamep4oniEkskixqQB2zkAyYCSMPLY2XA/Wp9R26RUFtYfUHaaCKXumCMqryjziNsN/zB8jGMqQfd+1M9b6lJDLHGuT3HBywJXXCLpET5Pzn9T96zvrCWRGXAZU0RVwydqUJyXWLYqD7kwDk+PtUz0jNIq5Y4BZcSu4dCRhWiVWcEE4YhhxyRzUGmyNwx5oS1Cz0O1SZBE0maAvQ70UMKlBodqIMKkqxwPWf9W9XMXbVGKybB1GGCsMMMFh5z41H6fcVfVnPVtva+17glXxhCHwxCnYjUnGPOW888EcU0hpu1SsnQdQkkaJ4kLRMp7igAFXY5zh9fpI/nY/pTV2yz9y1V95FizyQFdwQNmI5XVgCdf1FVn4i3scrEXdiyFkLEAo6lg/uGDwcefJ+Kf6Rao8gubUZjPcR0J1Kkn60H9oOAcZHB4HOAy3SzXwP+noVtFJmmj/ADvcuG9pVV22DEAHhhk/tzmpXV1mz3bOMM6xlkZmUxTLKQXiwGBB9quG8Z+eTVJ6j6dJcTqIkcqiKuWOkOSSRjjjGcEryMftVn06N1/000wbMa5jUPHIi8he3IpywBGOMH54+WnTJknL3NmE9HTSydWee5DCSNJpJV0bYYQJqEAzwGAA5PA81v26PDIxSWOOdxFHtK8cSyN3XkUtkJwwVf0rM+i2Jmvrn+5rqOIHzw9x7h/gqK7r/qOKzvPdFLNLGnDtMFVlYsyhlVcMU7jqMjjNbzuUsdDJKsGi6ZdSnRQiuyBYLkZCmOSDYrIEPlZAcjHIyv64prCzMdooaKOZp5Fmu5JJUQRSkpJEJFYHPLKNfkt/5qm9X6TO0nctpWS5Vc90qqxTRl2KwuozlkGMEr4/6UsvUurZZPw6KzAFmjiRi3wpLZZT9OAT9qldUNJvBo+s9UFuiuVSOV1c9rVWcSkKve7gP0hVIzj3DUcYxVf6T9OlYoRLkgSNdyZ53kb224OfOqguR/uK1G6D6bkkmL3pJZQjmM5bbOdd5PpI9p9qk+BnAODq+pyzlSLbt7D6mcnC+MDAB5Oc8j/vWdtYLko7Ib68pmieGN0Dsvyw5UHDDHJ+wPHzVP0e2eCJvxWVUlE1Y9xNNfCAEhPcWyPso/SqG1s5ba6SSYSRgvl3ABVtm9xzyoDE8g84J/jQ9f6Y83aijzqrs7yNkog58En3n3Nj7Y5xnIKGm17XsSb64KzRIE3O5zIycJE+BqrsMMfGSD4X781Cs+pRNdLGoiEUQZIyQoHdJ5MbZOPkACnba6R4hb29wU1iDd4rsCmR9JOoBwR+2ceRxD6d6X1nVjOrNFo2oUMx922Tk/SRjn9/0oE8R2z5k2BNIa4ihIqSBCabzRNTZoEHvRBqioaeBqSh8Go9zchW+pPp5RuCckgEMTwPI8GnNqqPUfRxdIAGCsudSQSCGHuUj7HjnB8U0Crkp+s9IlEiMgeTeOXKHTVFCa9r24VhhjgAc/5qX6TtO3C8k2FVhG6E5DBVJAkdR9PGp4PwM45qZa9LeG37cTqJRz3COCd9iCvwCPb/AD4py2S8BAaaJl+W0YP45IAwM58f9jVXiirsp+q9Ve0PbLtKe6JCZF2VkPKBOeDsM5GBn/FTugdVFww207qh2VgpBEbcIBkEfLDk/bznh7r3RBc87EMEwqHBj2yWy2Rk5OBxjwKYh6LNBCVgkGzBNtjgBkA+gBeM+OT4AoxRVpojenrRUF3Ay5VronZWwwWVUaF1xz8cEc5A4POLVrBRhSPIliQqBIZV7eQ80mmUbO/zjJ/XFVF10+eGBZMHZYu3cLESztFktsjN9UiMWPxkMw+1WfQHIj2id5o2I0JaLU5PvcYGV5PIPOQ3tGatvkzuzIWXRG6ar3Xe7n+nbt4jYKzS4WP3E+QSpxjxWu6KsiCGJl7n+njhmdWBEbxK5ZX5yCe4gH/1Q3vSg7adwsrSwuIyU/JWJmkICjlgxYr84DD4FWXUZnjUmGHuMzZIBRBngFmJIJ4/fx8U5TsSQHUmMFsVhByqap7gzKADhvectjGfk8Vl5Ht2iW4d2E2moTdiJJokwQfkjJBznxjPBq6XpsivK4G6yRhe0ZGX3McSe8k4AULjH3PjAoZuiB4RGAIdnVmXXugFcfSxbj6fq+x8CoTotUUsfqkyFwGWImMJtl3BcMAjYPCqdmGcHOBknFWvU2m/CyAsWm7aKViOwwzYJCgAqSpPJ4/gVB6J6WeOQOxVdZeF5YMiEhWyT7Sc7AY+3ira+vpkchLUvkqdw6jPjlhg4Yfr9vNDCzD2sbOURFQs7vwxzzgFQp8AcZP/AKj+lba1gQuJdC0xf8x0kbRTwGxkqGUYAwAf5prpiSMp7kP4co2ECkMdiDtIpyR/d5P61VdFsr1pgblnCJjOXyHIxqAA3jPP8c1TJ1YpM2hkoS9N7Uhas7JDJoTQ7UmaAADU5tUYGnFNIoe2pQabFEKQDoel2psUWaADrqDauJoAPasx1CxltJGuLMbox2uLUeG+8kX2f9Pn/pWjpTVRlQmrM6esCSPv23vicqGGMmObGAWGQU8Rg4z8kYzkyei9UZpWRycH/ls3IYgchWAAJwuxAJ+TUTrHSWic3VsPd/48IJCzoOSRjw48g/P8nMzpccJCTwhNXwU1jRTh+DkgZzk8/sf1rR6dNoLLzahY0OaEmshimm2rs0m1IBMUqigLUJlpiHTTZammlptpaYh5mpN6jmWhMlOgHw9OB6iBqIGkNEsPRCSoVEHNICcrUQqGslGspoGS6TamFej2pAOb0u1N7V21ADuaz9koivHhU/lsDcKuDhZT7ZEB8YIYPj7sTV2ZBWdtL1JO3IoZWEyyMSMbrcB4lIPyvIA/9sVrDZks0hak2ptjQmswD2riaaFJtQAbGmzSF6EtTA5jTbEUpagJpgC2KCuY03mmKx3aiBFRA9GrUUOyXkUQqKDTgagB4iuFNZpQaVDsd2og1Mg0uakCQGrixpgNRBqKAG8BaN1HkowH7kECqeF7bYCDXeWRZHAOWURNudlP0AMMY45bx5q6LUzHAiszqqhm+pgoDNj7keaqLpCZI3NIZDQF6HapGHuaTmgDVxamFi80hNCZKbZ6dE2GxpomkL02XpgKxpvehZqaMlMRLC06sdLXUAOCOjEddXUhhaUQSkrqQHFK4JSV1IZzLimj+ldXUAcCa4murqAB3pdq6uoASgbNLXUxMaK0DGurqaAQ02zV1dTAaY02a6upiP/Z"/>
          <p:cNvSpPr>
            <a:spLocks noChangeAspect="1" noChangeArrowheads="1"/>
          </p:cNvSpPr>
          <p:nvPr/>
        </p:nvSpPr>
        <p:spPr bwMode="auto">
          <a:xfrm>
            <a:off x="155575" y="-1790700"/>
            <a:ext cx="217170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6" name="AutoShape 4" descr="data:image/jpeg;base64,/9j/4AAQSkZJRgABAQAAAQABAAD/2wCEAAkGBxMSEhUUEhQWFRUXFBQVFBQXFhUVFBcUFRQWFxQVFxUYHCggGB4lHRQWITIhJSkrLi4uFyA2ODMsNygtLisBCgoKDg0OGxAQGywmICYtLCwvLCwsLCwsLCwsNCwsLCw0LCwsLCwsLC8sLCwvLCwsLCwsLCwsLCwsLCwsLCwsLP/AABEIAScAqwMBIgACEQEDEQH/xAAbAAABBQEBAAAAAAAAAAAAAAACAQMEBQYAB//EADoQAAIBBAEDAwIFAwIEBgMAAAECAwAEERIhBRMxBiJBMlEUI2FxgQdCkSRSFTOhsUNicnOCwTRTY//EABkBAAMBAQEAAAAAAAAAAAAAAAABAgMEBf/EACcRAAICAQMDBAIDAAAAAAAAAAABAhEhEjFBUWHwAyJxkYGxQsHx/9oADAMBAAIRAxEAPwDXBKMLRAUYFeJR6VgAUuKcArsUaQsbEdEsdOBaICnpFYISuZKcpDRQWMlKArT+KTWnQEYpSFaa6dd90zDOe3M0ePthEP8A95/mphWnRJGKUJSpJWhKU6AjlKDSpRWgK0hEfWhK1IK0OtUJkcrTbCpRFAUoAistBrUpkoClUIt9aJVoyKUCsTU4CuFFilC0wBotaXFcBQBwWkC0QWi1oAZK0hFPYoGWmJnk/VGvYeqXK2eS76yajUqysqjZlbjAJ8+RXplpGVjRWYswRQzHyzADLH9zWV9e2UkTxdQtxmSDiVefdCc5zj4GTn7A5+K0fSOoR3MSzRHKsP5Vv7lb7EHitZO0mIlmgJotKTWoEAaA05pXFKAGTQ08VoGFAhvFCacxQ4pgNNQ06RTZSqJLgilFFS61gbHAVR+pLyVQFgDljyxVWbC8gDgcEnPOR9NXuKg9Su44yplYqpyMBWIZhyBlVODxkcjPP2oexUd9rIVpPKYdJCySsGCs2A2M8sFHIwGA558c/NNWlu7IJDesyhfrUAJ7WI2JYkHxzn7VV9QJkkAPaYIu0Uep27Mqg+1CSTJ7eScjx4yatfT8TAvgMV/KGcgLscs+I/CY25+Trzjis9SctJrWlY8+x3rfVGibCsuO3kny4Zn0XXLYydjgHj2mo3RusnGHYELGwXYfmsYmZWBIYqzALkgfeluOlSSFi/b33UO8aBmeE7KwZDjOAyn3ZwBxt4ooY/wrOO08g4/NWPUIgVQEHGMcMSRgZ/nB7tV8BUdNefYUlzKYdrcySHur9ZUlo9QSE/8AKchck58/vVhZ9PVWMnv2bnVm4TPlQqkqP+tJ0fpvaMh5wXIRdiQI+CPbnAPkD9Mfciq31H1VztbQgrK3DScMIodQWmwvOedVU8558YzpBdSJO3UQW6v3mmjCssS7KJhg7hfbPqpB+gspzyCM1jgw6fLtGztYXWSGjYgoQSNkZfkY/wDkv3xW5gtFi/LgIDQRlEWQHULIEKt7eWBMTc+Sdqol6jb3jSxLOtwszr242PbWJUAMgj9mxkAy4+COOMEnaOxFpPsW6vKGhCEvFjLTHB7isONWyTgbE+Pjimh1JYxMO4cruxaU7AZYiPCqeVJPHyapvTty1pKbGc5jbP4eQEge7OFVgeA3OOeGyPmrK1he2Gva7jyGUtgghlUjTjzrhjweASfOec2qLaXP+9yubrE4ZmyhYqF1IzECqbgBdttuWBPj/GKvpSJgirM6koG2j4Dj/wBWMefKqQfvUCPoIOhLOMuzFHWMosQfftHB8eBwT58Y8TulpIEAPbZSfYIyoVV1YZ8DIJ4x8ZPJpQUlhsPU07oiRIYpCxumftr743OPYwPubJx5xzjjGPk5h9UN4s26K5QH2IGUqQAvDc/PPkHH+Kp5LfYMrnkAq5k92rbYw0gGSxABGfH74q7supoEVpnJeQflukZZtQ5RQSoIZgfuoHPGeTTTsjTeavzsX8JyoPIyAcHOfHg55paNM4GfsPPn/FIRWhiNEUOKcIoSKGIs8ilDim6UCsjUeD1Udd6oIyqaBy2NcnjO3+39ACc/GKtNRVT1+3DhQugkY6qTgOFP1lSfqAyPbilO6wOCuSGrSU3WweEIqycyB9XYq2BgAZI1GpbI+cfYNW96XnSJR20UysyBtS7AkZbXwNucZ/j7ELOLMKo6LEhkQKHKs0qcAAqQcjDlv/SKmX7t23ZVIl7eCEyXDEYUoAORtryR4FLS8eWbOSvH47Fb6gm90bhSpY67g6SZG/AH3ABxnztkfNWPQ452CvJKTHjKrgbEc67vjJxnOMnJ/wAUz6fnlkaQOcqjDGfqVv8Aa2VBDcZOfhl8807f9YUSxx7PGGl7Zcx+xnBBCbupUq2rIcc5Ix96UIW9SsmcpR9joXrH4yXi0eNByrlwd8g/UhAIII+cDxVf6ehaKN8q2zgkTJmUSlnA3YMNgVJ5B4wSfviLJ6ZtQpkTuIFRpHZGQvHjnULoT8OP/hR2l1PbmMXErSwe2QSEdu4hByqi5j/uiJOC3wRzx40UbYm6VIas7O4ga7nYRvcurt20kZkjjVGaELFjJ3k3zyPqOOc1A9Oeu4biZIxDKkj5XtARGFXUO7OG4bY4xyPt45oX6tP0+6eC6J/CTSM1vP8AV2SW2VWP+0Hyp8Dxxmo/qXoFwk631sIluwXc26N3e5GvtMqKVUsdXwwA+QQc+elRX8vwYNvgs5zb3sLpF24VgRTGrAwyxOSdhIhACIcLhgTzn7VbdMv2nhUMWSUHR5MLgTI2pUgnyw5xjw3nOKrOi+oI+oK0p0ilgQFkcYKnJ3JkJ90LAakEcefIBqL1+QA3aJ83nTX4+GkaHJ4/9oH+az0XKinOojnWY5g4Vy0nuTDY1jySAgxwNsjHH8+c1cdW4gOgKtEiMChbVDkbAMMbAanP6fHxVogJUgNs6kjJAX3gZXIHHhh/BrNdHkndi0uxXWVHLn8tPdswZD5xhkzgDj5rFR0/k1TcsvjglWK/iAJWiAljfIbbVXYADY4GfhfaV4IGDUCf1FIH90Ke1sEZBwWHBDDxk/3c/P3qz6okbw5LIgGvZkOcLJk/Uw4wSFHP/fFRb+2icrKro3aZYpiW9uuFYknGGIz+nk58Yqs1gnDXmC+tpd0Vv9yq3kHyAfI8/vRGlVcAAY8fHj+K41ZgNk0JNOEUBoGTlpxTTeKJRWZY5mqrrgYKzLhSEOJMK7gjJ0ClSSGH2PkDirMCqjq3TmlljI4CgMSDhxhv7MDPPgnI4+1DZUdzLxMdtk3DeV1jDOpyvvAwX4WRyd8Bj44IrSQ3Krcsixu0hCo0nt7brqCXfAAVh4IA+R/D/cbvDWA5aOPuufaQOcIST7ipOeM42NOQWhiMrrh5JGLKhITJHGNvkY15IzwKiMNJtKaaz+w7m8CukSugkc74YZ7iIQJggUjL4x98ZHBxWb6nZLdflPFJxDJIsrxuEAwgjdHxtHLgjK4zmM5XkE1XqG2ju4Ukndo0W9uQJV/8KN5WijkJIxjuRpkZHDZ+M0Eh6r07Bk/11shD5BJdAvhs/WPPzuuPtXUo9Hk50+pN9M9SDM1rdMbe7DbNLHqpulj2TJYAhm9pBHOdc+QQNCOrQI0FuZwzTLum6A7wtnCEgALnPHH9uMVUXfSLfqNrCUOp9z21yD7xJ9bbAcgl+4So8FCRWY6XC9z1QQ9UAEq2rRoQdTI6uTHIpHBbV3PHBK+M5FLSpW+Q1V8G5urCE2zq8DTJI6R+1QspUNpEzFypBjzqGJz7c/NZez9Rt0qQ2l1tLCBi3uEALrGSQFx84KEY8gr4IwBJuLlWlWO8uZY5IUYKEm7Nvdoc6OzeAxwQefPGeDS2nU4bjqUdtGRPCLWVJWbV1dmdZDnA1cjUDb5LHzyacarI5JoidM69az9UthbIzFopY7id1CGUdosCyAAHmMEtgeftVh6TmW4N9csEMMl2gBdtVWOADSQE/IwjDxz81H9WJD0+0bsW8cN1c7QJ2su2rNhirEA/Tjgf3MP3qq6j6C2tYNphCkEUv4rYO+JFcl2SMcHHuGeOAvmr9r7EW88m/ezjSVZXL7KvErSKiSFtlCsgIDMAcAlfDDmjvpW7WxibDL+ZFsodVIO2CuQSM84OPkGsHZQw38wWOaQrHDAjOY/fIR7DIBn2jhMk+NvFabp3W1a7VNhieAyINgeYmwHIwCpdDyp8drH7403aLaSp/ZGvnLwRtErKoEmY190cZjyVZyAeQQvnI88cUx0FW7nk6asT7fy5QCFVXl11wDnkDOBj978WbQRFYV3OzEbFRgNy2DwB8gfr5+TUTqdiZ4UAXtlVWQKeItucxsuSMDnnBxxj5zGnNlai5hXCqMAYAGByowPA4HH8UpFN2EesSL9kUec+APn5p01oYgEUJo6HNAElSacD03iiArIscDCs/wCrgcRnXKgudgrOUIQgPrgjUZyc/YVfVWdYvVi5YkEqQo9xU7HB9oYbHJXjzzxmlJFQbTsh+n7c4IcygIVlUuDH9QbYbf3D5POeeaovUXXL83YS1gLKmkiERe5kYAsGkfIQHlTjB4rWX1sXhaF9WLoVmKgqFRlYbqh2LeMak8/9Kg9AVo49JJldQd4EijMB0QK7KibksvvVdfjgfOBcEoocp6nZnLD1ZZ3LmzEU5imScFWKjLMZJsJGuTsSSAcjwvFctt1LphK27C8tlAPabmRE+PaPeng4K5Xg8CpPX7mOzguJrG3iWaOdUllZMsglRZN+efMqrjOBnxxiqb0f6zuy7yzJ+IhUKLiVUjEsSHJDezBdB7jjB+eR8706tbGdof8ATPqC1leeEu1kruk0BLKO1cH2zCNj7dScHDAZ3cYqd6+6T3Le2cu6FLmOJXZQskaMvb2ypyQZEWTOf7uPirP1B0KCaWCSUCQyd9A0QWMvsvdgySSGISNhluDknAyAMl66tpLK1aFJhJbtKiKpzvFKg7oA59o1APHHPgfKUrkqHpVXZqbO2W+j/DXsIFxA2srKVUgMCVnjI+pXI5GPOeKhWPRIrKe1WBZBNPO4YylS620IZpcBPaA2E/X3D9qtPUHbgeG5RzssyxTnbZuzdnwds4CuUdR4GDim7dop7h7gyMyR2wtHB4kSXvN3w4AyrEBBkDxkjjmkuvAnJ1SKxkRGkv5A0iwREWMbuzEx7lTOXYk5d2yD8Lqfti0W4hJt5GWX/UKsAVpGIJaNhJ3Y843URhSxGTkc8cQb5Xku7lDIp7VpHAmwVEe4lk7sSajA51RcD7VVdMuL+5u5Z7hFjktbcmKJlPbRpz9eoJY+xX+cnFOryGxpum2NpauI4OzHK/cEbYLOUiZO6jOzZLDPjP649prMenOlQte3FzC4do7x1SPZUQ9362D4OcBpcL86ear/AFNOJ5LaC9XWIXDpHdoQInikUAlWYn6W0wTnKjnkEm2b0nBaWt1CZBKrQtNO+wWSMRqzWxSIAg5ZX5JHinp0rLyydVs2EUfcREnUq8bDUb4MnbC5kCqfcpPwc/5rGzxuJNnjcuxV9ZIzr9YILa54BBHODhuapf6f9AuFZL+RjgK5jiHvnnQKQwUMw4+3nx4xXonVL7tSAOwCSBtcIQy4AL+8Nz54AGck1n6sEnuX6fqSSqi3GcDP8/vXYoYvpGQfA84z4+cfNFUozAK0OKM0NMCUKMU3SioLHM1AeBWuVLIdkj2jkIyo2Yq4X7NgLz5wamUkzkKxXGcHG3C5A42I+M0x2Ukx7txPEsksZiaA7x6nCTJlkbYEBfys5GCNuDyayh6p1B76TtSq9rbz7SurRLCISd33bOWIQsPJ5XxxVxf9GEpv4rhkRrr8KI2513EOEAzyR3I3484qN6F9PrZvKiTuzPHFICYwiukcrrKgjf3AgjXbPiVSK2SSTJsso7JE/GvcJtE08jMeTmF7WIBhjyuMqftjORjNUdnJ0zpBmiM8jyTKuylC5VCpMakouOQ+eeeRxUL0vcdUm36iJNotnYwO7YkjUndI0+lcAEA8cr++XvW/pGS7kS7tgsneUZCsqgjAMMnvI8x4BwfK06p1JhV7Ez0MJJ+lq6szS2+ViQt7GMLiRBj4JU9vP+010MK9VnhmcSGxibWIOpLTzuctsFHEa4C5PHtxnk0nRegrZ9m3edityxhu41b2d8J3URW8qGQlGI5bC+Kj2vS73si76U4jWVpS1qNBGQsrqjxq40GVVeOP3+KHWWmJPgr/AFb1Y/8ACREXGRO1qox7/wDSysQ5YnkaLEPHlvPNae+6LmUXdjKY7piVkXDNBK6L7knAH5f0/Ucc4+SDXnXpfoUl4xuZsvAk4MoTDySSSOpKpGOPcXXJ448Zrf8A4gtKbywbaViy3VmdgJGhAVwMgaOBqQDgkY48g1P24QQV7ll0C9SaSU9rSdniNzA5XuQuiFe4ARiRPamrL5yaHqPUtNuyqG51ImXJDKIEkdfaAS2STqONlfzTNwkV9EtzFK0Vwj6xTBMSxMz4EEyLnZcsAc8fP3qn6h6pltEMV7YnfnE8cjKjEsWDJLgsnuOQAcj7Cs0rePouneSj9b3drPYrPDHGhknQFUGsqyKjmcSgcEj24OPn9ar+vG+sLeS2LiS1lLQxyHGy6PkoOcrkKfacrhuMc1WSwXF1M10lu7oZN3Hw2o2Zd8DdiqHJAJ8nFaLq3WI+p3tpHEp7MZM0ysPu/dnDDwQFTUHwdq6F7aXBjJWaaw6gHSKS1tlmjtYFCzCRNsap3YRERskmE4zjwOcHBuLCSKe2lz3nRZJdxOPzAQdiqkcYUkAYPGMeRVBc+nprKaS66cjKqth7csCkyYBbt4JIAJI1PII4/wBtaLoM6MsU0ZzC6sEOSrRF3y0ciA6t7wV2xsDxzkmsJVWDSqLa3zopOfpXg+fHzRmiwPj/ABSVmiQCKTFGaDamA8pogxoBTgrI0OzVf168WKNWkZkj7kauyhSNWONWBB9pOFOOeeKscVXeoIBJF2300kKo3cBKgl1KnIIIJwQDnhmSqjuIqrm9dI5+7dxRx/lRwTDKvt7nOxcFdmQoNlyOCcDxRXs4nVbi1mDSRleyzNH2WY/lyWrOvkyYXjONghHxVT01zbuLGcpLBKytZyTJuntkBeFx8OOQPs2DjBxU71PNtizikIknlfLsoZBFqxdg4GAY2UKOdlKjP3rRblOOaRkpPXX4ayksxBJFODPHhtQsSyO7DJ8kqr4HAzgHNbD0wBHZ2aSO0cskCrDux0DxEvGNCQNir84wWVSM8Cp3W+ldyRLhYoZ5IRhUYKWkj43XLZCuGAKt8cj+4msp6t6tY3URDyGMi4WRlWN1nQmLsszqeGZSVJAP0pjzValLCIUHuSPXvUXWGzabtiZOoqzLG+4UJuwXbUHOrx+QPqFPepLqfptsVhZDFEojWMjDCORCqy75ycSN4wfp8jNeZXfWZ5ni77PPHA2QSOe3uuSzYJ5CqMtn4Ga1/qb1LD1eS1toj2VLlpHl0XViMAA5weNuM8kqKtwapcCXJL9Hk2nRmkA2dma5MecOYFdI2ZflcKuwb4OKbks50C9R6W8boVxLGsYQuAf/ABYVOrOCxyV1PyB97C0mfo8vYmJmsmAMcpXLwhyw1cfKnU8DjgkDyKrOpWcvTCt1b4ayuO2biGNu4kZJDExNxlSAQrccHB4xhXbfl9gqqLW1vDc5vLDEN2mBdWrHCTDxznHOeA3BzwcGjn/qBBjLNJDKGhje3dMKpMyd199c8JtwccDxmpHU47dtOoRtHkfmPrkpNal1SQupH1qHBP2ZRnwCE9S9Giu7mE3Uaxxok7SuWVWZVcRxEyqfHIYDPG/NRjeRo84RV+p/6gQxjFq5nkBkZJGXWOMsNVxwN9VZgOPnk1V+keiT24/GtkylXkeAjLyWpI7rEfDHkhcc6j9q0Efp+wtZoomRUuZmlWFixnEeuxjl1kGoJwuBj6uM8ZqZcKVku7qdcxqyx52KaR2qtIrgDl95mxrn5HnxVWkqRL3E/GQWzx7TyKSJzDEZZJhJFI+Um4GGIHhX+D5yOR6dPEl4yAmQNFDdxmMMFZ5iYJ5BGDjU+xyOcFmNH6SDS2NqPaMWpHK5ckNopV8+3HbGfOdl8Yqlvrlz1kLKxUiwlVzBtsBmR1KZBO2uh8Hn706TtEWz0Q0NcD/2+fP81xrEATQmiNJimA8KMU2KMVkWOKaznqv1FbWjoLvu9uSORNQiPA+Su24Pu2A+PGGPn40QNV3VH5OpWRxHkW7FMEF1BlIwW4GRxx/OK0g0nkTTexQxra9Rs0t7cxsAx1aL8s22NzFL25Dv9lIHnY/w96Y6yzq1rcJGs8BcXYc6homViZ0AXD7EqWzjO2fkCiuekWjSCSNfwsodkSeNe0TINMADAWZW2+QQdWrM+sLBppESCMteRLK11h30e3YlzHknJEhc6pn2gsvgcaJJuhu6NtazGSIGBkE4UyCN8jWO4LPGjgcpwF+PMf71W+rJenKYWvoo2Eu6GdQTh0AypaP3Y5YZ+Nf3xH6n6inmsfxVin0GKTG2WIUsLiF48cBRj5Oc5GMCjjNr1azU6osJDbAcSwXLMORgYH1sST52BPBNKqy9ib4RkbS6m6Y0snT2jvbEuu4AyyFsBUZh7s8gAjI55AJqJ0f/AIRexlbh2trpmZ2mOEiLMc6qOYwg8AMFPHnmnehXb9IuXtbsYRn7kM+CYxJoY0lZQQWQA8jOVP8ABGv656ctb2WQPEoIjgZriNljO0pk2Yn6XACofdnhq2lJJ/2iIq8jHpy1kjkbp94VmSRA0MxBYT28ecwg59pUvsOTrk/BFVsYl6M+koNz0yUkKSNmh3+CP1BOR4bJIwcg0y9Gu7IR3FpMLiCJ2mWNsq6alopd4CcrjZkbQ+fI4Fbn091iG8jkXt4Yt/q7eZyRHHq2THleV2Hg4xk+MDMyxtnqWreWYv1PDNYWsotiJLC8X2AMXELsQcK3khlU4/weV51nXfUD2tl349LltIfqxpDHNGgB9o/NUvH8nyfPFY/1L07W5tumwyh7eWVJ1G2dRJlfq8YxsRjzkHyeZ638nSmMe0knTpmdYpAuZLdwxBADjBIIJwRhsbDnILrUl5YPDdMyfSbi7u7+OUIZ5wyzBWOgKxkMDseFTgeP2Fbbq3Rb++JS6u7eFQgnMESuVCZOJHJxtyD5Y+Pig6T6gtvxt7dm4jXLQRwllZi0K6mUKg55CAD7E+Kh3/8AUdolMNptNlyElmUZC8KkaRLy2APLcn5BpttvCJae7Ztf+HMltDHbu6rFDGFnVFlEqPhXXtghsn2vkeDjk8g5P01M0/Wb+4RQ5RXjjBbVWcFYowWAOoIibnHzWd6jB1hoWuriaWJFAOGlMJ5IACwpjByRwQKk/wBP7iSAayo8cV4yrFdjBKzRs3byTkYLZ4Ycn7jNNRqLzZLlk9nZaBhTMQKqq5JwoGT5OBjJrixrlsscIocU2WNCXosCQGogaaWnBWZYe1V3WraeVdIJRASP+cAGkGGX2BSMYI25yCCBweanUxfLwpAYlWBARsckFcsMjZQGJI58eMgU4vIGVvOt/hbXcq85kMX4YSMkncuCTyqBQVAIVs/JIxyTmvuuor0uKI3MfemnuRJdSOCCHQK+0Zx7tN1C44yG8U/06xaS/ABULYw28EIkBKmWRFaVgAQS3bDD9DqfirDrGkkls7qSILt4ZQ6nH+ojdF+rhlJaLnx7x+tb4TrzsJt8DDS/gZxcoV/C3Z/N1yY45mJ7M/6K4xt+uf0qB1G0PSZxc6g2lziO8ijyY45WH1x551JLY/cj5XDnSfy2/wCHuuIpRmFJ9lZrV2y8OefzYiXAHyGzkYFQut3Itba6s7wlsQMLKZs/mxkgxofjdGC84zx9sZa3rxrqLDRqL20t7u2/PkjuISxbvhljMKBOHz8NlcHx9RyMZFUnQrNrrpqw287x9x5oTKYw4e3jLoqyA/QTEVAPHKgZqqH9OYZlhkiuREJY0kEbqHYbKCQh2BI5+f8ANXtt1GDp0cMB7sMYkmQSOY8SSRsxLHViQhYMMED6k/eklSqLyN08knpl/ZzRTWlsUjihWS1bYasWl9kbRyE8hn2BzyWx+mV6rfxiK16iIyZGMcUiqAHdZgUeFs8ErJqefBT96pvRNjDbWEU4MK3MysQ0pPuXug/RsN9QisAOc/bNU39Qi9rPHExX8PJcLdxkZLRtn89QP9pZth++B81ainKl51M22omnXoJjguZ5ApuJEleSUYC2zQrtBFEpHKoUUZGPpH6VdPpdIqyxNJBdQJIWx7E9hJJb+0/8vX+ftWG9a+sInSWKzleY3GqkaYSMH6wmVDM0nAxzjnHmpnVZ5E7PTLYt3mtoI7uUMxWKGNMNhc4U4YkkDJBUc5GFpbyxlF6W9OWkvd7vfZd5Gt2iwTLFGwVhqFJLAFWIHJB4HFbW26VZ2cZmVVjjOy99S5lVCo5d29yHdSuBgDYZxzRS2giMsMSnuxzJcWqhSRqYMFGIHtV+zNHk/wC4fOKy6/1BaWVj+F7eFZZHQs88StqJGUlcKRoDhlwStD1Syi6Wxc+rLR72aOyTuIskhuLlmbbWFMIhUchQxBwv3Gcead9SqIbSZVjBhS3dYZ1kBCssiCKLXP1K4POD9A5zmprwSLIbhSOZAblt2x2NYJFIUfVogZcfdnb+4is56p6ibt4LSJdUnue4QBqe0McsP/N+ZL+xX5pJ5SFp3Z6ShyAfuAf8iuK0pxSZrGxAFa7WiNJmgAxRqabFGDUFhYpJYgykZI2BGVJDDIxkEeD+tcDVZeXiJcRjBMjArxgezyS+fIGMgjOOfFA0rKwIFluRC6GQzQSLJIokCMFW3m4yDsoQ55GO6PvVf+NaZp7C42hcrM1uCBrLn3KyMSSCkillAP0kDnWtH1wLhSziL6gshAI3bA0YHh1YbAqfOBjBAI899S9HvLj2Qxo/YlIDxSjEcgIyEEjB4vj25KjA1xjneDTeSWnWC8vDH1Lp8M0z6ljAkZVcPDdGURSOGzypJB144XOfBGf6h6Cv5f8A8u7QxRhvzXkkk1XHJCsOPAzz/nFD/T2RciyuCY5UvEuUR+A+iEFQfk7ANj5xxmrnqPraaC9kt4rZNe8vcYI5LbaZc6kDbXHJ+wrSpRlUSU4tWx+163bFVtOoQQxzQBY17yB4TGNQSjYOpKqP0OBz8Cq9deqoBC9raSd8SkKwwZERcDGjtyXyABjIxjwRzqfU8dlK8cFzJC8hlP1ErLHGwJVUaMe07aYD4BHnJxWciHSOm3ZUrPJOjqBuAyxs4BUj6V8EHPOKmFXdP4KnsB6b6v8AhjHY9QhhWWLAt5pQrIqSY3RmGdSVJAbxnAb7mBamPqPUZpysf4S1gYIJMiLtoGWMPgZAOXfgca1K/qPOJZPwMEfeuZJu9KwGxRtQqRIf7cIqbHgYGT5OLH0XCbFJrO6RVY/nM6nZZbdlCSFW/wD5kgn9NuPk6bLVyzOuOCV0TpnS17kttojxsUaXdpO0HU9qVBISozleSDg5HwaGCaK1e9vJS+pu0jkZUV8wG3QxhgeVUmVTlechfionXumybfjrPWSX3NJJGTJHcQ/QwkgJ8ezHs2U8n28YnWfq2CTWcho09ouohz2nAKI7Lj8yI7BSRypSPjzUZ+S6wAvURMqzWNx+JuEaTClChaAqu0Eo/tJ0yrnALePNRH9eW/4SVRJMkotniWGZC7mbBUM0wHuPOPdjx4zVwnTIpGS5i0jlbZ+/FJEYYdUGI311MqPjkHJGTyvFYT1PNH1C5t7e1XaQnE1wcF2JOWBcAB0jGfdjkAY/VxjFvsTJtLJZ23q2OKC3aLuNcLbJE5Y4gVgoAkKn6nAGM8DB5zgVovQfR3G13cZMjbBATllVjl2b7MT8eQP3xVb05emwTmOFY2l3WO3dhNKquVABk3IUHuZHsOcY8Gtb1l0WPQto8rAJpw5lJGCB884yT8eayn1NrpaUWrGhJpGNBWZnQRNDSZoc0WFDoowKZ2o1epKHMVA6jGMknUfluO4wXgH6lOWBIxz/AJqeHrNetrN5VjCBnILEIE2GSp9zEfSMgD+TTHFWy+KSNCR+WZNTqSp7RfGUOpOceDjP81keu3s2kUTdozzTCON4ZGKAD/8AMYqSMa6kEHPL588Cb6SjlhUl4WDO6rjnKxopwx2PtHOMD7fNH6vY2w/GxxLIYYZgFPChpZIgXIA54Lk+M881p6e9BNVasrPUnR4JktoZJFE0mPw0qD8xZDvI7lgffGSVAH8g/Z6y9R3EUFwly2tzawSMVwNZwcCKdW/Q8H77c4PAx/p3uyX9vcXZEcaxfitmIVBEMxxAD6UXYqAv2P61rvXNo01rM66hokuCHz7yglYSxFcfTpqQc+QK0apqMiMbozVl6J2sZb26lkDmKSdVUqCRqWUuzA5LcHAx5q9mggureCb8PDJeXEUW0kv/AC0OBF3ZMnGMrhV8seBnBpz+p3VBD05YlPM3bQAf/rQBnP7cKP8A5Vm/UvqS66fHDZRqkf8Ap4WMoBMjEoA2CeFwysM8ngYIq4qUs9yZSV5NZ6et7W1lmt43Ek6p3r2eQbM6kt3VBB4IJUkcj3c5OTQRuEjtWZTHJ+KiaNdCqJHdB4khU+DrFrlR40FYP+ntzNHLLMlrJdM0bRAA6x5Yq0m7kEZwBx+tam3tOp3d7DNeRCG3gJkWMOgQFRlf7iSxIUbHwM+KJRpu2CawXlnLJ+LuTsqrbWkcGQO3D3n/ADHfXPtAOPngDzUTqnTI5G7lukkcyOIFcptHP+XnL6k+0qMbNgEEA/pP6X1S1Z5QlzEJZ23MPcjkAdoUQxnBxJhlJwp5yaDpk9wJCJ5Y2XsEssUMkbMp7gTXLZDjtNwFHDefFZPuWpVsZ1/QlncrHIjPavIzI0OvcRZk27iLkZXBRsZOMAYpb2C26NAzwq08pmWGSUyGJo2CrMqDVfpIAJA8+CT4q96R1HSa7iRtY4zbSM8rMrJFJbKHYludx21J2+WOamdCvjNHpHLFOYhHtM7iUmTY7nCAYBTJVs+Tgj2nN63zsQUvoTpEVwjXdxCwmM7uAd0Qe4SK0aHyOfJz4q/uLAPN35EGw1RCju5A22jYjGAdiDwMc8k1J69dHRo1D7PHIFZcjDBDr78+05xj9SKxHQbuZ7pC7Mp3OVkaT8wKjDB5wxAxj44z5rNu2aJNq28no7UJri9Az1mScaHNcXoc0AOA0tNB6NZKkoPas/1a4nW5TRWMTIFfnEflssWIwpA8c85/xfZqn69lgYkP5kkTBA4YxEchxgA+7BA5/wBw84NC3GhUMbXGUmIMca9xFbhhg9sk+G4PJP8AtGeDy/B1BZvxEL6ewmIZXZGDe1SyHhuSAVHHx88ed9N6fIZUXUH8zEYkDrHvGd2UnXAxoVODzW6ggje6ZtXEqBXaQMQASoXRBqA64ByTzzx+lVRcljJHtLlo5/wyWqlkgIWRG1hAPvHcTBMKNIrBQCx4PHFU3qn1RbWtzPEYHZmRBKyyABy0Z9jKykAaupJHJwPtWruAX3eJywyEmRG1bKHkxv5DjxqeCOOKo+nJ/rLuZyIe7Dayhjo2qDKSLseMExjP2yPBFaJp5ZmjF+nbW46pdQPcH8iARoWPCEJjEa5+p3IGf3/YV6N1qft2c8qgqBDM4DEOGklBOQTll1YkY4HPHxik6t1toL6ZIYhLqsUktv8AJwikTxcHDrwCMeApHyRn+t+tLaSC4SJbjadQurlDFH7y7a4OcEsxx+vxWrUpNUsEUkmzVdCC2PT4ssIgipLK8i5V+9kuiY5ZwMAD7hfvWJveoXHVZWit1EFr3Cz5bSPaR/rmfwzsx4QfJ4zyactoLrq7q88ghtlZUU/Sik4VUiU/W5yBsfv+wrZ9EmSKQ2cUUSpDCjTgvlO+8seoMhX3uEVmyR5wOMcPEG3u/wBCefgqLX+mFuFG7zswYrJJlYlXVSd0QqxcZ1Hn5J+Ktemd1lKiXaZe1FFcaNIkkfalkilcKeA0cxGc/Wo8/Jz3k0PcSRyp2RbRRL3JJpTM5JbIyFO6ZT+1MfpUGfrJR+pTo+FiaONAADu6wtEE/T8xlOR/tqG5PfIJJEb0veiS86lcNzEJI0fgsrRjuRkkfI1AY/pWvhvEjtzccaGNZI10WMpGUXWIkD7/ADj+79KpfRPp38LbqJlIfYTltyPeyEFWUfCrgYOQSSamep4oniEkskixqQB2zkAyYCSMPLY2XA/Wp9R26RUFtYfUHaaCKXumCMqryjziNsN/zB8jGMqQfd+1M9b6lJDLHGuT3HBywJXXCLpET5Pzn9T96zvrCWRGXAZU0RVwydqUJyXWLYqD7kwDk+PtUz0jNIq5Y4BZcSu4dCRhWiVWcEE4YhhxyRzUGmyNwx5oS1Cz0O1SZBE0maAvQ70UMKlBodqIMKkqxwPWf9W9XMXbVGKybB1GGCsMMMFh5z41H6fcVfVnPVtva+17glXxhCHwxCnYjUnGPOW888EcU0hpu1SsnQdQkkaJ4kLRMp7igAFXY5zh9fpI/nY/pTV2yz9y1V95FizyQFdwQNmI5XVgCdf1FVn4i3scrEXdiyFkLEAo6lg/uGDwcefJ+Kf6Rao8gubUZjPcR0J1Kkn60H9oOAcZHB4HOAy3SzXwP+noVtFJmmj/ADvcuG9pVV22DEAHhhk/tzmpXV1mz3bOMM6xlkZmUxTLKQXiwGBB9quG8Z+eTVJ6j6dJcTqIkcqiKuWOkOSSRjjjGcEryMftVn06N1/000wbMa5jUPHIi8he3IpywBGOMH54+WnTJknL3NmE9HTSydWee5DCSNJpJV0bYYQJqEAzwGAA5PA81v26PDIxSWOOdxFHtK8cSyN3XkUtkJwwVf0rM+i2Jmvrn+5rqOIHzw9x7h/gqK7r/qOKzvPdFLNLGnDtMFVlYsyhlVcMU7jqMjjNbzuUsdDJKsGi6ZdSnRQiuyBYLkZCmOSDYrIEPlZAcjHIyv64prCzMdooaKOZp5Fmu5JJUQRSkpJEJFYHPLKNfkt/5qm9X6TO0nctpWS5Vc90qqxTRl2KwuozlkGMEr4/6UsvUurZZPw6KzAFmjiRi3wpLZZT9OAT9qldUNJvBo+s9UFuiuVSOV1c9rVWcSkKve7gP0hVIzj3DUcYxVf6T9OlYoRLkgSNdyZ53kb224OfOqguR/uK1G6D6bkkmL3pJZQjmM5bbOdd5PpI9p9qk+BnAODq+pyzlSLbt7D6mcnC+MDAB5Oc8j/vWdtYLko7Ib68pmieGN0Dsvyw5UHDDHJ+wPHzVP0e2eCJvxWVUlE1Y9xNNfCAEhPcWyPso/SqG1s5ba6SSYSRgvl3ABVtm9xzyoDE8g84J/jQ9f6Y83aijzqrs7yNkog58En3n3Nj7Y5xnIKGm17XsSb64KzRIE3O5zIycJE+BqrsMMfGSD4X781Cs+pRNdLGoiEUQZIyQoHdJ5MbZOPkACnba6R4hb29wU1iDd4rsCmR9JOoBwR+2ceRxD6d6X1nVjOrNFo2oUMx922Tk/SRjn9/0oE8R2z5k2BNIa4ihIqSBCabzRNTZoEHvRBqioaeBqSh8Go9zchW+pPp5RuCckgEMTwPI8GnNqqPUfRxdIAGCsudSQSCGHuUj7HjnB8U0Crkp+s9IlEiMgeTeOXKHTVFCa9r24VhhjgAc/5qX6TtO3C8k2FVhG6E5DBVJAkdR9PGp4PwM45qZa9LeG37cTqJRz3COCd9iCvwCPb/AD4py2S8BAaaJl+W0YP45IAwM58f9jVXiirsp+q9Ve0PbLtKe6JCZF2VkPKBOeDsM5GBn/FTugdVFww207qh2VgpBEbcIBkEfLDk/bznh7r3RBc87EMEwqHBj2yWy2Rk5OBxjwKYh6LNBCVgkGzBNtjgBkA+gBeM+OT4AoxRVpojenrRUF3Ay5VronZWwwWVUaF1xz8cEc5A4POLVrBRhSPIliQqBIZV7eQ80mmUbO/zjJ/XFVF10+eGBZMHZYu3cLESztFktsjN9UiMWPxkMw+1WfQHIj2id5o2I0JaLU5PvcYGV5PIPOQ3tGatvkzuzIWXRG6ar3Xe7n+nbt4jYKzS4WP3E+QSpxjxWu6KsiCGJl7n+njhmdWBEbxK5ZX5yCe4gH/1Q3vSg7adwsrSwuIyU/JWJmkICjlgxYr84DD4FWXUZnjUmGHuMzZIBRBngFmJIJ4/fx8U5TsSQHUmMFsVhByqap7gzKADhvectjGfk8Vl5Ht2iW4d2E2moTdiJJokwQfkjJBznxjPBq6XpsivK4G6yRhe0ZGX3McSe8k4AULjH3PjAoZuiB4RGAIdnVmXXugFcfSxbj6fq+x8CoTotUUsfqkyFwGWImMJtl3BcMAjYPCqdmGcHOBknFWvU2m/CyAsWm7aKViOwwzYJCgAqSpPJ4/gVB6J6WeOQOxVdZeF5YMiEhWyT7Sc7AY+3ira+vpkchLUvkqdw6jPjlhg4Yfr9vNDCzD2sbOURFQs7vwxzzgFQp8AcZP/AKj+lba1gQuJdC0xf8x0kbRTwGxkqGUYAwAf5prpiSMp7kP4co2ECkMdiDtIpyR/d5P61VdFsr1pgblnCJjOXyHIxqAA3jPP8c1TJ1YpM2hkoS9N7Uhas7JDJoTQ7UmaAADU5tUYGnFNIoe2pQabFEKQDoel2psUWaADrqDauJoAPasx1CxltJGuLMbox2uLUeG+8kX2f9Pn/pWjpTVRlQmrM6esCSPv23vicqGGMmObGAWGQU8Rg4z8kYzkyei9UZpWRycH/ls3IYgchWAAJwuxAJ+TUTrHSWic3VsPd/48IJCzoOSRjw48g/P8nMzpccJCTwhNXwU1jRTh+DkgZzk8/sf1rR6dNoLLzahY0OaEmshimm2rs0m1IBMUqigLUJlpiHTTZammlptpaYh5mpN6jmWhMlOgHw9OB6iBqIGkNEsPRCSoVEHNICcrUQqGslGspoGS6TamFej2pAOb0u1N7V21ADuaz9koivHhU/lsDcKuDhZT7ZEB8YIYPj7sTV2ZBWdtL1JO3IoZWEyyMSMbrcB4lIPyvIA/9sVrDZks0hak2ptjQmswD2riaaFJtQAbGmzSF6EtTA5jTbEUpagJpgC2KCuY03mmKx3aiBFRA9GrUUOyXkUQqKDTgagB4iuFNZpQaVDsd2og1Mg0uakCQGrixpgNRBqKAG8BaN1HkowH7kECqeF7bYCDXeWRZHAOWURNudlP0AMMY45bx5q6LUzHAiszqqhm+pgoDNj7keaqLpCZI3NIZDQF6HapGHuaTmgDVxamFi80hNCZKbZ6dE2GxpomkL02XpgKxpvehZqaMlMRLC06sdLXUAOCOjEddXUhhaUQSkrqQHFK4JSV1IZzLimj+ldXUAcCa4murqAB3pdq6uoASgbNLXUxMaK0DGurqaAQ02zV1dTAaY02a6upiP/Z"/>
          <p:cNvSpPr>
            <a:spLocks noChangeAspect="1" noChangeArrowheads="1"/>
          </p:cNvSpPr>
          <p:nvPr/>
        </p:nvSpPr>
        <p:spPr bwMode="auto">
          <a:xfrm>
            <a:off x="155575" y="-1790700"/>
            <a:ext cx="217170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8" name="AutoShape 6" descr="data:image/jpeg;base64,/9j/4AAQSkZJRgABAQAAAQABAAD/2wCEAAkGBxMSEhUUEhQWFRUXFBQVFBQXFhUVFBcUFRQWFxQVFxUYHCggGB4lHRQWITIhJSkrLi4uFyA2ODMsNygtLisBCgoKDg0OGxAQGywmICYtLCwvLCwsLCwsLCwsNCwsLCw0LCwsLCwsLC8sLCwvLCwsLCwsLCwsLCwsLCwsLCwsLP/AABEIAScAqwMBIgACEQEDEQH/xAAbAAABBQEBAAAAAAAAAAAAAAACAQMEBQYAB//EADoQAAIBBAEDAwIFAwIEBgMAAAECAwAEERIhBRMxBiJBMlEUI2FxgQdCkSRSFTOhsUNicnOCwTRTY//EABkBAAMBAQEAAAAAAAAAAAAAAAABAgMEBf/EACcRAAICAQMDBAIDAAAAAAAAAAABAhEhEjFBUWHwAyJxkYGxQsHx/9oADAMBAAIRAxEAPwDXBKMLRAUYFeJR6VgAUuKcArsUaQsbEdEsdOBaICnpFYISuZKcpDRQWMlKArT+KTWnQEYpSFaa6dd90zDOe3M0ePthEP8A95/mphWnRJGKUJSpJWhKU6AjlKDSpRWgK0hEfWhK1IK0OtUJkcrTbCpRFAUoAistBrUpkoClUIt9aJVoyKUCsTU4CuFFilC0wBotaXFcBQBwWkC0QWi1oAZK0hFPYoGWmJnk/VGvYeqXK2eS76yajUqysqjZlbjAJ8+RXplpGVjRWYswRQzHyzADLH9zWV9e2UkTxdQtxmSDiVefdCc5zj4GTn7A5+K0fSOoR3MSzRHKsP5Vv7lb7EHitZO0mIlmgJotKTWoEAaA05pXFKAGTQ08VoGFAhvFCacxQ4pgNNQ06RTZSqJLgilFFS61gbHAVR+pLyVQFgDljyxVWbC8gDgcEnPOR9NXuKg9Su44yplYqpyMBWIZhyBlVODxkcjPP2oexUd9rIVpPKYdJCySsGCs2A2M8sFHIwGA558c/NNWlu7IJDesyhfrUAJ7WI2JYkHxzn7VV9QJkkAPaYIu0Uep27Mqg+1CSTJ7eScjx4yatfT8TAvgMV/KGcgLscs+I/CY25+Trzjis9SctJrWlY8+x3rfVGibCsuO3kny4Zn0XXLYydjgHj2mo3RusnGHYELGwXYfmsYmZWBIYqzALkgfeluOlSSFi/b33UO8aBmeE7KwZDjOAyn3ZwBxt4ooY/wrOO08g4/NWPUIgVQEHGMcMSRgZ/nB7tV8BUdNefYUlzKYdrcySHur9ZUlo9QSE/8AKchck58/vVhZ9PVWMnv2bnVm4TPlQqkqP+tJ0fpvaMh5wXIRdiQI+CPbnAPkD9Mfciq31H1VztbQgrK3DScMIodQWmwvOedVU8558YzpBdSJO3UQW6v3mmjCssS7KJhg7hfbPqpB+gspzyCM1jgw6fLtGztYXWSGjYgoQSNkZfkY/wDkv3xW5gtFi/LgIDQRlEWQHULIEKt7eWBMTc+Sdqol6jb3jSxLOtwszr242PbWJUAMgj9mxkAy4+COOMEnaOxFpPsW6vKGhCEvFjLTHB7isONWyTgbE+Pjimh1JYxMO4cruxaU7AZYiPCqeVJPHyapvTty1pKbGc5jbP4eQEge7OFVgeA3OOeGyPmrK1he2Gva7jyGUtgghlUjTjzrhjweASfOec2qLaXP+9yubrE4ZmyhYqF1IzECqbgBdttuWBPj/GKvpSJgirM6koG2j4Dj/wBWMefKqQfvUCPoIOhLOMuzFHWMosQfftHB8eBwT58Y8TulpIEAPbZSfYIyoVV1YZ8DIJ4x8ZPJpQUlhsPU07oiRIYpCxumftr743OPYwPubJx5xzjjGPk5h9UN4s26K5QH2IGUqQAvDc/PPkHH+Kp5LfYMrnkAq5k92rbYw0gGSxABGfH74q7supoEVpnJeQflukZZtQ5RQSoIZgfuoHPGeTTTsjTeavzsX8JyoPIyAcHOfHg55paNM4GfsPPn/FIRWhiNEUOKcIoSKGIs8ilDim6UCsjUeD1Udd6oIyqaBy2NcnjO3+39ACc/GKtNRVT1+3DhQugkY6qTgOFP1lSfqAyPbilO6wOCuSGrSU3WweEIqycyB9XYq2BgAZI1GpbI+cfYNW96XnSJR20UysyBtS7AkZbXwNucZ/j7ELOLMKo6LEhkQKHKs0qcAAqQcjDlv/SKmX7t23ZVIl7eCEyXDEYUoAORtryR4FLS8eWbOSvH47Fb6gm90bhSpY67g6SZG/AH3ABxnztkfNWPQ452CvJKTHjKrgbEc67vjJxnOMnJ/wAUz6fnlkaQOcqjDGfqVv8Aa2VBDcZOfhl8807f9YUSxx7PGGl7Zcx+xnBBCbupUq2rIcc5Ix96UIW9SsmcpR9joXrH4yXi0eNByrlwd8g/UhAIII+cDxVf6ehaKN8q2zgkTJmUSlnA3YMNgVJ5B4wSfviLJ6ZtQpkTuIFRpHZGQvHjnULoT8OP/hR2l1PbmMXErSwe2QSEdu4hByqi5j/uiJOC3wRzx40UbYm6VIas7O4ga7nYRvcurt20kZkjjVGaELFjJ3k3zyPqOOc1A9Oeu4biZIxDKkj5XtARGFXUO7OG4bY4xyPt45oX6tP0+6eC6J/CTSM1vP8AV2SW2VWP+0Hyp8Dxxmo/qXoFwk631sIluwXc26N3e5GvtMqKVUsdXwwA+QQc+elRX8vwYNvgs5zb3sLpF24VgRTGrAwyxOSdhIhACIcLhgTzn7VbdMv2nhUMWSUHR5MLgTI2pUgnyw5xjw3nOKrOi+oI+oK0p0ilgQFkcYKnJ3JkJ90LAakEcefIBqL1+QA3aJ83nTX4+GkaHJ4/9oH+az0XKinOojnWY5g4Vy0nuTDY1jySAgxwNsjHH8+c1cdW4gOgKtEiMChbVDkbAMMbAanP6fHxVogJUgNs6kjJAX3gZXIHHhh/BrNdHkndi0uxXWVHLn8tPdswZD5xhkzgDj5rFR0/k1TcsvjglWK/iAJWiAljfIbbVXYADY4GfhfaV4IGDUCf1FIH90Ke1sEZBwWHBDDxk/3c/P3qz6okbw5LIgGvZkOcLJk/Uw4wSFHP/fFRb+2icrKro3aZYpiW9uuFYknGGIz+nk58Yqs1gnDXmC+tpd0Vv9yq3kHyAfI8/vRGlVcAAY8fHj+K41ZgNk0JNOEUBoGTlpxTTeKJRWZY5mqrrgYKzLhSEOJMK7gjJ0ClSSGH2PkDirMCqjq3TmlljI4CgMSDhxhv7MDPPgnI4+1DZUdzLxMdtk3DeV1jDOpyvvAwX4WRyd8Bj44IrSQ3Krcsixu0hCo0nt7brqCXfAAVh4IA+R/D/cbvDWA5aOPuufaQOcIST7ipOeM42NOQWhiMrrh5JGLKhITJHGNvkY15IzwKiMNJtKaaz+w7m8CukSugkc74YZ7iIQJggUjL4x98ZHBxWb6nZLdflPFJxDJIsrxuEAwgjdHxtHLgjK4zmM5XkE1XqG2ju4Ukndo0W9uQJV/8KN5WijkJIxjuRpkZHDZ+M0Eh6r07Bk/11shD5BJdAvhs/WPPzuuPtXUo9Hk50+pN9M9SDM1rdMbe7DbNLHqpulj2TJYAhm9pBHOdc+QQNCOrQI0FuZwzTLum6A7wtnCEgALnPHH9uMVUXfSLfqNrCUOp9z21yD7xJ9bbAcgl+4So8FCRWY6XC9z1QQ9UAEq2rRoQdTI6uTHIpHBbV3PHBK+M5FLSpW+Q1V8G5urCE2zq8DTJI6R+1QspUNpEzFypBjzqGJz7c/NZez9Rt0qQ2l1tLCBi3uEALrGSQFx84KEY8gr4IwBJuLlWlWO8uZY5IUYKEm7Nvdoc6OzeAxwQefPGeDS2nU4bjqUdtGRPCLWVJWbV1dmdZDnA1cjUDb5LHzyacarI5JoidM69az9UthbIzFopY7id1CGUdosCyAAHmMEtgeftVh6TmW4N9csEMMl2gBdtVWOADSQE/IwjDxz81H9WJD0+0bsW8cN1c7QJ2su2rNhirEA/Tjgf3MP3qq6j6C2tYNphCkEUv4rYO+JFcl2SMcHHuGeOAvmr9r7EW88m/ezjSVZXL7KvErSKiSFtlCsgIDMAcAlfDDmjvpW7WxibDL+ZFsodVIO2CuQSM84OPkGsHZQw38wWOaQrHDAjOY/fIR7DIBn2jhMk+NvFabp3W1a7VNhieAyINgeYmwHIwCpdDyp8drH7403aLaSp/ZGvnLwRtErKoEmY190cZjyVZyAeQQvnI88cUx0FW7nk6asT7fy5QCFVXl11wDnkDOBj978WbQRFYV3OzEbFRgNy2DwB8gfr5+TUTqdiZ4UAXtlVWQKeItucxsuSMDnnBxxj5zGnNlai5hXCqMAYAGByowPA4HH8UpFN2EesSL9kUec+APn5p01oYgEUJo6HNAElSacD03iiArIscDCs/wCrgcRnXKgudgrOUIQgPrgjUZyc/YVfVWdYvVi5YkEqQo9xU7HB9oYbHJXjzzxmlJFQbTsh+n7c4IcygIVlUuDH9QbYbf3D5POeeaovUXXL83YS1gLKmkiERe5kYAsGkfIQHlTjB4rWX1sXhaF9WLoVmKgqFRlYbqh2LeMak8/9Kg9AVo49JJldQd4EijMB0QK7KibksvvVdfjgfOBcEoocp6nZnLD1ZZ3LmzEU5imScFWKjLMZJsJGuTsSSAcjwvFctt1LphK27C8tlAPabmRE+PaPeng4K5Xg8CpPX7mOzguJrG3iWaOdUllZMsglRZN+efMqrjOBnxxiqb0f6zuy7yzJ+IhUKLiVUjEsSHJDezBdB7jjB+eR8706tbGdof8ATPqC1leeEu1kruk0BLKO1cH2zCNj7dScHDAZ3cYqd6+6T3Le2cu6FLmOJXZQskaMvb2ypyQZEWTOf7uPirP1B0KCaWCSUCQyd9A0QWMvsvdgySSGISNhluDknAyAMl66tpLK1aFJhJbtKiKpzvFKg7oA59o1APHHPgfKUrkqHpVXZqbO2W+j/DXsIFxA2srKVUgMCVnjI+pXI5GPOeKhWPRIrKe1WBZBNPO4YylS620IZpcBPaA2E/X3D9qtPUHbgeG5RzssyxTnbZuzdnwds4CuUdR4GDim7dop7h7gyMyR2wtHB4kSXvN3w4AyrEBBkDxkjjmkuvAnJ1SKxkRGkv5A0iwREWMbuzEx7lTOXYk5d2yD8Lqfti0W4hJt5GWX/UKsAVpGIJaNhJ3Y843URhSxGTkc8cQb5Xku7lDIp7VpHAmwVEe4lk7sSajA51RcD7VVdMuL+5u5Z7hFjktbcmKJlPbRpz9eoJY+xX+cnFOryGxpum2NpauI4OzHK/cEbYLOUiZO6jOzZLDPjP649prMenOlQte3FzC4do7x1SPZUQ9362D4OcBpcL86ear/AFNOJ5LaC9XWIXDpHdoQInikUAlWYn6W0wTnKjnkEm2b0nBaWt1CZBKrQtNO+wWSMRqzWxSIAg5ZX5JHinp0rLyydVs2EUfcREnUq8bDUb4MnbC5kCqfcpPwc/5rGzxuJNnjcuxV9ZIzr9YILa54BBHODhuapf6f9AuFZL+RjgK5jiHvnnQKQwUMw4+3nx4xXonVL7tSAOwCSBtcIQy4AL+8Nz54AGck1n6sEnuX6fqSSqi3GcDP8/vXYoYvpGQfA84z4+cfNFUozAK0OKM0NMCUKMU3SioLHM1AeBWuVLIdkj2jkIyo2Yq4X7NgLz5wamUkzkKxXGcHG3C5A42I+M0x2Ukx7txPEsksZiaA7x6nCTJlkbYEBfys5GCNuDyayh6p1B76TtSq9rbz7SurRLCISd33bOWIQsPJ5XxxVxf9GEpv4rhkRrr8KI2513EOEAzyR3I3484qN6F9PrZvKiTuzPHFICYwiukcrrKgjf3AgjXbPiVSK2SSTJsso7JE/GvcJtE08jMeTmF7WIBhjyuMqftjORjNUdnJ0zpBmiM8jyTKuylC5VCpMakouOQ+eeeRxUL0vcdUm36iJNotnYwO7YkjUndI0+lcAEA8cr++XvW/pGS7kS7tgsneUZCsqgjAMMnvI8x4BwfK06p1JhV7Ez0MJJ+lq6szS2+ViQt7GMLiRBj4JU9vP+010MK9VnhmcSGxibWIOpLTzuctsFHEa4C5PHtxnk0nRegrZ9m3edityxhu41b2d8J3URW8qGQlGI5bC+Kj2vS73si76U4jWVpS1qNBGQsrqjxq40GVVeOP3+KHWWmJPgr/AFb1Y/8ACREXGRO1qox7/wDSysQ5YnkaLEPHlvPNae+6LmUXdjKY7piVkXDNBK6L7knAH5f0/Ucc4+SDXnXpfoUl4xuZsvAk4MoTDySSSOpKpGOPcXXJ448Zrf8A4gtKbywbaViy3VmdgJGhAVwMgaOBqQDgkY48g1P24QQV7ll0C9SaSU9rSdniNzA5XuQuiFe4ARiRPamrL5yaHqPUtNuyqG51ImXJDKIEkdfaAS2STqONlfzTNwkV9EtzFK0Vwj6xTBMSxMz4EEyLnZcsAc8fP3qn6h6pltEMV7YnfnE8cjKjEsWDJLgsnuOQAcj7Cs0rePouneSj9b3drPYrPDHGhknQFUGsqyKjmcSgcEj24OPn9ar+vG+sLeS2LiS1lLQxyHGy6PkoOcrkKfacrhuMc1WSwXF1M10lu7oZN3Hw2o2Zd8DdiqHJAJ8nFaLq3WI+p3tpHEp7MZM0ysPu/dnDDwQFTUHwdq6F7aXBjJWaaw6gHSKS1tlmjtYFCzCRNsap3YRERskmE4zjwOcHBuLCSKe2lz3nRZJdxOPzAQdiqkcYUkAYPGMeRVBc+nprKaS66cjKqth7csCkyYBbt4JIAJI1PII4/wBtaLoM6MsU0ZzC6sEOSrRF3y0ciA6t7wV2xsDxzkmsJVWDSqLa3zopOfpXg+fHzRmiwPj/ABSVmiQCKTFGaDamA8pogxoBTgrI0OzVf168WKNWkZkj7kauyhSNWONWBB9pOFOOeeKscVXeoIBJF2300kKo3cBKgl1KnIIIJwQDnhmSqjuIqrm9dI5+7dxRx/lRwTDKvt7nOxcFdmQoNlyOCcDxRXs4nVbi1mDSRleyzNH2WY/lyWrOvkyYXjONghHxVT01zbuLGcpLBKytZyTJuntkBeFx8OOQPs2DjBxU71PNtizikIknlfLsoZBFqxdg4GAY2UKOdlKjP3rRblOOaRkpPXX4ayksxBJFODPHhtQsSyO7DJ8kqr4HAzgHNbD0wBHZ2aSO0cskCrDux0DxEvGNCQNir84wWVSM8Cp3W+ldyRLhYoZ5IRhUYKWkj43XLZCuGAKt8cj+4msp6t6tY3URDyGMi4WRlWN1nQmLsszqeGZSVJAP0pjzValLCIUHuSPXvUXWGzabtiZOoqzLG+4UJuwXbUHOrx+QPqFPepLqfptsVhZDFEojWMjDCORCqy75ycSN4wfp8jNeZXfWZ5ni77PPHA2QSOe3uuSzYJ5CqMtn4Ga1/qb1LD1eS1toj2VLlpHl0XViMAA5weNuM8kqKtwapcCXJL9Hk2nRmkA2dma5MecOYFdI2ZflcKuwb4OKbks50C9R6W8boVxLGsYQuAf/ABYVOrOCxyV1PyB97C0mfo8vYmJmsmAMcpXLwhyw1cfKnU8DjgkDyKrOpWcvTCt1b4ayuO2biGNu4kZJDExNxlSAQrccHB4xhXbfl9gqqLW1vDc5vLDEN2mBdWrHCTDxznHOeA3BzwcGjn/qBBjLNJDKGhje3dMKpMyd199c8JtwccDxmpHU47dtOoRtHkfmPrkpNal1SQupH1qHBP2ZRnwCE9S9Giu7mE3Uaxxok7SuWVWZVcRxEyqfHIYDPG/NRjeRo84RV+p/6gQxjFq5nkBkZJGXWOMsNVxwN9VZgOPnk1V+keiT24/GtkylXkeAjLyWpI7rEfDHkhcc6j9q0Efp+wtZoomRUuZmlWFixnEeuxjl1kGoJwuBj6uM8ZqZcKVku7qdcxqyx52KaR2qtIrgDl95mxrn5HnxVWkqRL3E/GQWzx7TyKSJzDEZZJhJFI+Um4GGIHhX+D5yOR6dPEl4yAmQNFDdxmMMFZ5iYJ5BGDjU+xyOcFmNH6SDS2NqPaMWpHK5ckNopV8+3HbGfOdl8Yqlvrlz1kLKxUiwlVzBtsBmR1KZBO2uh8Hn706TtEWz0Q0NcD/2+fP81xrEATQmiNJimA8KMU2KMVkWOKaznqv1FbWjoLvu9uSORNQiPA+Su24Pu2A+PGGPn40QNV3VH5OpWRxHkW7FMEF1BlIwW4GRxx/OK0g0nkTTexQxra9Rs0t7cxsAx1aL8s22NzFL25Dv9lIHnY/w96Y6yzq1rcJGs8BcXYc6homViZ0AXD7EqWzjO2fkCiuekWjSCSNfwsodkSeNe0TINMADAWZW2+QQdWrM+sLBppESCMteRLK11h30e3YlzHknJEhc6pn2gsvgcaJJuhu6NtazGSIGBkE4UyCN8jWO4LPGjgcpwF+PMf71W+rJenKYWvoo2Eu6GdQTh0AypaP3Y5YZ+Nf3xH6n6inmsfxVin0GKTG2WIUsLiF48cBRj5Oc5GMCjjNr1azU6osJDbAcSwXLMORgYH1sST52BPBNKqy9ib4RkbS6m6Y0snT2jvbEuu4AyyFsBUZh7s8gAjI55AJqJ0f/AIRexlbh2trpmZ2mOEiLMc6qOYwg8AMFPHnmnehXb9IuXtbsYRn7kM+CYxJoY0lZQQWQA8jOVP8ABGv656ctb2WQPEoIjgZriNljO0pk2Yn6XACofdnhq2lJJ/2iIq8jHpy1kjkbp94VmSRA0MxBYT28ecwg59pUvsOTrk/BFVsYl6M+koNz0yUkKSNmh3+CP1BOR4bJIwcg0y9Gu7IR3FpMLiCJ2mWNsq6alopd4CcrjZkbQ+fI4Fbn091iG8jkXt4Yt/q7eZyRHHq2THleV2Hg4xk+MDMyxtnqWreWYv1PDNYWsotiJLC8X2AMXELsQcK3khlU4/weV51nXfUD2tl349LltIfqxpDHNGgB9o/NUvH8nyfPFY/1L07W5tumwyh7eWVJ1G2dRJlfq8YxsRjzkHyeZ638nSmMe0knTpmdYpAuZLdwxBADjBIIJwRhsbDnILrUl5YPDdMyfSbi7u7+OUIZ5wyzBWOgKxkMDseFTgeP2Fbbq3Rb++JS6u7eFQgnMESuVCZOJHJxtyD5Y+Pig6T6gtvxt7dm4jXLQRwllZi0K6mUKg55CAD7E+Kh3/8AUdolMNptNlyElmUZC8KkaRLy2APLcn5BpttvCJae7Ztf+HMltDHbu6rFDGFnVFlEqPhXXtghsn2vkeDjk8g5P01M0/Wb+4RQ5RXjjBbVWcFYowWAOoIibnHzWd6jB1hoWuriaWJFAOGlMJ5IACwpjByRwQKk/wBP7iSAayo8cV4yrFdjBKzRs3byTkYLZ4Ycn7jNNRqLzZLlk9nZaBhTMQKqq5JwoGT5OBjJrixrlsscIocU2WNCXosCQGogaaWnBWZYe1V3WraeVdIJRASP+cAGkGGX2BSMYI25yCCBweanUxfLwpAYlWBARsckFcsMjZQGJI58eMgU4vIGVvOt/hbXcq85kMX4YSMkncuCTyqBQVAIVs/JIxyTmvuuor0uKI3MfemnuRJdSOCCHQK+0Zx7tN1C44yG8U/06xaS/ABULYw28EIkBKmWRFaVgAQS3bDD9DqfirDrGkkls7qSILt4ZQ6nH+ojdF+rhlJaLnx7x+tb4TrzsJt8DDS/gZxcoV/C3Z/N1yY45mJ7M/6K4xt+uf0qB1G0PSZxc6g2lziO8ijyY45WH1x551JLY/cj5XDnSfy2/wCHuuIpRmFJ9lZrV2y8OefzYiXAHyGzkYFQut3Itba6s7wlsQMLKZs/mxkgxofjdGC84zx9sZa3rxrqLDRqL20t7u2/PkjuISxbvhljMKBOHz8NlcHx9RyMZFUnQrNrrpqw287x9x5oTKYw4e3jLoqyA/QTEVAPHKgZqqH9OYZlhkiuREJY0kEbqHYbKCQh2BI5+f8ANXtt1GDp0cMB7sMYkmQSOY8SSRsxLHViQhYMMED6k/eklSqLyN08knpl/ZzRTWlsUjihWS1bYasWl9kbRyE8hn2BzyWx+mV6rfxiK16iIyZGMcUiqAHdZgUeFs8ErJqefBT96pvRNjDbWEU4MK3MysQ0pPuXug/RsN9QisAOc/bNU39Qi9rPHExX8PJcLdxkZLRtn89QP9pZth++B81ainKl51M22omnXoJjguZ5ApuJEleSUYC2zQrtBFEpHKoUUZGPpH6VdPpdIqyxNJBdQJIWx7E9hJJb+0/8vX+ftWG9a+sInSWKzleY3GqkaYSMH6wmVDM0nAxzjnHmpnVZ5E7PTLYt3mtoI7uUMxWKGNMNhc4U4YkkDJBUc5GFpbyxlF6W9OWkvd7vfZd5Gt2iwTLFGwVhqFJLAFWIHJB4HFbW26VZ2cZmVVjjOy99S5lVCo5d29yHdSuBgDYZxzRS2giMsMSnuxzJcWqhSRqYMFGIHtV+zNHk/wC4fOKy6/1BaWVj+F7eFZZHQs88StqJGUlcKRoDhlwStD1Syi6Wxc+rLR72aOyTuIskhuLlmbbWFMIhUchQxBwv3Gcead9SqIbSZVjBhS3dYZ1kBCssiCKLXP1K4POD9A5zmprwSLIbhSOZAblt2x2NYJFIUfVogZcfdnb+4is56p6ibt4LSJdUnue4QBqe0McsP/N+ZL+xX5pJ5SFp3Z6ShyAfuAf8iuK0pxSZrGxAFa7WiNJmgAxRqabFGDUFhYpJYgykZI2BGVJDDIxkEeD+tcDVZeXiJcRjBMjArxgezyS+fIGMgjOOfFA0rKwIFluRC6GQzQSLJIokCMFW3m4yDsoQ55GO6PvVf+NaZp7C42hcrM1uCBrLn3KyMSSCkillAP0kDnWtH1wLhSziL6gshAI3bA0YHh1YbAqfOBjBAI899S9HvLj2Qxo/YlIDxSjEcgIyEEjB4vj25KjA1xjneDTeSWnWC8vDH1Lp8M0z6ljAkZVcPDdGURSOGzypJB144XOfBGf6h6Cv5f8A8u7QxRhvzXkkk1XHJCsOPAzz/nFD/T2RciyuCY5UvEuUR+A+iEFQfk7ANj5xxmrnqPraaC9kt4rZNe8vcYI5LbaZc6kDbXHJ+wrSpRlUSU4tWx+163bFVtOoQQxzQBY17yB4TGNQSjYOpKqP0OBz8Cq9deqoBC9raSd8SkKwwZERcDGjtyXyABjIxjwRzqfU8dlK8cFzJC8hlP1ErLHGwJVUaMe07aYD4BHnJxWciHSOm3ZUrPJOjqBuAyxs4BUj6V8EHPOKmFXdP4KnsB6b6v8AhjHY9QhhWWLAt5pQrIqSY3RmGdSVJAbxnAb7mBamPqPUZpysf4S1gYIJMiLtoGWMPgZAOXfgca1K/qPOJZPwMEfeuZJu9KwGxRtQqRIf7cIqbHgYGT5OLH0XCbFJrO6RVY/nM6nZZbdlCSFW/wD5kgn9NuPk6bLVyzOuOCV0TpnS17kttojxsUaXdpO0HU9qVBISozleSDg5HwaGCaK1e9vJS+pu0jkZUV8wG3QxhgeVUmVTlechfionXumybfjrPWSX3NJJGTJHcQ/QwkgJ8ezHs2U8n28YnWfq2CTWcho09ouohz2nAKI7Lj8yI7BSRypSPjzUZ+S6wAvURMqzWNx+JuEaTClChaAqu0Eo/tJ0yrnALePNRH9eW/4SVRJMkotniWGZC7mbBUM0wHuPOPdjx4zVwnTIpGS5i0jlbZ+/FJEYYdUGI311MqPjkHJGTyvFYT1PNH1C5t7e1XaQnE1wcF2JOWBcAB0jGfdjkAY/VxjFvsTJtLJZ23q2OKC3aLuNcLbJE5Y4gVgoAkKn6nAGM8DB5zgVovQfR3G13cZMjbBATllVjl2b7MT8eQP3xVb05emwTmOFY2l3WO3dhNKquVABk3IUHuZHsOcY8Gtb1l0WPQto8rAJpw5lJGCB884yT8eayn1NrpaUWrGhJpGNBWZnQRNDSZoc0WFDoowKZ2o1epKHMVA6jGMknUfluO4wXgH6lOWBIxz/AJqeHrNetrN5VjCBnILEIE2GSp9zEfSMgD+TTHFWy+KSNCR+WZNTqSp7RfGUOpOceDjP81keu3s2kUTdozzTCON4ZGKAD/8AMYqSMa6kEHPL588Cb6SjlhUl4WDO6rjnKxopwx2PtHOMD7fNH6vY2w/GxxLIYYZgFPChpZIgXIA54Lk+M881p6e9BNVasrPUnR4JktoZJFE0mPw0qD8xZDvI7lgffGSVAH8g/Z6y9R3EUFwly2tzawSMVwNZwcCKdW/Q8H77c4PAx/p3uyX9vcXZEcaxfitmIVBEMxxAD6UXYqAv2P61rvXNo01rM66hokuCHz7yglYSxFcfTpqQc+QK0apqMiMbozVl6J2sZb26lkDmKSdVUqCRqWUuzA5LcHAx5q9mggureCb8PDJeXEUW0kv/AC0OBF3ZMnGMrhV8seBnBpz+p3VBD05YlPM3bQAf/rQBnP7cKP8A5Vm/UvqS66fHDZRqkf8Ap4WMoBMjEoA2CeFwysM8ngYIq4qUs9yZSV5NZ6et7W1lmt43Ek6p3r2eQbM6kt3VBB4IJUkcj3c5OTQRuEjtWZTHJ+KiaNdCqJHdB4khU+DrFrlR40FYP+ntzNHLLMlrJdM0bRAA6x5Yq0m7kEZwBx+tam3tOp3d7DNeRCG3gJkWMOgQFRlf7iSxIUbHwM+KJRpu2CawXlnLJ+LuTsqrbWkcGQO3D3n/ADHfXPtAOPngDzUTqnTI5G7lukkcyOIFcptHP+XnL6k+0qMbNgEEA/pP6X1S1Z5QlzEJZ23MPcjkAdoUQxnBxJhlJwp5yaDpk9wJCJ5Y2XsEssUMkbMp7gTXLZDjtNwFHDefFZPuWpVsZ1/QlncrHIjPavIzI0OvcRZk27iLkZXBRsZOMAYpb2C26NAzwq08pmWGSUyGJo2CrMqDVfpIAJA8+CT4q96R1HSa7iRtY4zbSM8rMrJFJbKHYludx21J2+WOamdCvjNHpHLFOYhHtM7iUmTY7nCAYBTJVs+Tgj2nN63zsQUvoTpEVwjXdxCwmM7uAd0Qe4SK0aHyOfJz4q/uLAPN35EGw1RCju5A22jYjGAdiDwMc8k1J69dHRo1D7PHIFZcjDBDr78+05xj9SKxHQbuZ7pC7Mp3OVkaT8wKjDB5wxAxj44z5rNu2aJNq28no7UJri9Az1mScaHNcXoc0AOA0tNB6NZKkoPas/1a4nW5TRWMTIFfnEflssWIwpA8c85/xfZqn69lgYkP5kkTBA4YxEchxgA+7BA5/wBw84NC3GhUMbXGUmIMca9xFbhhg9sk+G4PJP8AtGeDy/B1BZvxEL6ewmIZXZGDe1SyHhuSAVHHx88ed9N6fIZUXUH8zEYkDrHvGd2UnXAxoVODzW6ggje6ZtXEqBXaQMQASoXRBqA64ByTzzx+lVRcljJHtLlo5/wyWqlkgIWRG1hAPvHcTBMKNIrBQCx4PHFU3qn1RbWtzPEYHZmRBKyyABy0Z9jKykAaupJHJwPtWruAX3eJywyEmRG1bKHkxv5DjxqeCOOKo+nJ/rLuZyIe7Dayhjo2qDKSLseMExjP2yPBFaJp5ZmjF+nbW46pdQPcH8iARoWPCEJjEa5+p3IGf3/YV6N1qft2c8qgqBDM4DEOGklBOQTll1YkY4HPHxik6t1toL6ZIYhLqsUktv8AJwikTxcHDrwCMeApHyRn+t+tLaSC4SJbjadQurlDFH7y7a4OcEsxx+vxWrUpNUsEUkmzVdCC2PT4ssIgipLK8i5V+9kuiY5ZwMAD7hfvWJveoXHVZWit1EFr3Cz5bSPaR/rmfwzsx4QfJ4zyactoLrq7q88ghtlZUU/Sik4VUiU/W5yBsfv+wrZ9EmSKQ2cUUSpDCjTgvlO+8seoMhX3uEVmyR5wOMcPEG3u/wBCefgqLX+mFuFG7zswYrJJlYlXVSd0QqxcZ1Hn5J+Ktemd1lKiXaZe1FFcaNIkkfalkilcKeA0cxGc/Wo8/Jz3k0PcSRyp2RbRRL3JJpTM5JbIyFO6ZT+1MfpUGfrJR+pTo+FiaONAADu6wtEE/T8xlOR/tqG5PfIJJEb0veiS86lcNzEJI0fgsrRjuRkkfI1AY/pWvhvEjtzccaGNZI10WMpGUXWIkD7/ADj+79KpfRPp38LbqJlIfYTltyPeyEFWUfCrgYOQSSamep4oniEkskixqQB2zkAyYCSMPLY2XA/Wp9R26RUFtYfUHaaCKXumCMqryjziNsN/zB8jGMqQfd+1M9b6lJDLHGuT3HBywJXXCLpET5Pzn9T96zvrCWRGXAZU0RVwydqUJyXWLYqD7kwDk+PtUz0jNIq5Y4BZcSu4dCRhWiVWcEE4YhhxyRzUGmyNwx5oS1Cz0O1SZBE0maAvQ70UMKlBodqIMKkqxwPWf9W9XMXbVGKybB1GGCsMMMFh5z41H6fcVfVnPVtva+17glXxhCHwxCnYjUnGPOW888EcU0hpu1SsnQdQkkaJ4kLRMp7igAFXY5zh9fpI/nY/pTV2yz9y1V95FizyQFdwQNmI5XVgCdf1FVn4i3scrEXdiyFkLEAo6lg/uGDwcefJ+Kf6Rao8gubUZjPcR0J1Kkn60H9oOAcZHB4HOAy3SzXwP+noVtFJmmj/ADvcuG9pVV22DEAHhhk/tzmpXV1mz3bOMM6xlkZmUxTLKQXiwGBB9quG8Z+eTVJ6j6dJcTqIkcqiKuWOkOSSRjjjGcEryMftVn06N1/000wbMa5jUPHIi8he3IpywBGOMH54+WnTJknL3NmE9HTSydWee5DCSNJpJV0bYYQJqEAzwGAA5PA81v26PDIxSWOOdxFHtK8cSyN3XkUtkJwwVf0rM+i2Jmvrn+5rqOIHzw9x7h/gqK7r/qOKzvPdFLNLGnDtMFVlYsyhlVcMU7jqMjjNbzuUsdDJKsGi6ZdSnRQiuyBYLkZCmOSDYrIEPlZAcjHIyv64prCzMdooaKOZp5Fmu5JJUQRSkpJEJFYHPLKNfkt/5qm9X6TO0nctpWS5Vc90qqxTRl2KwuozlkGMEr4/6UsvUurZZPw6KzAFmjiRi3wpLZZT9OAT9qldUNJvBo+s9UFuiuVSOV1c9rVWcSkKve7gP0hVIzj3DUcYxVf6T9OlYoRLkgSNdyZ53kb224OfOqguR/uK1G6D6bkkmL3pJZQjmM5bbOdd5PpI9p9qk+BnAODq+pyzlSLbt7D6mcnC+MDAB5Oc8j/vWdtYLko7Ib68pmieGN0Dsvyw5UHDDHJ+wPHzVP0e2eCJvxWVUlE1Y9xNNfCAEhPcWyPso/SqG1s5ba6SSYSRgvl3ABVtm9xzyoDE8g84J/jQ9f6Y83aijzqrs7yNkog58En3n3Nj7Y5xnIKGm17XsSb64KzRIE3O5zIycJE+BqrsMMfGSD4X781Cs+pRNdLGoiEUQZIyQoHdJ5MbZOPkACnba6R4hb29wU1iDd4rsCmR9JOoBwR+2ceRxD6d6X1nVjOrNFo2oUMx922Tk/SRjn9/0oE8R2z5k2BNIa4ihIqSBCabzRNTZoEHvRBqioaeBqSh8Go9zchW+pPp5RuCckgEMTwPI8GnNqqPUfRxdIAGCsudSQSCGHuUj7HjnB8U0Crkp+s9IlEiMgeTeOXKHTVFCa9r24VhhjgAc/5qX6TtO3C8k2FVhG6E5DBVJAkdR9PGp4PwM45qZa9LeG37cTqJRz3COCd9iCvwCPb/AD4py2S8BAaaJl+W0YP45IAwM58f9jVXiirsp+q9Ve0PbLtKe6JCZF2VkPKBOeDsM5GBn/FTugdVFww207qh2VgpBEbcIBkEfLDk/bznh7r3RBc87EMEwqHBj2yWy2Rk5OBxjwKYh6LNBCVgkGzBNtjgBkA+gBeM+OT4AoxRVpojenrRUF3Ay5VronZWwwWVUaF1xz8cEc5A4POLVrBRhSPIliQqBIZV7eQ80mmUbO/zjJ/XFVF10+eGBZMHZYu3cLESztFktsjN9UiMWPxkMw+1WfQHIj2id5o2I0JaLU5PvcYGV5PIPOQ3tGatvkzuzIWXRG6ar3Xe7n+nbt4jYKzS4WP3E+QSpxjxWu6KsiCGJl7n+njhmdWBEbxK5ZX5yCe4gH/1Q3vSg7adwsrSwuIyU/JWJmkICjlgxYr84DD4FWXUZnjUmGHuMzZIBRBngFmJIJ4/fx8U5TsSQHUmMFsVhByqap7gzKADhvectjGfk8Vl5Ht2iW4d2E2moTdiJJokwQfkjJBznxjPBq6XpsivK4G6yRhe0ZGX3McSe8k4AULjH3PjAoZuiB4RGAIdnVmXXugFcfSxbj6fq+x8CoTotUUsfqkyFwGWImMJtl3BcMAjYPCqdmGcHOBknFWvU2m/CyAsWm7aKViOwwzYJCgAqSpPJ4/gVB6J6WeOQOxVdZeF5YMiEhWyT7Sc7AY+3ira+vpkchLUvkqdw6jPjlhg4Yfr9vNDCzD2sbOURFQs7vwxzzgFQp8AcZP/AKj+lba1gQuJdC0xf8x0kbRTwGxkqGUYAwAf5prpiSMp7kP4co2ECkMdiDtIpyR/d5P61VdFsr1pgblnCJjOXyHIxqAA3jPP8c1TJ1YpM2hkoS9N7Uhas7JDJoTQ7UmaAADU5tUYGnFNIoe2pQabFEKQDoel2psUWaADrqDauJoAPasx1CxltJGuLMbox2uLUeG+8kX2f9Pn/pWjpTVRlQmrM6esCSPv23vicqGGMmObGAWGQU8Rg4z8kYzkyei9UZpWRycH/ls3IYgchWAAJwuxAJ+TUTrHSWic3VsPd/48IJCzoOSRjw48g/P8nMzpccJCTwhNXwU1jRTh+DkgZzk8/sf1rR6dNoLLzahY0OaEmshimm2rs0m1IBMUqigLUJlpiHTTZammlptpaYh5mpN6jmWhMlOgHw9OB6iBqIGkNEsPRCSoVEHNICcrUQqGslGspoGS6TamFej2pAOb0u1N7V21ADuaz9koivHhU/lsDcKuDhZT7ZEB8YIYPj7sTV2ZBWdtL1JO3IoZWEyyMSMbrcB4lIPyvIA/9sVrDZks0hak2ptjQmswD2riaaFJtQAbGmzSF6EtTA5jTbEUpagJpgC2KCuY03mmKx3aiBFRA9GrUUOyXkUQqKDTgagB4iuFNZpQaVDsd2og1Mg0uakCQGrixpgNRBqKAG8BaN1HkowH7kECqeF7bYCDXeWRZHAOWURNudlP0AMMY45bx5q6LUzHAiszqqhm+pgoDNj7keaqLpCZI3NIZDQF6HapGHuaTmgDVxamFi80hNCZKbZ6dE2GxpomkL02XpgKxpvehZqaMlMRLC06sdLXUAOCOjEddXUhhaUQSkrqQHFK4JSV1IZzLimj+ldXUAcCa4murqAB3pdq6uoASgbNLXUxMaK0DGurqaAQ02zV1dTAaY02a6upiP/Z"/>
          <p:cNvSpPr>
            <a:spLocks noChangeAspect="1" noChangeArrowheads="1"/>
          </p:cNvSpPr>
          <p:nvPr/>
        </p:nvSpPr>
        <p:spPr bwMode="auto">
          <a:xfrm>
            <a:off x="155575" y="-1790700"/>
            <a:ext cx="217170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8440" name="Picture 8" descr="http://i1.tribune.com.pk/wp-content/uploads/2012/07/409666-Calligraphic-1342549752-354-640x480.JPG"/>
          <p:cNvPicPr>
            <a:picLocks noChangeAspect="1" noChangeArrowheads="1"/>
          </p:cNvPicPr>
          <p:nvPr/>
        </p:nvPicPr>
        <p:blipFill>
          <a:blip r:embed="rId3"/>
          <a:srcRect/>
          <a:stretch>
            <a:fillRect/>
          </a:stretch>
        </p:blipFill>
        <p:spPr bwMode="auto">
          <a:xfrm>
            <a:off x="1003300" y="1066799"/>
            <a:ext cx="7073900" cy="5305425"/>
          </a:xfrm>
          <a:prstGeom prst="rect">
            <a:avLst/>
          </a:prstGeom>
          <a:noFill/>
        </p:spPr>
      </p:pic>
      <p:sp>
        <p:nvSpPr>
          <p:cNvPr id="6" name="Rectangle 5"/>
          <p:cNvSpPr/>
          <p:nvPr/>
        </p:nvSpPr>
        <p:spPr>
          <a:xfrm>
            <a:off x="685800" y="152400"/>
            <a:ext cx="7391399" cy="646331"/>
          </a:xfrm>
          <a:prstGeom prst="rect">
            <a:avLst/>
          </a:prstGeom>
        </p:spPr>
        <p:txBody>
          <a:bodyPr wrap="square">
            <a:spAutoFit/>
          </a:bodyPr>
          <a:lstStyle/>
          <a:p>
            <a:r>
              <a:rPr lang="en-US" sz="3600" dirty="0" smtClean="0"/>
              <a:t>Calligraphy by Mohammad </a:t>
            </a:r>
            <a:r>
              <a:rPr lang="en-US" sz="3600" dirty="0" err="1" smtClean="0"/>
              <a:t>Azim</a:t>
            </a:r>
            <a:endParaRPr lang="en-US" sz="3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AutoShape 2" descr="data:image/jpeg;base64,/9j/4AAQSkZJRgABAQAAAQABAAD/2wCEAAkGBxMSEhUUEhQWFRUXFBQVFBQXFhUVFBcUFRQWFxQVFxUYHCggGB4lHRQWITIhJSkrLi4uFyA2ODMsNygtLisBCgoKDg0OGxAQGywmICYtLCwvLCwsLCwsLCwsNCwsLCw0LCwsLCwsLC8sLCwvLCwsLCwsLCwsLCwsLCwsLCwsLP/AABEIAScAqwMBIgACEQEDEQH/xAAbAAABBQEBAAAAAAAAAAAAAAACAQMEBQYAB//EADoQAAIBBAEDAwIFAwIEBgMAAAECAwAEERIhBRMxBiJBMlEUI2FxgQdCkSRSFTOhsUNicnOCwTRTY//EABkBAAMBAQEAAAAAAAAAAAAAAAABAgMEBf/EACcRAAICAQMDBAIDAAAAAAAAAAABAhEhEjFBUWHwAyJxkYGxQsHx/9oADAMBAAIRAxEAPwDXBKMLRAUYFeJR6VgAUuKcArsUaQsbEdEsdOBaICnpFYISuZKcpDRQWMlKArT+KTWnQEYpSFaa6dd90zDOe3M0ePthEP8A95/mphWnRJGKUJSpJWhKU6AjlKDSpRWgK0hEfWhK1IK0OtUJkcrTbCpRFAUoAistBrUpkoClUIt9aJVoyKUCsTU4CuFFilC0wBotaXFcBQBwWkC0QWi1oAZK0hFPYoGWmJnk/VGvYeqXK2eS76yajUqysqjZlbjAJ8+RXplpGVjRWYswRQzHyzADLH9zWV9e2UkTxdQtxmSDiVefdCc5zj4GTn7A5+K0fSOoR3MSzRHKsP5Vv7lb7EHitZO0mIlmgJotKTWoEAaA05pXFKAGTQ08VoGFAhvFCacxQ4pgNNQ06RTZSqJLgilFFS61gbHAVR+pLyVQFgDljyxVWbC8gDgcEnPOR9NXuKg9Su44yplYqpyMBWIZhyBlVODxkcjPP2oexUd9rIVpPKYdJCySsGCs2A2M8sFHIwGA558c/NNWlu7IJDesyhfrUAJ7WI2JYkHxzn7VV9QJkkAPaYIu0Uep27Mqg+1CSTJ7eScjx4yatfT8TAvgMV/KGcgLscs+I/CY25+Trzjis9SctJrWlY8+x3rfVGibCsuO3kny4Zn0XXLYydjgHj2mo3RusnGHYELGwXYfmsYmZWBIYqzALkgfeluOlSSFi/b33UO8aBmeE7KwZDjOAyn3ZwBxt4ooY/wrOO08g4/NWPUIgVQEHGMcMSRgZ/nB7tV8BUdNefYUlzKYdrcySHur9ZUlo9QSE/8AKchck58/vVhZ9PVWMnv2bnVm4TPlQqkqP+tJ0fpvaMh5wXIRdiQI+CPbnAPkD9Mfciq31H1VztbQgrK3DScMIodQWmwvOedVU8558YzpBdSJO3UQW6v3mmjCssS7KJhg7hfbPqpB+gspzyCM1jgw6fLtGztYXWSGjYgoQSNkZfkY/wDkv3xW5gtFi/LgIDQRlEWQHULIEKt7eWBMTc+Sdqol6jb3jSxLOtwszr242PbWJUAMgj9mxkAy4+COOMEnaOxFpPsW6vKGhCEvFjLTHB7isONWyTgbE+Pjimh1JYxMO4cruxaU7AZYiPCqeVJPHyapvTty1pKbGc5jbP4eQEge7OFVgeA3OOeGyPmrK1he2Gva7jyGUtgghlUjTjzrhjweASfOec2qLaXP+9yubrE4ZmyhYqF1IzECqbgBdttuWBPj/GKvpSJgirM6koG2j4Dj/wBWMefKqQfvUCPoIOhLOMuzFHWMosQfftHB8eBwT58Y8TulpIEAPbZSfYIyoVV1YZ8DIJ4x8ZPJpQUlhsPU07oiRIYpCxumftr743OPYwPubJx5xzjjGPk5h9UN4s26K5QH2IGUqQAvDc/PPkHH+Kp5LfYMrnkAq5k92rbYw0gGSxABGfH74q7supoEVpnJeQflukZZtQ5RQSoIZgfuoHPGeTTTsjTeavzsX8JyoPIyAcHOfHg55paNM4GfsPPn/FIRWhiNEUOKcIoSKGIs8ilDim6UCsjUeD1Udd6oIyqaBy2NcnjO3+39ACc/GKtNRVT1+3DhQugkY6qTgOFP1lSfqAyPbilO6wOCuSGrSU3WweEIqycyB9XYq2BgAZI1GpbI+cfYNW96XnSJR20UysyBtS7AkZbXwNucZ/j7ELOLMKo6LEhkQKHKs0qcAAqQcjDlv/SKmX7t23ZVIl7eCEyXDEYUoAORtryR4FLS8eWbOSvH47Fb6gm90bhSpY67g6SZG/AH3ABxnztkfNWPQ452CvJKTHjKrgbEc67vjJxnOMnJ/wAUz6fnlkaQOcqjDGfqVv8Aa2VBDcZOfhl8807f9YUSxx7PGGl7Zcx+xnBBCbupUq2rIcc5Ix96UIW9SsmcpR9joXrH4yXi0eNByrlwd8g/UhAIII+cDxVf6ehaKN8q2zgkTJmUSlnA3YMNgVJ5B4wSfviLJ6ZtQpkTuIFRpHZGQvHjnULoT8OP/hR2l1PbmMXErSwe2QSEdu4hByqi5j/uiJOC3wRzx40UbYm6VIas7O4ga7nYRvcurt20kZkjjVGaELFjJ3k3zyPqOOc1A9Oeu4biZIxDKkj5XtARGFXUO7OG4bY4xyPt45oX6tP0+6eC6J/CTSM1vP8AV2SW2VWP+0Hyp8Dxxmo/qXoFwk631sIluwXc26N3e5GvtMqKVUsdXwwA+QQc+elRX8vwYNvgs5zb3sLpF24VgRTGrAwyxOSdhIhACIcLhgTzn7VbdMv2nhUMWSUHR5MLgTI2pUgnyw5xjw3nOKrOi+oI+oK0p0ilgQFkcYKnJ3JkJ90LAakEcefIBqL1+QA3aJ83nTX4+GkaHJ4/9oH+az0XKinOojnWY5g4Vy0nuTDY1jySAgxwNsjHH8+c1cdW4gOgKtEiMChbVDkbAMMbAanP6fHxVogJUgNs6kjJAX3gZXIHHhh/BrNdHkndi0uxXWVHLn8tPdswZD5xhkzgDj5rFR0/k1TcsvjglWK/iAJWiAljfIbbVXYADY4GfhfaV4IGDUCf1FIH90Ke1sEZBwWHBDDxk/3c/P3qz6okbw5LIgGvZkOcLJk/Uw4wSFHP/fFRb+2icrKro3aZYpiW9uuFYknGGIz+nk58Yqs1gnDXmC+tpd0Vv9yq3kHyAfI8/vRGlVcAAY8fHj+K41ZgNk0JNOEUBoGTlpxTTeKJRWZY5mqrrgYKzLhSEOJMK7gjJ0ClSSGH2PkDirMCqjq3TmlljI4CgMSDhxhv7MDPPgnI4+1DZUdzLxMdtk3DeV1jDOpyvvAwX4WRyd8Bj44IrSQ3Krcsixu0hCo0nt7brqCXfAAVh4IA+R/D/cbvDWA5aOPuufaQOcIST7ipOeM42NOQWhiMrrh5JGLKhITJHGNvkY15IzwKiMNJtKaaz+w7m8CukSugkc74YZ7iIQJggUjL4x98ZHBxWb6nZLdflPFJxDJIsrxuEAwgjdHxtHLgjK4zmM5XkE1XqG2ju4Ukndo0W9uQJV/8KN5WijkJIxjuRpkZHDZ+M0Eh6r07Bk/11shD5BJdAvhs/WPPzuuPtXUo9Hk50+pN9M9SDM1rdMbe7DbNLHqpulj2TJYAhm9pBHOdc+QQNCOrQI0FuZwzTLum6A7wtnCEgALnPHH9uMVUXfSLfqNrCUOp9z21yD7xJ9bbAcgl+4So8FCRWY6XC9z1QQ9UAEq2rRoQdTI6uTHIpHBbV3PHBK+M5FLSpW+Q1V8G5urCE2zq8DTJI6R+1QspUNpEzFypBjzqGJz7c/NZez9Rt0qQ2l1tLCBi3uEALrGSQFx84KEY8gr4IwBJuLlWlWO8uZY5IUYKEm7Nvdoc6OzeAxwQefPGeDS2nU4bjqUdtGRPCLWVJWbV1dmdZDnA1cjUDb5LHzyacarI5JoidM69az9UthbIzFopY7id1CGUdosCyAAHmMEtgeftVh6TmW4N9csEMMl2gBdtVWOADSQE/IwjDxz81H9WJD0+0bsW8cN1c7QJ2su2rNhirEA/Tjgf3MP3qq6j6C2tYNphCkEUv4rYO+JFcl2SMcHHuGeOAvmr9r7EW88m/ezjSVZXL7KvErSKiSFtlCsgIDMAcAlfDDmjvpW7WxibDL+ZFsodVIO2CuQSM84OPkGsHZQw38wWOaQrHDAjOY/fIR7DIBn2jhMk+NvFabp3W1a7VNhieAyINgeYmwHIwCpdDyp8drH7403aLaSp/ZGvnLwRtErKoEmY190cZjyVZyAeQQvnI88cUx0FW7nk6asT7fy5QCFVXl11wDnkDOBj978WbQRFYV3OzEbFRgNy2DwB8gfr5+TUTqdiZ4UAXtlVWQKeItucxsuSMDnnBxxj5zGnNlai5hXCqMAYAGByowPA4HH8UpFN2EesSL9kUec+APn5p01oYgEUJo6HNAElSacD03iiArIscDCs/wCrgcRnXKgudgrOUIQgPrgjUZyc/YVfVWdYvVi5YkEqQo9xU7HB9oYbHJXjzzxmlJFQbTsh+n7c4IcygIVlUuDH9QbYbf3D5POeeaovUXXL83YS1gLKmkiERe5kYAsGkfIQHlTjB4rWX1sXhaF9WLoVmKgqFRlYbqh2LeMak8/9Kg9AVo49JJldQd4EijMB0QK7KibksvvVdfjgfOBcEoocp6nZnLD1ZZ3LmzEU5imScFWKjLMZJsJGuTsSSAcjwvFctt1LphK27C8tlAPabmRE+PaPeng4K5Xg8CpPX7mOzguJrG3iWaOdUllZMsglRZN+efMqrjOBnxxiqb0f6zuy7yzJ+IhUKLiVUjEsSHJDezBdB7jjB+eR8706tbGdof8ATPqC1leeEu1kruk0BLKO1cH2zCNj7dScHDAZ3cYqd6+6T3Le2cu6FLmOJXZQskaMvb2ypyQZEWTOf7uPirP1B0KCaWCSUCQyd9A0QWMvsvdgySSGISNhluDknAyAMl66tpLK1aFJhJbtKiKpzvFKg7oA59o1APHHPgfKUrkqHpVXZqbO2W+j/DXsIFxA2srKVUgMCVnjI+pXI5GPOeKhWPRIrKe1WBZBNPO4YylS620IZpcBPaA2E/X3D9qtPUHbgeG5RzssyxTnbZuzdnwds4CuUdR4GDim7dop7h7gyMyR2wtHB4kSXvN3w4AyrEBBkDxkjjmkuvAnJ1SKxkRGkv5A0iwREWMbuzEx7lTOXYk5d2yD8Lqfti0W4hJt5GWX/UKsAVpGIJaNhJ3Y843URhSxGTkc8cQb5Xku7lDIp7VpHAmwVEe4lk7sSajA51RcD7VVdMuL+5u5Z7hFjktbcmKJlPbRpz9eoJY+xX+cnFOryGxpum2NpauI4OzHK/cEbYLOUiZO6jOzZLDPjP649prMenOlQte3FzC4do7x1SPZUQ9362D4OcBpcL86ear/AFNOJ5LaC9XWIXDpHdoQInikUAlWYn6W0wTnKjnkEm2b0nBaWt1CZBKrQtNO+wWSMRqzWxSIAg5ZX5JHinp0rLyydVs2EUfcREnUq8bDUb4MnbC5kCqfcpPwc/5rGzxuJNnjcuxV9ZIzr9YILa54BBHODhuapf6f9AuFZL+RjgK5jiHvnnQKQwUMw4+3nx4xXonVL7tSAOwCSBtcIQy4AL+8Nz54AGck1n6sEnuX6fqSSqi3GcDP8/vXYoYvpGQfA84z4+cfNFUozAK0OKM0NMCUKMU3SioLHM1AeBWuVLIdkj2jkIyo2Yq4X7NgLz5wamUkzkKxXGcHG3C5A42I+M0x2Ukx7txPEsksZiaA7x6nCTJlkbYEBfys5GCNuDyayh6p1B76TtSq9rbz7SurRLCISd33bOWIQsPJ5XxxVxf9GEpv4rhkRrr8KI2513EOEAzyR3I3484qN6F9PrZvKiTuzPHFICYwiukcrrKgjf3AgjXbPiVSK2SSTJsso7JE/GvcJtE08jMeTmF7WIBhjyuMqftjORjNUdnJ0zpBmiM8jyTKuylC5VCpMakouOQ+eeeRxUL0vcdUm36iJNotnYwO7YkjUndI0+lcAEA8cr++XvW/pGS7kS7tgsneUZCsqgjAMMnvI8x4BwfK06p1JhV7Ez0MJJ+lq6szS2+ViQt7GMLiRBj4JU9vP+010MK9VnhmcSGxibWIOpLTzuctsFHEa4C5PHtxnk0nRegrZ9m3edityxhu41b2d8J3URW8qGQlGI5bC+Kj2vS73si76U4jWVpS1qNBGQsrqjxq40GVVeOP3+KHWWmJPgr/AFb1Y/8ACREXGRO1qox7/wDSysQ5YnkaLEPHlvPNae+6LmUXdjKY7piVkXDNBK6L7knAH5f0/Ucc4+SDXnXpfoUl4xuZsvAk4MoTDySSSOpKpGOPcXXJ448Zrf8A4gtKbywbaViy3VmdgJGhAVwMgaOBqQDgkY48g1P24QQV7ll0C9SaSU9rSdniNzA5XuQuiFe4ARiRPamrL5yaHqPUtNuyqG51ImXJDKIEkdfaAS2STqONlfzTNwkV9EtzFK0Vwj6xTBMSxMz4EEyLnZcsAc8fP3qn6h6pltEMV7YnfnE8cjKjEsWDJLgsnuOQAcj7Cs0rePouneSj9b3drPYrPDHGhknQFUGsqyKjmcSgcEj24OPn9ar+vG+sLeS2LiS1lLQxyHGy6PkoOcrkKfacrhuMc1WSwXF1M10lu7oZN3Hw2o2Zd8DdiqHJAJ8nFaLq3WI+p3tpHEp7MZM0ysPu/dnDDwQFTUHwdq6F7aXBjJWaaw6gHSKS1tlmjtYFCzCRNsap3YRERskmE4zjwOcHBuLCSKe2lz3nRZJdxOPzAQdiqkcYUkAYPGMeRVBc+nprKaS66cjKqth7csCkyYBbt4JIAJI1PII4/wBtaLoM6MsU0ZzC6sEOSrRF3y0ciA6t7wV2xsDxzkmsJVWDSqLa3zopOfpXg+fHzRmiwPj/ABSVmiQCKTFGaDamA8pogxoBTgrI0OzVf168WKNWkZkj7kauyhSNWONWBB9pOFOOeeKscVXeoIBJF2300kKo3cBKgl1KnIIIJwQDnhmSqjuIqrm9dI5+7dxRx/lRwTDKvt7nOxcFdmQoNlyOCcDxRXs4nVbi1mDSRleyzNH2WY/lyWrOvkyYXjONghHxVT01zbuLGcpLBKytZyTJuntkBeFx8OOQPs2DjBxU71PNtizikIknlfLsoZBFqxdg4GAY2UKOdlKjP3rRblOOaRkpPXX4ayksxBJFODPHhtQsSyO7DJ8kqr4HAzgHNbD0wBHZ2aSO0cskCrDux0DxEvGNCQNir84wWVSM8Cp3W+ldyRLhYoZ5IRhUYKWkj43XLZCuGAKt8cj+4msp6t6tY3URDyGMi4WRlWN1nQmLsszqeGZSVJAP0pjzValLCIUHuSPXvUXWGzabtiZOoqzLG+4UJuwXbUHOrx+QPqFPepLqfptsVhZDFEojWMjDCORCqy75ycSN4wfp8jNeZXfWZ5ni77PPHA2QSOe3uuSzYJ5CqMtn4Ga1/qb1LD1eS1toj2VLlpHl0XViMAA5weNuM8kqKtwapcCXJL9Hk2nRmkA2dma5MecOYFdI2ZflcKuwb4OKbks50C9R6W8boVxLGsYQuAf/ABYVOrOCxyV1PyB97C0mfo8vYmJmsmAMcpXLwhyw1cfKnU8DjgkDyKrOpWcvTCt1b4ayuO2biGNu4kZJDExNxlSAQrccHB4xhXbfl9gqqLW1vDc5vLDEN2mBdWrHCTDxznHOeA3BzwcGjn/qBBjLNJDKGhje3dMKpMyd199c8JtwccDxmpHU47dtOoRtHkfmPrkpNal1SQupH1qHBP2ZRnwCE9S9Giu7mE3Uaxxok7SuWVWZVcRxEyqfHIYDPG/NRjeRo84RV+p/6gQxjFq5nkBkZJGXWOMsNVxwN9VZgOPnk1V+keiT24/GtkylXkeAjLyWpI7rEfDHkhcc6j9q0Efp+wtZoomRUuZmlWFixnEeuxjl1kGoJwuBj6uM8ZqZcKVku7qdcxqyx52KaR2qtIrgDl95mxrn5HnxVWkqRL3E/GQWzx7TyKSJzDEZZJhJFI+Um4GGIHhX+D5yOR6dPEl4yAmQNFDdxmMMFZ5iYJ5BGDjU+xyOcFmNH6SDS2NqPaMWpHK5ckNopV8+3HbGfOdl8Yqlvrlz1kLKxUiwlVzBtsBmR1KZBO2uh8Hn706TtEWz0Q0NcD/2+fP81xrEATQmiNJimA8KMU2KMVkWOKaznqv1FbWjoLvu9uSORNQiPA+Su24Pu2A+PGGPn40QNV3VH5OpWRxHkW7FMEF1BlIwW4GRxx/OK0g0nkTTexQxra9Rs0t7cxsAx1aL8s22NzFL25Dv9lIHnY/w96Y6yzq1rcJGs8BcXYc6homViZ0AXD7EqWzjO2fkCiuekWjSCSNfwsodkSeNe0TINMADAWZW2+QQdWrM+sLBppESCMteRLK11h30e3YlzHknJEhc6pn2gsvgcaJJuhu6NtazGSIGBkE4UyCN8jWO4LPGjgcpwF+PMf71W+rJenKYWvoo2Eu6GdQTh0AypaP3Y5YZ+Nf3xH6n6inmsfxVin0GKTG2WIUsLiF48cBRj5Oc5GMCjjNr1azU6osJDbAcSwXLMORgYH1sST52BPBNKqy9ib4RkbS6m6Y0snT2jvbEuu4AyyFsBUZh7s8gAjI55AJqJ0f/AIRexlbh2trpmZ2mOEiLMc6qOYwg8AMFPHnmnehXb9IuXtbsYRn7kM+CYxJoY0lZQQWQA8jOVP8ABGv656ctb2WQPEoIjgZriNljO0pk2Yn6XACofdnhq2lJJ/2iIq8jHpy1kjkbp94VmSRA0MxBYT28ecwg59pUvsOTrk/BFVsYl6M+koNz0yUkKSNmh3+CP1BOR4bJIwcg0y9Gu7IR3FpMLiCJ2mWNsq6alopd4CcrjZkbQ+fI4Fbn091iG8jkXt4Yt/q7eZyRHHq2THleV2Hg4xk+MDMyxtnqWreWYv1PDNYWsotiJLC8X2AMXELsQcK3khlU4/weV51nXfUD2tl349LltIfqxpDHNGgB9o/NUvH8nyfPFY/1L07W5tumwyh7eWVJ1G2dRJlfq8YxsRjzkHyeZ638nSmMe0knTpmdYpAuZLdwxBADjBIIJwRhsbDnILrUl5YPDdMyfSbi7u7+OUIZ5wyzBWOgKxkMDseFTgeP2Fbbq3Rb++JS6u7eFQgnMESuVCZOJHJxtyD5Y+Pig6T6gtvxt7dm4jXLQRwllZi0K6mUKg55CAD7E+Kh3/8AUdolMNptNlyElmUZC8KkaRLy2APLcn5BpttvCJae7Ztf+HMltDHbu6rFDGFnVFlEqPhXXtghsn2vkeDjk8g5P01M0/Wb+4RQ5RXjjBbVWcFYowWAOoIibnHzWd6jB1hoWuriaWJFAOGlMJ5IACwpjByRwQKk/wBP7iSAayo8cV4yrFdjBKzRs3byTkYLZ4Ycn7jNNRqLzZLlk9nZaBhTMQKqq5JwoGT5OBjJrixrlsscIocU2WNCXosCQGogaaWnBWZYe1V3WraeVdIJRASP+cAGkGGX2BSMYI25yCCBweanUxfLwpAYlWBARsckFcsMjZQGJI58eMgU4vIGVvOt/hbXcq85kMX4YSMkncuCTyqBQVAIVs/JIxyTmvuuor0uKI3MfemnuRJdSOCCHQK+0Zx7tN1C44yG8U/06xaS/ABULYw28EIkBKmWRFaVgAQS3bDD9DqfirDrGkkls7qSILt4ZQ6nH+ojdF+rhlJaLnx7x+tb4TrzsJt8DDS/gZxcoV/C3Z/N1yY45mJ7M/6K4xt+uf0qB1G0PSZxc6g2lziO8ijyY45WH1x551JLY/cj5XDnSfy2/wCHuuIpRmFJ9lZrV2y8OefzYiXAHyGzkYFQut3Itba6s7wlsQMLKZs/mxkgxofjdGC84zx9sZa3rxrqLDRqL20t7u2/PkjuISxbvhljMKBOHz8NlcHx9RyMZFUnQrNrrpqw287x9x5oTKYw4e3jLoqyA/QTEVAPHKgZqqH9OYZlhkiuREJY0kEbqHYbKCQh2BI5+f8ANXtt1GDp0cMB7sMYkmQSOY8SSRsxLHViQhYMMED6k/eklSqLyN08knpl/ZzRTWlsUjihWS1bYasWl9kbRyE8hn2BzyWx+mV6rfxiK16iIyZGMcUiqAHdZgUeFs8ErJqefBT96pvRNjDbWEU4MK3MysQ0pPuXug/RsN9QisAOc/bNU39Qi9rPHExX8PJcLdxkZLRtn89QP9pZth++B81ainKl51M22omnXoJjguZ5ApuJEleSUYC2zQrtBFEpHKoUUZGPpH6VdPpdIqyxNJBdQJIWx7E9hJJb+0/8vX+ftWG9a+sInSWKzleY3GqkaYSMH6wmVDM0nAxzjnHmpnVZ5E7PTLYt3mtoI7uUMxWKGNMNhc4U4YkkDJBUc5GFpbyxlF6W9OWkvd7vfZd5Gt2iwTLFGwVhqFJLAFWIHJB4HFbW26VZ2cZmVVjjOy99S5lVCo5d29yHdSuBgDYZxzRS2giMsMSnuxzJcWqhSRqYMFGIHtV+zNHk/wC4fOKy6/1BaWVj+F7eFZZHQs88StqJGUlcKRoDhlwStD1Syi6Wxc+rLR72aOyTuIskhuLlmbbWFMIhUchQxBwv3Gcead9SqIbSZVjBhS3dYZ1kBCssiCKLXP1K4POD9A5zmprwSLIbhSOZAblt2x2NYJFIUfVogZcfdnb+4is56p6ibt4LSJdUnue4QBqe0McsP/N+ZL+xX5pJ5SFp3Z6ShyAfuAf8iuK0pxSZrGxAFa7WiNJmgAxRqabFGDUFhYpJYgykZI2BGVJDDIxkEeD+tcDVZeXiJcRjBMjArxgezyS+fIGMgjOOfFA0rKwIFluRC6GQzQSLJIokCMFW3m4yDsoQ55GO6PvVf+NaZp7C42hcrM1uCBrLn3KyMSSCkillAP0kDnWtH1wLhSziL6gshAI3bA0YHh1YbAqfOBjBAI899S9HvLj2Qxo/YlIDxSjEcgIyEEjB4vj25KjA1xjneDTeSWnWC8vDH1Lp8M0z6ljAkZVcPDdGURSOGzypJB144XOfBGf6h6Cv5f8A8u7QxRhvzXkkk1XHJCsOPAzz/nFD/T2RciyuCY5UvEuUR+A+iEFQfk7ANj5xxmrnqPraaC9kt4rZNe8vcYI5LbaZc6kDbXHJ+wrSpRlUSU4tWx+163bFVtOoQQxzQBY17yB4TGNQSjYOpKqP0OBz8Cq9deqoBC9raSd8SkKwwZERcDGjtyXyABjIxjwRzqfU8dlK8cFzJC8hlP1ErLHGwJVUaMe07aYD4BHnJxWciHSOm3ZUrPJOjqBuAyxs4BUj6V8EHPOKmFXdP4KnsB6b6v8AhjHY9QhhWWLAt5pQrIqSY3RmGdSVJAbxnAb7mBamPqPUZpysf4S1gYIJMiLtoGWMPgZAOXfgca1K/qPOJZPwMEfeuZJu9KwGxRtQqRIf7cIqbHgYGT5OLH0XCbFJrO6RVY/nM6nZZbdlCSFW/wD5kgn9NuPk6bLVyzOuOCV0TpnS17kttojxsUaXdpO0HU9qVBISozleSDg5HwaGCaK1e9vJS+pu0jkZUV8wG3QxhgeVUmVTlechfionXumybfjrPWSX3NJJGTJHcQ/QwkgJ8ezHs2U8n28YnWfq2CTWcho09ouohz2nAKI7Lj8yI7BSRypSPjzUZ+S6wAvURMqzWNx+JuEaTClChaAqu0Eo/tJ0yrnALePNRH9eW/4SVRJMkotniWGZC7mbBUM0wHuPOPdjx4zVwnTIpGS5i0jlbZ+/FJEYYdUGI311MqPjkHJGTyvFYT1PNH1C5t7e1XaQnE1wcF2JOWBcAB0jGfdjkAY/VxjFvsTJtLJZ23q2OKC3aLuNcLbJE5Y4gVgoAkKn6nAGM8DB5zgVovQfR3G13cZMjbBATllVjl2b7MT8eQP3xVb05emwTmOFY2l3WO3dhNKquVABk3IUHuZHsOcY8Gtb1l0WPQto8rAJpw5lJGCB884yT8eayn1NrpaUWrGhJpGNBWZnQRNDSZoc0WFDoowKZ2o1epKHMVA6jGMknUfluO4wXgH6lOWBIxz/AJqeHrNetrN5VjCBnILEIE2GSp9zEfSMgD+TTHFWy+KSNCR+WZNTqSp7RfGUOpOceDjP81keu3s2kUTdozzTCON4ZGKAD/8AMYqSMa6kEHPL588Cb6SjlhUl4WDO6rjnKxopwx2PtHOMD7fNH6vY2w/GxxLIYYZgFPChpZIgXIA54Lk+M881p6e9BNVasrPUnR4JktoZJFE0mPw0qD8xZDvI7lgffGSVAH8g/Z6y9R3EUFwly2tzawSMVwNZwcCKdW/Q8H77c4PAx/p3uyX9vcXZEcaxfitmIVBEMxxAD6UXYqAv2P61rvXNo01rM66hokuCHz7yglYSxFcfTpqQc+QK0apqMiMbozVl6J2sZb26lkDmKSdVUqCRqWUuzA5LcHAx5q9mggureCb8PDJeXEUW0kv/AC0OBF3ZMnGMrhV8seBnBpz+p3VBD05YlPM3bQAf/rQBnP7cKP8A5Vm/UvqS66fHDZRqkf8Ap4WMoBMjEoA2CeFwysM8ngYIq4qUs9yZSV5NZ6et7W1lmt43Ek6p3r2eQbM6kt3VBB4IJUkcj3c5OTQRuEjtWZTHJ+KiaNdCqJHdB4khU+DrFrlR40FYP+ntzNHLLMlrJdM0bRAA6x5Yq0m7kEZwBx+tam3tOp3d7DNeRCG3gJkWMOgQFRlf7iSxIUbHwM+KJRpu2CawXlnLJ+LuTsqrbWkcGQO3D3n/ADHfXPtAOPngDzUTqnTI5G7lukkcyOIFcptHP+XnL6k+0qMbNgEEA/pP6X1S1Z5QlzEJZ23MPcjkAdoUQxnBxJhlJwp5yaDpk9wJCJ5Y2XsEssUMkbMp7gTXLZDjtNwFHDefFZPuWpVsZ1/QlncrHIjPavIzI0OvcRZk27iLkZXBRsZOMAYpb2C26NAzwq08pmWGSUyGJo2CrMqDVfpIAJA8+CT4q96R1HSa7iRtY4zbSM8rMrJFJbKHYludx21J2+WOamdCvjNHpHLFOYhHtM7iUmTY7nCAYBTJVs+Tgj2nN63zsQUvoTpEVwjXdxCwmM7uAd0Qe4SK0aHyOfJz4q/uLAPN35EGw1RCju5A22jYjGAdiDwMc8k1J69dHRo1D7PHIFZcjDBDr78+05xj9SKxHQbuZ7pC7Mp3OVkaT8wKjDB5wxAxj44z5rNu2aJNq28no7UJri9Az1mScaHNcXoc0AOA0tNB6NZKkoPas/1a4nW5TRWMTIFfnEflssWIwpA8c85/xfZqn69lgYkP5kkTBA4YxEchxgA+7BA5/wBw84NC3GhUMbXGUmIMca9xFbhhg9sk+G4PJP8AtGeDy/B1BZvxEL6ewmIZXZGDe1SyHhuSAVHHx88ed9N6fIZUXUH8zEYkDrHvGd2UnXAxoVODzW6ggje6ZtXEqBXaQMQASoXRBqA64ByTzzx+lVRcljJHtLlo5/wyWqlkgIWRG1hAPvHcTBMKNIrBQCx4PHFU3qn1RbWtzPEYHZmRBKyyABy0Z9jKykAaupJHJwPtWruAX3eJywyEmRG1bKHkxv5DjxqeCOOKo+nJ/rLuZyIe7Dayhjo2qDKSLseMExjP2yPBFaJp5ZmjF+nbW46pdQPcH8iARoWPCEJjEa5+p3IGf3/YV6N1qft2c8qgqBDM4DEOGklBOQTll1YkY4HPHxik6t1toL6ZIYhLqsUktv8AJwikTxcHDrwCMeApHyRn+t+tLaSC4SJbjadQurlDFH7y7a4OcEsxx+vxWrUpNUsEUkmzVdCC2PT4ssIgipLK8i5V+9kuiY5ZwMAD7hfvWJveoXHVZWit1EFr3Cz5bSPaR/rmfwzsx4QfJ4zyactoLrq7q88ghtlZUU/Sik4VUiU/W5yBsfv+wrZ9EmSKQ2cUUSpDCjTgvlO+8seoMhX3uEVmyR5wOMcPEG3u/wBCefgqLX+mFuFG7zswYrJJlYlXVSd0QqxcZ1Hn5J+Ktemd1lKiXaZe1FFcaNIkkfalkilcKeA0cxGc/Wo8/Jz3k0PcSRyp2RbRRL3JJpTM5JbIyFO6ZT+1MfpUGfrJR+pTo+FiaONAADu6wtEE/T8xlOR/tqG5PfIJJEb0veiS86lcNzEJI0fgsrRjuRkkfI1AY/pWvhvEjtzccaGNZI10WMpGUXWIkD7/ADj+79KpfRPp38LbqJlIfYTltyPeyEFWUfCrgYOQSSamep4oniEkskixqQB2zkAyYCSMPLY2XA/Wp9R26RUFtYfUHaaCKXumCMqryjziNsN/zB8jGMqQfd+1M9b6lJDLHGuT3HBywJXXCLpET5Pzn9T96zvrCWRGXAZU0RVwydqUJyXWLYqD7kwDk+PtUz0jNIq5Y4BZcSu4dCRhWiVWcEE4YhhxyRzUGmyNwx5oS1Cz0O1SZBE0maAvQ70UMKlBodqIMKkqxwPWf9W9XMXbVGKybB1GGCsMMMFh5z41H6fcVfVnPVtva+17glXxhCHwxCnYjUnGPOW888EcU0hpu1SsnQdQkkaJ4kLRMp7igAFXY5zh9fpI/nY/pTV2yz9y1V95FizyQFdwQNmI5XVgCdf1FVn4i3scrEXdiyFkLEAo6lg/uGDwcefJ+Kf6Rao8gubUZjPcR0J1Kkn60H9oOAcZHB4HOAy3SzXwP+noVtFJmmj/ADvcuG9pVV22DEAHhhk/tzmpXV1mz3bOMM6xlkZmUxTLKQXiwGBB9quG8Z+eTVJ6j6dJcTqIkcqiKuWOkOSSRjjjGcEryMftVn06N1/000wbMa5jUPHIi8he3IpywBGOMH54+WnTJknL3NmE9HTSydWee5DCSNJpJV0bYYQJqEAzwGAA5PA81v26PDIxSWOOdxFHtK8cSyN3XkUtkJwwVf0rM+i2Jmvrn+5rqOIHzw9x7h/gqK7r/qOKzvPdFLNLGnDtMFVlYsyhlVcMU7jqMjjNbzuUsdDJKsGi6ZdSnRQiuyBYLkZCmOSDYrIEPlZAcjHIyv64prCzMdooaKOZp5Fmu5JJUQRSkpJEJFYHPLKNfkt/5qm9X6TO0nctpWS5Vc90qqxTRl2KwuozlkGMEr4/6UsvUurZZPw6KzAFmjiRi3wpLZZT9OAT9qldUNJvBo+s9UFuiuVSOV1c9rVWcSkKve7gP0hVIzj3DUcYxVf6T9OlYoRLkgSNdyZ53kb224OfOqguR/uK1G6D6bkkmL3pJZQjmM5bbOdd5PpI9p9qk+BnAODq+pyzlSLbt7D6mcnC+MDAB5Oc8j/vWdtYLko7Ib68pmieGN0Dsvyw5UHDDHJ+wPHzVP0e2eCJvxWVUlE1Y9xNNfCAEhPcWyPso/SqG1s5ba6SSYSRgvl3ABVtm9xzyoDE8g84J/jQ9f6Y83aijzqrs7yNkog58En3n3Nj7Y5xnIKGm17XsSb64KzRIE3O5zIycJE+BqrsMMfGSD4X781Cs+pRNdLGoiEUQZIyQoHdJ5MbZOPkACnba6R4hb29wU1iDd4rsCmR9JOoBwR+2ceRxD6d6X1nVjOrNFo2oUMx922Tk/SRjn9/0oE8R2z5k2BNIa4ihIqSBCabzRNTZoEHvRBqioaeBqSh8Go9zchW+pPp5RuCckgEMTwPI8GnNqqPUfRxdIAGCsudSQSCGHuUj7HjnB8U0Crkp+s9IlEiMgeTeOXKHTVFCa9r24VhhjgAc/5qX6TtO3C8k2FVhG6E5DBVJAkdR9PGp4PwM45qZa9LeG37cTqJRz3COCd9iCvwCPb/AD4py2S8BAaaJl+W0YP45IAwM58f9jVXiirsp+q9Ve0PbLtKe6JCZF2VkPKBOeDsM5GBn/FTugdVFww207qh2VgpBEbcIBkEfLDk/bznh7r3RBc87EMEwqHBj2yWy2Rk5OBxjwKYh6LNBCVgkGzBNtjgBkA+gBeM+OT4AoxRVpojenrRUF3Ay5VronZWwwWVUaF1xz8cEc5A4POLVrBRhSPIliQqBIZV7eQ80mmUbO/zjJ/XFVF10+eGBZMHZYu3cLESztFktsjN9UiMWPxkMw+1WfQHIj2id5o2I0JaLU5PvcYGV5PIPOQ3tGatvkzuzIWXRG6ar3Xe7n+nbt4jYKzS4WP3E+QSpxjxWu6KsiCGJl7n+njhmdWBEbxK5ZX5yCe4gH/1Q3vSg7adwsrSwuIyU/JWJmkICjlgxYr84DD4FWXUZnjUmGHuMzZIBRBngFmJIJ4/fx8U5TsSQHUmMFsVhByqap7gzKADhvectjGfk8Vl5Ht2iW4d2E2moTdiJJokwQfkjJBznxjPBq6XpsivK4G6yRhe0ZGX3McSe8k4AULjH3PjAoZuiB4RGAIdnVmXXugFcfSxbj6fq+x8CoTotUUsfqkyFwGWImMJtl3BcMAjYPCqdmGcHOBknFWvU2m/CyAsWm7aKViOwwzYJCgAqSpPJ4/gVB6J6WeOQOxVdZeF5YMiEhWyT7Sc7AY+3ira+vpkchLUvkqdw6jPjlhg4Yfr9vNDCzD2sbOURFQs7vwxzzgFQp8AcZP/AKj+lba1gQuJdC0xf8x0kbRTwGxkqGUYAwAf5prpiSMp7kP4co2ECkMdiDtIpyR/d5P61VdFsr1pgblnCJjOXyHIxqAA3jPP8c1TJ1YpM2hkoS9N7Uhas7JDJoTQ7UmaAADU5tUYGnFNIoe2pQabFEKQDoel2psUWaADrqDauJoAPasx1CxltJGuLMbox2uLUeG+8kX2f9Pn/pWjpTVRlQmrM6esCSPv23vicqGGMmObGAWGQU8Rg4z8kYzkyei9UZpWRycH/ls3IYgchWAAJwuxAJ+TUTrHSWic3VsPd/48IJCzoOSRjw48g/P8nMzpccJCTwhNXwU1jRTh+DkgZzk8/sf1rR6dNoLLzahY0OaEmshimm2rs0m1IBMUqigLUJlpiHTTZammlptpaYh5mpN6jmWhMlOgHw9OB6iBqIGkNEsPRCSoVEHNICcrUQqGslGspoGS6TamFej2pAOb0u1N7V21ADuaz9koivHhU/lsDcKuDhZT7ZEB8YIYPj7sTV2ZBWdtL1JO3IoZWEyyMSMbrcB4lIPyvIA/9sVrDZks0hak2ptjQmswD2riaaFJtQAbGmzSF6EtTA5jTbEUpagJpgC2KCuY03mmKx3aiBFRA9GrUUOyXkUQqKDTgagB4iuFNZpQaVDsd2og1Mg0uakCQGrixpgNRBqKAG8BaN1HkowH7kECqeF7bYCDXeWRZHAOWURNudlP0AMMY45bx5q6LUzHAiszqqhm+pgoDNj7keaqLpCZI3NIZDQF6HapGHuaTmgDVxamFi80hNCZKbZ6dE2GxpomkL02XpgKxpvehZqaMlMRLC06sdLXUAOCOjEddXUhhaUQSkrqQHFK4JSV1IZzLimj+ldXUAcCa4murqAB3pdq6uoASgbNLXUxMaK0DGurqaAQ02zV1dTAaY02a6upiP/Z"/>
          <p:cNvSpPr>
            <a:spLocks noChangeAspect="1" noChangeArrowheads="1"/>
          </p:cNvSpPr>
          <p:nvPr/>
        </p:nvSpPr>
        <p:spPr bwMode="auto">
          <a:xfrm>
            <a:off x="155575" y="-1790700"/>
            <a:ext cx="217170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5540" name="AutoShape 4" descr="data:image/jpeg;base64,/9j/4AAQSkZJRgABAQAAAQABAAD/2wCEAAkGBhQSERQUExQVFBUVGBwaGBYXGR4eHhweGh0cHRoYHx8bHCYgGh0jGh4dHy8gIycpLCwsFx8xNTAqNSYrLCkBCQoKDgwOGg8PGiwkHyQsLCwsLCwsLCwsLCwsLCwsLCwsLCwsLCwsLCwsLCwsLCwsLCwsLCwsLCwsLCwsLCwsLP/AABEIALQBFwMBIgACEQEDEQH/xAAcAAABBQEBAQAAAAAAAAAAAAAFAAIDBAYHAQj/xABFEAABAwIDBQUFBQYFBAEFAAABAgMRACEEEjEFQVFhcQYTIoGRBzJCofAUI1Kx0TNigsHh8RVDcpKiJFNjsoMWRFSzwv/EABkBAAMBAQEAAAAAAAAAAAAAAAECAwAEBf/EACkRAAICAgIBAwMEAwAAAAAAAAABAhEDIRIxQRMiUTJCYQQjcZGBofD/2gAMAwEAAhEDEQA/AOluujKLpNvLlVHHNjNJKZMGfTdVPYm0g4mcylBRMk3ggxAsOW7fRbGai6pgbr/XlU/GxqpgdnMhUoUMxnzPP6tRNG0kkAyEqi/9N8VXUm8CdeH1+VOOGk6kdBU3GzPZKnbyAlUSSBw9LzVj7VmMoUnLKTbj4v0FqGnAJPGw4en1yq7h05En3rHSOv1rSz6oCCSHBAuI6W0vVD7dmxgaSQUtsqU4dwLikd2nqQhaukcackKLyFAnKQbRyJrHsdqnWX86Gi4y6++2rKPG6/4u7QmdEIQ2hsnSSrcmjD3Alo6C5pcjTh6VFMQZTNeYBxwsoLwCXSkFaU3AVwB31LFgJPp9flRrZkQYt2C2RlnMfTKqfyqTDkEWKd82O+++8VBtBcBIv7/DkZq0gWFyLcN1SfYxEsxoUxv5XtXjbuumtTkzOvSKiR56xpXNku7ixkPbWI1TFPkRcj0qJKo3n0qVJtqfSnxZG9MzQ9R4lM9KSzzTPGosZjUMoK3V5EJ1Uq0cPOd0chQV7HKxClNICk94EghQgoalWZahqlTklKUm8DMY0rqsUPp11E0gRxHOvc19T6UzvOunCqJ6AercABJKQN9UEbQB1y5b6Xv9flU6nSpUeKANYtO7zpmGYBGe8yRpwJBpXJt6GVeSfDvBSZkRMflTNo41LTS3FQQhBVHGNAOZNh1qZACRaY6UJ7XYZTmBxKEyVFolMjePEBa+o4VRCspJfZaU48/iELdwwUt8C+RS0pyhKdwSgKQkDXOqfEVVosO+FpQoEDMAoSLwoT5a1z/s7sJOI+zLWZ7xTmKeAvmzqbUyhX4gFAHSPujxroanBa5F/wC9MY9ETqK8G+4504HmfSvJ5n0rGPARxEV4YjVMV6Fcz6Up3yfSsYjUq1yKYX+JHGae6i2p9KqLtvVztf68qV2BloOaHMORpwXfUTTEGw13buX6U8a6n0pUzHqVXsRSpJvvPpSqoDEbDUAgAR4T8BMXi0nnvB3UbcF9FcNbetZ/syoqC8wEmROmlhxrRKQIiBa0zbrUZNReyvfRH3d7g+tWGm5Pxev1JrxLRMEpAH+qf0F6tIQkap05j01oK30I/wAiw7Mk2Nt8/X5UzHbIDqYJUmCCCDvHyjyqTD4lBPw8vEDP9qdjXFD3QkHedSBy5zFBKzMHbIwq2wkXgKMQd0anWpXMSw28zhwmHChxxtPACAs/6lBSuZhfE1FgnVJSBCSUgC4vawkg6+Vct7R9o1NbZ79f+QtIgC3dgXAv8QKvNVDElJsEtHbItodONeEbr+tNQQUgpykESDNjO+oXXAnLplJiZ05n64UyZjzaLUpFjZQOvA1aaTYWNhxqltfEpQjxCxUPdBUfRIJ84qTZu0W3R4VIJTqJuDuBSbp89aHHYSZRhYEG4O/gR+vCvUogGx9aThAVcDcPI7+QmPlTyBewnrUpY/I1kWXkfWnoFtD0mmwOAnrQ47YH2gYdpAcITmeUDCWkmcoJi61HRHAEkgRPLCLUtBM/tfEKW59oUoIbbf7tnOCq6VZVqbR8S1Qs95chICUCSo1qNkvpcDiksvNZlyS6nIpZIHignNAEJEx7sbqt90mQYTYQDwmJj0FSKjgI612p6FFF9/rXmWeNhxrwkTcCOtQrdCRKoFrSflTgIcU+G075Ol/q1O2SiGE6yZ39TNDsSAt4yBbib2+tKLYEDILCevWjRiYD/V60x07oVETY/KmYp7IgqASSJJE/K1Vtk7QDyMwCZ0Im2+D0686P4DWrAm14ZxiCmUDuCLH8TqTPSxq9h8UCmDmMnWeO+8Gg3amDjQABH2dO/wD8i7jjU2EXBAEQOP6daEisI3GzU4V2YBzGxvP1NSNPBRVE+A5TffAJA4xPrIod34bSpxYAS2gr1sYSSQPShuFx2RlCXE+LJmWZ+MnM5e0eJRrOXFbFjBydI0mcc5601xyBaQTz+hWa/wAXT9woQAtS1amSlsRHG6lIPRJo8yoKEgCTzvQU2aUKH96QNCfOmKEbj68efXnTVAbgPWk4kZdEx1+dNGXKyclRKbQLkdalSOvrUKGhA0I5mnoImIETxpa4sBIkSd/rSpJibx60qsmYyHZVJPejw2Npvr9fKjLyFgiACOQM0E7GOnvHk3HhSfzGmgrVqUf3vl58qjkimUi6B+z3nSpfeICIWQmx8SRMEb+tXz/Dfl+m6nFy4110tT0yD8X11psfQkuwR/hyk6FNhOhsTEnTlV5tSijxZSY3aTVoT+98q8v+98tKKgk7QG7VAnDpcCiTpMAGSALb/LjXMfbJsvu8U0+mYeRlVEjxIsf+BT6V1vFEltYBVI1OmnTS1Y/2p7M77ZneCVlhSXPFwV4VaclA/wANJjdSDLaCns42t3+zmTIzNDulTc+CyT1LeQ0cxSgcumoOhm3S9cs9im1ocfwxOXOnvU5eKYSoX4pIP8FdB2ow67lS08WcyoUsJClBF/dnwhRMX0uarx9wl6DiLcI5Chm3Njd+ErQvu30XbdSNDvSqPebVoUnqL1Wa7GJSQr7Tjiv8ZfMzxiMnlljlRnCNuJSAtRWRbNABPAkaBXGLTcRMAsYCbE2yt5Ks4CHW1ZHEa5VCN+8EQQefKrqXlgGFDXem310oLtKcPtZhQkIxqFNL4527oPpCehNaj7NzV6CuacJeCikvIMx+1FYfDOvuEKCEkhGX3jokab1EJ86l2BgO6ZEkFxZLjqyLqcVdR6D3UjclIFBPaS6RhmEXheLYSonSMxV+aRWpYQsAgk74+orTjxSSBdk2bp6U5SunpTZP73ypxJ/e6WrR6AROLvu9KpYhRJgQSd2X51NtHaSWigHMpbhIbbEZlnW06AC5JsBrzbg21BRUsnNEBKdEz18Sjz+QvVqMim8ghRzwJ3x9Xopgz4AB+VPcEke91t9f2oWntAkkoZDmJWDfugCkclOEhA6TPKilsDZc2k7DRIiRxH1ag3ZxgZlLESEgaHf+enzq5jnnfs6y6EpWTZKCVRpAKiBJ13AXHU19j4sIbWq8Z227RqpSUTe1ioHypX9RRfQyj2lEYppUWWypO/VC0K9YUaiwbwlRtqN08bf1qx28SUst4iD/ANO4Cqdza/AvS29J8jVPDJm9zcH14cqSa3Z0YWnDiEu1Ssmzn4j9lJgR7xTmPIZSfKp9oYlJC0pKConKkR+M+lW9o4H7RhnGrw6ypGm9SYB9azPZPE9+hhamyCMqTlPurbCg5P8AEnQ6ZqeUbRz45VJ2T7YUprGNJQAQ3hiRY3lwBWnRMnnRPD7cTk8a2815AFhyB0PrQ3t1LK8Pi/FkbKmXrf5b0Cf4VhJ86F7L2GDmWp4gZzCE3mQIMZrmb+vGpZVTuy+OpQp/JssDiu8QFQB1E/XXjU7yrbvShXZtwhoAmALCANwF7Hfrrv1rxzaa1PBInLMaDS/lRhOMUicsMpSdeAivHwQAAeUVZiFTb0qohJzSZjy9OFXUkz8XpXRKKZyxY5s8Y9KVOQSPxHyFKskMYPsirNinCBbuzYW+JN777/M1s/s/I3vGbjunWKxvY8f9SqSP2R1PBSa2LaQm3hG8edz5cqR0+xhOYJJIJTJ4FRj+tSd3cW+dIi/wzXm+2WosIiogafOqOB2uHFJSBBKMxvp7to3a1bxJhJIy6X1/lWd2diChwAhIkaCdbcraGqpsRmgZZhIGUnWSMsnlFhz8qZtDAh5hxpVkrQpBn94QTVhkDL8MT+dMXiEQRmRwif68amtDnz72Lx5wu0WCq0O925aLL+7Vu3Ek+VdgRtJWWTqhRQsajM2rKbi+oBF9CK5T7S9nFrHrWiYfCXRl4qEKHI5wT510bH4hRS1imx3icSyhx5lN1g5Ey6hOqvCQlSBc5UkSQQeyLVpvyQkm1o1uztphcazzOs/nV7694VznA4gPAKw7qVpGkHxJ5EG4PUTRPamNUWmEZpUvE4dEyZELCzfcIT6GnyYklaZPHlbfGSLfb9jw4R0C7WMZM8lEpI5TIvWh2liS22ogSZSlIJ1UshKRyuRQXt03mwDykx4Mjttfu3EqPyBqxtjGpK8GJAS473nkhtSxPDxFJ8q5ToB/tH2epzZzxR7zJDyTrdsyTp+DNpRvY+0hiMM0+nRxAVrvI8Q8lSPKp0lKgQcpSbQd4OovWU9ngLJxeBUZ+yuy3m17tyVJ8t/8VNJWgJmzI5fOqu2dqJwzK3nAYQNAbqJslA4qKoAHOrCrfhnWsyXDi9pZQR3OBgq4KfULD/4035KpYxrYW/Bf2Js5wKL74BxDtiAbNI1DSd8DfxVVvH45LRSMpW45IQ2kiVRrrYJGpUbDrAPm2dqt4Vlb64hA0GpOgSOZNv7UL2Lh1hPfOp7zEvXWBohOqWgSQEoRImTJVJuaL0vyZbZcGAU8D9ohQV/lAnuwOBBu51VbgkUTwjeVASBAGgFo5AaDoKGKaxABhthXV5QPIWajymqqO0ncSMWythJJhyAtu/FaCcv8QFLFSvYzrwX9vH7k2PCxHU0DcSfsD5EgBTagZ0CVpJPHS9HsaptxtKpStBNigm44gg3vQ/C4YOoxGHmy2ylJNiAQoT1BI9K33D/aEWsuKw5C05kuJKVpnllUP0rBbDQ40+vAu3cZ9wyAFtxKVXAFhG/luo72KxC8oKiCFWUCTKXEmFW3Xt0g1b7adm1PpS7hyE4pg5myLZt5bM7idJtMjQmm1LTBbg7QU2QlQaSkggpkXI01BtbS3l51mSDg9plEfc43M43uyvJguD+KM1+PKrvZDtH9qSCSlBAKFtqspCxqmCZ/vxFT9s9lF7CqU1AeYIeaI1zt3j+JMpjmKZLwJJu7C20MEjEMuNLEtupKVXB1t0kHTmBXPey+0E4cPYZ4ff4VWQkD30mcihO6PKI41vdhPtu4ZtxrLkcSF6zc6g8wZEdayHbbBIZx2Exa0pU04r7O+JMQq6Fm+7Wf/GKEsfONM0cnCVroL7JZPcoMnxAKj+4pZD3gMWB4/R0oj/8ASzSTKSpG6AtUcBYndQranZrEfA8lSTchdj0Bj5G1cTxSs7o5407Db6DMx5TVrDqJi1+tD9llS0eLIVpVGaZFgkTrczuoozhwnSCd5P1au/laPO40yRE8PnSr1AvbLSrUMc37LYoJxKQSAC24J4+6benyrfKFhe9oMb65rsknMlYMKQqw6hWYen510hpcgEKUfr631zN7os1qyPFursEQCTdShpuIA3n9KDsYzErW4AtoFtRScySbABUwnSZGp3US2m9lgXAWQJ57rm0ESOoHGhuHOVx/LmuoE6xdAHCPhFGlVkXJp0HcUsZDfdw9KzuFwmR8qKhCjO7UzbjO+3Cia8YlbSSSYMRwPCsv/jpcfQ2ISAtQlJ3pndqOvzoJqUbGdptG1weMStoLSQReLdZoNj0p71BkaXtaJt/PjTdmrIw4zEyN063N4ibkxpv31fGz5bStxXdpCZIUJhPMkjLx0tQjcrRno537YcBmbw7yRZJLZtEJVdPKPCq0b6OdgYXs7DOR40BbYM7kuKhOsHwxfW1B+3/aBjEsJwWFUrEvLdTlIEpkEjKD8RvFpEGZrWYTZwwGBawqVAvBBNjAUsypRHBOYwOgq0r4UxSntPYeHxGISlaMrndlXeolCzqAZTeRxO70qDBdn/vUuKxT7oaVnQ254oIBCVFWpiTXu09pjOlaVKBDeRU28SiYEz4rndOoojshwlsk5gYOutvK+vOlUmlsSXejR4eHGyleVQMpWnLYzIIIO4gxBoBtp4HaWERbwsPrAjecifyB9KL7HcKg4TNyFDzER8vnWe23P+NYMmQDhngOMjMfT9KMdjs0La8qkyoEKECExcXt5T6UGaZybXS4D4X8IsKMb2loymI/CoCiG2F5e5V4hDyInmFJ/npVbMEuB1ZypQ0sKUo6JUUE/JF+Rrpxx5Qs4smZYsqi/Oy12n2/9lw63QMzhhLSIupajCExHG8cAa87LbE+yYVDSjLqiVuqiSXF3XffGk/u0F2QDjXxj3QoYdqRg0HVajY4gjdOieAE9Se3+0n2dorAKnFHu2Wx8bhsE23TryFDiVc0qi+2Q4wDGY9DOrODhxzgp0+4gjgkSSOZFahbiUJKlKCUgSomAAOJJ0oT2U2McMyELJU6slx5Y+JxV1HmBoOnOhe0NmHaGJUl0qGEYMBCSR3jifeJPAHw/wAJ0m07XZ0JUqLj3b/BJMd9PNLaiOshPzovgNpMvoKmnEOo0OWCL6gjd0NQMYZtpBS2jIE6BIgfLXdf51H/AIW2pXeBJQ7MBxACVdDbxDkoEcqR5EmNxM9trYa8ETiMHKmSrM/hvhje4j8MbwLeUitNsx9lxtLrUFK02VF+h5giI3RVjB4kKSPEVG4Jj8Jym24yIjkaymJwp2a6paVZcI8qSDMMunpohcRO4x5nT9yBbWiRwpwmPKVJHc4w5kqKRCXhAUNPjkHrHOtSl4TE9LetC9v7GTjcMWzIKgFNq/CsCytxsbHQwTyrN7A7RuFK2X8yMVh7OpzHxCBDniEQeVjI4ihK17kZO9MI7ZwAwuJ+3NiUKATi0BM+AaYgD8SPii5TO8GdMlwHxAgggGwmeBnfNUdk7UDyd8j3huvprqDT9mbP7lCmxm7tKj3YnRKrhHRJkD93KN1VJ2ZrsS/9nexuDsEsPFaBv7t3xJjkPKJ31d9oezg9s3EiZKU94m2hbOaR5SJ51TyZdvxFn8F4txJQuPSEgVodvNj7LiAcwBZdF+GRV6PkDehnZjaXf4LDuE3W0mbbwMqv+QNFFK5/Ksn7OnAjZWGzGBlUZGglavStOXN0qnr8jXNKVSaKpaJYAsLeX9KdN9fl9WqOTp4vr+VPSuT8X1xoqRhyTJ1+VKvU3/EKVWAcu9nOF+9VmJXCSoFURJIFr7gT610VQHAetc77DYo+PInK0lJzKMySSmMoibJBrds4sFIMiOKhFuNc0pe6mVZFj9jtvCCVI/ebUEkRcHeD5g0Lw2xFd4+FuI8WSbgGUpKc0D8QymOJN6JNbQCnFIgEoNxe03TbQyKdjW15kOISJSbjQKSbEeU5vKkU10BxsrtdnUqbQhapQgC10lUecgeVE8JgkokJQ0jgEJCbfOnKWZElOnP9KxvbfbbzizgcJAdUmX3ycqWWzvKj7pVIuJMaXUIMN6igP5ZH2w9qTOGKm2E988DdUnu0nmQRnUOA04g1iMNgNp7YVKisszMqHdsj/SmRmI5Ania0uwNhbIwMF/FM4h0b1qzIBG5LaZ+eblFH8b7WMA2IC1LPBDao5Rmy2rq66QnfZZ7H9gmcD45754iC4YAAOoSJtwJmegMVZ7Zty0nLuN77o/vWbX7aMOJy4d4ndZI//s76F7X9rrTqQkYZ0GIuU6795HGklGbXQU4hzZ+x8ywt1E3tCgpMEG0BZM77jeKIssJT3aSkJBKoSYiVKgnkefOa5tjPaA2tSSGFgA5jGQnyOusWonhvaowlKJadKgslRIToSL+9c8vnSKM/KDJQSuL2dF2Tikd6pAASUKyRJ8WpG+JsdBuoWy8nGY9bzcZMIhTKDuW4uQtU70pylIjUk8KxmI7bYR94rzuNDxQopVYqEZvDMKEmDejnZftdhENLR37SQnKlsL8MpSFC0gfPjzpoxcbQG72G+0u0kIW33kIS3LyzmtYFCQb2JJUf4KE4HZjm0SFupU1gknNlX4VvxcSCQUNA3vBV+RbZmDwj+ILpWy8qygC6FpQQABlQIG6cxzGTYiie2NmOviEv903vCGwVKO+VLkdPD611RmlFRX+Tif6ZyyPNLbX0rwv5/wC0Bdv9qG28iEpKvhaaQJUtWnhSNwFgdBU/Zvs04F/asZlL6hDbYPhYQfhF4KyNVeVX9ldnWMOVLbGZxQhTrhK1nlJ0H7qQByou85YG0edJlyaqPRTB+mcJOc3cn/S/CHNjxC2/jQzDthklBHuhSgZjNmUpRPqTV7vcpBOWJ51bKuh4WrnW0dQJwTKlkkix0JPH8xV7GYhLDTjpHuJUo3/CCfUxFRbW24zhUFb7iGxuJmT0GqjyE0Cw2Ne2gpJLZw+FCpyrH3j0XTmHwNyJjU9K1JKzdlvB4Ut4VsKusJSpZmDnMqVvscxNXFYhtTYbeyELSQQSIUDqDeN/GvdoKsfd+HceJtQ7uVOoT3cRBBOmvX9ONThJpsdxT7H7Pw68KoMEFxhVm3ZkoO5Dl9IslYtYTBN6Hbrsz3yPtDCQMQyDA/7qBctG8mdR1jfYxglvpUErQkt2GadNLx/KKIJdBMgpiYMbiN3WuqMrISXFmJ7IYkBlp1EKQ6YNiCCPgF5sSRO/WtmyQU9eJ0nlurLDBDDYt5pKR3bw+0tpi2eQl5A4AnKrhCqPbKwpZbCVlOkjWw1i/DT0rQ02hcnh/wBgtbQO2W1R+zwap/jdATfpNqs9s3suBxRAGZTakAT8TngSOpKqpdi8SMQ5jMSFBXeOhtHJtoQkjhmJUqiW0Gu+fZatlQoPuW/CYZR5ueP/AOHnQv3M1XFE+yNlhnDNMWPdthCiCNQkZjw1k0zFP90QFIKkR+0TEJ/1SoQOBHyoikHiDyj9BUWPdARPhgRP61zzXkuiu1jmymQrwzfMRaDH56C9WkYlMpEa6GR+tZB1xsLcUkCNMgURmSkEG06gyQf9MmntlRbcTnA78gBxJ0BOQxzAlU7wY+GKMV5sV38G0QpJO71pVW2c8mAgZIQkAgSYJ5+R14ivKugHNOxTrjaXEhIzxmywTI0UrSxk6aGBpetUwy666Mz5SluCUpyk5TuV4YsQbyYrN4IKkqRIzslOZKgMomVKM6i/H4bCj2I2iPtiUZYSoJUgi5UJSFAmeRE7r845JbdlvwaVtgAgpnSDa5GvrO8zqanSd9z5VE26JgTbUbuVyIPkanSd4k+Yp0Iwdt7bCMJh3HlnwtpmAIknRPUqIHnXzhjMU9in3HIUtx1RUpKMxJ4eEXyjQcK+ie0+yGH2v+qkstnvFJKwlBygwVmxyiZ1FY1ztGQ24jZjQYw6R4sTk7ttCQAStIgKeIEx1Goq8HSEaMFgvZrtB0gpwy0pImXDk/8AcpM+VG8J7GMafeUw2OBWo/8AqijHY72oqdx5adVDDxCWgdUKFkFR0JXof3stdVvG/wBadzkgJJnIB7G3ExnxLQJmAEOHT0/LfUbnsjIF8W3pI+6c/WumbcKipsJKgb2kaCJ3fOg+2MZ3La1ugqRlJUmRomDv5A6b65ZfqpKfEp6SqzCt+xl1Y+7xTCxpo4CDvkQYM1XxXsYxKSB3uGJn8Tg6C7f860OxdstpQ4Vu9y6lWd4IyhLJcWYEkCcoEESb9Yq9252w61hHXZk5UBCoIMqOXPG7UHrVllk3QjiqOcYP2dYp5JU2WFJStaM3e6lswoiQLTfXSDXqvZnjxdLKVga5HkK/JYrSey55f2N8JAht9CugWghWm85E1t9kCQ+INlCdN4mLdeFPLI06FSRxvE9iMcjXBPx+6hSvmmappOJw6rB5kjWC4iPyj+tfROyMD3eeIAUQRlEaDqQfQVfeWrLqoef0KdZLConzlhe22NQfDi3idwLpUP8AlP5UYwftW2iiynW3I/7iE+kpCTXY8bgW3E+NppUx76EKmTEGRvnrNZvH9m8AD9/gWW7GVD7tMXiCgjWNNb76Epx8obhL5MxhfbC4tJS8yi/xNqKdOSgqfWiqPaY24oS7icMmLhIQq/mlRA5pA086Zi/Z/gQUqWh5gOLQ222FjPKzAUrOlRBO5GoAlV5Ca2L9lzWjeJWnm40lSemZCh6lNJ+1/BqmEtmqwane8Q6l9wmQt1edy3+u4i9gBoK2WzsbKlpJiCItuKbfOuV4v2V4hMd25hnOHiykzyWAKrf/AE/tbCHM2jEJtctKzj/gVD5UjxKXUg86VNHYMYO8VlCtBvTvvUeExIbAg2IJKlQMupO7jzrkCe32OZX41hSiQT3iAlVt1sp+jV1HtKKrOsi4glCxcGJlLiTY9aVYJxG9SL0H+0ntYyEJw4Ssggkmcgg6ZoBVodLX1qt2d9ohdfUe4e71RJKGRmSq4uRBULb90a3NC/8AF9kP3fZU0ri2jL/6Sk9coN60OG7SbLQ2G2X22WzqlIKSrmoqRmUeZNPKorp2ItvbVBztDjU58K6F+4txCiIlIW2VGY08TaZ6HhTNtY0rb+ytu3dSQtcz3bSR984SD71wgaXVyNBHNpbNUZGKYMTGZSd86yAd50jU8YpYfb2BbUtQxWGBWIOUp/l1Pqak5+7kk/6G9O48WbLYeAZwzH3fhRlBUqLQka35VNsttUKWuQt1QUQR7o0bR/CmJH4iqsu37R9nIR3a8QFCZOUKVMEEDwpvf13zeosX7YsALIU84eCUQTf9/KKK5NaTM0rN2tZjUz0qvi2isBJAKFAhQULmeEcprIs9sMfix/0mAUhG53ErKR1gpTm/hJoxg9jYlaQcVilq0+7w8NIHLOPvFf7hrTuPyCybFbMw2dKVJ8YFkJKiqCIuAZjdKrVcGxmvwRvtqDMzY2PPfU+GwSGUw2gIEyQmBJ4k6qPMmTU4Jnf60tKwWyuzg0oVmSViUhNoi2mu/nrSqymZ0J86VNYDk/Zhpa3u6ylSQlQzaAReDfiLWvW12lhFd4z3baDCTvghIyyJ89N8UF7K4DuXFSoKChqRwE7+YrVvNLmQpEWsU6cY58q5m7Wi8mrPXMMEpm1rqGuby3nhVhjdAEddPnruqrg8YCQlRAXwynzibE9DVp1wJBJIsCTabC551sbT2hGVdobIQ9lLoSUIObKoymRoojQkGCJkCNJMjm3ti2wWgnDoWPvwFqCRohMBImTYqTMfuHcaN47aOFecUlWUyoghaSDxnxeIDQaCCIrN9qfZ+cY6HmMQ1ORKFNuLUIyiBlISQQRGsEX1qmPIuVSNKOtHMjiCDmSSCLiAbQZBG/Wvp/G7YQxhkvP28KfCmSpS1RCEjVSyowB/euCbL7Lpaxjn2paSxhMqn3EkqSo2KWU2BK1HwwPwr4V1LZrC3VDGYqEukHuWrBLCFaKIFu+UkiSfdFqvlkkrEiiyWltKQ7iIS8+Jya5Ep0aEG+UKlRvmUTuCYqdpEF7DugG6kkDLMibTHIbjTNt7TYwzferhREZAPeJO5N4E+ka1mBgcftRKVLdZwuHVdKQsSoHiG5Wo/wCrKOQrijj5y59Is5JKi2MBh2gh11bSQ0Qnu1uAlRDi1rcWnVSrgCRxO8RB2i9oGHdwuIZMrWoZElKFQNClUqIHvDUaxpTcP7O9ntiXscpYmDlyNCRrOcqPnU3aDsbg+6ZbwqJcxDqW0LLq1ZRdS3SJCYCUn4TrXVFwvuyLsk7F4dTOzMyv81zvCLzkB7tPlmSonlHGj3aztCjAJSSvIVGcifEpUAjQzYWvYVS7YdpGtntIQ2EqKUpQ03G5AgKXvgRO6TbiRyVe3VqfU882h9a9e+BI1tlSFAJ4AbhpWUfUd+DJ0bQ+2d0AhLGa5IUtRFjoIQB+dX8J7ZMQ592nBpW4bJCVOSf4QCT60F2D2wwJWlOK2ewkTdaGkmPIQYHC5ro+A7Q7PSMmAQ066sWbYbyHq4opAbQN5UegJtVFFJ9BtvySYZDjTZxe0XEJLacyWk2bZkRuJLjpBygyYkhOpq/sjDLxGTEvpyaKZYUf2cjwuLjV4i4GiAYHik1l8Riftu00YVaklrBJ713KmEuPCAEwTOVJUBB1hU1vM1hJE8Y9aE3Qxk9v9lXHluqU93aEJIbBUQBKZW6tQUDvIgRIRcwTWTe7auJStlhC8SSr9qoEj+BIAITawN73mape0vtmt91eHSkpaZWpKosVlKok8gRZPnVPZ3tJxeHSG2e7AsBDTY9SACepNaMLW0Byoldx+1NQjEIGvgYVHWSgn51SV2oxqT48TiQo/iUoeYBv5x+VGWfbBjhqGVb57uPyVRrC+1srhGJwqHEq1Cb8vdVIPQkWp+vtEe/Jmj7QcWoZXVIxCR8LzSFa84nzo5sDFYDHK7teEDL0T92paQqNYhUSNYKaKdoPZ/h38P8Aa8EMilJzhsTlWBqkC+RXIWkRG+uf7PcdS4ksZg4D4Sm5nlxHlv8AXNqS9ujJU9my2h2FwAmH8Q2eHhWL8JSDVVn2WsuozN41ZbNgosiCYJISe8vAFyBE2mZA1ezdi4x8Be0X5RuwyUpSFH/yFAEj9yb740oht3tB3biMLhW0PYoiEpyjKymIKln4UgfCNfSZqc+rsZxj3RhcP7J2FwBjirfCW0k//tP0DVoeyrCJgOP4lUbpbRPyUfnRDFdrsLsttaULGLxSzLqkwApeniOiEp0CEzA4STWD2z2+x2KmXgyk7mobEdQSpXmqj+4+mD2LwdGwfYbZiIzMTG911Zn0UEmpsNi0sJPdMYNkCSkh5tCwnMqxygnMEBMCTJ1Ka5PszYmEeP8A1OOU0szdTKlp1t4s885IFa7B+xjDPIztbQDg3qQ2FaX3OW863F/dI1rwgl7Q/ap3ClYfCZVOQMzwOZKZvCYkKXB1NhMQTpzrsr2xxOGxIWhbj3eLHeNKKj3pNoj8fBWumotW5c9hKAJTjVebPr/mUc2R2EY2cgrYCnHwQe+ebJOUapbgZUFWgUZN7mmuMUCmzdKbuOPM/oa9Sm+71ofszHJdbQtK0qBFiIN94tIkGxvYiriVDMLielc7a7CTIF7R60qY0Z3j0pUyZjIMPtl9tIVObvIuCTbxDiIv6VqTber+dcu7MYwHaXhQUpXmgfwk+lvyro20sQpDZ7tpbyogJStA+a1ARPCelc8Y8dFGTKfTIEkkTBA4WN+lVtqbVCEwAokyBYa7p433CucbU7R7XSpfdYBxAJlOZJdgRFi2ct9bzWV2rhNtYv8Aat4tfBPdKSnnYAJ86pDFNrejOUUdQ2v2ywzBUnFrazA/s0wtX+3LIPy51hdqdpE495GH2bhglaz+0VAIG9QQJCEjUqJPQGh2xvZFj3SO8QnDom5cInySklRPoOddd7L9jcNgmi22kkqgLcURmXffuCBqE6dTej6ePHvtg5yZzzZey2f8TZwCVBxnBhbzpUP22ISmVKUNYScqYOgQriZ2+MZekqgLzGSRrwmCQTutHrXD38c9hsataFFt5t1d4uDmIIM6iLEGQRWiY9rmLBEpZVGpyrE/84HkKOfFOaXE2Oaj2A+1m0nXsU534yFslKW1GMoB003i5O/pFBU5YnwdCbfXnW4xXtWW572FwiiN7iFL/MgjpVbZ3afG4pfd4XD4bOb/AHWFRI5yuco5mAKvFySrj/sRpN9mQSBr4T5+nnWue207s9eDRlSXMMFrUlZ0OIAlqN0NRO8KcVvFb7st2FLLqcTjj9oxNsoTBQ3GmnvKG6AEjUSbiv2y9m/23EF9l1DJWEhxLqTqBGZJTJkiAQQL3m9L60W+LDwdWcp2ptFeIdU85lKlmddBuSANEgWjlUOE2e48sNtN94tWiUSpR8gJ+Vdi2N7H8Ki763HyPhSMiPkSsj+IVvNlbIYw6SlhlDIO5AAnrGvnTetHpA4Pycl7NexJ5yF4xfcJ/wC234nD1Pup8sx5Cuq7L2IxgmcmHbDaQJIAuqN6jqo9aJZrTB9ahKraE9D+poKfIKR879le2SsLjDilAK7wq72FXIWcyiCbZs0G/DdNdm2R20wuJA7rEJKj8B8K/MKg/KuT9t/Z69hnVustqXhlEqCggktg6oUkXEG2YiCI31i0EEbrcp/p8qeUFMCbR9EbQ7G4LFOFb2HC1m5WMySd0nKoAndMTVZPsv2eqf8Apl2Oocc5ayrrpXC07SdQkZXnEi1gpQ8rKgdRRjZ2ytoYqzacU6Cf/IU8yVKOUacd1Isc19weUfg6btX2b7KbSc7ysORvU8j8nBJrnrPZYvY04fBuIxCdQ8kEDLaSoQcuXfGu6SRRjC+zRLEK2hi2MKk3yBSSs9DMDqM3Stbs/txsjANlGHKlTrkQoqVG9SlAA+RgTajycfyLSZr9mbO+zMNMNklKBGZQubypUDSVGY3TUOL2th8MSpwttKVqcgCjzJAk9TXPMf7XnHDkweHyqJspcrUSeCExe3E1VxnZzFOoVitqPKShpBWEEDMRIACUDwt5lEDxCbjwmpRxye5Oh3JeDWbQ7dqxTow2zVJWtU531A5UJ+JYtePxc4EyKoY7b2A2Y0thM4p1f7cz4nCZnvFmYFzCBJ46yebbJ7QuYbvS0rIXUFCvDNpkRwIgXiqCMQUkLsSL+JOYG+8KkETxFXWLwT5muf8AaIkQG9n4BKRuU2CdN9h8hVV3tbg3D99szC33srU0R5JFbfYGxwWM20MLhQVpBbQMOlKwBAzLyaTIhMSJk8K9w/ZjZrucjCp8MyEuOC41gZ7UrlGOg1JnPMVhdluXbcxOGPBaUPJ6SlSVgdQaFOYMNEqZxbBMapU6hX/JsfnXZdk9hNnOtJc+yAzoC64fO66JJ7PsNFH2bCsIczA+4icqSMwKlSRI8IM6ka0nrxujcWcx2DtjbeIEMKfUmwzqjJ/uWI8gfKt1gOwWIeAO1MU5iI/+3bUQ3P75EFfoBzNbRK7JSZKssm/QHWo8ZhzkUEA5laKkEJMWUZ1SCBYf20pfCGSB2yMP7yElSEoMAIKhliwCU+4lAA0AoylGglRjfAv1tFCNmbMdZMrc72RCoGQak5x4jeDEb+PEq24FaSY1vp1GoPI0qVqmZ/gfniLkD0HKlSSJOh9a9o8QWcV7JY0rxqVmQQlUg8ciuHl6c66QnaoLBcQEkqgAKOW8xeRaDO7dvrlns3bP+IAXEBwxJI9359DwFdgIEzPqL87UXjt2ivJUV8EiUozJagaQSQLbpFXVNAm6UX1kTIEwBJgXvPWm57zPyv8ArT0r1vrOgoLAl5FcrHd6MxByzbfxr0LEgeGZ4330DQHM8oUlYN8t0mRuuI9amYxL1ittQ8X4QQBB/CSK4JTkvBRRBfav2e4XHrLiiWndCtsghUWGZKhBO6RBgCZtWaHsOR/+ao8u6EjzK/5VusFjQQQSBAVMiI8dtfzq6cWFCxB1vFrR+tUj+pnQHjVmQ2f7IME3Cll18jXMsJSf9gCv+VbHC4JplGRltppEiyAAOpgXPM3p5c0v8uRqQL3z8r/rSyyzn2zKKQ4xIsmOteQN4Tpvp2e/9KSVc/lSBGlhBsUopIYSNAAeAUfympAr6ikV21+VFOgDM44Jnkf0pmcbsscP7VTxG0k5ikkA21SYvpeIEm2tyQKiG0ANTfmK9DBB8bYeDLryxHwgWuDp9HlQnaGz2T41MYZ0n41NoJ85F/WiDmLBiDu/DfrxppfSTBtxhN6dwfgXj8mT2v2iY2fCsmGQYnumm0BZ1vATI6kgflWUT7ZsQHFK7pC0FVkrKiQLWzBVv9u/fXRtobPQ4jK402+nSFoCgAJvYBSbcDNvOsufZdgS53n32Uf5IUcpPDMQVhP7uvOopxj9dmcZeA/2Z7fNbQBQhpWaPG2tJUmN8qAKY4TBPCqb3YLAd6p1TZTcDuUrUGwYmwCM1+AMC+kRRjAbNU2hKEZGWwZDbbcJ6kz4lczJqJ7ZTmdR78AKM/s5AtFp6CpudfS6QVC+y3s9OHw6T3DLTUC4QIVyBMZj5k1X2uWXkKS4lKmigpcGbKR4kkKB3EKTNOZ7PrzFffgyN6CBy1qLEdmiskrgx8WYyY5KTPkDRTYeMfkFYLspsxvx90Fj8TzxVHkkx6ipHHmW5LLWzk5bpkIsdQbidLzuq8ns2QmEqBSJBBMyI0922/jEVFtTYSVW8CLzMmLWvCeQFM8kvIFjjehu0dsIISXC2fAcypkZpTfQxod41qnhNqso71GZglayRcwJNsxAsAIm+6qw2PKVIGLZAM+FGZUyIi6ABPCastdi0EAqWqbZglBKSY0zKIm/L+m5UhvTj8mj2DhFJayAshKUiFtLC777FOkXuSa8c2QsrStOMW2R8BQ2J/dUMgJ6bptGtV9g7DGGzEE3tJANuHC/8vOjuF8QjRPAp8PkOHSKaKXdbJTpOkxrbavxIVMmQIA0tarc2+Hne1IWA0HQQPIV6riD6inUaEsasDgmOelQPYdJIJCQdxJM9ARU6l3n+VLNfUen1atQCgO9SYGVfNSr/wDrJ9aVWkuCbgdY376VajWcGweEzvZkq7s3OdGtoG5QI14xWpwe0nECFYh08Cc5033fi/AiqfYvYweedClLASge7lTcnfKTw4TW1b7H4cXKCo21WfyED5VRx5Dp0UcLtTwJBeeUQPDcgybJnxEKva89K2DaTYHMYtu14/2oZh9hMoUlSWkhSTYyTB85NFW0mdPnSRhxvZpSsHLaSpLZUMxBgEjQiQYm8yONU3dqJaWyiX5dUpKSkynwjNBzmBYE+R4VbwgkLB3PLAlXMqgetPOFAvBJ1BJuDBFuFiRYjWuZ47ZuddlHH7RcRGZPeJcOXx5QQcpIIy5hEA6gdTNOwd02bUmZ9wpvOuihfqKj20klKE5VA5wZMx7ixdVxviJp+x0/dCTqTBCulMsMWK8kky4jCkEkLcM8eka1OkrTA8UeX86chFh04042ixJ62pXgj4G5yfZJ3xBulfoP1pyHydy/T51EpRnQzPGvEOGbD/lQ9EPItJnfNUHFOoW4r3kKjKmYIhNzeBe3hke7OpIq4he7+dD9rYW/eJSFKQJSVKgb7TusSKywOx4sAOMuBRUtD0KUleUge8J1NhA16qJgkCn4ZxLjYT3n3gzZiDPxKuOUW00jTSi+ExyncyClXgF15hc9BcSIVzBtNUcXgVAJygc4VEeUV6cDpx0/wxuCcUgBEqI6fzNWHMbBgg9LeW+g7uJebPiQYtpMdLUlbQzRmTfr/SqcL2Vlib2HG8Tce9V3Dmb3mNY9etZhl4kgJB/3USwpdB0J/ipJY/klLFQeUVXiT9af1qFLoJKZUFDUEV4wtfDrepVMhWqbjfN77p/Q1w5MCfRBOiPulD3Z68fSm4nFOAAJzAwdwO/f1/WnLQtI8MqA+HN4vXfVVOIUTK0KQIsCb+fKuSUJQ6KL3DRinxPhUdLeg3k9ZHA61a7t4kGSJ1AAtrFzv31YbUFaa8M3yqZyQZ/nRhBvbYssm9JFNGzzJV8UQFRJHmbz/OrOHwhGpWo8Y06V5hMKoKzZ1KBBsoj1EacKuZfqa6ccF2RnIZlOl6TYO8nrTsv1NeBP1NWomegGPiFekn96m5TH9a9KeXzogPVE/vdKYpF58U8v604pPn1pZTP9axiklDoBkhwz4YGWx4gkyeY9BXtW0pINh868oUYwfYbBICHjFyoCSeAkfMmtPlE6ClSp49BfZMAJFh9CpRHAUqVZmBuzFftbC7i/lb+VSvpEExFKlUQS7Au00HuRmJWCsGFRA94bgD6k172UbBYG77xWnlSpVkLL6g65GXQaD86ieusWFuQpUqIxMAJ0GtJLYnQV7SpgjwgXsONNWbkQImlSpZNqOiqHDhA314GwfhGleUqjyfyCz1xhBmUpOm6qrmAbOraPTlXtKhyl8hUn8kYwTYIhCR061IABokaUqVD1JfI1tlhhXIfUVOEjSBrXtKuqDbQjPMgMW0mkqCLgaUqVEwI2kyEuNrTIKlAETaOh08uAq09iDCLDxKAPnSpVzy7ZV7SC08hSnkNKVKug5hcRApJjSBSpVjHguNBpXpiNBSpVgHijvgfQpE3FhrXtKsYaDcWFe0qVYB//2Q=="/>
          <p:cNvSpPr>
            <a:spLocks noChangeAspect="1" noChangeArrowheads="1"/>
          </p:cNvSpPr>
          <p:nvPr/>
        </p:nvSpPr>
        <p:spPr bwMode="auto">
          <a:xfrm>
            <a:off x="155575" y="-1790700"/>
            <a:ext cx="579120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5542" name="Picture 6" descr="https://encrypted-tbn1.gstatic.com/images?q=tbn:ANd9GcQ8Ofa7QCiSJ4wWM6fWIW4TzP1fgO9WIYWM_vureoXNvNcw5x8-"/>
          <p:cNvPicPr>
            <a:picLocks noChangeAspect="1" noChangeArrowheads="1"/>
          </p:cNvPicPr>
          <p:nvPr/>
        </p:nvPicPr>
        <p:blipFill>
          <a:blip r:embed="rId2"/>
          <a:srcRect/>
          <a:stretch>
            <a:fillRect/>
          </a:stretch>
        </p:blipFill>
        <p:spPr bwMode="auto">
          <a:xfrm>
            <a:off x="739698" y="1387791"/>
            <a:ext cx="7718502" cy="3955733"/>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i1.ytimg.com/vi/ZRTRdlRG_bc/hqdefault.jpg"/>
          <p:cNvPicPr>
            <a:picLocks noChangeAspect="1" noChangeArrowheads="1"/>
          </p:cNvPicPr>
          <p:nvPr/>
        </p:nvPicPr>
        <p:blipFill>
          <a:blip r:embed="rId2"/>
          <a:srcRect/>
          <a:stretch>
            <a:fillRect/>
          </a:stretch>
        </p:blipFill>
        <p:spPr bwMode="auto">
          <a:xfrm>
            <a:off x="990600" y="742950"/>
            <a:ext cx="6832600" cy="512445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52400"/>
            <a:ext cx="8458200" cy="6705599"/>
          </a:xfrm>
        </p:spPr>
        <p:txBody>
          <a:bodyPr>
            <a:noAutofit/>
          </a:bodyPr>
          <a:lstStyle/>
          <a:p>
            <a:pPr algn="l"/>
            <a:r>
              <a:rPr lang="en-US" sz="3600" b="1" dirty="0" smtClean="0"/>
              <a:t>Anwar Jalal Shemza</a:t>
            </a:r>
            <a:r>
              <a:rPr lang="en-US" sz="3600" dirty="0" smtClean="0"/>
              <a:t> (14 July 1928 - 18 January 1985) was an artist and writer active in Pakistan and later the United Kingdom. Despite being better known as an artist, Shemza published several Urdu novels and books of poetry in the 1950s and wrote plays performed on Radio Pakistan.</a:t>
            </a:r>
            <a:r>
              <a:rPr lang="en-US" sz="3600" baseline="30000" dirty="0"/>
              <a:t> </a:t>
            </a:r>
            <a:r>
              <a:rPr lang="en-US" sz="3600" dirty="0" smtClean="0"/>
              <a:t>Shemza was initially influenced by Modernism most notably Paul Klee although later works also showed a traditional Islamic influence. </a:t>
            </a:r>
            <a:endParaRPr lang="en-US" sz="3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ncrypted-tbn1.gstatic.com/images?q=tbn:ANd9GcT5dy3FBaiQARJxF07QU61PljpvZmUIxlUei_aPnIIV0qwrcXAPag"/>
          <p:cNvPicPr>
            <a:picLocks noChangeAspect="1" noChangeArrowheads="1"/>
          </p:cNvPicPr>
          <p:nvPr/>
        </p:nvPicPr>
        <p:blipFill>
          <a:blip r:embed="rId2"/>
          <a:srcRect/>
          <a:stretch>
            <a:fillRect/>
          </a:stretch>
        </p:blipFill>
        <p:spPr bwMode="auto">
          <a:xfrm>
            <a:off x="461685" y="457201"/>
            <a:ext cx="8431299" cy="5972174"/>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s://encrypted-tbn1.gstatic.com/images?q=tbn:ANd9GcRWf-4b0Pkf4DUvPvW7sFWmcrP31NY-ER0WdIV7adus3LEWxpwO9w"/>
          <p:cNvPicPr>
            <a:picLocks noChangeAspect="1" noChangeArrowheads="1"/>
          </p:cNvPicPr>
          <p:nvPr/>
        </p:nvPicPr>
        <p:blipFill>
          <a:blip r:embed="rId2"/>
          <a:srcRect/>
          <a:stretch>
            <a:fillRect/>
          </a:stretch>
        </p:blipFill>
        <p:spPr bwMode="auto">
          <a:xfrm>
            <a:off x="2971800" y="478971"/>
            <a:ext cx="3886200" cy="5490029"/>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754326"/>
          </a:xfrm>
          <a:prstGeom prst="rect">
            <a:avLst/>
          </a:prstGeom>
        </p:spPr>
        <p:txBody>
          <a:bodyPr wrap="square">
            <a:spAutoFit/>
          </a:bodyPr>
          <a:lstStyle/>
          <a:p>
            <a:r>
              <a:rPr lang="en-US" sz="3600" dirty="0" smtClean="0"/>
              <a:t>Anwar Jalal Shemza: Calligraphic Abstraction. Green Cardamom, London, 9th October 2009 to 6th November 2009</a:t>
            </a:r>
            <a:endParaRPr lang="en-US" sz="3600" dirty="0"/>
          </a:p>
        </p:txBody>
      </p:sp>
      <p:pic>
        <p:nvPicPr>
          <p:cNvPr id="1026" name="Picture 2" descr="http://www.greencardamom.net/admin/admin_images/exhibitions/39/large_image/39_0.jpg"/>
          <p:cNvPicPr>
            <a:picLocks noChangeAspect="1" noChangeArrowheads="1"/>
          </p:cNvPicPr>
          <p:nvPr/>
        </p:nvPicPr>
        <p:blipFill>
          <a:blip r:embed="rId2" cstate="print"/>
          <a:srcRect/>
          <a:stretch>
            <a:fillRect/>
          </a:stretch>
        </p:blipFill>
        <p:spPr bwMode="auto">
          <a:xfrm>
            <a:off x="2971800" y="1828800"/>
            <a:ext cx="3124200" cy="4650798"/>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descr="data:image/jpeg;base64,/9j/4AAQSkZJRgABAQAAAQABAAD/2wCEAAkGBwgHBgkIBwgKCgkLDRYPDQwMDRsUFRAWIB0iIiAdHx8kKDQsJCYxJx8fLT0tMTU3Ojo6Iys/RD84QzQ5OjcBCgoKDQwNGg8PGjclHyU3Nzc3Nzc3Nzc3Nzc3Nzc3Nzc3Nzc3Nzc3Nzc3Nzc3Nzc3Nzc3Nzc3Nzc3Nzc3Nzc3N//AABEIALoAoQMBIgACEQEDEQH/xAAbAAABBQEBAAAAAAAAAAAAAAABAAIDBAUGB//EAD4QAAEEAQMCBAEIBwcFAAAAAAEAAgMRBBIhMQVBEyJRYZEGFDJScYGh0RUjQpKxwfBTVGJyk6LhJEOjstL/xAAZAQADAQEBAAAAAAAAAAAAAAAAAgQDAQX/xAAjEQACAgICAgMBAQEAAAAAAAAAAQIRAyESMQQiEzJBUWEU/9oADAMBAAIRAxEAPwDjZjZT8V+nIid6OCbLuU2LaQE1sbWb6KV2beYama17Q4uIIB3CjeYskSTQQw4zS5odGwnbf9kJmdIHyY5iBsit9hdKnDnmPDmxmk/rHhzhtRFfx3VcEnhRJJyWZjmRf9Z4J8wD69+V1XT2slzchjiR4zCzZYWLT+sY5dxI9vAW1il8OQ2Vsdlsp3K8nybPX8VJnHZsBxsmbHIoseRupMF/618R+jOwsPseQfitH5VxBvVvGa3aVoPtayGHS9rgNwQVvGSnBE8oOE2mSZTSHMJFamakom2BewVrqrmOyWFgqMNJH2ErNnmu2s2amVtCtpMsy5LYgGtGo+wVaSeSR2o7KEEk00fBTMxZXi65TKKQrcpdEet/1ipWTPHdB2LKwbtNKINd6JtMWpR7NCHINgH4q61xqhv3WHHK6M2av3Wpj5LHtBGzgPisMkP0oxzLT5R9UKGRwLdh8E5+5BTHb8CgkiOxjXaW77KRr9XfYc+6ryOvZCMgE332WyWjBst+X+0j+A/NJVtXsPx/NJdoQDwC4+gUUzdIDgNiPgrHl0BAsBiaA+yeR6Efyqlxs0onyGNnhx272R68Kvi40cTnyPDntA3Htfr6p/jEts7FlIRzNHitewPtpAY5xF33taxtx0TzpSs0sGF7svBydDTG0eIQd9g4jdb0cjZcCbXbXB1+HX0R6rncaeeLDhLC0NY5wDbFgbXa0MbKDnh8Mmp1Egk+au4K6knakdc5RqUBvWIPnOAGkgyxgFv5LmALdRBv+C6nquT4EcZbqLi0l4r4Bc9qiEj5ng+TzafU9h8VJBcG4rovyPnFTff6RdZdWc+JpBDGtYSD3AVJrS52loslDWXFxf8ASJsrR6NDrmLz2VD9YkcVznRPh4BZWpu5HdbWLhB1Aj8E4RUR325WphtA071agyZGz1cWJIrfo5pH0B8FXf0eCyfBAPuujijFne1FlRVsG891jza6NuMX+HIdT6MwsJjAa9c6LheWvFEbUu8zmFo344XKdVxg7W4DzN3CswZW1TIvJwJe0RuPLqb5jupnPocWqOES4kHmuPVWgRwFpKNMnjLQXx3H4gqr9VEwanADlOANbuog9gpoYhYJpCdCSVsZ4TvqN/r7klc8Fv1XfvIp7QlGc51fek0pkl2kNhsbQzS9j5NQHiAX2eP5qLbVZ3b/ABVmN2jzDmu6TsbV+sxT5B9OPmvf7EscnEJYufQ3GiM0oZHeog7XfZLHfLHK1sekO+sW3VLV6RHAXfrhEzY1IG0Bt3CpPhEM0oAF+3C486l6hHxnHZEZpHsfreXC9w47kqhmP1ADkNNewVjqbwwQRjYVqdXc/wBUocl73YcLG6vBY4lt1WogX/ALSENchc2R3xKYJ9Vr9GcbcsgBanSHhmsuP3Jsn1FwWpnRtlY1rfEO9qeDquDGdL8qNtGuVymW7IyXjSHNjG1E/irGLi9M8OsjJ1S+l0PgpXijW2XrPPlSR3mFmY2U7Rj5Ecjq4B5U8kZMZu+6wOjTY+F5YmgtIsOC1OodUiijpxsycBvKllD2pFUZa2Z+c+MMNyN59Vh5zWlklGzV2mdQxGZeQ6XxfCrkc/gspxlgc+F7y5jmnSbVOLF+pkubO6pohwpBHPHq4JI3Ww6C26oHX7eq5/uPwWtjSugc0OBc12/2LXNF3aMPFlF3GRG/USQSQR6hTY0jg4Vu3cDfsruTjsy4g5pon6LuxVKMOjcWyU0g0WpYzUkGTG8cv8LVt/xpKHV/jd+KSYzKk3KbG4h3PKkkG6EdA8Wm/DtbE559LTo8p2PK10bqvlqa6zwKUEgNpUk+zvJx2jbbUzRNjnnkeiWlkmov2dxfqq/RgXZcce7Q4EUFp5EkEWVJBksILNtbRSkkmpUi6M4yiuRnvhhkj0TMc8C6I5VDqbgI4oGQ+GyMbb3Z7n7VvacY0TK0t99isfrbWN0OYQb2FLTFJ8qMc8IcW0ZjQ3wr3Bvn2V7p1g6RuHFUImCWVsZeG6jQJ4v3V/DiliyjHIB5XadirJ9EeL7GpHheMwNumlWo+lRxtLXQsJHsrmHs/TQ0+tLVyY4mNaG0Ce55UEsklpHqLHF7OYLHROZDC0Dfceim6q2SKTHJsg201yFKLknDmUNT+TzSudewnRw487jw71XG3yVjVrRg5PTI/D8SIPafQcLOnjeIreSSONl2TGMOF5vRc31MNDTvQK2xZG3RhmxJRs54A6hXqt2Ixz0HENeBz2d7LGZRlV8brbKrIsMuPZqwxiBmgbNO1dr9lV6gA2UUTqDaO39WnMyneBokaHVsfzTJblgDy5hIdRBPmtYRTTtlc5RlBpFXWz65+P8AwkrGpv1wktrZFZXla4FNjBHupJbs7fiorP2INRxu00suQBPZXdSN06uFy6O1ZodGa35/FvxfCm6+wu6lK4xuEZp3PqqnTXNjzY38b0N11EkOPPNWTK1rwwC+RXusHalaNNNUzC6V0tszjNkt/URgucD3WL1nR4xMUXhts+W+y6XqGX+qLYPLi3pjvYvcOSfZcrnODXFoGpxHPput8Sd7MMrTVlErX6ebLXONm7NrPx4RLqf2bVhXAHwNaHCg7dp9/RbT/gmBNbOowjb9WwpWS90gcXHzHYWsjpeU0SezgrWXD430JHCuNKhlH22enGfrotNwIHDW7Zzfom9wVHnQzvgDZZ9YbwKpVI2ysFOlIpQ5Tp3ONSE3wV1LfYzdKzRx8i8cxftAbrmeuvGlrBzqWxAfBgc+Z1uHsueypG5eVT3ENBrUBe6fDD2sn8mfpQzBiLnW4H7a2VyQULrcdkyDGkDWnGyGOs0GBwB+BS+czi2uNOHY0tZ8rJ8ahxpiLr3+6rQjBcHudvRHZSvfjmMaQS/TyPVWZoxFghwBt0g3IRF/0Wca6ZWqX6jvgfzSUW39j+KKcxskl24abGyjAu75U0h0Ej1UAeNfCy2UvsjNAmib9k4E6bsqXw7cSOD3Cic6KEW933d11bOPTJ2kbFpLXA2FYxcjDGUx2flzQxNcdfgi3kc19/CyJcs7iJtA9zyqu5O5taQxvtmOTKmqRp9S6ucqZ78eLwoR5Ymk2WN9FnEu1FxJJPJKANEkEhI9lqopGDk3ovdILfnYiP8A3RQ+3st84AnxjGRV8X2XJtJY5rmfSabFLuukZDM3FZJY1G7Hoe6nz2tos8WSknFnMhs+LMW3Tmng8FbPTeoNeSySmuHIP8lo5PT2ZG0pojh3dZk3RmtcA/VfqDusfkjNbKVCUH6msHYj2jVp1dwqs8mNE0lgA25pY+Vhy4x/VZDz/mAJCyMyWYv0Plc4VdJoYlLpi5PI4dos9Q6iZiWQk0NiSpOiRxyF/iQl/lPmsClkgDayQAd1v9JkgjaDE/X9cd6+xbSXBUiSMnllbI+odOyIj4piDo9ZaKN71fZQNhLGi7HbY3a3sxkg/XQAObVOaB5aHFhZM7HVrMbmgmtt2pFIakVfBojf32K2OrNMeDjtJ1E77/Z6/YswMdqb/mG66LqeI7Jnx8dspeWAnii4AbgD1q6+xDdyRyqTOZ831P8AYiut/QHRv79nf6TUlpyQlHLS1rNnbsqzyAfLZVuaLzGvuWblSEvLGmj+0kguTNpugy5BaA2MnV3KrkkuJdufdCykqYxSJJSbYigkgmECiDaaiuALva0ui9UPTsglwuFw8zfT3CzSkFyUVJUxoScXaPS8LKx8yPxIJGyt9R2+30TeoMkcYhBQLivP8HNmwZxLivLT3DuHLs+ndZj6pEDE0Mnj8xjJ9Oa9l52XDLHtdHqYfIjk0+xj8GbQ907gXDnZchmsqQyWPMapeoPljycWvKCeexXE/KeCLHa4RgEFwopvHye1HPKx3CznOyUb3RuDmOLXDhwSSV7V9nlptdHV/J7q8Mp8DK8shGzr2+9dAejiWn4xDWu7jdpXmsbzE8SMsOaV0vTOrSscPmmQ6NxG7HOpp+47FSZcfHaKsU1JUzel6e5gAkiDjW3lUnzd0+nxGm2HUDqqv6tNwflU4ysxOowDU46Q4N2s7Cx+S286HEgxPnDj4TtYaRzV+ynakb6Klf4f97vzSUPznpf9t/4mJIqYVE4rPf4TC4fYsU9yeTuVpdbcBP4TTend32rMV2GNRslzyuVASRQW9E4qQRtJdAQSKR2SXAEkkggAp8Mj4ZWyxOLXsNghMSXGrVM6nTtHb9O6gMnCbMzyuuns9Csb5SzxyOia3d30iqvQZayXRPJDXtv7woerANzqB2DApYYlHLotyZnLCUigHUUUFWQiCmZKQ0A70dgdwoFNjN8SZjSaspZdDRu9GrFmTTDG8TyxwuGhvcbjk916F8oMQZ8UcAfoEmh7pOaA5+0rzp+x8ooDdetYuRFHF0+WWqkjLdRoC9NhRT+yLF9Tmv0B0r6/UP3T/wDKK0v03B/ev/X80E1nNnlORI6aZ8jhu43XooU56aq0qI27AUEeyBTWcAiEgkgAocIhCl0BcouAAGkG63vj7k1FcAARSSCGBPgSCPNhceA7dWOttLOqzs50U38FQBpwI5G6sdQyvnmdPk1RleXV6WlrdjcvWiBNStJMKJFri1wcOxtBHalwDXAc5uw2P8F6BBI3P+SmIf2mt0+pBG38lwOCwvwWyjSasGuRS6b5PZBHTsnF1U6NwlA71wVBlTTL4eyIPm/T/wCyzf8ASP5JLZ8eH+6x/h+aSPUSpnmb0xPcLKYdiryMCRSKRQA1HsgkgAhFIJJgBSVIlAoACKCS4wEkkkuAJBFJACCQSKSALvT5PKYwN7u/UUtfBy34k4mBABbpdtdgrEwHachv+LZaMkjI3N1bvO4aFNlXKVFWKSjGza/SLfWH91JY/jR/Vl/eCKX/AJ0afOjJdyVEeVK9RHlWMhEgU4kaRtumrgAThwmogoQBTUSgmAcgQiid0ANQRQ3o0uMBJIkDsguAJLtaSSAEiEjV7cIjhABhdpmjd6OBP2LocfBMurJ/Yv6X8lzoFruvks5s/TnxPAOmnBcVKSZ3bjRS+ZS/XCS6O2e3w/4SW1oSmeaPO6iPKmkURWbGGlBOSXDo1FFAoOCtIBIJ3ZdACKQSXQGpbdzSI4SXABwbG6JaRRc0jULHuEiha4AKJ37JUnDgj2QHZAApHhJE8lABauj+TGe/DcytOh1seHcELnGcrW6VtG//ADfyWeV0rNcSt0eheHjf3zC/1GpLjtbvrH4pLP5GafGj/9k="/>
          <p:cNvSpPr>
            <a:spLocks noChangeAspect="1" noChangeArrowheads="1"/>
          </p:cNvSpPr>
          <p:nvPr/>
        </p:nvSpPr>
        <p:spPr bwMode="auto">
          <a:xfrm>
            <a:off x="155575" y="-846138"/>
            <a:ext cx="1533525" cy="17716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6084" name="AutoShape 4" descr="data:image/jpeg;base64,/9j/4AAQSkZJRgABAQAAAQABAAD/2wCEAAkGBwgHBgkIBwgKCgkLDRYPDQwMDRsUFRAWIB0iIiAdHx8kKDQsJCYxJx8fLT0tMTU3Ojo6Iys/RD84QzQ5OjcBCgoKDQwNGg8PGjclHyU3Nzc3Nzc3Nzc3Nzc3Nzc3Nzc3Nzc3Nzc3Nzc3Nzc3Nzc3Nzc3Nzc3Nzc3Nzc3Nzc3N//AABEIALoAoQMBIgACEQEDEQH/xAAbAAABBQEBAAAAAAAAAAAAAAABAAIDBAUGB//EAD4QAAEEAQMCBAEIBwcFAAAAAAEAAgMRBBIhMQVBEyJRYZEGFDJScYGh0RUjQpKxwfBTVGJyk6LhJEOjstL/xAAZAQADAQEBAAAAAAAAAAAAAAAAAgQDAQX/xAAjEQACAgICAgMBAQEAAAAAAAAAAQIRAyESMQQiEzJBUWEU/9oADAMBAAIRAxEAPwDjZjZT8V+nIid6OCbLuU2LaQE1sbWb6KV2beYama17Q4uIIB3CjeYskSTQQw4zS5odGwnbf9kJmdIHyY5iBsit9hdKnDnmPDmxmk/rHhzhtRFfx3VcEnhRJJyWZjmRf9Z4J8wD69+V1XT2slzchjiR4zCzZYWLT+sY5dxI9vAW1il8OQ2Vsdlsp3K8nybPX8VJnHZsBxsmbHIoseRupMF/618R+jOwsPseQfitH5VxBvVvGa3aVoPtayGHS9rgNwQVvGSnBE8oOE2mSZTSHMJFamakom2BewVrqrmOyWFgqMNJH2ErNnmu2s2amVtCtpMsy5LYgGtGo+wVaSeSR2o7KEEk00fBTMxZXi65TKKQrcpdEet/1ipWTPHdB2LKwbtNKINd6JtMWpR7NCHINgH4q61xqhv3WHHK6M2av3Wpj5LHtBGzgPisMkP0oxzLT5R9UKGRwLdh8E5+5BTHb8CgkiOxjXaW77KRr9XfYc+6ryOvZCMgE332WyWjBst+X+0j+A/NJVtXsPx/NJdoQDwC4+gUUzdIDgNiPgrHl0BAsBiaA+yeR6Efyqlxs0onyGNnhx272R68Kvi40cTnyPDntA3Htfr6p/jEts7FlIRzNHitewPtpAY5xF33taxtx0TzpSs0sGF7svBydDTG0eIQd9g4jdb0cjZcCbXbXB1+HX0R6rncaeeLDhLC0NY5wDbFgbXa0MbKDnh8Mmp1Egk+au4K6knakdc5RqUBvWIPnOAGkgyxgFv5LmALdRBv+C6nquT4EcZbqLi0l4r4Bc9qiEj5ng+TzafU9h8VJBcG4rovyPnFTff6RdZdWc+JpBDGtYSD3AVJrS52loslDWXFxf8ASJsrR6NDrmLz2VD9YkcVznRPh4BZWpu5HdbWLhB1Aj8E4RUR325WphtA071agyZGz1cWJIrfo5pH0B8FXf0eCyfBAPuujijFne1FlRVsG891jza6NuMX+HIdT6MwsJjAa9c6LheWvFEbUu8zmFo344XKdVxg7W4DzN3CswZW1TIvJwJe0RuPLqb5jupnPocWqOES4kHmuPVWgRwFpKNMnjLQXx3H4gqr9VEwanADlOANbuog9gpoYhYJpCdCSVsZ4TvqN/r7klc8Fv1XfvIp7QlGc51fek0pkl2kNhsbQzS9j5NQHiAX2eP5qLbVZ3b/ABVmN2jzDmu6TsbV+sxT5B9OPmvf7EscnEJYufQ3GiM0oZHeog7XfZLHfLHK1sekO+sW3VLV6RHAXfrhEzY1IG0Bt3CpPhEM0oAF+3C486l6hHxnHZEZpHsfreXC9w47kqhmP1ADkNNewVjqbwwQRjYVqdXc/wBUocl73YcLG6vBY4lt1WogX/ALSENchc2R3xKYJ9Vr9GcbcsgBanSHhmsuP3Jsn1FwWpnRtlY1rfEO9qeDquDGdL8qNtGuVymW7IyXjSHNjG1E/irGLi9M8OsjJ1S+l0PgpXijW2XrPPlSR3mFmY2U7Rj5Ecjq4B5U8kZMZu+6wOjTY+F5YmgtIsOC1OodUiijpxsycBvKllD2pFUZa2Z+c+MMNyN59Vh5zWlklGzV2mdQxGZeQ6XxfCrkc/gspxlgc+F7y5jmnSbVOLF+pkubO6pohwpBHPHq4JI3Ww6C26oHX7eq5/uPwWtjSugc0OBc12/2LXNF3aMPFlF3GRG/USQSQR6hTY0jg4Vu3cDfsruTjsy4g5pon6LuxVKMOjcWyU0g0WpYzUkGTG8cv8LVt/xpKHV/jd+KSYzKk3KbG4h3PKkkG6EdA8Wm/DtbE559LTo8p2PK10bqvlqa6zwKUEgNpUk+zvJx2jbbUzRNjnnkeiWlkmov2dxfqq/RgXZcce7Q4EUFp5EkEWVJBksILNtbRSkkmpUi6M4yiuRnvhhkj0TMc8C6I5VDqbgI4oGQ+GyMbb3Z7n7VvacY0TK0t99isfrbWN0OYQb2FLTFJ8qMc8IcW0ZjQ3wr3Bvn2V7p1g6RuHFUImCWVsZeG6jQJ4v3V/DiliyjHIB5XadirJ9EeL7GpHheMwNumlWo+lRxtLXQsJHsrmHs/TQ0+tLVyY4mNaG0Ce55UEsklpHqLHF7OYLHROZDC0Dfceim6q2SKTHJsg201yFKLknDmUNT+TzSudewnRw487jw71XG3yVjVrRg5PTI/D8SIPafQcLOnjeIreSSONl2TGMOF5vRc31MNDTvQK2xZG3RhmxJRs54A6hXqt2Ixz0HENeBz2d7LGZRlV8brbKrIsMuPZqwxiBmgbNO1dr9lV6gA2UUTqDaO39WnMyneBokaHVsfzTJblgDy5hIdRBPmtYRTTtlc5RlBpFXWz65+P8AwkrGpv1wktrZFZXla4FNjBHupJbs7fiorP2INRxu00suQBPZXdSN06uFy6O1ZodGa35/FvxfCm6+wu6lK4xuEZp3PqqnTXNjzY38b0N11EkOPPNWTK1rwwC+RXusHalaNNNUzC6V0tszjNkt/URgucD3WL1nR4xMUXhts+W+y6XqGX+qLYPLi3pjvYvcOSfZcrnODXFoGpxHPput8Sd7MMrTVlErX6ebLXONm7NrPx4RLqf2bVhXAHwNaHCg7dp9/RbT/gmBNbOowjb9WwpWS90gcXHzHYWsjpeU0SezgrWXD430JHCuNKhlH22enGfrotNwIHDW7Zzfom9wVHnQzvgDZZ9YbwKpVI2ysFOlIpQ5Tp3ONSE3wV1LfYzdKzRx8i8cxftAbrmeuvGlrBzqWxAfBgc+Z1uHsueypG5eVT3ENBrUBe6fDD2sn8mfpQzBiLnW4H7a2VyQULrcdkyDGkDWnGyGOs0GBwB+BS+czi2uNOHY0tZ8rJ8ahxpiLr3+6rQjBcHudvRHZSvfjmMaQS/TyPVWZoxFghwBt0g3IRF/0Wca6ZWqX6jvgfzSUW39j+KKcxskl24abGyjAu75U0h0Ej1UAeNfCy2UvsjNAmib9k4E6bsqXw7cSOD3Cic6KEW933d11bOPTJ2kbFpLXA2FYxcjDGUx2flzQxNcdfgi3kc19/CyJcs7iJtA9zyqu5O5taQxvtmOTKmqRp9S6ucqZ78eLwoR5Ymk2WN9FnEu1FxJJPJKANEkEhI9lqopGDk3ovdILfnYiP8A3RQ+3st84AnxjGRV8X2XJtJY5rmfSabFLuukZDM3FZJY1G7Hoe6nz2tos8WSknFnMhs+LMW3Tmng8FbPTeoNeSySmuHIP8lo5PT2ZG0pojh3dZk3RmtcA/VfqDusfkjNbKVCUH6msHYj2jVp1dwqs8mNE0lgA25pY+Vhy4x/VZDz/mAJCyMyWYv0Plc4VdJoYlLpi5PI4dos9Q6iZiWQk0NiSpOiRxyF/iQl/lPmsClkgDayQAd1v9JkgjaDE/X9cd6+xbSXBUiSMnllbI+odOyIj4piDo9ZaKN71fZQNhLGi7HbY3a3sxkg/XQAObVOaB5aHFhZM7HVrMbmgmtt2pFIakVfBojf32K2OrNMeDjtJ1E77/Z6/YswMdqb/mG66LqeI7Jnx8dspeWAnii4AbgD1q6+xDdyRyqTOZ831P8AYiut/QHRv79nf6TUlpyQlHLS1rNnbsqzyAfLZVuaLzGvuWblSEvLGmj+0kguTNpugy5BaA2MnV3KrkkuJdufdCykqYxSJJSbYigkgmECiDaaiuALva0ui9UPTsglwuFw8zfT3CzSkFyUVJUxoScXaPS8LKx8yPxIJGyt9R2+30TeoMkcYhBQLivP8HNmwZxLivLT3DuHLs+ndZj6pEDE0Mnj8xjJ9Oa9l52XDLHtdHqYfIjk0+xj8GbQ907gXDnZchmsqQyWPMapeoPljycWvKCeexXE/KeCLHa4RgEFwopvHye1HPKx3CznOyUb3RuDmOLXDhwSSV7V9nlptdHV/J7q8Mp8DK8shGzr2+9dAejiWn4xDWu7jdpXmsbzE8SMsOaV0vTOrSscPmmQ6NxG7HOpp+47FSZcfHaKsU1JUzel6e5gAkiDjW3lUnzd0+nxGm2HUDqqv6tNwflU4ysxOowDU46Q4N2s7Cx+S286HEgxPnDj4TtYaRzV+ynakb6Klf4f97vzSUPznpf9t/4mJIqYVE4rPf4TC4fYsU9yeTuVpdbcBP4TTend32rMV2GNRslzyuVASRQW9E4qQRtJdAQSKR2SXAEkkggAp8Mj4ZWyxOLXsNghMSXGrVM6nTtHb9O6gMnCbMzyuuns9Csb5SzxyOia3d30iqvQZayXRPJDXtv7woerANzqB2DApYYlHLotyZnLCUigHUUUFWQiCmZKQ0A70dgdwoFNjN8SZjSaspZdDRu9GrFmTTDG8TyxwuGhvcbjk916F8oMQZ8UcAfoEmh7pOaA5+0rzp+x8ooDdetYuRFHF0+WWqkjLdRoC9NhRT+yLF9Tmv0B0r6/UP3T/wDKK0v03B/ev/X80E1nNnlORI6aZ8jhu43XooU56aq0qI27AUEeyBTWcAiEgkgAocIhCl0BcouAAGkG63vj7k1FcAARSSCGBPgSCPNhceA7dWOttLOqzs50U38FQBpwI5G6sdQyvnmdPk1RleXV6WlrdjcvWiBNStJMKJFri1wcOxtBHalwDXAc5uw2P8F6BBI3P+SmIf2mt0+pBG38lwOCwvwWyjSasGuRS6b5PZBHTsnF1U6NwlA71wVBlTTL4eyIPm/T/wCyzf8ASP5JLZ8eH+6x/h+aSPUSpnmb0xPcLKYdiryMCRSKRQA1HsgkgAhFIJJgBSVIlAoACKCS4wEkkkuAJBFJACCQSKSALvT5PKYwN7u/UUtfBy34k4mBABbpdtdgrEwHachv+LZaMkjI3N1bvO4aFNlXKVFWKSjGza/SLfWH91JY/jR/Vl/eCKX/AJ0afOjJdyVEeVK9RHlWMhEgU4kaRtumrgAThwmogoQBTUSgmAcgQiid0ANQRQ3o0uMBJIkDsguAJLtaSSAEiEjV7cIjhABhdpmjd6OBP2LocfBMurJ/Yv6X8lzoFruvks5s/TnxPAOmnBcVKSZ3bjRS+ZS/XCS6O2e3w/4SW1oSmeaPO6iPKmkURWbGGlBOSXDo1FFAoOCtIBIJ3ZdACKQSXQGpbdzSI4SXABwbG6JaRRc0jULHuEiha4AKJ37JUnDgj2QHZAApHhJE8lABauj+TGe/DcytOh1seHcELnGcrW6VtG//ADfyWeV0rNcSt0eheHjf3zC/1GpLjtbvrH4pLP5GafGj/9k="/>
          <p:cNvSpPr>
            <a:spLocks noChangeAspect="1" noChangeArrowheads="1"/>
          </p:cNvSpPr>
          <p:nvPr/>
        </p:nvSpPr>
        <p:spPr bwMode="auto">
          <a:xfrm>
            <a:off x="155575" y="-846138"/>
            <a:ext cx="1533525" cy="17716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6086" name="Picture 6" descr="http://pakistanpaedia.com/other_paint/photogul.gif"/>
          <p:cNvPicPr>
            <a:picLocks noChangeAspect="1" noChangeArrowheads="1"/>
          </p:cNvPicPr>
          <p:nvPr/>
        </p:nvPicPr>
        <p:blipFill>
          <a:blip r:embed="rId3"/>
          <a:srcRect/>
          <a:stretch>
            <a:fillRect/>
          </a:stretch>
        </p:blipFill>
        <p:spPr bwMode="auto">
          <a:xfrm>
            <a:off x="2448063" y="1652524"/>
            <a:ext cx="4105137" cy="4748276"/>
          </a:xfrm>
          <a:prstGeom prst="rect">
            <a:avLst/>
          </a:prstGeom>
          <a:noFill/>
        </p:spPr>
      </p:pic>
      <p:sp>
        <p:nvSpPr>
          <p:cNvPr id="5" name="Rectangle 4"/>
          <p:cNvSpPr/>
          <p:nvPr/>
        </p:nvSpPr>
        <p:spPr>
          <a:xfrm>
            <a:off x="457200" y="152400"/>
            <a:ext cx="8382000" cy="1569660"/>
          </a:xfrm>
          <a:prstGeom prst="rect">
            <a:avLst/>
          </a:prstGeom>
        </p:spPr>
        <p:txBody>
          <a:bodyPr wrap="square">
            <a:spAutoFit/>
          </a:bodyPr>
          <a:lstStyle/>
          <a:p>
            <a:r>
              <a:rPr lang="en-US" sz="3200" dirty="0" smtClean="0"/>
              <a:t>This is globally famous Pakistani </a:t>
            </a:r>
            <a:r>
              <a:rPr lang="en-US" sz="3200" dirty="0" err="1" smtClean="0"/>
              <a:t>artist.Imail</a:t>
            </a:r>
            <a:r>
              <a:rPr lang="en-US" sz="3200" dirty="0" smtClean="0"/>
              <a:t> </a:t>
            </a:r>
            <a:r>
              <a:rPr lang="en-US" sz="3200" dirty="0" err="1" smtClean="0"/>
              <a:t>Gul</a:t>
            </a:r>
            <a:r>
              <a:rPr lang="en-US" sz="3200" dirty="0" smtClean="0"/>
              <a:t> Gee (1926-2007). Ismail </a:t>
            </a:r>
            <a:r>
              <a:rPr lang="en-US" sz="3200" dirty="0" err="1" smtClean="0"/>
              <a:t>Gulgee</a:t>
            </a:r>
            <a:r>
              <a:rPr lang="en-US" sz="3200" dirty="0" smtClean="0"/>
              <a:t> was yet another award winning</a:t>
            </a:r>
            <a:endParaRPr lang="en-US"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458200" cy="5509200"/>
          </a:xfrm>
          <a:prstGeom prst="rect">
            <a:avLst/>
          </a:prstGeom>
        </p:spPr>
        <p:txBody>
          <a:bodyPr wrap="square">
            <a:spAutoFit/>
          </a:bodyPr>
          <a:lstStyle/>
          <a:p>
            <a:r>
              <a:rPr lang="en-US" sz="3200" b="1" dirty="0" smtClean="0"/>
              <a:t>Ismail </a:t>
            </a:r>
            <a:r>
              <a:rPr lang="en-US" sz="3200" b="1" dirty="0" err="1" smtClean="0"/>
              <a:t>Gulgee</a:t>
            </a:r>
            <a:r>
              <a:rPr lang="en-US" sz="3200" b="1" dirty="0" smtClean="0"/>
              <a:t> - The </a:t>
            </a:r>
            <a:r>
              <a:rPr lang="en-US" sz="3200" b="1" dirty="0" err="1" smtClean="0"/>
              <a:t>Gulgeez</a:t>
            </a:r>
            <a:r>
              <a:rPr lang="en-US" sz="3200" dirty="0" smtClean="0"/>
              <a:t> (October 25, 1926 – December 16, 2007) </a:t>
            </a:r>
            <a:r>
              <a:rPr lang="en-US" sz="3200" i="1" dirty="0" smtClean="0"/>
              <a:t>Pride of Performance, </a:t>
            </a:r>
            <a:r>
              <a:rPr lang="en-US" sz="3200" i="1" dirty="0" err="1" smtClean="0"/>
              <a:t>Sitara</a:t>
            </a:r>
            <a:r>
              <a:rPr lang="en-US" sz="3200" i="1" dirty="0" smtClean="0"/>
              <a:t>-e-</a:t>
            </a:r>
            <a:r>
              <a:rPr lang="en-US" sz="3200" i="1" dirty="0" err="1" smtClean="0"/>
              <a:t>Imtiaz</a:t>
            </a:r>
            <a:r>
              <a:rPr lang="en-US" sz="3200" i="1" dirty="0" smtClean="0"/>
              <a:t> (twice), </a:t>
            </a:r>
            <a:r>
              <a:rPr lang="en-US" sz="3200" i="1" dirty="0" err="1" smtClean="0"/>
              <a:t>Hilal</a:t>
            </a:r>
            <a:r>
              <a:rPr lang="en-US" sz="3200" i="1" dirty="0" smtClean="0"/>
              <a:t>-e-</a:t>
            </a:r>
            <a:r>
              <a:rPr lang="en-US" sz="3200" i="1" dirty="0" err="1" smtClean="0"/>
              <a:t>Imtiaz</a:t>
            </a:r>
            <a:r>
              <a:rPr lang="en-US" sz="3200" i="1" dirty="0" smtClean="0"/>
              <a:t>,</a:t>
            </a:r>
            <a:r>
              <a:rPr lang="en-US" sz="3200" dirty="0" smtClean="0"/>
              <a:t> was an award-winning, globally famous Pakistani artist born in Peshawar. He was a qualified engineer in the U.S. and self-taught abstract painter and portrait painter. Before 1959, as portraitist, he painted the entire Afghan Royal Family. From about 1960 on, he was noted as an abstract painter influenced by the tradition of Islamic calligraphy and by the American "action painting"</a:t>
            </a:r>
            <a:endParaRPr lang="en-US"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534400" cy="5016758"/>
          </a:xfrm>
          <a:prstGeom prst="rect">
            <a:avLst/>
          </a:prstGeom>
        </p:spPr>
        <p:txBody>
          <a:bodyPr wrap="square">
            <a:spAutoFit/>
          </a:bodyPr>
          <a:lstStyle/>
          <a:p>
            <a:r>
              <a:rPr lang="en-US" sz="3200" dirty="0" err="1" smtClean="0"/>
              <a:t>Gulgee</a:t>
            </a:r>
            <a:r>
              <a:rPr lang="en-US" sz="3200" dirty="0" smtClean="0"/>
              <a:t> was a gifted and consummately skilled naturalistic portrait painter who had enjoyed (according to </a:t>
            </a:r>
            <a:r>
              <a:rPr lang="en-US" sz="3200" dirty="0" err="1" smtClean="0"/>
              <a:t>Partha</a:t>
            </a:r>
            <a:r>
              <a:rPr lang="en-US" sz="3200" dirty="0" smtClean="0"/>
              <a:t> </a:t>
            </a:r>
            <a:r>
              <a:rPr lang="en-US" sz="3200" dirty="0" err="1" smtClean="0"/>
              <a:t>Mitter</a:t>
            </a:r>
            <a:r>
              <a:rPr lang="en-US" sz="3200" dirty="0" smtClean="0"/>
              <a:t>) "lavish state support" and plenty of elite commissions in this capacity. Nevertheless, he was perhaps best known worldwide for his abstract work, which was inspired by Islamic calligraphy and was also influenced by the "action </a:t>
            </a:r>
            <a:r>
              <a:rPr lang="en-US" sz="3200" dirty="0" err="1" smtClean="0"/>
              <a:t>paintin</a:t>
            </a:r>
            <a:r>
              <a:rPr lang="en-US" sz="3200" dirty="0" smtClean="0"/>
              <a:t>" movement of the 1950s and 1960s (</a:t>
            </a:r>
            <a:r>
              <a:rPr lang="en-US" sz="3200" dirty="0" err="1" smtClean="0"/>
              <a:t>Mitter</a:t>
            </a:r>
            <a:r>
              <a:rPr lang="en-US" sz="3200" dirty="0" smtClean="0"/>
              <a:t> notes that Elaine Hamilton was a strong influence in this direction). </a:t>
            </a:r>
            <a:endParaRPr lang="en-US" sz="3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458200" cy="6186309"/>
          </a:xfrm>
          <a:prstGeom prst="rect">
            <a:avLst/>
          </a:prstGeom>
        </p:spPr>
        <p:txBody>
          <a:bodyPr wrap="square">
            <a:spAutoFit/>
          </a:bodyPr>
          <a:lstStyle/>
          <a:p>
            <a:r>
              <a:rPr lang="en-US" sz="3600" dirty="0" smtClean="0"/>
              <a:t>This is perhaps a natural enough stylistic combination, since in both Islamic calligraphy and action painting a high value is placed on the unity and energy of gestural flow. As with the works of other action painters or abstract expressionists, </a:t>
            </a:r>
            <a:r>
              <a:rPr lang="en-US" sz="3600" dirty="0" err="1" smtClean="0"/>
              <a:t>Gulgee's</a:t>
            </a:r>
            <a:r>
              <a:rPr lang="en-US" sz="3600" dirty="0" smtClean="0"/>
              <a:t> canvases were often quite large. He was also known for using materials such as mirror glass and gold or silver leaf in his oil paintings, so that they were in fact mixed media pieces.</a:t>
            </a:r>
            <a:endParaRPr lang="en-US"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1"/>
            <a:ext cx="8610600" cy="5509200"/>
          </a:xfrm>
          <a:prstGeom prst="rect">
            <a:avLst/>
          </a:prstGeom>
        </p:spPr>
        <p:txBody>
          <a:bodyPr wrap="square">
            <a:spAutoFit/>
          </a:bodyPr>
          <a:lstStyle/>
          <a:p>
            <a:r>
              <a:rPr lang="en-US" sz="3200" dirty="0" smtClean="0"/>
              <a:t>According to the Metropolitan Museum of Art (see external links): "</a:t>
            </a:r>
            <a:r>
              <a:rPr lang="en-US" sz="3200" dirty="0" err="1" smtClean="0"/>
              <a:t>Gulgee's</a:t>
            </a:r>
            <a:r>
              <a:rPr lang="en-US" sz="3200" dirty="0" smtClean="0"/>
              <a:t> calligraphy paintings are abstract and gestural interpretations of Arabic and Urdu letters. His sweeping layers of paint explore the formal qualities of oil paint while they make references to Islamic design elements." </a:t>
            </a:r>
          </a:p>
          <a:p>
            <a:r>
              <a:rPr lang="en-US" sz="3200" dirty="0" smtClean="0"/>
              <a:t>Beginning in the 1960s (if not earlier), </a:t>
            </a:r>
            <a:r>
              <a:rPr lang="en-US" sz="3200" dirty="0" err="1" smtClean="0"/>
              <a:t>Gulgee</a:t>
            </a:r>
            <a:r>
              <a:rPr lang="en-US" sz="3200" dirty="0" smtClean="0"/>
              <a:t> also created sculptures, including bronze pieces that were (like so many of his paintings) calligraphic in form and inspiration, and sometimes specifically based on verses from the Quran.</a:t>
            </a:r>
            <a:endParaRPr lang="en-US" sz="32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686800" cy="6186309"/>
          </a:xfrm>
          <a:prstGeom prst="rect">
            <a:avLst/>
          </a:prstGeom>
        </p:spPr>
        <p:txBody>
          <a:bodyPr wrap="square">
            <a:spAutoFit/>
          </a:bodyPr>
          <a:lstStyle/>
          <a:p>
            <a:r>
              <a:rPr lang="en-US" sz="3600" dirty="0" smtClean="0"/>
              <a:t>His paintings were bright and full of color, but the paint was put on with great sensitivity, and paintings vibrate with intense feeling. Areas sing with luminous, thin color; thick blobs of paint pulsate with fiberglass tears, the brush swirls strong and free. The total effect used to be very free, yet considered and well thought out. They work enormously well, because it was all orchestrated with great care and concentration.</a:t>
            </a:r>
          </a:p>
          <a:p>
            <a:r>
              <a:rPr lang="en-US" sz="3600" dirty="0" smtClean="0"/>
              <a:t>His son </a:t>
            </a:r>
            <a:r>
              <a:rPr lang="en-US" sz="3600" dirty="0" err="1" smtClean="0"/>
              <a:t>Amin</a:t>
            </a:r>
            <a:r>
              <a:rPr lang="en-US" sz="3600" dirty="0" smtClean="0"/>
              <a:t> </a:t>
            </a:r>
            <a:r>
              <a:rPr lang="en-US" sz="3600" dirty="0" err="1" smtClean="0"/>
              <a:t>Gulgee</a:t>
            </a:r>
            <a:r>
              <a:rPr lang="en-US" sz="3600" dirty="0" smtClean="0"/>
              <a:t> is also a famous artist.</a:t>
            </a:r>
            <a:endParaRPr lang="en-US" sz="3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2" descr="data:image/jpeg;base64,/9j/4AAQSkZJRgABAQAAAQABAAD/2wCEAAkGBxQTEhUUExQVFhUXFxgYGBgYFxcaHBoYFxoaHBgYGhgYHCggGBwlHBcWITEhJSkrLi4uFx8zODMsNygtLiwBCgoKDg0OGxAQGywkICYsLCwsLCwsLCwsNCwsLCwsLCwsLCwsLCwsLCwsLywsLCwsLCwsLCwsLCwsLCwsLCwsLP/AABEIALcBEwMBIgACEQEDEQH/xAAbAAABBQEBAAAAAAAAAAAAAAADAQIEBQYAB//EAEEQAAEDAgQDBgUCAwUIAwEAAAEAAhEDIQQSMUEFUWEGEyJxgZEyobHB8NHhI0JSYoKSsvEHM1Njc5Oi0hQWwhX/xAAaAQADAQEBAQAAAAAAAAAAAAACAwQBBQAG/8QAMREAAgIBAwIFAQcEAwAAAAAAAQIAEQMEEiExQQUiUWFxExQykaGxwfAjgdHhM0Ny/9oADAMBAAIRAxEAPwCsopzkrG2XPauKW5n0sGGx16qRTKCWWiLJ9G56LSbmVCDRPATg2U/J8kstDAjAlcErWJ1S1lm6bUYE4OBXBirOM4zu4YNXGD0bIn1WoN7UJjMFFmWEyDG3Ig6JW1joj8A4eHYUEWIDj5kEm/noo3/xzPmhZl3FfQzyEkc9YenWHLb5o7HCPNADCLBOq1MgLnaD899EhuTxDA5kiBCTKPJP4dSNWk+q3Rjoc06gEAh3UX+SEXbboGVl6wlqyPSLKWOaGKl9FwN1lmFUUuXGoDyskeEGs8NFyAOqNT2mGh1ji9CfWA0hVuJ4q3RgLz8vf9FCdWquMSABrCrTC3U8Sds69BzLrvoTmVpuYHqqNuGiS4zbck/hQhTAAMB02/I3Tfpj1g/VPpNJ3zdyPdPp1mk66rMtwknYG35dOqtLCMr3CROs/XZCcIPFzwyn0mqawRr81xpj8Ky1LG1W3PiHmrLDcVa6xsTsd/1U74HXobjFyK3tLN1MIORIakxdLmSeRHbZxpIfcoohKs3GZtkd1JCLoUk6oFRl0xW9ZlRM65NK5MmVH0wmu+L0T6RS5AvXzFiDmPNEpXIlNdTCY+sGAkmOX+ko7vgQqk4vDYmB+fNPD5uCI/N1k69Cm4yalR3Mnu59GhxIHRSanDqlJve4arnZPqDyc0p/2YULb8pCdSwP3fz5/CaQtJIAmSYjqhf/ACKZqOpsqBz2WeItsZadxJj08lG4JxNuIDmxlqj4mXhwFiWbza7dQuw3DqdIywRmuTMmwO/mltjCAq/Xt6Ri5GyMGQ+XuO87iXFW0hzcQYAB10BJ2E81m8Q0uDHGSSLnrb7yleS8VibnLP8AhcD9EekSaAEEAOmRzDXQPeD7q0YRhoDr3isWoOXffpx+M2XYCrmp92dA6D5OLgU1gP8ANE3EdZ/0UXsW7LWrMG+cj+48gFWeLtUqDXxO+pXJ1K7crD3B/KV6dt4B9RI+UeSzHHuI5nMa3QF831I09NfdWXFeIQC1jr7kbDkOqydTVhvGaPf/AEKq0eCzuaFqGbGAf51E9N7L1xUYQ3StQcP7zR+gPuq97tOaF/s5eQ+m07EfMPBHzHunvZHnJlI1CbQB7mewPvJb1Av84jRquzfqh1HQqbHcRLvC0kNm50J6A8knHiLniPyOEHMm8Q4qBZlyLE7A+e/oql81PE8knr9ghtGgi+unsfNPqE5eRtb6q/GgTgSNmLcmOywARsnUxHxaG6Gx7Y+yf30j89kRggQtGpe+t03EVco8jsm16oHWfcTuhPOkSRqOfVYBZuaTXEea03vNtRzXPABE7fdIHAjrY/h3SVmyCD6R91s9Or4kCwEyECfCI03/AD1SVAW7IbQYJg84RgCoBNmS8PiXU4mSDpzCuKGIa8SD59FnqtSYgeaewkGW6/I9ISsmIML7xqZCvHaaPPeUakbKswOND/CRDht9/JTQVA6EGjLFYMLEJKY9KkaEAniI3IuRMy5FugQdNtlwanUxEp/d2TCeYsQLnAalQP8A+NXrHORlHLNaNhbdXvDODHEvy5wwNh5kTmjQRItNz5LSZqdHwiuwxqzKfq2cvsnpvVdy1EZc1PsAueW18K6m7qLxY/MWPoi4bFuaRUYJnwubsZ/lIAuDzAt0uFpe1jmPe1jQC6xLgL3vAy/E7UW66XUDD4qnh2iA1u4NnOd1v4QD0GxgroYSzJ5pBnyqT5BzIPEeHkFtfDNqAmCG5XZmnpziCPUclo6xNSgKpYabyDnaRl8UG8HQG/qFSO7TuJlrA7q8vd8gRCsaPaFj2ubUYKZLSDYiZ0LZ30MEnQc1mXHvFGDiyHGd36TP4fDEvcIs4Pb9vuEkzDRoXAj+8Lf5kXDVofScRfNSI6y5wP6eibQpZHdGuYR1ADfu0i/JMym+Y7TADIw9v8S87LOjFNt8YcP8TA/6hysuPSO9gQb/ADFlU4Kq2lUaf6SD/g8BHyd6ArScbojO/wDtAfSPoFzNcKyh/UD8pR4e3FHtc81qk3M2FvkP1PsjYWiH0Zt/vPllf/6pHXa61y6Pdp/RT+A0waQki9WPOWPED1j2XQTp+EDWZD5gff8AUTV9h6ADqUa559CG/dr0PH3c8t0zOI8iTCmdjKsvpi1qdM286h18iFnOP40sbkaPGQdOR1P6eag1al2Cj1MZo2pSx9B+8reJY3vHd22YGp5kfZRu7k3/AGt9EuGLWtgXMz6pe+k3sP119UxRt4WMbnlogeGnz3Ce8ACRMmNk+nh5PnePsi90IvM/ReLCZRkfu4ifflulfVG23RScKwF3ilzWgucG3lrdSQLwBslxOEFMjxEZgHBroDg03AIG9xbUTdEATcBsiqQp7yI0l1yIjdNeySB6fuivblNrtITQ3rvvtyWAwyJzqen1T6TIMjlum0GHUwdtLpa9gDzMSsJ7TQO8DXaTcDRMDtOakmoA4DYhCfTAAi/1W7uJm3mR6xHkuoNLTINtjy9OaLVpTrcQo9aQRyn6owbFQCObha7jOZpII3/bkrfh2Jzid9/NVU5oBgXOu6dQd3bxOmh+xSciBlrvGoxVrmhbqnPEIdI6Ij1zz1lnURkrk1wXI4NRablJa5BDbwiRoifkxInFHw1LMQ3mf9UAK27O0Q51Tox3zi3sTyXkXcwE9lfYhaUXG8QGAuAuQ/W8BsAjqS4+zIWZls5qkl+riZMkizYP1Wm7UU5cyxDQ4yDyDi46a3WOpBzszv6Wl7j7T6yW26ruYh5eJ8+55F95LqVg2DPpER+qk0eLUnWqSW8g37ga9VRspm7jP6fl/mpFHDF/w28yfsLLzopHJj8O/og/tL/ieKouw9PIfGx3hIEHKbkPB5QLiZQajw5wG2WD6E5o/uvn3VfSwjhPipmREOP05FFYLSdQL35GHW5ZTPmBzSwq7NoN9f8AMeNyZ1yMKB4/aW2KqEeKPEIdbbvGjNfo4H/uea1VLEirQa8atGW39P8AL9wsxUYHMa7cy1x6jkN/F4v73mtJ2UwZNFx5td5WuPmHf4lDqiGwrfUGNxA487CYTCDO4gal8D1a/wDRWXZ5k0Hf2apO2zHAfNzfdROEM8WYf8ce2R/56rQ8Cw4bQDgLF9UnqJayPem5dBeK/nYyLPk3E/zuJpOxdAd46Bo2n7hlx73XndV5eX1H6kwJ5DT7+69O7GjJTq1HTAc+b7MAHpoR7rzd5a5saemiiY9/cy3TfsJGdy8vREewHxATHz1ReFcLqVj4IDAYL3GGjpaST0C0uF4ThqIBdNV39TzlbPRjbn1KW+RUPJlaqz9BczFGroDMyNRH5rqnFri4gi8bXsPL391d8VFNo71lNrsliwS1pkwHGJMAxIFyCq3ijDQqxVe2kzJnaJLi5rhlJAbd73QfCY9E/T4xmG4Gusm1GZsDbWU3x8czQ9lsI9lN9Rr2ZaoLXtLJdAt8XkTbTTVVVfCNZjWGswVW1G5Q4wDuBofC+APFabcin8N433LXU3GWjNk6P5eRM+RM7qnxVVzyXOPid8hyHQSUGLJkRiD0is2mGej0I6HvJONpsbUIpyWbF2oB5ifmobWyZKkYanzv1+iEGEA36JYlwHEHXdl8tU2mQTrY/XcXRHPltwJGl0yg2TqAQCAOc/ui7TO84Usov+WJQa0hwMI2JDhcbf6JtR68J4yO53W2hF0Oq21vzoisibLnNt+eqZ0gdYKi+4jTqj1AHTMIDJj6QnUnaiNraLxHMwHiWnCMRLMp1bb9CrYGyzmDdlqXsHW9RoVoqRkKHULTX6yrC1rBlq5LK5Kh3HhPaJNghON1ddnsMCKlV2lMW8yNfYfNOVN7VJncIhYyIcKGNl5va0xrpJMR+aIFDtLTomKWuhi1tdXfkhZrj3EnPeGg2ZAN5zGD4jvvHkAqg1ud/wA8vqV1MOlUC5xc+sdztubvHFtSiXuMOALv5TPIeE7z9Vi8LhTUcBtPyALyPXL80mHePFZwt/KAbnSdgFM7PVJrNG5kc9WET7lN2lAago4Yi5Gq4UuqMpi5sSB/U6D8hC9AwPZ7D4cDvgatQR4NGt8xz85VHwDDhuOLnfyOqPPoBA9S2PdWfF+IZGuefiJ9yVHqMjClXqZ0cCjYSTQ6mv0jOOcXZSeAzDtjLIHhLTJIggUweW6FS4XTLiSxjXQT3THztcOnlaw5jkVnHcSdUJLzJOhIsIMxGkG/yUqjiszmuHxSBPXlKN8T7BfWRjMn1K7e8ZxXFOL4IjKfhgRpG20fdb/gHFGPwjnCAWsLS3cEiB5azKx2PoivT7xvxjXz8tvLmidjXZX1A8xSLcrri8gxrygmeizJjXLiBHVe0xWbFlIboZX9nhOe4AAe+eoAj0Wgwwy4OiDawJH/AFXue0DyFYewVGzBGgcXSJM06bwP7QglrvUEe5V3xJ4yZRt3EHYfwqZH2/Cqj049JOzWx+ZozV7rhlZ25a5v/ceR7wSvLxMm9j5/n1W4rcTeaPcmi11M3lxcDuQYboAYsSCsZxzDmk8NMQ5oeCI0cNLaG2ikTGx4nQTUIgM0r8cGNDaYygDwjkOvM6yTqozSSdSep+aqMBjs5ykQdG6mf3Vg2SYUb4TjY31n1WizYcuPdi/2PmWuEey7XQWuBaRFoNv39EzgPZqi59TvTnewiWzpyM7330T2UQwAvexu4k7c4aCVV8Rx2WsatF8SdfMDNZ2xPMbBbj3gELxc5/iAR3G08947jPBu4e1rXZwRmBIAtJtAPRRGs/q9t/dHqVS5wLiXGxJJvGwlKTmjkDPuts1zJlFCRu+9zpYouJIIi2nrp9EzEUxE9fWy6l18j13XqHWFIdSBpPl1/IXUGwc2pJj2S1rHnP5+eSbdpB66cuqaOkCSiZ9fwqGWczvz2S573j3+3spNENyn8uh+7N6yGYHn90mYH6qLiqkPyi/NSadAhs2unbaHMXZJNRuWLHRNmTb1Ta23NPJAAiNQtqDcR0gdR4gfI/6rQ4WrLR5LPufaOY/ZWnCXeBp52SM62txuFuZZwFyZnK5SVHXEa660HAan8Gu3eNPIXKzrdVa8GxAZVEmGuBafIjcfmqdjbbkBk+ZN2IiZXE8FLXB9VzWsd4hBGYnZsHTUX0EqmAAAECSQZ6XEax8lP473gfUbWnM1/g1+GTfXSMsCN5VVSPiau2gOwXPm38uQ1LSnQaBd2X1t7EqZw/DBlRr2vDoOnRU+Jl1SG6kgAeasHdncRHwe2qE9OT1jFMn8PxrW4uu8nKzLcwTExNgCdSArjG4MVsOKhLjTzQHAPPinLBETqeX2WXdgzh6VR1WxIgRrKl8A7SVH5KFSmH0iC1tiC0uILsp03O1p80BwKxDDqPwlK6nYpDHj0q4Pi/CDSeRtz18tfb1HNA4e6SJ3sfLT8K1rsdQksqtc5rbBxs4idbGxkAiFGo4XCNdmZVLQZ8JAJEiDyTHJI6SQbexjuGsEwGnxNJJ2BsIPK956FRGAMq5YBaSJkaC0iZHOeUlHdjMPSJOd1R0ENMQBmMu0cZn7BB4fNapYGIueY5Dzn6clGFbHuc9JU+RcgVQbMJ2hqA15AA73CszAGfFDrE84AHP3XcLrirTouzDMGhjwTBllgYgyS3Ly+EIXaOm41RiWEOo2ZnYWOgtto0yJJOuojmqkAF0sY2TAFvsdlRiH9Nb9JKzAO3zNXhctZ+QZ3AGCYAaCPM3M8+SynEHHFYp3dAkEhlMf2WjKLbaEq0p8fLMOaNMfxXOJNT+kOAGVsamQTy8XRWtPBu4fgDiAAK9UtZSJHw5jd0HkJI8gsBo3+EKr8qwR7jhjfGWVMWR8JuKYNwXAaeW/RVnCeIte/O9pyZiXZAJMmS0AwBynS6zNHNVc4vcbuJcf5nO3JPmfmrnB0BTIAzgOG8xHMJGcDv1nc8Px5Mal04B6+snYnEuqPc4i5OkzHToALKPli8TeQOcBPrOIHhMdeiHrlE/l/uplj+kc5wyZphouTr6dVWP4wRYC3t8ronEeIBxytIIERaRPOFXvqk7A7Wt+ytwabi2Eh1GpSqV6Px+8safFWv2iPUftspLHGBuSqPDsDz4Tld9ekb/m6vuAAV5pWZVAOSIAcRHhP9omdLcoC3NpgotYrBrWvz8+8VrZ1CFkk6aQnvJEjdsgzYz9lzsYLkifsoaM6diQnsmbXXNcASBKfm8J/Ln8ChtqXf0hOAJlOLGiAO3eBfWiqCOg/VWTKsAD5KkLvEPNXeIpQYmCIPoQCNfNMzKBQkOPMXDf+oIyTYID2QZOnNH77KCTAlQOJVJAjSAtxqSaishpS3pJdB7XfCZCt+CjwtnzVNwSl4K75MNY3ldxqQNekmyvuDUv4Y+aTqxtWoelbdR9pLN1ydkSrn2JZAtN1Ib+bKNOiPTHVY8xZI45ghiaWcD+IwQ6CDa0E8vmsBXolpgiCvQMJXcw5geh6jcKFxfhDaoL2WdEwY31j9ItK6Wk1YHlacfXaE/fSZFlXxMeNiPQhelYPirywEGQQLOAMdBOi80r4csJBB/VaDs5xK3duPlP0T9ajHHuQ8iT+H5EGTa/QzR4rDNqtio0OBgwRa2ltFCfwstgU4ygkhsAAE6xAACsGVDF04OXDTVZU6Gd3JpcWQUwkfD4IO8LwPX9QjVeybHfDUj1CMDCc6p0Rfbst2DXxFPoMJFVItHscxhzOeCBzLY+qNXwIaAKL8sXkA3jY28ue6e119Ake4kxz5IH1eVzyb+YeHRY8RsCVD6FFjiC1gpvcXV3OEPz6g04cCGRADWiJmemZ+GXX1hoO/n6LbYsNa1zzlcGgmQQbxpPmR+6w7PE6TqSu1pNQ2VfMKricnxDAmN/L35l92N4c2piaTX3DnEkdGguP0+a03+1+uBSoMM5c5Jy6wGkW2mJ1sm9hm0++AcYeySzqILXDqbg+UesL/a0c7mCfgY9x9RA+68uTc3PrFBAFsekwmCeW03PgEgAaWk7xufPokocSdMQXOOsm37p1YhuF3zGtlI2ytpNIt5uPyQWUg2oeQ//ACBm+cqh0XaSRLMGfJ9UKpoS3ZULh4hlOt/13uh1qRcQxnxPF+u5Ak2tMlS8bgatLKagaMwkNBl0a3H5oVNwmKY2/dsLv6ny6OXh0t1kKDdXIl+QKxNGxM87hVWAe7cRpIuD/eFj7lRcRh8kG95BkRBBgt115zC1Dar69SSXPdfxGTAHloPJCx9VrnZqniAgQbZnNkZnRq6LE6WGsKnHna7M5+fCgAA6/wA/KZbuzYgGeik4dj84cA4GQfCDIP8AUIi6uKvGQAMrdLWAbbaIi3kup8bcCP4YI5Zr9drlMfUZGH3fziE0y9m/AQ+Kc6o0PJHe2ziILtIeRsb3/CYJb4TAEq5wnadpjMNohzWkEHYaH5quxlDV4M0ybQSYnY6RHUKJib5FToYbVdpNyqrPhvmZ+ijHV/lPtKfjHkG1twdNORTMNdztbtdEc7x81WieW43NmBYJ6f4MiNFwtFj7VL8m/wCRqz7WyVoOLt/iHbwt0M/yNW6n7wkeiBII95T8WrS0c7ewB/ZRXG3p9x+qSobeQj5KS+j4ZixgegLf2TMa0AIvUZAWJ7UBLvh+CLcBUedH1abQecFytMD4WAIVOpm4fSZpmxNtbhoqOJ9M9MeiPhiYHJc3WtZr5/WW6JfJfxHgdFyIQlUNyuRmp9M3QM9wpIFpG61+J5Yedk6lVggiPzogly4OSo0DiS8RgKOIaM3gfETcgmbWm1tYiTKy3FeBPomWmRJgtPLpr+e2ia/VS8Piy0QIg6ggX99vqrsGvbHw3InM1Phq5PMnBmYw/aY04FYTFpHxeoKF/wDcHmpApNFPkZzxOpMx6QUnaLs6PFVpzcy5uw8uV9uqq8Ng3a8o22adrSPwLo4tLpsw+oou5yNT4hn039N2oj+CehDFAxBBsCBN7gH7ppqSsz2koACi8/zUQD5sJbPtl9lEf2uIa1jaYdlEZ5c0mBYQNY5nXdQN4WSxCGdbB4kDhXJkHUTZsqJKjM4LTcG3ooXDsSX0mOIu5gJ6mSDbbRTaTrLnZsLYnKnqJ0cWVcyhh0MrMfgm0cPUDJhzgTJkz+lgs5hI7xo/tLa47C95Tczci0cxcLF8SwNTD1clVpa4Q4euhn80XU8OffibnmcXxNKyCulTX1qQltUEtcLnLEy3Ujew16QecZ7tVxAuL2Fxc95gzBMBwyiRYaba/TQseK1NrmxngZqZMZ+TmOkQ7TQ7e+UxuFArFzWuznQPHwk6kWG03IAETOidgonnqJMRQ46QdNve1KVMCxrRrMkkSf8ADlEdE9tLNVaSPCapm4ktc9x6T4W6qRwGgGvNTVlFp8WxqvBAj0zH+6ElCmTUEbUyfXT9U7I3O0RqUDujuIcQOIrPe4/E4n02A6CETJ7/AFUXCUfFAGa+wJ1hWFThVeJbTf7KXZ2E6QYKKaaVvDBRwbHH461yRqGEGAPQzHMzsFheP4iajw2BBgDkBtG0fqvYONYMOFFtvBk+TT/6heUdraOSs4CIe4vtfciJN9vcJ+Ij6le05rknk9zKzhFNjqg7x2Vs3dGYjybNz7qQab2OLmFtjLXxSYYvcgmQdLTzROFcDdV8RIa0auOnp/V5aKyp4LBNs6pUcdywE/QH6p7ZBdrzNXFx5zUytRv4Ij2FlYYSo/JkDiGkgx5fQ/otTR7L4PENJoYgsqf01ND7gHbqs4MKWue0uBLXFpIIi3IjZLyPYvpKcONRYvdfH87yurvzEgk2sBHnN58tvolwlSHNPQjlzvbcfZBriHm+6mYPBPqAd21ziH3gEwLy4xo0BrRO0+76/piTO9Z2v1/1IjTD+QI+0fcq44g7wgn/AIY16CPoAgO4aC8NLxIMQ25HPSwvO83UvtJSLWNkyXA6mTFtetj+ynykMygR+iYoWb2MpG4UljncgT8iR9FecQw2XDsLhEZb6Wmd+Zao+Ew2amTBcXljIvuW7+WZaPtZQAp02C2ZxH0aPPxPT8Z8xuRZuU+Y2vhQ3D4UFpa/K9xB1AdkgH1lLRbop3GH5nsH9LB/5kvvy+ID0QAzkuFnfc072nTbjAjCQuStFlyTGSupETdTdlApj9lMYZTMvWCke0Sl7tEmRYFK0JG6NBgxZPZV5pXNtsmNXrBh3Cmm14yu0MboYwLGA5W5zH85MHp4bgLg5GD0/FqsuEUp4kOp8O0+pcPlWyJkOPVKtfMXWLRDWCwDRfKB+EnVUOHaS4BoJOgG/oPdelPwzHfFBVVwTgIoVajtpHdmf5TczyIsOsE8l09L4kiAl+o5+ZJq/D9xUYx7H2knhbKjaVMPGUguGUxOUwQY8y5WlHkuqNlt0uF0C5Oq1H13OSqudDT4PoIEu6kfjOFqvpgUX5HggzMTYggn1/NqztNh6tSlQdUg1GUgx5bzDnHU62cL8wTutIuqUg4QRqh0+tfDQ7XF6nQ48xLH71VMNwzijmgMdBG07eSs62Gpvgvq1IkS0jNIF4DiZ9yd0Pi3Z8zmp6cuSrWUq7bAuA5XXbVseQb8TAThlcmJtmQGT8ZXDWCm1uVgMgEySf6nHcxE8hbkhcEr5Xl5vm8I8kzC4MvOWo4TlLst5cBciecAnLuGncwrPtHwV9BlCtkDWOEGHSM2vLwyCPYrdhXg9T3hON+LcvQGveaLh1OmxkNAAnNoJkxed4iw2Q6XGhmjKIvr+91R4XisNiJm0j7qI+t4szAL7yb/AKKdgxPMFSWm8wmKD/hIGpjlIuQsd2iw7TjwBckyRGlm5fc/ROOJewZjLRaMpETy+GQeigcPxBq4sVGkgtDQSTJ8Lr33JAI9eSHGGBLe0cOouW3aXEgRRaMtMeGIEu5zsYtbTxNnka1vBHOtNBmw7x9MOiLTm3jeBKm4nEBrq9QAOc0tawkXDnBxcfSfkFTiq4a/WddUZYgUJXp0UjcRcJxTs7iKAzFhj+tkEaf2dRE9FWcNDZIcYA8R1sBYmPVXnDOOVKD8rWNqMeILHzlc46RuDO4VVgv4dQve0UyHZo2DST4BMkm0DXQpmMlkIaK1LfTYMoo+s0HCezeGdVYarnO7w5RJhodBhsN/mMCxMRzVd2rrvpOdQb/Dpg/7tnhbP9qPiPUq2xLJGIps+EhtVh+IZmEOaBOuhM6+yh9qagxLGYoNy94DmbM5XNMETv8AsqMfvOfmZms+/MjdnaFJtI1qriADGUfG90TlaDbQSSdFWcexfekuiAIAbybJgTudL9UfBU/4J11nykBV2NEQ3m4fqEj/ALZ0kO3AT7VNV2fwsnDCbNzVHc7Nge/eH2VhxlneYmhT1DQ17vOS8Hyn5BM7LPtVfFmsaxt9DlLne8geinUw12JruNy1nhuN2N97D0ko2YrhZhJAN2RVPtIuJh1Z7ti4x5CzfkAkcY05IGGqNdU7tslxmwHLX7oziuHkDBvMKn0CMrDym6gwSkSBchuelU34o6qawKJVbD3dHOHsSpLSn5usDGbEkipHNEpunRRwntUxAjpIDJ9EhG65pXC6GaIhbdcHptSQLIYmUQFz1wzdUVoQWtRmnmhaaDDtFk7LA0TGFPcbJJJmxQ9N7xdM2RKNMFwC8ALqaTQuS8LRESRd17/JdU4e03Ag/JHCdKpoAVOccjbrlFXwJY8VAIcAQHQCADrt+Ss5xFrgchc4sjwguJAHIA6QVuMdWhsbmyznEsFmaY1bf03Vek1BVwjHiDqsP1cJYCjd8d5lxh3AxJj80V1wWkBJOw11AJ8+Q+pQsNiABle0FFxOJBblZp7LoOGbyzkLkVRY6w1drKoPdxNxykWkHZwMDZJwXB908lzC1rfETJM6gC+liVGPDKzGirldlOkWiwQ8RxdzmGmBfnJsLWI5rNh6L0hBj3jXOzNzWhzi42Pko4sT6/kI1QFjRvlGitMZxLD5KDO7a1/duNZxzN8LR4o/qNrc0CoXY1Oi2QYMW4jpKvAVmsqseWhwa9roI1g3t7q17dYFuYluhqEtOxp1WB46gB5cOV9UTB8IpVYcHgtIEDQgec39Fb8a4UarabWktFNoaC4tcIEjfSxN0eMFW5keoz48q+WUnC8K5ol7vgY2obyCCGkA20IcPfbVdhKGbD4iiBGSsSwcg6RvtIKtcLgxRoPoh1OHmS7vG5gCW2yuOwbGt5UXCVRTbVzuZme7whpzHLLiAS3U3N01SbkpHEp6LR3RtfI4batOYR18RCzgcXVWzzJ9hP6K5dixmcydSZEXudB7BR34RshzdjtuEByKrGdXFosuXT8H+3eXPZPHfwqrLZg8mTysN+k/4hzRqmKqNkksIiA4gh9rRsNzzWdwhqUqhNNwB3B0PWPQKZ3b8UQ0GTP8rYEjeBptdF9UKpvpI/o7n46+kv8Asmx2arUc3+HlOvNs5Y5m8Jz32UzF8O7gBorZpaAaYHhYR/MHczyN9VELAAuTq8u951NHi2IYLMuTFyTUpkLilq1Yf82oP/MpKTjCXjgjE1/+rU/zFNpOsqsw8x+YrByg+BJTH3Tw+So7SjtUrCPEMHJranMJJsm5kM24SZSFMLilpz5hbPAwjKifmlMHpCIzVAahQoTu9MFNB0B/PZI5Lmx7XlEc/dARAVlQpMp42Pi90cYlnMKsqPtohkow0WcCtzJdSpndO22iE8wVzTZMdUgIb5uMqhUZV4XSqXzd27eRY+Sis4SwOHizeQifVHq1Z3ifeFwqRv5qv7Vl21ci+w4d26pb4HijmAseO8pxoQJ8p5eaoeMU6bnTTpZb/wA1yekRCO7EGbaJWmTJ0+6FdRkXvGHTYybqZ48PeDma909VKwrq7H95LXuvd7A83AkS+SNBfoFbvaCnNpbwj+2MJp0+MiiJEp4Rj9HFp5H7EBSmcHqCCKrJkQS/SDt18wU4tGyaWA6I18QeqMnPh2K7EPiezz6ri4GkJvDSI+RVPxrgFekLMLmEXcyCBzkAyp1RoGnNMa3YoxryRVTF8PVW3D9P9zKve1ryYdIkG42NrD/VH4c2XuZBjK5zeoZ8QHXpqrx/C2GoahuTEjaRupGFwbaYGWxBqEGbzUILwDys0RyHUozq8Vc3G/Tzg3jofMz2P4JXc11dohoaIaZD3AauDfnFj0Vv2ewXcMv8btY2nZWNfElxbMW0PXQlR3VLpGXVNkXZ2gYdIFc5G6mPa9JiHwE0mRsgl9uqmAsykwRSpWuXJ9wILtIIxmIH/Nqf5io7BokXKnP98/J/WJ0//GvwJJEJzFy5SGPj2lPDrrlyCbH026pQ1cuQEzYVqUa+S5chm3OLk4FKuWETbnQiNK5chMIRQ0EpDquXLFhAxpfukrmAkXIwJhkcNjzS0xdIuTO0GFDJuiMXLkBnpxS5ly5DPRYCWIXLlk9GuTDCVctnojY1UPiVKq4juiBrMvc0bx8Ak+6RctVthsTzLuFGVfeYkvexndnKWzL3nWYaC4com37KOIV3GIojx5DJqE5thppqlXLpgK3UDt+ciNjoT1lq6xQTVXLlIglJnBKuXLYE/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7108" name="AutoShape 4" descr="data:image/jpeg;base64,/9j/4AAQSkZJRgABAQAAAQABAAD/2wCEAAkGBxQTEhUUExQVFhUXFxgYGBgYFxcaHBoYFxoaHBgYGhgYHCggGBwlHBcWITEhJSkrLi4uFx8zODMsNygtLiwBCgoKDg0OGxAQGywkICYsLCwsLCwsLCwsNCwsLCwsLCwsLCwsLCwsLCwsLywsLCwsLCwsLCwsLCwsLCwsLCwsLP/AABEIALcBEwMBIgACEQEDEQH/xAAbAAABBQEBAAAAAAAAAAAAAAADAQIEBQYAB//EAEEQAAEDAgQDBgUCAwUIAwEAAAEAAhEDIQQSMUEFUWEGEyJxgZEyobHB8NHhI0JSYoKSsvEHM1Njc5Oi0hQWwhX/xAAaAQADAQEBAQAAAAAAAAAAAAACAwQBBQAG/8QAMREAAgIBAwIFAQcEAwAAAAAAAQIAEQMEEiExQQUiUWFxExQykaGxwfAjgdHhM0Ny/9oADAMBAAIRAxEAPwCsopzkrG2XPauKW5n0sGGx16qRTKCWWiLJ9G56LSbmVCDRPATg2U/J8kstDAjAlcErWJ1S1lm6bUYE4OBXBirOM4zu4YNXGD0bIn1WoN7UJjMFFmWEyDG3Ig6JW1joj8A4eHYUEWIDj5kEm/noo3/xzPmhZl3FfQzyEkc9YenWHLb5o7HCPNADCLBOq1MgLnaD899EhuTxDA5kiBCTKPJP4dSNWk+q3Rjoc06gEAh3UX+SEXbboGVl6wlqyPSLKWOaGKl9FwN1lmFUUuXGoDyskeEGs8NFyAOqNT2mGh1ji9CfWA0hVuJ4q3RgLz8vf9FCdWquMSABrCrTC3U8Sds69BzLrvoTmVpuYHqqNuGiS4zbck/hQhTAAMB02/I3Tfpj1g/VPpNJ3zdyPdPp1mk66rMtwknYG35dOqtLCMr3CROs/XZCcIPFzwyn0mqawRr81xpj8Ky1LG1W3PiHmrLDcVa6xsTsd/1U74HXobjFyK3tLN1MIORIakxdLmSeRHbZxpIfcoohKs3GZtkd1JCLoUk6oFRl0xW9ZlRM65NK5MmVH0wmu+L0T6RS5AvXzFiDmPNEpXIlNdTCY+sGAkmOX+ko7vgQqk4vDYmB+fNPD5uCI/N1k69Cm4yalR3Mnu59GhxIHRSanDqlJve4arnZPqDyc0p/2YULb8pCdSwP3fz5/CaQtJIAmSYjqhf/ACKZqOpsqBz2WeItsZadxJj08lG4JxNuIDmxlqj4mXhwFiWbza7dQuw3DqdIywRmuTMmwO/mltjCAq/Xt6Ri5GyMGQ+XuO87iXFW0hzcQYAB10BJ2E81m8Q0uDHGSSLnrb7yleS8VibnLP8AhcD9EekSaAEEAOmRzDXQPeD7q0YRhoDr3isWoOXffpx+M2XYCrmp92dA6D5OLgU1gP8ANE3EdZ/0UXsW7LWrMG+cj+48gFWeLtUqDXxO+pXJ1K7crD3B/KV6dt4B9RI+UeSzHHuI5nMa3QF831I09NfdWXFeIQC1jr7kbDkOqydTVhvGaPf/AEKq0eCzuaFqGbGAf51E9N7L1xUYQ3StQcP7zR+gPuq97tOaF/s5eQ+m07EfMPBHzHunvZHnJlI1CbQB7mewPvJb1Av84jRquzfqh1HQqbHcRLvC0kNm50J6A8knHiLniPyOEHMm8Q4qBZlyLE7A+e/oql81PE8knr9ghtGgi+unsfNPqE5eRtb6q/GgTgSNmLcmOywARsnUxHxaG6Gx7Y+yf30j89kRggQtGpe+t03EVco8jsm16oHWfcTuhPOkSRqOfVYBZuaTXEea03vNtRzXPABE7fdIHAjrY/h3SVmyCD6R91s9Or4kCwEyECfCI03/AD1SVAW7IbQYJg84RgCoBNmS8PiXU4mSDpzCuKGIa8SD59FnqtSYgeaewkGW6/I9ISsmIML7xqZCvHaaPPeUakbKswOND/CRDht9/JTQVA6EGjLFYMLEJKY9KkaEAniI3IuRMy5FugQdNtlwanUxEp/d2TCeYsQLnAalQP8A+NXrHORlHLNaNhbdXvDODHEvy5wwNh5kTmjQRItNz5LSZqdHwiuwxqzKfq2cvsnpvVdy1EZc1PsAueW18K6m7qLxY/MWPoi4bFuaRUYJnwubsZ/lIAuDzAt0uFpe1jmPe1jQC6xLgL3vAy/E7UW66XUDD4qnh2iA1u4NnOd1v4QD0GxgroYSzJ5pBnyqT5BzIPEeHkFtfDNqAmCG5XZmnpziCPUclo6xNSgKpYabyDnaRl8UG8HQG/qFSO7TuJlrA7q8vd8gRCsaPaFj2ubUYKZLSDYiZ0LZ30MEnQc1mXHvFGDiyHGd36TP4fDEvcIs4Pb9vuEkzDRoXAj+8Lf5kXDVofScRfNSI6y5wP6eibQpZHdGuYR1ADfu0i/JMym+Y7TADIw9v8S87LOjFNt8YcP8TA/6hysuPSO9gQb/ADFlU4Kq2lUaf6SD/g8BHyd6ArScbojO/wDtAfSPoFzNcKyh/UD8pR4e3FHtc81qk3M2FvkP1PsjYWiH0Zt/vPllf/6pHXa61y6Pdp/RT+A0waQki9WPOWPED1j2XQTp+EDWZD5gff8AUTV9h6ADqUa559CG/dr0PH3c8t0zOI8iTCmdjKsvpi1qdM286h18iFnOP40sbkaPGQdOR1P6eag1al2Cj1MZo2pSx9B+8reJY3vHd22YGp5kfZRu7k3/AGt9EuGLWtgXMz6pe+k3sP119UxRt4WMbnlogeGnz3Ce8ACRMmNk+nh5PnePsi90IvM/ReLCZRkfu4ifflulfVG23RScKwF3ilzWgucG3lrdSQLwBslxOEFMjxEZgHBroDg03AIG9xbUTdEATcBsiqQp7yI0l1yIjdNeySB6fuivblNrtITQ3rvvtyWAwyJzqen1T6TIMjlum0GHUwdtLpa9gDzMSsJ7TQO8DXaTcDRMDtOakmoA4DYhCfTAAi/1W7uJm3mR6xHkuoNLTINtjy9OaLVpTrcQo9aQRyn6owbFQCObha7jOZpII3/bkrfh2Jzid9/NVU5oBgXOu6dQd3bxOmh+xSciBlrvGoxVrmhbqnPEIdI6Ij1zz1lnURkrk1wXI4NRablJa5BDbwiRoifkxInFHw1LMQ3mf9UAK27O0Q51Tox3zi3sTyXkXcwE9lfYhaUXG8QGAuAuQ/W8BsAjqS4+zIWZls5qkl+riZMkizYP1Wm7UU5cyxDQ4yDyDi46a3WOpBzszv6Wl7j7T6yW26ruYh5eJ8+55F95LqVg2DPpER+qk0eLUnWqSW8g37ga9VRspm7jP6fl/mpFHDF/w28yfsLLzopHJj8O/og/tL/ieKouw9PIfGx3hIEHKbkPB5QLiZQajw5wG2WD6E5o/uvn3VfSwjhPipmREOP05FFYLSdQL35GHW5ZTPmBzSwq7NoN9f8AMeNyZ1yMKB4/aW2KqEeKPEIdbbvGjNfo4H/uea1VLEirQa8atGW39P8AL9wsxUYHMa7cy1x6jkN/F4v73mtJ2UwZNFx5td5WuPmHf4lDqiGwrfUGNxA487CYTCDO4gal8D1a/wDRWXZ5k0Hf2apO2zHAfNzfdROEM8WYf8ce2R/56rQ8Cw4bQDgLF9UnqJayPem5dBeK/nYyLPk3E/zuJpOxdAd46Bo2n7hlx73XndV5eX1H6kwJ5DT7+69O7GjJTq1HTAc+b7MAHpoR7rzd5a5saemiiY9/cy3TfsJGdy8vREewHxATHz1ReFcLqVj4IDAYL3GGjpaST0C0uF4ThqIBdNV39TzlbPRjbn1KW+RUPJlaqz9BczFGroDMyNRH5rqnFri4gi8bXsPL391d8VFNo71lNrsliwS1pkwHGJMAxIFyCq3ijDQqxVe2kzJnaJLi5rhlJAbd73QfCY9E/T4xmG4Gusm1GZsDbWU3x8czQ9lsI9lN9Rr2ZaoLXtLJdAt8XkTbTTVVVfCNZjWGswVW1G5Q4wDuBofC+APFabcin8N433LXU3GWjNk6P5eRM+RM7qnxVVzyXOPid8hyHQSUGLJkRiD0is2mGej0I6HvJONpsbUIpyWbF2oB5ifmobWyZKkYanzv1+iEGEA36JYlwHEHXdl8tU2mQTrY/XcXRHPltwJGl0yg2TqAQCAOc/ui7TO84Usov+WJQa0hwMI2JDhcbf6JtR68J4yO53W2hF0Oq21vzoisibLnNt+eqZ0gdYKi+4jTqj1AHTMIDJj6QnUnaiNraLxHMwHiWnCMRLMp1bb9CrYGyzmDdlqXsHW9RoVoqRkKHULTX6yrC1rBlq5LK5Kh3HhPaJNghON1ddnsMCKlV2lMW8yNfYfNOVN7VJncIhYyIcKGNl5va0xrpJMR+aIFDtLTomKWuhi1tdXfkhZrj3EnPeGg2ZAN5zGD4jvvHkAqg1ud/wA8vqV1MOlUC5xc+sdztubvHFtSiXuMOALv5TPIeE7z9Vi8LhTUcBtPyALyPXL80mHePFZwt/KAbnSdgFM7PVJrNG5kc9WET7lN2lAago4Yi5Gq4UuqMpi5sSB/U6D8hC9AwPZ7D4cDvgatQR4NGt8xz85VHwDDhuOLnfyOqPPoBA9S2PdWfF+IZGuefiJ9yVHqMjClXqZ0cCjYSTQ6mv0jOOcXZSeAzDtjLIHhLTJIggUweW6FS4XTLiSxjXQT3THztcOnlaw5jkVnHcSdUJLzJOhIsIMxGkG/yUqjiszmuHxSBPXlKN8T7BfWRjMn1K7e8ZxXFOL4IjKfhgRpG20fdb/gHFGPwjnCAWsLS3cEiB5azKx2PoivT7xvxjXz8tvLmidjXZX1A8xSLcrri8gxrygmeizJjXLiBHVe0xWbFlIboZX9nhOe4AAe+eoAj0Wgwwy4OiDawJH/AFXue0DyFYewVGzBGgcXSJM06bwP7QglrvUEe5V3xJ4yZRt3EHYfwqZH2/Cqj049JOzWx+ZozV7rhlZ25a5v/ceR7wSvLxMm9j5/n1W4rcTeaPcmi11M3lxcDuQYboAYsSCsZxzDmk8NMQ5oeCI0cNLaG2ikTGx4nQTUIgM0r8cGNDaYygDwjkOvM6yTqozSSdSep+aqMBjs5ykQdG6mf3Vg2SYUb4TjY31n1WizYcuPdi/2PmWuEey7XQWuBaRFoNv39EzgPZqi59TvTnewiWzpyM7330T2UQwAvexu4k7c4aCVV8Rx2WsatF8SdfMDNZ2xPMbBbj3gELxc5/iAR3G08947jPBu4e1rXZwRmBIAtJtAPRRGs/q9t/dHqVS5wLiXGxJJvGwlKTmjkDPuts1zJlFCRu+9zpYouJIIi2nrp9EzEUxE9fWy6l18j13XqHWFIdSBpPl1/IXUGwc2pJj2S1rHnP5+eSbdpB66cuqaOkCSiZ9fwqGWczvz2S573j3+3spNENyn8uh+7N6yGYHn90mYH6qLiqkPyi/NSadAhs2unbaHMXZJNRuWLHRNmTb1Ta23NPJAAiNQtqDcR0gdR4gfI/6rQ4WrLR5LPufaOY/ZWnCXeBp52SM62txuFuZZwFyZnK5SVHXEa660HAan8Gu3eNPIXKzrdVa8GxAZVEmGuBafIjcfmqdjbbkBk+ZN2IiZXE8FLXB9VzWsd4hBGYnZsHTUX0EqmAAAECSQZ6XEax8lP473gfUbWnM1/g1+GTfXSMsCN5VVSPiau2gOwXPm38uQ1LSnQaBd2X1t7EqZw/DBlRr2vDoOnRU+Jl1SG6kgAeasHdncRHwe2qE9OT1jFMn8PxrW4uu8nKzLcwTExNgCdSArjG4MVsOKhLjTzQHAPPinLBETqeX2WXdgzh6VR1WxIgRrKl8A7SVH5KFSmH0iC1tiC0uILsp03O1p80BwKxDDqPwlK6nYpDHj0q4Pi/CDSeRtz18tfb1HNA4e6SJ3sfLT8K1rsdQksqtc5rbBxs4idbGxkAiFGo4XCNdmZVLQZ8JAJEiDyTHJI6SQbexjuGsEwGnxNJJ2BsIPK956FRGAMq5YBaSJkaC0iZHOeUlHdjMPSJOd1R0ENMQBmMu0cZn7BB4fNapYGIueY5Dzn6clGFbHuc9JU+RcgVQbMJ2hqA15AA73CszAGfFDrE84AHP3XcLrirTouzDMGhjwTBllgYgyS3Ly+EIXaOm41RiWEOo2ZnYWOgtto0yJJOuojmqkAF0sY2TAFvsdlRiH9Nb9JKzAO3zNXhctZ+QZ3AGCYAaCPM3M8+SynEHHFYp3dAkEhlMf2WjKLbaEq0p8fLMOaNMfxXOJNT+kOAGVsamQTy8XRWtPBu4fgDiAAK9UtZSJHw5jd0HkJI8gsBo3+EKr8qwR7jhjfGWVMWR8JuKYNwXAaeW/RVnCeIte/O9pyZiXZAJMmS0AwBynS6zNHNVc4vcbuJcf5nO3JPmfmrnB0BTIAzgOG8xHMJGcDv1nc8Px5Mal04B6+snYnEuqPc4i5OkzHToALKPli8TeQOcBPrOIHhMdeiHrlE/l/uplj+kc5wyZphouTr6dVWP4wRYC3t8ronEeIBxytIIERaRPOFXvqk7A7Wt+ytwabi2Eh1GpSqV6Px+8safFWv2iPUftspLHGBuSqPDsDz4Tld9ekb/m6vuAAV5pWZVAOSIAcRHhP9omdLcoC3NpgotYrBrWvz8+8VrZ1CFkk6aQnvJEjdsgzYz9lzsYLkifsoaM6diQnsmbXXNcASBKfm8J/Ln8ChtqXf0hOAJlOLGiAO3eBfWiqCOg/VWTKsAD5KkLvEPNXeIpQYmCIPoQCNfNMzKBQkOPMXDf+oIyTYID2QZOnNH77KCTAlQOJVJAjSAtxqSaishpS3pJdB7XfCZCt+CjwtnzVNwSl4K75MNY3ldxqQNekmyvuDUv4Y+aTqxtWoelbdR9pLN1ydkSrn2JZAtN1Ib+bKNOiPTHVY8xZI45ghiaWcD+IwQ6CDa0E8vmsBXolpgiCvQMJXcw5geh6jcKFxfhDaoL2WdEwY31j9ItK6Wk1YHlacfXaE/fSZFlXxMeNiPQhelYPirywEGQQLOAMdBOi80r4csJBB/VaDs5xK3duPlP0T9ajHHuQ8iT+H5EGTa/QzR4rDNqtio0OBgwRa2ltFCfwstgU4ygkhsAAE6xAACsGVDF04OXDTVZU6Gd3JpcWQUwkfD4IO8LwPX9QjVeybHfDUj1CMDCc6p0Rfbst2DXxFPoMJFVItHscxhzOeCBzLY+qNXwIaAKL8sXkA3jY28ue6e119Ake4kxz5IH1eVzyb+YeHRY8RsCVD6FFjiC1gpvcXV3OEPz6g04cCGRADWiJmemZ+GXX1hoO/n6LbYsNa1zzlcGgmQQbxpPmR+6w7PE6TqSu1pNQ2VfMKricnxDAmN/L35l92N4c2piaTX3DnEkdGguP0+a03+1+uBSoMM5c5Jy6wGkW2mJ1sm9hm0++AcYeySzqILXDqbg+UesL/a0c7mCfgY9x9RA+68uTc3PrFBAFsekwmCeW03PgEgAaWk7xufPokocSdMQXOOsm37p1YhuF3zGtlI2ytpNIt5uPyQWUg2oeQ//ACBm+cqh0XaSRLMGfJ9UKpoS3ZULh4hlOt/13uh1qRcQxnxPF+u5Ak2tMlS8bgatLKagaMwkNBl0a3H5oVNwmKY2/dsLv6ny6OXh0t1kKDdXIl+QKxNGxM87hVWAe7cRpIuD/eFj7lRcRh8kG95BkRBBgt115zC1Dar69SSXPdfxGTAHloPJCx9VrnZqniAgQbZnNkZnRq6LE6WGsKnHna7M5+fCgAA6/wA/KZbuzYgGeik4dj84cA4GQfCDIP8AUIi6uKvGQAMrdLWAbbaIi3kup8bcCP4YI5Zr9drlMfUZGH3fziE0y9m/AQ+Kc6o0PJHe2ziILtIeRsb3/CYJb4TAEq5wnadpjMNohzWkEHYaH5quxlDV4M0ybQSYnY6RHUKJib5FToYbVdpNyqrPhvmZ+ijHV/lPtKfjHkG1twdNORTMNdztbtdEc7x81WieW43NmBYJ6f4MiNFwtFj7VL8m/wCRqz7WyVoOLt/iHbwt0M/yNW6n7wkeiBII95T8WrS0c7ewB/ZRXG3p9x+qSobeQj5KS+j4ZixgegLf2TMa0AIvUZAWJ7UBLvh+CLcBUedH1abQecFytMD4WAIVOpm4fSZpmxNtbhoqOJ9M9MeiPhiYHJc3WtZr5/WW6JfJfxHgdFyIQlUNyuRmp9M3QM9wpIFpG61+J5Yedk6lVggiPzogly4OSo0DiS8RgKOIaM3gfETcgmbWm1tYiTKy3FeBPomWmRJgtPLpr+e2ia/VS8Piy0QIg6ggX99vqrsGvbHw3InM1Phq5PMnBmYw/aY04FYTFpHxeoKF/wDcHmpApNFPkZzxOpMx6QUnaLs6PFVpzcy5uw8uV9uqq8Ng3a8o22adrSPwLo4tLpsw+oou5yNT4hn039N2oj+CehDFAxBBsCBN7gH7ppqSsz2koACi8/zUQD5sJbPtl9lEf2uIa1jaYdlEZ5c0mBYQNY5nXdQN4WSxCGdbB4kDhXJkHUTZsqJKjM4LTcG3ooXDsSX0mOIu5gJ6mSDbbRTaTrLnZsLYnKnqJ0cWVcyhh0MrMfgm0cPUDJhzgTJkz+lgs5hI7xo/tLa47C95Tczci0cxcLF8SwNTD1clVpa4Q4euhn80XU8OffibnmcXxNKyCulTX1qQltUEtcLnLEy3Ujew16QecZ7tVxAuL2Fxc95gzBMBwyiRYaba/TQseK1NrmxngZqZMZ+TmOkQ7TQ7e+UxuFArFzWuznQPHwk6kWG03IAETOidgonnqJMRQ46QdNve1KVMCxrRrMkkSf8ADlEdE9tLNVaSPCapm4ktc9x6T4W6qRwGgGvNTVlFp8WxqvBAj0zH+6ElCmTUEbUyfXT9U7I3O0RqUDujuIcQOIrPe4/E4n02A6CETJ7/AFUXCUfFAGa+wJ1hWFThVeJbTf7KXZ2E6QYKKaaVvDBRwbHH461yRqGEGAPQzHMzsFheP4iajw2BBgDkBtG0fqvYONYMOFFtvBk+TT/6heUdraOSs4CIe4vtfciJN9vcJ+Ij6le05rknk9zKzhFNjqg7x2Vs3dGYjybNz7qQab2OLmFtjLXxSYYvcgmQdLTzROFcDdV8RIa0auOnp/V5aKyp4LBNs6pUcdywE/QH6p7ZBdrzNXFx5zUytRv4Ij2FlYYSo/JkDiGkgx5fQ/otTR7L4PENJoYgsqf01ND7gHbqs4MKWue0uBLXFpIIi3IjZLyPYvpKcONRYvdfH87yurvzEgk2sBHnN58tvolwlSHNPQjlzvbcfZBriHm+6mYPBPqAd21ziH3gEwLy4xo0BrRO0+76/piTO9Z2v1/1IjTD+QI+0fcq44g7wgn/AIY16CPoAgO4aC8NLxIMQ25HPSwvO83UvtJSLWNkyXA6mTFtetj+ynykMygR+iYoWb2MpG4UljncgT8iR9FecQw2XDsLhEZb6Wmd+Zao+Ew2amTBcXljIvuW7+WZaPtZQAp02C2ZxH0aPPxPT8Z8xuRZuU+Y2vhQ3D4UFpa/K9xB1AdkgH1lLRbop3GH5nsH9LB/5kvvy+ID0QAzkuFnfc072nTbjAjCQuStFlyTGSupETdTdlApj9lMYZTMvWCke0Sl7tEmRYFK0JG6NBgxZPZV5pXNtsmNXrBh3Cmm14yu0MboYwLGA5W5zH85MHp4bgLg5GD0/FqsuEUp4kOp8O0+pcPlWyJkOPVKtfMXWLRDWCwDRfKB+EnVUOHaS4BoJOgG/oPdelPwzHfFBVVwTgIoVajtpHdmf5TczyIsOsE8l09L4kiAl+o5+ZJq/D9xUYx7H2knhbKjaVMPGUguGUxOUwQY8y5WlHkuqNlt0uF0C5Oq1H13OSqudDT4PoIEu6kfjOFqvpgUX5HggzMTYggn1/NqztNh6tSlQdUg1GUgx5bzDnHU62cL8wTutIuqUg4QRqh0+tfDQ7XF6nQ48xLH71VMNwzijmgMdBG07eSs62Gpvgvq1IkS0jNIF4DiZ9yd0Pi3Z8zmp6cuSrWUq7bAuA5XXbVseQb8TAThlcmJtmQGT8ZXDWCm1uVgMgEySf6nHcxE8hbkhcEr5Xl5vm8I8kzC4MvOWo4TlLst5cBciecAnLuGncwrPtHwV9BlCtkDWOEGHSM2vLwyCPYrdhXg9T3hON+LcvQGveaLh1OmxkNAAnNoJkxed4iw2Q6XGhmjKIvr+91R4XisNiJm0j7qI+t4szAL7yb/AKKdgxPMFSWm8wmKD/hIGpjlIuQsd2iw7TjwBckyRGlm5fc/ROOJewZjLRaMpETy+GQeigcPxBq4sVGkgtDQSTJ8Lr33JAI9eSHGGBLe0cOouW3aXEgRRaMtMeGIEu5zsYtbTxNnka1vBHOtNBmw7x9MOiLTm3jeBKm4nEBrq9QAOc0tawkXDnBxcfSfkFTiq4a/WddUZYgUJXp0UjcRcJxTs7iKAzFhj+tkEaf2dRE9FWcNDZIcYA8R1sBYmPVXnDOOVKD8rWNqMeILHzlc46RuDO4VVgv4dQve0UyHZo2DST4BMkm0DXQpmMlkIaK1LfTYMoo+s0HCezeGdVYarnO7w5RJhodBhsN/mMCxMRzVd2rrvpOdQb/Dpg/7tnhbP9qPiPUq2xLJGIps+EhtVh+IZmEOaBOuhM6+yh9qagxLGYoNy94DmbM5XNMETv8AsqMfvOfmZms+/MjdnaFJtI1qriADGUfG90TlaDbQSSdFWcexfekuiAIAbybJgTudL9UfBU/4J11nykBV2NEQ3m4fqEj/ALZ0kO3AT7VNV2fwsnDCbNzVHc7Nge/eH2VhxlneYmhT1DQ17vOS8Hyn5BM7LPtVfFmsaxt9DlLne8geinUw12JruNy1nhuN2N97D0ko2YrhZhJAN2RVPtIuJh1Z7ti4x5CzfkAkcY05IGGqNdU7tslxmwHLX7oziuHkDBvMKn0CMrDym6gwSkSBchuelU34o6qawKJVbD3dHOHsSpLSn5usDGbEkipHNEpunRRwntUxAjpIDJ9EhG65pXC6GaIhbdcHptSQLIYmUQFz1wzdUVoQWtRmnmhaaDDtFk7LA0TGFPcbJJJmxQ9N7xdM2RKNMFwC8ALqaTQuS8LRESRd17/JdU4e03Ag/JHCdKpoAVOccjbrlFXwJY8VAIcAQHQCADrt+Ss5xFrgchc4sjwguJAHIA6QVuMdWhsbmyznEsFmaY1bf03Vek1BVwjHiDqsP1cJYCjd8d5lxh3AxJj80V1wWkBJOw11AJ8+Q+pQsNiABle0FFxOJBblZp7LoOGbyzkLkVRY6w1drKoPdxNxykWkHZwMDZJwXB908lzC1rfETJM6gC+liVGPDKzGirldlOkWiwQ8RxdzmGmBfnJsLWI5rNh6L0hBj3jXOzNzWhzi42Pko4sT6/kI1QFjRvlGitMZxLD5KDO7a1/duNZxzN8LR4o/qNrc0CoXY1Oi2QYMW4jpKvAVmsqseWhwa9roI1g3t7q17dYFuYluhqEtOxp1WB46gB5cOV9UTB8IpVYcHgtIEDQgec39Fb8a4UarabWktFNoaC4tcIEjfSxN0eMFW5keoz48q+WUnC8K5ol7vgY2obyCCGkA20IcPfbVdhKGbD4iiBGSsSwcg6RvtIKtcLgxRoPoh1OHmS7vG5gCW2yuOwbGt5UXCVRTbVzuZme7whpzHLLiAS3U3N01SbkpHEp6LR3RtfI4batOYR18RCzgcXVWzzJ9hP6K5dixmcydSZEXudB7BR34RshzdjtuEByKrGdXFosuXT8H+3eXPZPHfwqrLZg8mTysN+k/4hzRqmKqNkksIiA4gh9rRsNzzWdwhqUqhNNwB3B0PWPQKZ3b8UQ0GTP8rYEjeBptdF9UKpvpI/o7n46+kv8Asmx2arUc3+HlOvNs5Y5m8Jz32UzF8O7gBorZpaAaYHhYR/MHczyN9VELAAuTq8u951NHi2IYLMuTFyTUpkLilq1Yf82oP/MpKTjCXjgjE1/+rU/zFNpOsqsw8x+YrByg+BJTH3Tw+So7SjtUrCPEMHJranMJJsm5kM24SZSFMLilpz5hbPAwjKifmlMHpCIzVAahQoTu9MFNB0B/PZI5Lmx7XlEc/dARAVlQpMp42Pi90cYlnMKsqPtohkow0WcCtzJdSpndO22iE8wVzTZMdUgIb5uMqhUZV4XSqXzd27eRY+Sis4SwOHizeQifVHq1Z3ifeFwqRv5qv7Vl21ci+w4d26pb4HijmAseO8pxoQJ8p5eaoeMU6bnTTpZb/wA1yekRCO7EGbaJWmTJ0+6FdRkXvGHTYybqZ48PeDma909VKwrq7H95LXuvd7A83AkS+SNBfoFbvaCnNpbwj+2MJp0+MiiJEp4Rj9HFp5H7EBSmcHqCCKrJkQS/SDt18wU4tGyaWA6I18QeqMnPh2K7EPiezz6ri4GkJvDSI+RVPxrgFekLMLmEXcyCBzkAyp1RoGnNMa3YoxryRVTF8PVW3D9P9zKve1ryYdIkG42NrD/VH4c2XuZBjK5zeoZ8QHXpqrx/C2GoahuTEjaRupGFwbaYGWxBqEGbzUILwDys0RyHUozq8Vc3G/Tzg3jofMz2P4JXc11dohoaIaZD3AauDfnFj0Vv2ewXcMv8btY2nZWNfElxbMW0PXQlR3VLpGXVNkXZ2gYdIFc5G6mPa9JiHwE0mRsgl9uqmAsykwRSpWuXJ9wILtIIxmIH/Nqf5io7BokXKnP98/J/WJ0//GvwJJEJzFy5SGPj2lPDrrlyCbH026pQ1cuQEzYVqUa+S5chm3OLk4FKuWETbnQiNK5chMIRQ0EpDquXLFhAxpfukrmAkXIwJhkcNjzS0xdIuTO0GFDJuiMXLkBnpxS5ly5DPRYCWIXLlk9GuTDCVctnojY1UPiVKq4juiBrMvc0bx8Ak+6RctVthsTzLuFGVfeYkvexndnKWzL3nWYaC4com37KOIV3GIojx5DJqE5thppqlXLpgK3UDt+ciNjoT1lq6xQTVXLlIglJnBKuXLYE/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7110" name="AutoShape 6" descr="data:image/jpeg;base64,/9j/4AAQSkZJRgABAQAAAQABAAD/2wCEAAkGBxQTEhUUExQVFhUXFxgYGBgYFxcaHBoYFxoaHBgYGhgYHCggGBwlHBcWITEhJSkrLi4uFx8zODMsNygtLiwBCgoKDg0OGxAQGywkICYsLCwsLCwsLCwsNCwsLCwsLCwsLCwsLCwsLCwsLywsLCwsLCwsLCwsLCwsLCwsLCwsLP/AABEIALcBEwMBIgACEQEDEQH/xAAbAAABBQEBAAAAAAAAAAAAAAADAQIEBQYAB//EAEEQAAEDAgQDBgUCAwUIAwEAAAEAAhEDIQQSMUEFUWEGEyJxgZEyobHB8NHhI0JSYoKSsvEHM1Njc5Oi0hQWwhX/xAAaAQADAQEBAQAAAAAAAAAAAAACAwQBBQAG/8QAMREAAgIBAwIFAQcEAwAAAAAAAQIAEQMEEiExQQUiUWFxExQykaGxwfAjgdHhM0Ny/9oADAMBAAIRAxEAPwCsopzkrG2XPauKW5n0sGGx16qRTKCWWiLJ9G56LSbmVCDRPATg2U/J8kstDAjAlcErWJ1S1lm6bUYE4OBXBirOM4zu4YNXGD0bIn1WoN7UJjMFFmWEyDG3Ig6JW1joj8A4eHYUEWIDj5kEm/noo3/xzPmhZl3FfQzyEkc9YenWHLb5o7HCPNADCLBOq1MgLnaD899EhuTxDA5kiBCTKPJP4dSNWk+q3Rjoc06gEAh3UX+SEXbboGVl6wlqyPSLKWOaGKl9FwN1lmFUUuXGoDyskeEGs8NFyAOqNT2mGh1ji9CfWA0hVuJ4q3RgLz8vf9FCdWquMSABrCrTC3U8Sds69BzLrvoTmVpuYHqqNuGiS4zbck/hQhTAAMB02/I3Tfpj1g/VPpNJ3zdyPdPp1mk66rMtwknYG35dOqtLCMr3CROs/XZCcIPFzwyn0mqawRr81xpj8Ky1LG1W3PiHmrLDcVa6xsTsd/1U74HXobjFyK3tLN1MIORIakxdLmSeRHbZxpIfcoohKs3GZtkd1JCLoUk6oFRl0xW9ZlRM65NK5MmVH0wmu+L0T6RS5AvXzFiDmPNEpXIlNdTCY+sGAkmOX+ko7vgQqk4vDYmB+fNPD5uCI/N1k69Cm4yalR3Mnu59GhxIHRSanDqlJve4arnZPqDyc0p/2YULb8pCdSwP3fz5/CaQtJIAmSYjqhf/ACKZqOpsqBz2WeItsZadxJj08lG4JxNuIDmxlqj4mXhwFiWbza7dQuw3DqdIywRmuTMmwO/mltjCAq/Xt6Ri5GyMGQ+XuO87iXFW0hzcQYAB10BJ2E81m8Q0uDHGSSLnrb7yleS8VibnLP8AhcD9EekSaAEEAOmRzDXQPeD7q0YRhoDr3isWoOXffpx+M2XYCrmp92dA6D5OLgU1gP8ANE3EdZ/0UXsW7LWrMG+cj+48gFWeLtUqDXxO+pXJ1K7crD3B/KV6dt4B9RI+UeSzHHuI5nMa3QF831I09NfdWXFeIQC1jr7kbDkOqydTVhvGaPf/AEKq0eCzuaFqGbGAf51E9N7L1xUYQ3StQcP7zR+gPuq97tOaF/s5eQ+m07EfMPBHzHunvZHnJlI1CbQB7mewPvJb1Av84jRquzfqh1HQqbHcRLvC0kNm50J6A8knHiLniPyOEHMm8Q4qBZlyLE7A+e/oql81PE8knr9ghtGgi+unsfNPqE5eRtb6q/GgTgSNmLcmOywARsnUxHxaG6Gx7Y+yf30j89kRggQtGpe+t03EVco8jsm16oHWfcTuhPOkSRqOfVYBZuaTXEea03vNtRzXPABE7fdIHAjrY/h3SVmyCD6R91s9Or4kCwEyECfCI03/AD1SVAW7IbQYJg84RgCoBNmS8PiXU4mSDpzCuKGIa8SD59FnqtSYgeaewkGW6/I9ISsmIML7xqZCvHaaPPeUakbKswOND/CRDht9/JTQVA6EGjLFYMLEJKY9KkaEAniI3IuRMy5FugQdNtlwanUxEp/d2TCeYsQLnAalQP8A+NXrHORlHLNaNhbdXvDODHEvy5wwNh5kTmjQRItNz5LSZqdHwiuwxqzKfq2cvsnpvVdy1EZc1PsAueW18K6m7qLxY/MWPoi4bFuaRUYJnwubsZ/lIAuDzAt0uFpe1jmPe1jQC6xLgL3vAy/E7UW66XUDD4qnh2iA1u4NnOd1v4QD0GxgroYSzJ5pBnyqT5BzIPEeHkFtfDNqAmCG5XZmnpziCPUclo6xNSgKpYabyDnaRl8UG8HQG/qFSO7TuJlrA7q8vd8gRCsaPaFj2ubUYKZLSDYiZ0LZ30MEnQc1mXHvFGDiyHGd36TP4fDEvcIs4Pb9vuEkzDRoXAj+8Lf5kXDVofScRfNSI6y5wP6eibQpZHdGuYR1ADfu0i/JMym+Y7TADIw9v8S87LOjFNt8YcP8TA/6hysuPSO9gQb/ADFlU4Kq2lUaf6SD/g8BHyd6ArScbojO/wDtAfSPoFzNcKyh/UD8pR4e3FHtc81qk3M2FvkP1PsjYWiH0Zt/vPllf/6pHXa61y6Pdp/RT+A0waQki9WPOWPED1j2XQTp+EDWZD5gff8AUTV9h6ADqUa559CG/dr0PH3c8t0zOI8iTCmdjKsvpi1qdM286h18iFnOP40sbkaPGQdOR1P6eag1al2Cj1MZo2pSx9B+8reJY3vHd22YGp5kfZRu7k3/AGt9EuGLWtgXMz6pe+k3sP119UxRt4WMbnlogeGnz3Ce8ACRMmNk+nh5PnePsi90IvM/ReLCZRkfu4ifflulfVG23RScKwF3ilzWgucG3lrdSQLwBslxOEFMjxEZgHBroDg03AIG9xbUTdEATcBsiqQp7yI0l1yIjdNeySB6fuivblNrtITQ3rvvtyWAwyJzqen1T6TIMjlum0GHUwdtLpa9gDzMSsJ7TQO8DXaTcDRMDtOakmoA4DYhCfTAAi/1W7uJm3mR6xHkuoNLTINtjy9OaLVpTrcQo9aQRyn6owbFQCObha7jOZpII3/bkrfh2Jzid9/NVU5oBgXOu6dQd3bxOmh+xSciBlrvGoxVrmhbqnPEIdI6Ij1zz1lnURkrk1wXI4NRablJa5BDbwiRoifkxInFHw1LMQ3mf9UAK27O0Q51Tox3zi3sTyXkXcwE9lfYhaUXG8QGAuAuQ/W8BsAjqS4+zIWZls5qkl+riZMkizYP1Wm7UU5cyxDQ4yDyDi46a3WOpBzszv6Wl7j7T6yW26ruYh5eJ8+55F95LqVg2DPpER+qk0eLUnWqSW8g37ga9VRspm7jP6fl/mpFHDF/w28yfsLLzopHJj8O/og/tL/ieKouw9PIfGx3hIEHKbkPB5QLiZQajw5wG2WD6E5o/uvn3VfSwjhPipmREOP05FFYLSdQL35GHW5ZTPmBzSwq7NoN9f8AMeNyZ1yMKB4/aW2KqEeKPEIdbbvGjNfo4H/uea1VLEirQa8atGW39P8AL9wsxUYHMa7cy1x6jkN/F4v73mtJ2UwZNFx5td5WuPmHf4lDqiGwrfUGNxA487CYTCDO4gal8D1a/wDRWXZ5k0Hf2apO2zHAfNzfdROEM8WYf8ce2R/56rQ8Cw4bQDgLF9UnqJayPem5dBeK/nYyLPk3E/zuJpOxdAd46Bo2n7hlx73XndV5eX1H6kwJ5DT7+69O7GjJTq1HTAc+b7MAHpoR7rzd5a5saemiiY9/cy3TfsJGdy8vREewHxATHz1ReFcLqVj4IDAYL3GGjpaST0C0uF4ThqIBdNV39TzlbPRjbn1KW+RUPJlaqz9BczFGroDMyNRH5rqnFri4gi8bXsPL391d8VFNo71lNrsliwS1pkwHGJMAxIFyCq3ijDQqxVe2kzJnaJLi5rhlJAbd73QfCY9E/T4xmG4Gusm1GZsDbWU3x8czQ9lsI9lN9Rr2ZaoLXtLJdAt8XkTbTTVVVfCNZjWGswVW1G5Q4wDuBofC+APFabcin8N433LXU3GWjNk6P5eRM+RM7qnxVVzyXOPid8hyHQSUGLJkRiD0is2mGej0I6HvJONpsbUIpyWbF2oB5ifmobWyZKkYanzv1+iEGEA36JYlwHEHXdl8tU2mQTrY/XcXRHPltwJGl0yg2TqAQCAOc/ui7TO84Usov+WJQa0hwMI2JDhcbf6JtR68J4yO53W2hF0Oq21vzoisibLnNt+eqZ0gdYKi+4jTqj1AHTMIDJj6QnUnaiNraLxHMwHiWnCMRLMp1bb9CrYGyzmDdlqXsHW9RoVoqRkKHULTX6yrC1rBlq5LK5Kh3HhPaJNghON1ddnsMCKlV2lMW8yNfYfNOVN7VJncIhYyIcKGNl5va0xrpJMR+aIFDtLTomKWuhi1tdXfkhZrj3EnPeGg2ZAN5zGD4jvvHkAqg1ud/wA8vqV1MOlUC5xc+sdztubvHFtSiXuMOALv5TPIeE7z9Vi8LhTUcBtPyALyPXL80mHePFZwt/KAbnSdgFM7PVJrNG5kc9WET7lN2lAago4Yi5Gq4UuqMpi5sSB/U6D8hC9AwPZ7D4cDvgatQR4NGt8xz85VHwDDhuOLnfyOqPPoBA9S2PdWfF+IZGuefiJ9yVHqMjClXqZ0cCjYSTQ6mv0jOOcXZSeAzDtjLIHhLTJIggUweW6FS4XTLiSxjXQT3THztcOnlaw5jkVnHcSdUJLzJOhIsIMxGkG/yUqjiszmuHxSBPXlKN8T7BfWRjMn1K7e8ZxXFOL4IjKfhgRpG20fdb/gHFGPwjnCAWsLS3cEiB5azKx2PoivT7xvxjXz8tvLmidjXZX1A8xSLcrri8gxrygmeizJjXLiBHVe0xWbFlIboZX9nhOe4AAe+eoAj0Wgwwy4OiDawJH/AFXue0DyFYewVGzBGgcXSJM06bwP7QglrvUEe5V3xJ4yZRt3EHYfwqZH2/Cqj049JOzWx+ZozV7rhlZ25a5v/ceR7wSvLxMm9j5/n1W4rcTeaPcmi11M3lxcDuQYboAYsSCsZxzDmk8NMQ5oeCI0cNLaG2ikTGx4nQTUIgM0r8cGNDaYygDwjkOvM6yTqozSSdSep+aqMBjs5ykQdG6mf3Vg2SYUb4TjY31n1WizYcuPdi/2PmWuEey7XQWuBaRFoNv39EzgPZqi59TvTnewiWzpyM7330T2UQwAvexu4k7c4aCVV8Rx2WsatF8SdfMDNZ2xPMbBbj3gELxc5/iAR3G08947jPBu4e1rXZwRmBIAtJtAPRRGs/q9t/dHqVS5wLiXGxJJvGwlKTmjkDPuts1zJlFCRu+9zpYouJIIi2nrp9EzEUxE9fWy6l18j13XqHWFIdSBpPl1/IXUGwc2pJj2S1rHnP5+eSbdpB66cuqaOkCSiZ9fwqGWczvz2S573j3+3spNENyn8uh+7N6yGYHn90mYH6qLiqkPyi/NSadAhs2unbaHMXZJNRuWLHRNmTb1Ta23NPJAAiNQtqDcR0gdR4gfI/6rQ4WrLR5LPufaOY/ZWnCXeBp52SM62txuFuZZwFyZnK5SVHXEa660HAan8Gu3eNPIXKzrdVa8GxAZVEmGuBafIjcfmqdjbbkBk+ZN2IiZXE8FLXB9VzWsd4hBGYnZsHTUX0EqmAAAECSQZ6XEax8lP473gfUbWnM1/g1+GTfXSMsCN5VVSPiau2gOwXPm38uQ1LSnQaBd2X1t7EqZw/DBlRr2vDoOnRU+Jl1SG6kgAeasHdncRHwe2qE9OT1jFMn8PxrW4uu8nKzLcwTExNgCdSArjG4MVsOKhLjTzQHAPPinLBETqeX2WXdgzh6VR1WxIgRrKl8A7SVH5KFSmH0iC1tiC0uILsp03O1p80BwKxDDqPwlK6nYpDHj0q4Pi/CDSeRtz18tfb1HNA4e6SJ3sfLT8K1rsdQksqtc5rbBxs4idbGxkAiFGo4XCNdmZVLQZ8JAJEiDyTHJI6SQbexjuGsEwGnxNJJ2BsIPK956FRGAMq5YBaSJkaC0iZHOeUlHdjMPSJOd1R0ENMQBmMu0cZn7BB4fNapYGIueY5Dzn6clGFbHuc9JU+RcgVQbMJ2hqA15AA73CszAGfFDrE84AHP3XcLrirTouzDMGhjwTBllgYgyS3Ly+EIXaOm41RiWEOo2ZnYWOgtto0yJJOuojmqkAF0sY2TAFvsdlRiH9Nb9JKzAO3zNXhctZ+QZ3AGCYAaCPM3M8+SynEHHFYp3dAkEhlMf2WjKLbaEq0p8fLMOaNMfxXOJNT+kOAGVsamQTy8XRWtPBu4fgDiAAK9UtZSJHw5jd0HkJI8gsBo3+EKr8qwR7jhjfGWVMWR8JuKYNwXAaeW/RVnCeIte/O9pyZiXZAJMmS0AwBynS6zNHNVc4vcbuJcf5nO3JPmfmrnB0BTIAzgOG8xHMJGcDv1nc8Px5Mal04B6+snYnEuqPc4i5OkzHToALKPli8TeQOcBPrOIHhMdeiHrlE/l/uplj+kc5wyZphouTr6dVWP4wRYC3t8ronEeIBxytIIERaRPOFXvqk7A7Wt+ytwabi2Eh1GpSqV6Px+8safFWv2iPUftspLHGBuSqPDsDz4Tld9ekb/m6vuAAV5pWZVAOSIAcRHhP9omdLcoC3NpgotYrBrWvz8+8VrZ1CFkk6aQnvJEjdsgzYz9lzsYLkifsoaM6diQnsmbXXNcASBKfm8J/Ln8ChtqXf0hOAJlOLGiAO3eBfWiqCOg/VWTKsAD5KkLvEPNXeIpQYmCIPoQCNfNMzKBQkOPMXDf+oIyTYID2QZOnNH77KCTAlQOJVJAjSAtxqSaishpS3pJdB7XfCZCt+CjwtnzVNwSl4K75MNY3ldxqQNekmyvuDUv4Y+aTqxtWoelbdR9pLN1ydkSrn2JZAtN1Ib+bKNOiPTHVY8xZI45ghiaWcD+IwQ6CDa0E8vmsBXolpgiCvQMJXcw5geh6jcKFxfhDaoL2WdEwY31j9ItK6Wk1YHlacfXaE/fSZFlXxMeNiPQhelYPirywEGQQLOAMdBOi80r4csJBB/VaDs5xK3duPlP0T9ajHHuQ8iT+H5EGTa/QzR4rDNqtio0OBgwRa2ltFCfwstgU4ygkhsAAE6xAACsGVDF04OXDTVZU6Gd3JpcWQUwkfD4IO8LwPX9QjVeybHfDUj1CMDCc6p0Rfbst2DXxFPoMJFVItHscxhzOeCBzLY+qNXwIaAKL8sXkA3jY28ue6e119Ake4kxz5IH1eVzyb+YeHRY8RsCVD6FFjiC1gpvcXV3OEPz6g04cCGRADWiJmemZ+GXX1hoO/n6LbYsNa1zzlcGgmQQbxpPmR+6w7PE6TqSu1pNQ2VfMKricnxDAmN/L35l92N4c2piaTX3DnEkdGguP0+a03+1+uBSoMM5c5Jy6wGkW2mJ1sm9hm0++AcYeySzqILXDqbg+UesL/a0c7mCfgY9x9RA+68uTc3PrFBAFsekwmCeW03PgEgAaWk7xufPokocSdMQXOOsm37p1YhuF3zGtlI2ytpNIt5uPyQWUg2oeQ//ACBm+cqh0XaSRLMGfJ9UKpoS3ZULh4hlOt/13uh1qRcQxnxPF+u5Ak2tMlS8bgatLKagaMwkNBl0a3H5oVNwmKY2/dsLv6ny6OXh0t1kKDdXIl+QKxNGxM87hVWAe7cRpIuD/eFj7lRcRh8kG95BkRBBgt115zC1Dar69SSXPdfxGTAHloPJCx9VrnZqniAgQbZnNkZnRq6LE6WGsKnHna7M5+fCgAA6/wA/KZbuzYgGeik4dj84cA4GQfCDIP8AUIi6uKvGQAMrdLWAbbaIi3kup8bcCP4YI5Zr9drlMfUZGH3fziE0y9m/AQ+Kc6o0PJHe2ziILtIeRsb3/CYJb4TAEq5wnadpjMNohzWkEHYaH5quxlDV4M0ybQSYnY6RHUKJib5FToYbVdpNyqrPhvmZ+ijHV/lPtKfjHkG1twdNORTMNdztbtdEc7x81WieW43NmBYJ6f4MiNFwtFj7VL8m/wCRqz7WyVoOLt/iHbwt0M/yNW6n7wkeiBII95T8WrS0c7ewB/ZRXG3p9x+qSobeQj5KS+j4ZixgegLf2TMa0AIvUZAWJ7UBLvh+CLcBUedH1abQecFytMD4WAIVOpm4fSZpmxNtbhoqOJ9M9MeiPhiYHJc3WtZr5/WW6JfJfxHgdFyIQlUNyuRmp9M3QM9wpIFpG61+J5Yedk6lVggiPzogly4OSo0DiS8RgKOIaM3gfETcgmbWm1tYiTKy3FeBPomWmRJgtPLpr+e2ia/VS8Piy0QIg6ggX99vqrsGvbHw3InM1Phq5PMnBmYw/aY04FYTFpHxeoKF/wDcHmpApNFPkZzxOpMx6QUnaLs6PFVpzcy5uw8uV9uqq8Ng3a8o22adrSPwLo4tLpsw+oou5yNT4hn039N2oj+CehDFAxBBsCBN7gH7ppqSsz2koACi8/zUQD5sJbPtl9lEf2uIa1jaYdlEZ5c0mBYQNY5nXdQN4WSxCGdbB4kDhXJkHUTZsqJKjM4LTcG3ooXDsSX0mOIu5gJ6mSDbbRTaTrLnZsLYnKnqJ0cWVcyhh0MrMfgm0cPUDJhzgTJkz+lgs5hI7xo/tLa47C95Tczci0cxcLF8SwNTD1clVpa4Q4euhn80XU8OffibnmcXxNKyCulTX1qQltUEtcLnLEy3Ujew16QecZ7tVxAuL2Fxc95gzBMBwyiRYaba/TQseK1NrmxngZqZMZ+TmOkQ7TQ7e+UxuFArFzWuznQPHwk6kWG03IAETOidgonnqJMRQ46QdNve1KVMCxrRrMkkSf8ADlEdE9tLNVaSPCapm4ktc9x6T4W6qRwGgGvNTVlFp8WxqvBAj0zH+6ElCmTUEbUyfXT9U7I3O0RqUDujuIcQOIrPe4/E4n02A6CETJ7/AFUXCUfFAGa+wJ1hWFThVeJbTf7KXZ2E6QYKKaaVvDBRwbHH461yRqGEGAPQzHMzsFheP4iajw2BBgDkBtG0fqvYONYMOFFtvBk+TT/6heUdraOSs4CIe4vtfciJN9vcJ+Ij6le05rknk9zKzhFNjqg7x2Vs3dGYjybNz7qQab2OLmFtjLXxSYYvcgmQdLTzROFcDdV8RIa0auOnp/V5aKyp4LBNs6pUcdywE/QH6p7ZBdrzNXFx5zUytRv4Ij2FlYYSo/JkDiGkgx5fQ/otTR7L4PENJoYgsqf01ND7gHbqs4MKWue0uBLXFpIIi3IjZLyPYvpKcONRYvdfH87yurvzEgk2sBHnN58tvolwlSHNPQjlzvbcfZBriHm+6mYPBPqAd21ziH3gEwLy4xo0BrRO0+76/piTO9Z2v1/1IjTD+QI+0fcq44g7wgn/AIY16CPoAgO4aC8NLxIMQ25HPSwvO83UvtJSLWNkyXA6mTFtetj+ynykMygR+iYoWb2MpG4UljncgT8iR9FecQw2XDsLhEZb6Wmd+Zao+Ew2amTBcXljIvuW7+WZaPtZQAp02C2ZxH0aPPxPT8Z8xuRZuU+Y2vhQ3D4UFpa/K9xB1AdkgH1lLRbop3GH5nsH9LB/5kvvy+ID0QAzkuFnfc072nTbjAjCQuStFlyTGSupETdTdlApj9lMYZTMvWCke0Sl7tEmRYFK0JG6NBgxZPZV5pXNtsmNXrBh3Cmm14yu0MboYwLGA5W5zH85MHp4bgLg5GD0/FqsuEUp4kOp8O0+pcPlWyJkOPVKtfMXWLRDWCwDRfKB+EnVUOHaS4BoJOgG/oPdelPwzHfFBVVwTgIoVajtpHdmf5TczyIsOsE8l09L4kiAl+o5+ZJq/D9xUYx7H2knhbKjaVMPGUguGUxOUwQY8y5WlHkuqNlt0uF0C5Oq1H13OSqudDT4PoIEu6kfjOFqvpgUX5HggzMTYggn1/NqztNh6tSlQdUg1GUgx5bzDnHU62cL8wTutIuqUg4QRqh0+tfDQ7XF6nQ48xLH71VMNwzijmgMdBG07eSs62Gpvgvq1IkS0jNIF4DiZ9yd0Pi3Z8zmp6cuSrWUq7bAuA5XXbVseQb8TAThlcmJtmQGT8ZXDWCm1uVgMgEySf6nHcxE8hbkhcEr5Xl5vm8I8kzC4MvOWo4TlLst5cBciecAnLuGncwrPtHwV9BlCtkDWOEGHSM2vLwyCPYrdhXg9T3hON+LcvQGveaLh1OmxkNAAnNoJkxed4iw2Q6XGhmjKIvr+91R4XisNiJm0j7qI+t4szAL7yb/AKKdgxPMFSWm8wmKD/hIGpjlIuQsd2iw7TjwBckyRGlm5fc/ROOJewZjLRaMpETy+GQeigcPxBq4sVGkgtDQSTJ8Lr33JAI9eSHGGBLe0cOouW3aXEgRRaMtMeGIEu5zsYtbTxNnka1vBHOtNBmw7x9MOiLTm3jeBKm4nEBrq9QAOc0tawkXDnBxcfSfkFTiq4a/WddUZYgUJXp0UjcRcJxTs7iKAzFhj+tkEaf2dRE9FWcNDZIcYA8R1sBYmPVXnDOOVKD8rWNqMeILHzlc46RuDO4VVgv4dQve0UyHZo2DST4BMkm0DXQpmMlkIaK1LfTYMoo+s0HCezeGdVYarnO7w5RJhodBhsN/mMCxMRzVd2rrvpOdQb/Dpg/7tnhbP9qPiPUq2xLJGIps+EhtVh+IZmEOaBOuhM6+yh9qagxLGYoNy94DmbM5XNMETv8AsqMfvOfmZms+/MjdnaFJtI1qriADGUfG90TlaDbQSSdFWcexfekuiAIAbybJgTudL9UfBU/4J11nykBV2NEQ3m4fqEj/ALZ0kO3AT7VNV2fwsnDCbNzVHc7Nge/eH2VhxlneYmhT1DQ17vOS8Hyn5BM7LPtVfFmsaxt9DlLne8geinUw12JruNy1nhuN2N97D0ko2YrhZhJAN2RVPtIuJh1Z7ti4x5CzfkAkcY05IGGqNdU7tslxmwHLX7oziuHkDBvMKn0CMrDym6gwSkSBchuelU34o6qawKJVbD3dHOHsSpLSn5usDGbEkipHNEpunRRwntUxAjpIDJ9EhG65pXC6GaIhbdcHptSQLIYmUQFz1wzdUVoQWtRmnmhaaDDtFk7LA0TGFPcbJJJmxQ9N7xdM2RKNMFwC8ALqaTQuS8LRESRd17/JdU4e03Ag/JHCdKpoAVOccjbrlFXwJY8VAIcAQHQCADrt+Ss5xFrgchc4sjwguJAHIA6QVuMdWhsbmyznEsFmaY1bf03Vek1BVwjHiDqsP1cJYCjd8d5lxh3AxJj80V1wWkBJOw11AJ8+Q+pQsNiABle0FFxOJBblZp7LoOGbyzkLkVRY6w1drKoPdxNxykWkHZwMDZJwXB908lzC1rfETJM6gC+liVGPDKzGirldlOkWiwQ8RxdzmGmBfnJsLWI5rNh6L0hBj3jXOzNzWhzi42Pko4sT6/kI1QFjRvlGitMZxLD5KDO7a1/duNZxzN8LR4o/qNrc0CoXY1Oi2QYMW4jpKvAVmsqseWhwa9roI1g3t7q17dYFuYluhqEtOxp1WB46gB5cOV9UTB8IpVYcHgtIEDQgec39Fb8a4UarabWktFNoaC4tcIEjfSxN0eMFW5keoz48q+WUnC8K5ol7vgY2obyCCGkA20IcPfbVdhKGbD4iiBGSsSwcg6RvtIKtcLgxRoPoh1OHmS7vG5gCW2yuOwbGt5UXCVRTbVzuZme7whpzHLLiAS3U3N01SbkpHEp6LR3RtfI4batOYR18RCzgcXVWzzJ9hP6K5dixmcydSZEXudB7BR34RshzdjtuEByKrGdXFosuXT8H+3eXPZPHfwqrLZg8mTysN+k/4hzRqmKqNkksIiA4gh9rRsNzzWdwhqUqhNNwB3B0PWPQKZ3b8UQ0GTP8rYEjeBptdF9UKpvpI/o7n46+kv8Asmx2arUc3+HlOvNs5Y5m8Jz32UzF8O7gBorZpaAaYHhYR/MHczyN9VELAAuTq8u951NHi2IYLMuTFyTUpkLilq1Yf82oP/MpKTjCXjgjE1/+rU/zFNpOsqsw8x+YrByg+BJTH3Tw+So7SjtUrCPEMHJranMJJsm5kM24SZSFMLilpz5hbPAwjKifmlMHpCIzVAahQoTu9MFNB0B/PZI5Lmx7XlEc/dARAVlQpMp42Pi90cYlnMKsqPtohkow0WcCtzJdSpndO22iE8wVzTZMdUgIb5uMqhUZV4XSqXzd27eRY+Sis4SwOHizeQifVHq1Z3ifeFwqRv5qv7Vl21ci+w4d26pb4HijmAseO8pxoQJ8p5eaoeMU6bnTTpZb/wA1yekRCO7EGbaJWmTJ0+6FdRkXvGHTYybqZ48PeDma909VKwrq7H95LXuvd7A83AkS+SNBfoFbvaCnNpbwj+2MJp0+MiiJEp4Rj9HFp5H7EBSmcHqCCKrJkQS/SDt18wU4tGyaWA6I18QeqMnPh2K7EPiezz6ri4GkJvDSI+RVPxrgFekLMLmEXcyCBzkAyp1RoGnNMa3YoxryRVTF8PVW3D9P9zKve1ryYdIkG42NrD/VH4c2XuZBjK5zeoZ8QHXpqrx/C2GoahuTEjaRupGFwbaYGWxBqEGbzUILwDys0RyHUozq8Vc3G/Tzg3jofMz2P4JXc11dohoaIaZD3AauDfnFj0Vv2ewXcMv8btY2nZWNfElxbMW0PXQlR3VLpGXVNkXZ2gYdIFc5G6mPa9JiHwE0mRsgl9uqmAsykwRSpWuXJ9wILtIIxmIH/Nqf5io7BokXKnP98/J/WJ0//GvwJJEJzFy5SGPj2lPDrrlyCbH026pQ1cuQEzYVqUa+S5chm3OLk4FKuWETbnQiNK5chMIRQ0EpDquXLFhAxpfukrmAkXIwJhkcNjzS0xdIuTO0GFDJuiMXLkBnpxS5ly5DPRYCWIXLlk9GuTDCVctnojY1UPiVKq4juiBrMvc0bx8Ak+6RctVthsTzLuFGVfeYkvexndnKWzL3nWYaC4com37KOIV3GIojx5DJqE5thppqlXLpgK3UDt+ciNjoT1lq6xQTVXLlIglJnBKuXLYE/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7112" name="AutoShape 8" descr="data:image/jpeg;base64,/9j/4AAQSkZJRgABAQAAAQABAAD/2wCEAAkGBxQTEhUUExQVFhUXFxgYGBgYFxcaHBoYFxoaHBgYGhgYHCggGBwlHBcWITEhJSkrLi4uFx8zODMsNygtLiwBCgoKDg0OGxAQGywkICYsLCwsLCwsLCwsNCwsLCwsLCwsLCwsLCwsLCwsLywsLCwsLCwsLCwsLCwsLCwsLCwsLP/AABEIALcBEwMBIgACEQEDEQH/xAAbAAABBQEBAAAAAAAAAAAAAAADAQIEBQYAB//EAEEQAAEDAgQDBgUCAwUIAwEAAAEAAhEDIQQSMUEFUWEGEyJxgZEyobHB8NHhI0JSYoKSsvEHM1Njc5Oi0hQWwhX/xAAaAQADAQEBAQAAAAAAAAAAAAACAwQBBQAG/8QAMREAAgIBAwIFAQcEAwAAAAAAAQIAEQMEEiExQQUiUWFxExQykaGxwfAjgdHhM0Ny/9oADAMBAAIRAxEAPwCsopzkrG2XPauKW5n0sGGx16qRTKCWWiLJ9G56LSbmVCDRPATg2U/J8kstDAjAlcErWJ1S1lm6bUYE4OBXBirOM4zu4YNXGD0bIn1WoN7UJjMFFmWEyDG3Ig6JW1joj8A4eHYUEWIDj5kEm/noo3/xzPmhZl3FfQzyEkc9YenWHLb5o7HCPNADCLBOq1MgLnaD899EhuTxDA5kiBCTKPJP4dSNWk+q3Rjoc06gEAh3UX+SEXbboGVl6wlqyPSLKWOaGKl9FwN1lmFUUuXGoDyskeEGs8NFyAOqNT2mGh1ji9CfWA0hVuJ4q3RgLz8vf9FCdWquMSABrCrTC3U8Sds69BzLrvoTmVpuYHqqNuGiS4zbck/hQhTAAMB02/I3Tfpj1g/VPpNJ3zdyPdPp1mk66rMtwknYG35dOqtLCMr3CROs/XZCcIPFzwyn0mqawRr81xpj8Ky1LG1W3PiHmrLDcVa6xsTsd/1U74HXobjFyK3tLN1MIORIakxdLmSeRHbZxpIfcoohKs3GZtkd1JCLoUk6oFRl0xW9ZlRM65NK5MmVH0wmu+L0T6RS5AvXzFiDmPNEpXIlNdTCY+sGAkmOX+ko7vgQqk4vDYmB+fNPD5uCI/N1k69Cm4yalR3Mnu59GhxIHRSanDqlJve4arnZPqDyc0p/2YULb8pCdSwP3fz5/CaQtJIAmSYjqhf/ACKZqOpsqBz2WeItsZadxJj08lG4JxNuIDmxlqj4mXhwFiWbza7dQuw3DqdIywRmuTMmwO/mltjCAq/Xt6Ri5GyMGQ+XuO87iXFW0hzcQYAB10BJ2E81m8Q0uDHGSSLnrb7yleS8VibnLP8AhcD9EekSaAEEAOmRzDXQPeD7q0YRhoDr3isWoOXffpx+M2XYCrmp92dA6D5OLgU1gP8ANE3EdZ/0UXsW7LWrMG+cj+48gFWeLtUqDXxO+pXJ1K7crD3B/KV6dt4B9RI+UeSzHHuI5nMa3QF831I09NfdWXFeIQC1jr7kbDkOqydTVhvGaPf/AEKq0eCzuaFqGbGAf51E9N7L1xUYQ3StQcP7zR+gPuq97tOaF/s5eQ+m07EfMPBHzHunvZHnJlI1CbQB7mewPvJb1Av84jRquzfqh1HQqbHcRLvC0kNm50J6A8knHiLniPyOEHMm8Q4qBZlyLE7A+e/oql81PE8knr9ghtGgi+unsfNPqE5eRtb6q/GgTgSNmLcmOywARsnUxHxaG6Gx7Y+yf30j89kRggQtGpe+t03EVco8jsm16oHWfcTuhPOkSRqOfVYBZuaTXEea03vNtRzXPABE7fdIHAjrY/h3SVmyCD6R91s9Or4kCwEyECfCI03/AD1SVAW7IbQYJg84RgCoBNmS8PiXU4mSDpzCuKGIa8SD59FnqtSYgeaewkGW6/I9ISsmIML7xqZCvHaaPPeUakbKswOND/CRDht9/JTQVA6EGjLFYMLEJKY9KkaEAniI3IuRMy5FugQdNtlwanUxEp/d2TCeYsQLnAalQP8A+NXrHORlHLNaNhbdXvDODHEvy5wwNh5kTmjQRItNz5LSZqdHwiuwxqzKfq2cvsnpvVdy1EZc1PsAueW18K6m7qLxY/MWPoi4bFuaRUYJnwubsZ/lIAuDzAt0uFpe1jmPe1jQC6xLgL3vAy/E7UW66XUDD4qnh2iA1u4NnOd1v4QD0GxgroYSzJ5pBnyqT5BzIPEeHkFtfDNqAmCG5XZmnpziCPUclo6xNSgKpYabyDnaRl8UG8HQG/qFSO7TuJlrA7q8vd8gRCsaPaFj2ubUYKZLSDYiZ0LZ30MEnQc1mXHvFGDiyHGd36TP4fDEvcIs4Pb9vuEkzDRoXAj+8Lf5kXDVofScRfNSI6y5wP6eibQpZHdGuYR1ADfu0i/JMym+Y7TADIw9v8S87LOjFNt8YcP8TA/6hysuPSO9gQb/ADFlU4Kq2lUaf6SD/g8BHyd6ArScbojO/wDtAfSPoFzNcKyh/UD8pR4e3FHtc81qk3M2FvkP1PsjYWiH0Zt/vPllf/6pHXa61y6Pdp/RT+A0waQki9WPOWPED1j2XQTp+EDWZD5gff8AUTV9h6ADqUa559CG/dr0PH3c8t0zOI8iTCmdjKsvpi1qdM286h18iFnOP40sbkaPGQdOR1P6eag1al2Cj1MZo2pSx9B+8reJY3vHd22YGp5kfZRu7k3/AGt9EuGLWtgXMz6pe+k3sP119UxRt4WMbnlogeGnz3Ce8ACRMmNk+nh5PnePsi90IvM/ReLCZRkfu4ifflulfVG23RScKwF3ilzWgucG3lrdSQLwBslxOEFMjxEZgHBroDg03AIG9xbUTdEATcBsiqQp7yI0l1yIjdNeySB6fuivblNrtITQ3rvvtyWAwyJzqen1T6TIMjlum0GHUwdtLpa9gDzMSsJ7TQO8DXaTcDRMDtOakmoA4DYhCfTAAi/1W7uJm3mR6xHkuoNLTINtjy9OaLVpTrcQo9aQRyn6owbFQCObha7jOZpII3/bkrfh2Jzid9/NVU5oBgXOu6dQd3bxOmh+xSciBlrvGoxVrmhbqnPEIdI6Ij1zz1lnURkrk1wXI4NRablJa5BDbwiRoifkxInFHw1LMQ3mf9UAK27O0Q51Tox3zi3sTyXkXcwE9lfYhaUXG8QGAuAuQ/W8BsAjqS4+zIWZls5qkl+riZMkizYP1Wm7UU5cyxDQ4yDyDi46a3WOpBzszv6Wl7j7T6yW26ruYh5eJ8+55F95LqVg2DPpER+qk0eLUnWqSW8g37ga9VRspm7jP6fl/mpFHDF/w28yfsLLzopHJj8O/og/tL/ieKouw9PIfGx3hIEHKbkPB5QLiZQajw5wG2WD6E5o/uvn3VfSwjhPipmREOP05FFYLSdQL35GHW5ZTPmBzSwq7NoN9f8AMeNyZ1yMKB4/aW2KqEeKPEIdbbvGjNfo4H/uea1VLEirQa8atGW39P8AL9wsxUYHMa7cy1x6jkN/F4v73mtJ2UwZNFx5td5WuPmHf4lDqiGwrfUGNxA487CYTCDO4gal8D1a/wDRWXZ5k0Hf2apO2zHAfNzfdROEM8WYf8ce2R/56rQ8Cw4bQDgLF9UnqJayPem5dBeK/nYyLPk3E/zuJpOxdAd46Bo2n7hlx73XndV5eX1H6kwJ5DT7+69O7GjJTq1HTAc+b7MAHpoR7rzd5a5saemiiY9/cy3TfsJGdy8vREewHxATHz1ReFcLqVj4IDAYL3GGjpaST0C0uF4ThqIBdNV39TzlbPRjbn1KW+RUPJlaqz9BczFGroDMyNRH5rqnFri4gi8bXsPL391d8VFNo71lNrsliwS1pkwHGJMAxIFyCq3ijDQqxVe2kzJnaJLi5rhlJAbd73QfCY9E/T4xmG4Gusm1GZsDbWU3x8czQ9lsI9lN9Rr2ZaoLXtLJdAt8XkTbTTVVVfCNZjWGswVW1G5Q4wDuBofC+APFabcin8N433LXU3GWjNk6P5eRM+RM7qnxVVzyXOPid8hyHQSUGLJkRiD0is2mGej0I6HvJONpsbUIpyWbF2oB5ifmobWyZKkYanzv1+iEGEA36JYlwHEHXdl8tU2mQTrY/XcXRHPltwJGl0yg2TqAQCAOc/ui7TO84Usov+WJQa0hwMI2JDhcbf6JtR68J4yO53W2hF0Oq21vzoisibLnNt+eqZ0gdYKi+4jTqj1AHTMIDJj6QnUnaiNraLxHMwHiWnCMRLMp1bb9CrYGyzmDdlqXsHW9RoVoqRkKHULTX6yrC1rBlq5LK5Kh3HhPaJNghON1ddnsMCKlV2lMW8yNfYfNOVN7VJncIhYyIcKGNl5va0xrpJMR+aIFDtLTomKWuhi1tdXfkhZrj3EnPeGg2ZAN5zGD4jvvHkAqg1ud/wA8vqV1MOlUC5xc+sdztubvHFtSiXuMOALv5TPIeE7z9Vi8LhTUcBtPyALyPXL80mHePFZwt/KAbnSdgFM7PVJrNG5kc9WET7lN2lAago4Yi5Gq4UuqMpi5sSB/U6D8hC9AwPZ7D4cDvgatQR4NGt8xz85VHwDDhuOLnfyOqPPoBA9S2PdWfF+IZGuefiJ9yVHqMjClXqZ0cCjYSTQ6mv0jOOcXZSeAzDtjLIHhLTJIggUweW6FS4XTLiSxjXQT3THztcOnlaw5jkVnHcSdUJLzJOhIsIMxGkG/yUqjiszmuHxSBPXlKN8T7BfWRjMn1K7e8ZxXFOL4IjKfhgRpG20fdb/gHFGPwjnCAWsLS3cEiB5azKx2PoivT7xvxjXz8tvLmidjXZX1A8xSLcrri8gxrygmeizJjXLiBHVe0xWbFlIboZX9nhOe4AAe+eoAj0Wgwwy4OiDawJH/AFXue0DyFYewVGzBGgcXSJM06bwP7QglrvUEe5V3xJ4yZRt3EHYfwqZH2/Cqj049JOzWx+ZozV7rhlZ25a5v/ceR7wSvLxMm9j5/n1W4rcTeaPcmi11M3lxcDuQYboAYsSCsZxzDmk8NMQ5oeCI0cNLaG2ikTGx4nQTUIgM0r8cGNDaYygDwjkOvM6yTqozSSdSep+aqMBjs5ykQdG6mf3Vg2SYUb4TjY31n1WizYcuPdi/2PmWuEey7XQWuBaRFoNv39EzgPZqi59TvTnewiWzpyM7330T2UQwAvexu4k7c4aCVV8Rx2WsatF8SdfMDNZ2xPMbBbj3gELxc5/iAR3G08947jPBu4e1rXZwRmBIAtJtAPRRGs/q9t/dHqVS5wLiXGxJJvGwlKTmjkDPuts1zJlFCRu+9zpYouJIIi2nrp9EzEUxE9fWy6l18j13XqHWFIdSBpPl1/IXUGwc2pJj2S1rHnP5+eSbdpB66cuqaOkCSiZ9fwqGWczvz2S573j3+3spNENyn8uh+7N6yGYHn90mYH6qLiqkPyi/NSadAhs2unbaHMXZJNRuWLHRNmTb1Ta23NPJAAiNQtqDcR0gdR4gfI/6rQ4WrLR5LPufaOY/ZWnCXeBp52SM62txuFuZZwFyZnK5SVHXEa660HAan8Gu3eNPIXKzrdVa8GxAZVEmGuBafIjcfmqdjbbkBk+ZN2IiZXE8FLXB9VzWsd4hBGYnZsHTUX0EqmAAAECSQZ6XEax8lP473gfUbWnM1/g1+GTfXSMsCN5VVSPiau2gOwXPm38uQ1LSnQaBd2X1t7EqZw/DBlRr2vDoOnRU+Jl1SG6kgAeasHdncRHwe2qE9OT1jFMn8PxrW4uu8nKzLcwTExNgCdSArjG4MVsOKhLjTzQHAPPinLBETqeX2WXdgzh6VR1WxIgRrKl8A7SVH5KFSmH0iC1tiC0uILsp03O1p80BwKxDDqPwlK6nYpDHj0q4Pi/CDSeRtz18tfb1HNA4e6SJ3sfLT8K1rsdQksqtc5rbBxs4idbGxkAiFGo4XCNdmZVLQZ8JAJEiDyTHJI6SQbexjuGsEwGnxNJJ2BsIPK956FRGAMq5YBaSJkaC0iZHOeUlHdjMPSJOd1R0ENMQBmMu0cZn7BB4fNapYGIueY5Dzn6clGFbHuc9JU+RcgVQbMJ2hqA15AA73CszAGfFDrE84AHP3XcLrirTouzDMGhjwTBllgYgyS3Ly+EIXaOm41RiWEOo2ZnYWOgtto0yJJOuojmqkAF0sY2TAFvsdlRiH9Nb9JKzAO3zNXhctZ+QZ3AGCYAaCPM3M8+SynEHHFYp3dAkEhlMf2WjKLbaEq0p8fLMOaNMfxXOJNT+kOAGVsamQTy8XRWtPBu4fgDiAAK9UtZSJHw5jd0HkJI8gsBo3+EKr8qwR7jhjfGWVMWR8JuKYNwXAaeW/RVnCeIte/O9pyZiXZAJMmS0AwBynS6zNHNVc4vcbuJcf5nO3JPmfmrnB0BTIAzgOG8xHMJGcDv1nc8Px5Mal04B6+snYnEuqPc4i5OkzHToALKPli8TeQOcBPrOIHhMdeiHrlE/l/uplj+kc5wyZphouTr6dVWP4wRYC3t8ronEeIBxytIIERaRPOFXvqk7A7Wt+ytwabi2Eh1GpSqV6Px+8safFWv2iPUftspLHGBuSqPDsDz4Tld9ekb/m6vuAAV5pWZVAOSIAcRHhP9omdLcoC3NpgotYrBrWvz8+8VrZ1CFkk6aQnvJEjdsgzYz9lzsYLkifsoaM6diQnsmbXXNcASBKfm8J/Ln8ChtqXf0hOAJlOLGiAO3eBfWiqCOg/VWTKsAD5KkLvEPNXeIpQYmCIPoQCNfNMzKBQkOPMXDf+oIyTYID2QZOnNH77KCTAlQOJVJAjSAtxqSaishpS3pJdB7XfCZCt+CjwtnzVNwSl4K75MNY3ldxqQNekmyvuDUv4Y+aTqxtWoelbdR9pLN1ydkSrn2JZAtN1Ib+bKNOiPTHVY8xZI45ghiaWcD+IwQ6CDa0E8vmsBXolpgiCvQMJXcw5geh6jcKFxfhDaoL2WdEwY31j9ItK6Wk1YHlacfXaE/fSZFlXxMeNiPQhelYPirywEGQQLOAMdBOi80r4csJBB/VaDs5xK3duPlP0T9ajHHuQ8iT+H5EGTa/QzR4rDNqtio0OBgwRa2ltFCfwstgU4ygkhsAAE6xAACsGVDF04OXDTVZU6Gd3JpcWQUwkfD4IO8LwPX9QjVeybHfDUj1CMDCc6p0Rfbst2DXxFPoMJFVItHscxhzOeCBzLY+qNXwIaAKL8sXkA3jY28ue6e119Ake4kxz5IH1eVzyb+YeHRY8RsCVD6FFjiC1gpvcXV3OEPz6g04cCGRADWiJmemZ+GXX1hoO/n6LbYsNa1zzlcGgmQQbxpPmR+6w7PE6TqSu1pNQ2VfMKricnxDAmN/L35l92N4c2piaTX3DnEkdGguP0+a03+1+uBSoMM5c5Jy6wGkW2mJ1sm9hm0++AcYeySzqILXDqbg+UesL/a0c7mCfgY9x9RA+68uTc3PrFBAFsekwmCeW03PgEgAaWk7xufPokocSdMQXOOsm37p1YhuF3zGtlI2ytpNIt5uPyQWUg2oeQ//ACBm+cqh0XaSRLMGfJ9UKpoS3ZULh4hlOt/13uh1qRcQxnxPF+u5Ak2tMlS8bgatLKagaMwkNBl0a3H5oVNwmKY2/dsLv6ny6OXh0t1kKDdXIl+QKxNGxM87hVWAe7cRpIuD/eFj7lRcRh8kG95BkRBBgt115zC1Dar69SSXPdfxGTAHloPJCx9VrnZqniAgQbZnNkZnRq6LE6WGsKnHna7M5+fCgAA6/wA/KZbuzYgGeik4dj84cA4GQfCDIP8AUIi6uKvGQAMrdLWAbbaIi3kup8bcCP4YI5Zr9drlMfUZGH3fziE0y9m/AQ+Kc6o0PJHe2ziILtIeRsb3/CYJb4TAEq5wnadpjMNohzWkEHYaH5quxlDV4M0ybQSYnY6RHUKJib5FToYbVdpNyqrPhvmZ+ijHV/lPtKfjHkG1twdNORTMNdztbtdEc7x81WieW43NmBYJ6f4MiNFwtFj7VL8m/wCRqz7WyVoOLt/iHbwt0M/yNW6n7wkeiBII95T8WrS0c7ewB/ZRXG3p9x+qSobeQj5KS+j4ZixgegLf2TMa0AIvUZAWJ7UBLvh+CLcBUedH1abQecFytMD4WAIVOpm4fSZpmxNtbhoqOJ9M9MeiPhiYHJc3WtZr5/WW6JfJfxHgdFyIQlUNyuRmp9M3QM9wpIFpG61+J5Yedk6lVggiPzogly4OSo0DiS8RgKOIaM3gfETcgmbWm1tYiTKy3FeBPomWmRJgtPLpr+e2ia/VS8Piy0QIg6ggX99vqrsGvbHw3InM1Phq5PMnBmYw/aY04FYTFpHxeoKF/wDcHmpApNFPkZzxOpMx6QUnaLs6PFVpzcy5uw8uV9uqq8Ng3a8o22adrSPwLo4tLpsw+oou5yNT4hn039N2oj+CehDFAxBBsCBN7gH7ppqSsz2koACi8/zUQD5sJbPtl9lEf2uIa1jaYdlEZ5c0mBYQNY5nXdQN4WSxCGdbB4kDhXJkHUTZsqJKjM4LTcG3ooXDsSX0mOIu5gJ6mSDbbRTaTrLnZsLYnKnqJ0cWVcyhh0MrMfgm0cPUDJhzgTJkz+lgs5hI7xo/tLa47C95Tczci0cxcLF8SwNTD1clVpa4Q4euhn80XU8OffibnmcXxNKyCulTX1qQltUEtcLnLEy3Ujew16QecZ7tVxAuL2Fxc95gzBMBwyiRYaba/TQseK1NrmxngZqZMZ+TmOkQ7TQ7e+UxuFArFzWuznQPHwk6kWG03IAETOidgonnqJMRQ46QdNve1KVMCxrRrMkkSf8ADlEdE9tLNVaSPCapm4ktc9x6T4W6qRwGgGvNTVlFp8WxqvBAj0zH+6ElCmTUEbUyfXT9U7I3O0RqUDujuIcQOIrPe4/E4n02A6CETJ7/AFUXCUfFAGa+wJ1hWFThVeJbTf7KXZ2E6QYKKaaVvDBRwbHH461yRqGEGAPQzHMzsFheP4iajw2BBgDkBtG0fqvYONYMOFFtvBk+TT/6heUdraOSs4CIe4vtfciJN9vcJ+Ij6le05rknk9zKzhFNjqg7x2Vs3dGYjybNz7qQab2OLmFtjLXxSYYvcgmQdLTzROFcDdV8RIa0auOnp/V5aKyp4LBNs6pUcdywE/QH6p7ZBdrzNXFx5zUytRv4Ij2FlYYSo/JkDiGkgx5fQ/otTR7L4PENJoYgsqf01ND7gHbqs4MKWue0uBLXFpIIi3IjZLyPYvpKcONRYvdfH87yurvzEgk2sBHnN58tvolwlSHNPQjlzvbcfZBriHm+6mYPBPqAd21ziH3gEwLy4xo0BrRO0+76/piTO9Z2v1/1IjTD+QI+0fcq44g7wgn/AIY16CPoAgO4aC8NLxIMQ25HPSwvO83UvtJSLWNkyXA6mTFtetj+ynykMygR+iYoWb2MpG4UljncgT8iR9FecQw2XDsLhEZb6Wmd+Zao+Ew2amTBcXljIvuW7+WZaPtZQAp02C2ZxH0aPPxPT8Z8xuRZuU+Y2vhQ3D4UFpa/K9xB1AdkgH1lLRbop3GH5nsH9LB/5kvvy+ID0QAzkuFnfc072nTbjAjCQuStFlyTGSupETdTdlApj9lMYZTMvWCke0Sl7tEmRYFK0JG6NBgxZPZV5pXNtsmNXrBh3Cmm14yu0MboYwLGA5W5zH85MHp4bgLg5GD0/FqsuEUp4kOp8O0+pcPlWyJkOPVKtfMXWLRDWCwDRfKB+EnVUOHaS4BoJOgG/oPdelPwzHfFBVVwTgIoVajtpHdmf5TczyIsOsE8l09L4kiAl+o5+ZJq/D9xUYx7H2knhbKjaVMPGUguGUxOUwQY8y5WlHkuqNlt0uF0C5Oq1H13OSqudDT4PoIEu6kfjOFqvpgUX5HggzMTYggn1/NqztNh6tSlQdUg1GUgx5bzDnHU62cL8wTutIuqUg4QRqh0+tfDQ7XF6nQ48xLH71VMNwzijmgMdBG07eSs62Gpvgvq1IkS0jNIF4DiZ9yd0Pi3Z8zmp6cuSrWUq7bAuA5XXbVseQb8TAThlcmJtmQGT8ZXDWCm1uVgMgEySf6nHcxE8hbkhcEr5Xl5vm8I8kzC4MvOWo4TlLst5cBciecAnLuGncwrPtHwV9BlCtkDWOEGHSM2vLwyCPYrdhXg9T3hON+LcvQGveaLh1OmxkNAAnNoJkxed4iw2Q6XGhmjKIvr+91R4XisNiJm0j7qI+t4szAL7yb/AKKdgxPMFSWm8wmKD/hIGpjlIuQsd2iw7TjwBckyRGlm5fc/ROOJewZjLRaMpETy+GQeigcPxBq4sVGkgtDQSTJ8Lr33JAI9eSHGGBLe0cOouW3aXEgRRaMtMeGIEu5zsYtbTxNnka1vBHOtNBmw7x9MOiLTm3jeBKm4nEBrq9QAOc0tawkXDnBxcfSfkFTiq4a/WddUZYgUJXp0UjcRcJxTs7iKAzFhj+tkEaf2dRE9FWcNDZIcYA8R1sBYmPVXnDOOVKD8rWNqMeILHzlc46RuDO4VVgv4dQve0UyHZo2DST4BMkm0DXQpmMlkIaK1LfTYMoo+s0HCezeGdVYarnO7w5RJhodBhsN/mMCxMRzVd2rrvpOdQb/Dpg/7tnhbP9qPiPUq2xLJGIps+EhtVh+IZmEOaBOuhM6+yh9qagxLGYoNy94DmbM5XNMETv8AsqMfvOfmZms+/MjdnaFJtI1qriADGUfG90TlaDbQSSdFWcexfekuiAIAbybJgTudL9UfBU/4J11nykBV2NEQ3m4fqEj/ALZ0kO3AT7VNV2fwsnDCbNzVHc7Nge/eH2VhxlneYmhT1DQ17vOS8Hyn5BM7LPtVfFmsaxt9DlLne8geinUw12JruNy1nhuN2N97D0ko2YrhZhJAN2RVPtIuJh1Z7ti4x5CzfkAkcY05IGGqNdU7tslxmwHLX7oziuHkDBvMKn0CMrDym6gwSkSBchuelU34o6qawKJVbD3dHOHsSpLSn5usDGbEkipHNEpunRRwntUxAjpIDJ9EhG65pXC6GaIhbdcHptSQLIYmUQFz1wzdUVoQWtRmnmhaaDDtFk7LA0TGFPcbJJJmxQ9N7xdM2RKNMFwC8ALqaTQuS8LRESRd17/JdU4e03Ag/JHCdKpoAVOccjbrlFXwJY8VAIcAQHQCADrt+Ss5xFrgchc4sjwguJAHIA6QVuMdWhsbmyznEsFmaY1bf03Vek1BVwjHiDqsP1cJYCjd8d5lxh3AxJj80V1wWkBJOw11AJ8+Q+pQsNiABle0FFxOJBblZp7LoOGbyzkLkVRY6w1drKoPdxNxykWkHZwMDZJwXB908lzC1rfETJM6gC+liVGPDKzGirldlOkWiwQ8RxdzmGmBfnJsLWI5rNh6L0hBj3jXOzNzWhzi42Pko4sT6/kI1QFjRvlGitMZxLD5KDO7a1/duNZxzN8LR4o/qNrc0CoXY1Oi2QYMW4jpKvAVmsqseWhwa9roI1g3t7q17dYFuYluhqEtOxp1WB46gB5cOV9UTB8IpVYcHgtIEDQgec39Fb8a4UarabWktFNoaC4tcIEjfSxN0eMFW5keoz48q+WUnC8K5ol7vgY2obyCCGkA20IcPfbVdhKGbD4iiBGSsSwcg6RvtIKtcLgxRoPoh1OHmS7vG5gCW2yuOwbGt5UXCVRTbVzuZme7whpzHLLiAS3U3N01SbkpHEp6LR3RtfI4batOYR18RCzgcXVWzzJ9hP6K5dixmcydSZEXudB7BR34RshzdjtuEByKrGdXFosuXT8H+3eXPZPHfwqrLZg8mTysN+k/4hzRqmKqNkksIiA4gh9rRsNzzWdwhqUqhNNwB3B0PWPQKZ3b8UQ0GTP8rYEjeBptdF9UKpvpI/o7n46+kv8Asmx2arUc3+HlOvNs5Y5m8Jz32UzF8O7gBorZpaAaYHhYR/MHczyN9VELAAuTq8u951NHi2IYLMuTFyTUpkLilq1Yf82oP/MpKTjCXjgjE1/+rU/zFNpOsqsw8x+YrByg+BJTH3Tw+So7SjtUrCPEMHJranMJJsm5kM24SZSFMLilpz5hbPAwjKifmlMHpCIzVAahQoTu9MFNB0B/PZI5Lmx7XlEc/dARAVlQpMp42Pi90cYlnMKsqPtohkow0WcCtzJdSpndO22iE8wVzTZMdUgIb5uMqhUZV4XSqXzd27eRY+Sis4SwOHizeQifVHq1Z3ifeFwqRv5qv7Vl21ci+w4d26pb4HijmAseO8pxoQJ8p5eaoeMU6bnTTpZb/wA1yekRCO7EGbaJWmTJ0+6FdRkXvGHTYybqZ48PeDma909VKwrq7H95LXuvd7A83AkS+SNBfoFbvaCnNpbwj+2MJp0+MiiJEp4Rj9HFp5H7EBSmcHqCCKrJkQS/SDt18wU4tGyaWA6I18QeqMnPh2K7EPiezz6ri4GkJvDSI+RVPxrgFekLMLmEXcyCBzkAyp1RoGnNMa3YoxryRVTF8PVW3D9P9zKve1ryYdIkG42NrD/VH4c2XuZBjK5zeoZ8QHXpqrx/C2GoahuTEjaRupGFwbaYGWxBqEGbzUILwDys0RyHUozq8Vc3G/Tzg3jofMz2P4JXc11dohoaIaZD3AauDfnFj0Vv2ewXcMv8btY2nZWNfElxbMW0PXQlR3VLpGXVNkXZ2gYdIFc5G6mPa9JiHwE0mRsgl9uqmAsykwRSpWuXJ9wILtIIxmIH/Nqf5io7BokXKnP98/J/WJ0//GvwJJEJzFy5SGPj2lPDrrlyCbH026pQ1cuQEzYVqUa+S5chm3OLk4FKuWETbnQiNK5chMIRQ0EpDquXLFhAxpfukrmAkXIwJhkcNjzS0xdIuTO0GFDJuiMXLkBnpxS5ly5DPRYCWIXLlk9GuTDCVctnojY1UPiVKq4juiBrMvc0bx8Ak+6RctVthsTzLuFGVfeYkvexndnKWzL3nWYaC4com37KOIV3GIojx5DJqE5thppqlXLpgK3UDt+ciNjoT1lq6xQTVXLlIglJnBKuXLYE/9k="/>
          <p:cNvSpPr>
            <a:spLocks noChangeAspect="1" noChangeArrowheads="1"/>
          </p:cNvSpPr>
          <p:nvPr/>
        </p:nvSpPr>
        <p:spPr bwMode="auto">
          <a:xfrm>
            <a:off x="155575" y="-1303338"/>
            <a:ext cx="4076700" cy="27146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7114" name="Picture 10" descr="https://gloryartgallery.files.wordpress.com/2011/08/img_1-1-small.jpg"/>
          <p:cNvPicPr>
            <a:picLocks noChangeAspect="1" noChangeArrowheads="1"/>
          </p:cNvPicPr>
          <p:nvPr/>
        </p:nvPicPr>
        <p:blipFill>
          <a:blip r:embed="rId2"/>
          <a:srcRect/>
          <a:stretch>
            <a:fillRect/>
          </a:stretch>
        </p:blipFill>
        <p:spPr bwMode="auto">
          <a:xfrm>
            <a:off x="755184" y="1143000"/>
            <a:ext cx="7094886" cy="47244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s://encrypted-tbn3.gstatic.com/images?q=tbn:ANd9GcR6nJ20d35tEZJnvlbPZfLZYGuES6phyUkHd8_6Frlwdgo2Xco6"/>
          <p:cNvPicPr>
            <a:picLocks noChangeAspect="1" noChangeArrowheads="1"/>
          </p:cNvPicPr>
          <p:nvPr/>
        </p:nvPicPr>
        <p:blipFill>
          <a:blip r:embed="rId2"/>
          <a:srcRect/>
          <a:stretch>
            <a:fillRect/>
          </a:stretch>
        </p:blipFill>
        <p:spPr bwMode="auto">
          <a:xfrm>
            <a:off x="1028409" y="429101"/>
            <a:ext cx="7048791" cy="5771198"/>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s://encrypted-tbn1.gstatic.com/images?q=tbn:ANd9GcSY__KdSQILDBadrX3YEFE-rWK_bET4B7BCrpH2kbTOdrJ44KrY"/>
          <p:cNvPicPr>
            <a:picLocks noChangeAspect="1" noChangeArrowheads="1"/>
          </p:cNvPicPr>
          <p:nvPr/>
        </p:nvPicPr>
        <p:blipFill>
          <a:blip r:embed="rId2"/>
          <a:srcRect/>
          <a:stretch>
            <a:fillRect/>
          </a:stretch>
        </p:blipFill>
        <p:spPr bwMode="auto">
          <a:xfrm>
            <a:off x="1143000" y="653270"/>
            <a:ext cx="7010400" cy="5370541"/>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s://encrypted-tbn1.gstatic.com/images?q=tbn:ANd9GcR1e-4hM5hmAlz1vYNB-dBZtIRVgPQ6qXQsPT5Z0Oo1xks9Gght"/>
          <p:cNvPicPr>
            <a:picLocks noChangeAspect="1" noChangeArrowheads="1"/>
          </p:cNvPicPr>
          <p:nvPr/>
        </p:nvPicPr>
        <p:blipFill>
          <a:blip r:embed="rId2"/>
          <a:srcRect/>
          <a:stretch>
            <a:fillRect/>
          </a:stretch>
        </p:blipFill>
        <p:spPr bwMode="auto">
          <a:xfrm>
            <a:off x="2255520" y="628650"/>
            <a:ext cx="4434840" cy="554355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s://encrypted-tbn0.gstatic.com/images?q=tbn:ANd9GcRp4IE5KaZN28jMSR_Ibh1kbP4eqg9wxJm62a-Qe855ev1oMt-k"/>
          <p:cNvPicPr>
            <a:picLocks noChangeAspect="1" noChangeArrowheads="1"/>
          </p:cNvPicPr>
          <p:nvPr/>
        </p:nvPicPr>
        <p:blipFill>
          <a:blip r:embed="rId2"/>
          <a:srcRect/>
          <a:stretch>
            <a:fillRect/>
          </a:stretch>
        </p:blipFill>
        <p:spPr bwMode="auto">
          <a:xfrm>
            <a:off x="1443727" y="533400"/>
            <a:ext cx="6282137" cy="57150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229600" cy="5078313"/>
          </a:xfrm>
          <a:prstGeom prst="rect">
            <a:avLst/>
          </a:prstGeom>
        </p:spPr>
        <p:txBody>
          <a:bodyPr wrap="square">
            <a:spAutoFit/>
          </a:bodyPr>
          <a:lstStyle/>
          <a:p>
            <a:r>
              <a:rPr lang="en-US" sz="3600" b="1" dirty="0" smtClean="0"/>
              <a:t>Syed Sadequain Ahmed </a:t>
            </a:r>
            <a:r>
              <a:rPr lang="en-US" sz="3600" b="1" dirty="0" err="1" smtClean="0"/>
              <a:t>Naqvi</a:t>
            </a:r>
            <a:r>
              <a:rPr lang="en-US" sz="3600" b="1" baseline="30000" dirty="0" smtClean="0"/>
              <a:t> </a:t>
            </a:r>
            <a:r>
              <a:rPr lang="en-US" sz="3600" dirty="0" smtClean="0"/>
              <a:t>(</a:t>
            </a:r>
            <a:r>
              <a:rPr lang="en-US" sz="3600" dirty="0" err="1" smtClean="0"/>
              <a:t>Urdu:</a:t>
            </a:r>
            <a:r>
              <a:rPr lang="en-US" sz="3600" i="1" dirty="0" err="1" smtClean="0"/>
              <a:t>Tamgha</a:t>
            </a:r>
            <a:r>
              <a:rPr lang="en-US" sz="3600" i="1" dirty="0" smtClean="0"/>
              <a:t>-e-</a:t>
            </a:r>
            <a:r>
              <a:rPr lang="en-US" sz="3600" i="1" dirty="0" err="1" smtClean="0"/>
              <a:t>Imtiaz</a:t>
            </a:r>
            <a:r>
              <a:rPr lang="en-US" sz="3600" i="1" dirty="0" smtClean="0"/>
              <a:t>, Pride of Performance, </a:t>
            </a:r>
            <a:r>
              <a:rPr lang="en-US" sz="3600" i="1" dirty="0" err="1" smtClean="0"/>
              <a:t>Sitara</a:t>
            </a:r>
            <a:r>
              <a:rPr lang="en-US" sz="3600" i="1" dirty="0" smtClean="0"/>
              <a:t>-e-</a:t>
            </a:r>
            <a:r>
              <a:rPr lang="en-US" sz="3600" i="1" dirty="0" err="1" smtClean="0"/>
              <a:t>Imtiaz</a:t>
            </a:r>
            <a:r>
              <a:rPr lang="en-US" sz="3600" i="1" dirty="0" smtClean="0"/>
              <a:t>,</a:t>
            </a:r>
            <a:r>
              <a:rPr lang="en-US" sz="3600" dirty="0" smtClean="0"/>
              <a:t> also often referred to as Sadequain </a:t>
            </a:r>
            <a:r>
              <a:rPr lang="en-US" sz="3600" dirty="0" err="1" smtClean="0"/>
              <a:t>Naqqash</a:t>
            </a:r>
            <a:r>
              <a:rPr lang="en-US" sz="3600" dirty="0" smtClean="0"/>
              <a:t>, was a world-renowned Pakistani artist, best known for his skills as a calligrapher and a painter. He is considered as one of the finest painters and calligraphers Pakistan has ever produced.</a:t>
            </a:r>
            <a:endParaRPr lang="en-US" sz="36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05800" cy="5509200"/>
          </a:xfrm>
          <a:prstGeom prst="rect">
            <a:avLst/>
          </a:prstGeom>
        </p:spPr>
        <p:txBody>
          <a:bodyPr wrap="square">
            <a:spAutoFit/>
          </a:bodyPr>
          <a:lstStyle/>
          <a:p>
            <a:r>
              <a:rPr lang="en-US" sz="3200" b="1" dirty="0" smtClean="0"/>
              <a:t>Personal life</a:t>
            </a:r>
          </a:p>
          <a:p>
            <a:r>
              <a:rPr lang="en-US" sz="3200" dirty="0" smtClean="0"/>
              <a:t>Sadequain was born in 1930, descending from a family of calligraphers. In late 1940s he joined the Progressive Writers and Artists Movement. His true talent was discovered by </a:t>
            </a:r>
            <a:r>
              <a:rPr lang="en-US" sz="3200" dirty="0" err="1" smtClean="0"/>
              <a:t>Huseyn</a:t>
            </a:r>
            <a:r>
              <a:rPr lang="en-US" sz="3200" dirty="0" smtClean="0"/>
              <a:t> </a:t>
            </a:r>
            <a:r>
              <a:rPr lang="en-US" sz="3200" dirty="0" err="1" smtClean="0"/>
              <a:t>Shaheed</a:t>
            </a:r>
            <a:r>
              <a:rPr lang="en-US" sz="3200" dirty="0" smtClean="0"/>
              <a:t> </a:t>
            </a:r>
            <a:r>
              <a:rPr lang="en-US" sz="3200" dirty="0" err="1" smtClean="0"/>
              <a:t>Suhrawardy</a:t>
            </a:r>
            <a:r>
              <a:rPr lang="en-US" sz="3200" dirty="0" smtClean="0"/>
              <a:t> who brought Sadequain into the limelight He also spent some time in Paris augmenting his skills. Sadequain received much praise for his calligraphic style, which is widely considered iconic by many critics of South Asian art.</a:t>
            </a:r>
            <a:endParaRPr lang="en-US" sz="32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adeqain.png"/>
          <p:cNvPicPr>
            <a:picLocks noChangeAspect="1" noChangeArrowheads="1"/>
          </p:cNvPicPr>
          <p:nvPr/>
        </p:nvPicPr>
        <p:blipFill>
          <a:blip r:embed="rId2"/>
          <a:srcRect/>
          <a:stretch>
            <a:fillRect/>
          </a:stretch>
        </p:blipFill>
        <p:spPr bwMode="auto">
          <a:xfrm>
            <a:off x="2373880" y="741425"/>
            <a:ext cx="4331720" cy="5652898"/>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229600" cy="6186309"/>
          </a:xfrm>
          <a:prstGeom prst="rect">
            <a:avLst/>
          </a:prstGeom>
        </p:spPr>
        <p:txBody>
          <a:bodyPr wrap="square">
            <a:spAutoFit/>
          </a:bodyPr>
          <a:lstStyle/>
          <a:p>
            <a:r>
              <a:rPr lang="en-US" sz="3600" dirty="0" smtClean="0"/>
              <a:t>He carried the script with a flourish in all directions, giving it the 'power of space, vigor and volume'.</a:t>
            </a:r>
          </a:p>
          <a:p>
            <a:r>
              <a:rPr lang="en-US" sz="3600" dirty="0" smtClean="0"/>
              <a:t>Before Sadeqain, few painters had experimented with the medium in Pakistan. Sadequain is commended for bringing calligraphy into a mainstream art form, as most of the known Pakistani artists have followed Sadequain and calligraphic art now dominates the art scene.</a:t>
            </a:r>
            <a:endParaRPr lang="en-US" sz="36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AutoShape 2" descr="data:image/jpeg;base64,/9j/4AAQSkZJRgABAQAAAQABAAD/2wCEAAkGBxQTEhUUEhQWFhUXGB8YGRgYGR8fIBsfGx8XGh0fGyAcHCggIhwqHBsfITEiJSouLi4uHCIzODMsNygtLisBCgoKDg0OGxAQGywmICQ0LCwvMDQsLCwsLCwsLCwsLCwsLCwsLCwsLCwsLCwsLCwsLCwsLCwsLCwsLCwsLCwsLP/AABEIAMQBAQMBIgACEQEDEQH/xAAcAAACAgMBAQAAAAAAAAAAAAAFBgMEAAIHAQj/xABJEAACAQIEAwUFBQUECQIHAAABAhEDIQAEEjEFQVEGEyJhcTKBkaGxBxRCUsEVI2KS0XLh8PEWJDNDU4KTorJj0gglNGSzwuL/xAAaAQADAQEBAQAAAAAAAAAAAAACAwQBBQAG/8QAMhEAAgIBAwEFCAIABwAAAAAAAQIAAxEEITESEyIyQVEFFGFxgZGhsdHwFSNSYsHh8f/aAAwDAQACEQMRAD8AQWEwJMb+Zlot0GNswxUKAWGoEmbg+LZOcWEk9MEstkVWs0sbNe0+0JkD+Fm3NrY84nkRRhovE9RpA0rv+a7T8BjstzJur1gk1yRe8GBBsBMwMS1iSqklyYLSduVo3gTvzxEtAOQvOQt7eZnoPM4lo0R4p8SiNRjaCQOdwBf4YCeziaVqhJiwsBCHyJ+uLKVSaTLMy8kz4/ZiAOS7ScQ0MkSYXobRBgjUZnnAG3XFoZadKJDtUpyW5KB4iFP5osQZ3Ax4EzDjMqZWpIZt25Nq2iIKDmeo6Yt0M3UqFizWJmfMi5Hni1l8h3jaIsoALcj/AGj7vatbE6HLA0kSoW726gCNhcnytbrjQQDuYDttsJA9ImSNN4ECdhYDfbmeZOBOdUqdN/aIk78h8OmGehl81UcAZZadHfW7CdKi5CgzMfXFbinDJYCIIAg+UkX/AEwQKuD0wQ5Rh1ShlMwwo1lDATGqBLN4ra/yqOn4sDHEBmv7QG3hEyZ6TbbpODdbhpKgAeHWSo2KjblvyMnpbGx4IAiyC7FrDledyNjzHlOA6TGi1fWCcvdR5yDy/wAN0GC+Xf8A1aoL2oz4WUXBMFrSYnYHENPhREOXkQHjZt9JgczPxxfyuS1SqQSFIZZ9tXvKdSOlyPPG8QS4zAZqGmxCsVCzGqzCQtyRz6AY9M2EkDXsvKBO/M+fLDPlODtWdgpkaTKeyZIQG5kmQt4I35YpcT4EtMMQwVlMgEnrdTNww/7r4zeb1qfPeAO9OpgGIDH+0bfxcx1jF8eyTPtwSbjyhBsRYScT0MsTWLMZgTJEapA2iANuWLPD8kQVLMCV3HQH+8jywYBgtaIMqVCEAFtJt4vFsLW5fXE/D3IqkSb8mNxadtiScFq+Qv7NmYoDuIAMsRzM2ttjylwcIHUar6WU7wAZIO3+Dj2+YHaKRvA/FL+2Z00wBptMG0xbn88TcDqaQGAhiCo6CLg23NiI88Xq2XVqjMqaE9nSNpIgmGvv02xc4VwlkhqhBUA2NgREEn03kcsZnG5mFwR0iRUqUhTC63qSpa8WU+9SJtzOBubch2X92B3hIsSRFwP7ANz0w0cObL16ZakwZR4Na29k7KCLXMjFbiGTTvtSMQdOiVghip8OrUDf+Ibzgg3VxBDYOGipkk1zceKobpuLbIeY+mC6eKqlyuvwt3YsQBsFHX8R2wUyvDkD6kJBHRvEbHXI2W+/pbEfDuIUMz3op6waDKAwEat9j/iceBA2PJnmfqJI4EBV67EsuogFT4UvZbgCbASJJHngMYKsYuokFTa5iXm8dIw2ZzhFHQS1VtUg2gwSdWkiL+GT6gDFPM8PEayHNIMfGFC+IweZnzG/TGNDRoDy1YzE2iIBiYBIkbTME+mC6+EIAxiIMyNQJ5jkZvffEtHIpUXu1DiDJ1FSo3IDEDUR/ENueJKmcC0XTTLDTpabqBcAx7STz5Y8NoTHJGJRzlZzTZTUaFYEQpEX59Bb4zirUrulQw5ubz4SdxuRa2JszXUBam5PiZdW0Eal8rbEdPPFXN5z/ZqLCmCQefjOxnpO+xwLGEohbvR/w1/63/8AWMwL/Zo6t8MZhXVDwJ7RqOtXURpEzfmGB2meXQG+N8+7tGsCNWkX2MeGZnYWkyce5nN1RobnTXw7Xhionn5QPyjF2pkzAqAlpgUpEKSwOpuigGd7zhwM843zB2VypbnpRFliBfSTJJPOTYc8TnLoQW9kCYA8+UcxAtiWpkNAGrwrZb7zEjUJsp2HqOuL3Z3hhqvTQg6SQsed7k9BgwABEs08o8ND3E7qQegj2f0xunBipU6z4DAPr7W3UAj/ACwQz3aHKZSqy1ahZlPsIpsBESdh9bYv8D7VcOq0qjL7dKk1Rg6nUQAZjrvgG1FQOIArtaaUODA0zTUMXqBtIkAXVtCtPSRBOFCp2UZeI5PIu4R2oaXdb6W01WseYBEYNZb7UF1JUr5VlIYkFfZI2ABPMH54t9nc0/FuMUM4lFkoZdWWo7EXlXAA6t4v1OOffarkESqmtlzmDew3CsnmM3RpDOV+9y+qziEqhT/uryqxupmRiXKZk5rM1Cc1SYKXihTRpKgwJZgJiQSB0wOrdlsxw7ieULNTal95AolWGplZrhl9qwMGbdDhm7L1sh+0c1l6OVSjUDutKqak6xqIeJMdSAOUDC67CrCHZWCDKdbN08pTapXhkUHSse0SDA/mi+NDxJO7WpUOnUpqaBMmdPsgC8Egf54q/aZxHLVsnGWqK+iqQw5iDpEg+QwsLWqCtVNNmDU8mrp/CAlJmj4k4rs1XeyOJMmm7uDGWvxCrUUnL5eqzmQmpIHq0xAk7YI0uI1KFCi9TL97mSGQhFEXmL7C27bAYWOFZniGcYZY1wjlBVViwAZPVJnfb44JdruJmnkvuy1dVegipmHBMN3hI0r7hcnC+2zljGdjghQIzcPzuqirlED6dbKJIBBJlWmYjnOPc8gamHdwAynzKxpYQfxb7HCdmqtP7ll6b5gUQ9MBwASzD6BQPicX8n2iytPJ1qVINVXLadEn/aAwJ2suomT+kYcLwuAYnsSQSJay/D9ZOi2ptuQ1bel748XNL36UqNGrWcuFYKhCgRc6iIs3nFsKnDeI5rMklc5l8uBydtJgdBpacF6WVzgMrxnL++pb/wAY+WF26vOyxtel/wBUbMxS2CnwpZmvubHSOfPbHlCqqgteeWxMcgo21k89hhTr5/OoQambyFeOXegT62W8YtcD4yKtXRU0UzNiHVl1b20n2eZEYbXqVYYOxibNMy7jeGuE5urUzD08zSQMKWtaKnW6KGXU1QiwJkWHngX2tzWV7gmnVFWsBApd9CiSZJCxqIFtMxscBeBUQ+e4ihrHLq+Xqk1L+GGpPfmQYj0OAvZ/L1XRhSyVHMKCf3jqQP5i6j3b4ia5sFZWtK56498NztNaNFF7mm0AmnTYQCbTM89zOx8sEkJep3YZC5ViRqEkc48v89sI2U7EZx6iVKmTVaBcBu5ZWsT+EJULSdug3OH37OK+Rp0q61Fy2XqGqyBDUBqaBYCoxY+KZsDGGV6wqAuIq3ShstmRVFQSG0slgw3Bj5kfXAThVd1zFenrorQLEikkSpMcgJFhOGx+H5daoalmKbifxOtus3v0H92OZ9s+HjKZ01MvVp1Fap3iFKgZ/Eboygyb/XD7tQh6SsVTQ2GVo5ZhTqAU6SpBtG+8m28WwNziMQbsEBmdwIMj3ySJwS4NkVOZzFXO5xQcur1HylEElRE+IwNRGoSAN8UshmS+SXNAeFqr0xN40nw6h+aPdOHJqUsOILUugzKtenYBQUqSZgm820/E3M/TGVciwQnUutdlH5LArH+ATHXEeSoZqrVFRERaaNeo7gkxudIM+VxgrngS8wBytFvK364apDZxBYsmMwNxegi0YpnUrqtyD4SDtt4TcjocC8pQvTFRUU3JLE+yZWDa0TIwfWq/dok+G8jfVHiJbykR5TOBufcK8AuGKN32qCVj8O3QRhbiUVttia/s8f8AHX4t/wC3HmKv7UP52+A/rjMKjd5dqAVKoZDFRDpReoUwBA3Znkzg7nV7ldKkVVZr0z+EHx6h56wYHpgBkCuv1BM81Kq0lQNzsBfri3n801UrWsGtrEewzb6rXXTEdLYZkZguPWEqGZ7yajBS5XxGLupNtf8AFtcdMXuzdfRU0C5LlQT0aL+siMDNQUKojWvsEbm1xPNSDtyxayuWgGoYkAKpUx4jcGN9hfzwx1DJiSMcNmBcs6cNzOZGeyq1+8Zu7zBAfSTJBAPhPKRMiMQcP4rRq5c5ellzm86+sLWFJaZRWGmPDciJPitfpjo1HPhqbI1NGOhtIMaHYCxadriI8sRdmstXy2upmWojWn+xoUgoWTMmLk9BjgXM9WQw3/c6FdiuuQZrwrItk8nSy7hKjpTJZWuupzJEkED8obHM+IZDOZes5ytPMZem7GFSpqAPMAoYI9b46nnJcOzWDrpUTcRdfjEe/A+pk27gtqVW1wuowGJiAOhF8Bp6XVDYx3O8w3ZbpAnOuF56plKq5rO5evWqTFNqrEKD1BO7c94GLnDUAdalLhVd2FQ1FJqORfYExdRv188OHE8slSl3Vca1dQSV/CQfFIn2hyYDCyex9ZSPu2ddUIkBmdYn0YAiL+7DA/kYYcecH8Y4AVy+azFWiMoCEFOgampnbV4je4EGYODHZHhZbiBWqtvuKBx5OiLB930xLkOw6q6vm8wcwZlVkxaJZtRJIHS3nhzSjSUVHogd6yhGadwLD3X2GPOrWgqkxrVWIXZqtleH5zM06pK1EcojP+TceU7YWeJIrff6lI6qfeUyrCYJZiefv+GGjtwuXfOoj0KlWoaQk0yVLMAYAEeKALkbYL9lshQzXDVD0jlkWuCQASaugkm5vfYk7QYx57GFYUjgiaAuerPMTOA8HXM5lkrFhTooogGJsIvyEycTcM7KZ9a9T7vT7vRrGuoyhHWfZlvC0jDWnDDS4lWKj93Wp94sfwxq+FjGDlSo6gAmVBHhF5khhPKNvngKH7RiSdtoNrlNgJzSpwXMKf3/AAoP50yy/wD42K/LED1clStX4ZWU9DWqCfTUBOOs8P41DQzCbkgTEnYeZxt2mp0cwvd16YdRDCdzymmwupE3jpinoycAwBftkicuTN5Mj91weq3SalU/QHHrdmsxmo7rhy5VZvUZ2AXz8bX9ADg5mOAVqP8A9Jn69NDMU2YtB5AQQCD1i3PEbdmM3Vjv+IPpIMgByZAmIBAm0YS7hNiY4ODxA2c4OzZnOUqDmsUyqyw3cg0dQ9YBt5YtcPo5HN0l+9Z96QRQFoKAqJHQGQTzJ3M4duz/AAmjk6f7kaQTL1ax8TkG1hcCMDc32d4ZWYsVYsRfupQFpksRt8MK7QhiCDj1jq6HcZUGB/s6zHc5+pRy1ZquW7stMaRI0wY5bxI3xnC+F5bP8VzRen3lHTqJViAGGkEyI88G27LZVUNNM8adNoLU6ShC17io5LM1v8sFuz2Vy2VpMmUAGo+IswlgskCfWOUAYB6+piynBIx/384ZqsA8Jgbj32b5J6f+qlsvVWLOS6NPWbj1Bgc8A+DcKzmQqBxwunXZT4aqtrE9VgkT5wMN2bNWdcEECAwggk3YyvhuTseQxmR4pWpyAJg6QDtNzbltf4YqSiwJkNn5/wAyBripwwnPs52qqDMVyMvRytasDTrM2smGMtIOxPkMOB7R8Oy3B2yVHMLUqaDBCteo19QkWvtgxna+UzJ/1ygjvGlSy3A9faueWIsrluH5cipSydFmVouQWU8iofcW3GBDWZ8JzN7SsjmJeX7L8QTLJWqVVp0mVF0H2yurWIEe1qPWfhg1VqsZVjJadxcTe5/NP1xb41xqrmG1QHUA+DcKB5TIbAXM1iCuqLgnSIMKOZ63x1dEhQEtJLm7QgDym3Ec4O70DwtE6pPLkPWMUM9RGqWYhmUOii+pi34p5RJxMzAMOardb3IYxv8Awkg+mLHdoHqCqW8E7EzM2E/l9mw6gc8PY5hp3ZU+5v8AlH8gxmDX3DMdG/mb+uMwvEb1GLPDqSltTSqqTHiHhW8z5QYt1wwamdlsO+gPBPhZRICuOoEfHpgQKZmmFWWKqwJEWaZW/Kwb474Z+H5aGHVRJY8yROjznkd7jBYEyx4Kp8N7piwGsRu28NuVjbSff54PUeFvTRZaZNut9j8fmDgtkeGEupEdQpE2YbEeonBTPVqWUpqhBbvGFIC5LHoDy3N+gxDqNctRCjc5i0pazmKS5c94tNSDB1N0BBm/kIj44347xBcvSevVAhGA7sbuTYTNhzaOmJKLFqztpClYBAFtVxHnB5czilxLPrXZsjSy5ztdyGddULTgyS78iOo9MT26g2eH+iM09GD3uJtwLjRzdfu3od3WXSy+IOCrCxkQBHTGdreHP95yKaideYJZBt4UUyR1gH54F9kuKjK8S+6U8vS1FjTZqLltJAOqSwkhYvtGA/C8zm62aOuoqirWqIKzMAUvpfugWBB0wogc/XCSrEnPEswo3E6fx/h+rSwABCEEzFrfM3E+uFik3hAUzLeDmCPzeQgGPScWu1/a80atTK5aj3zKAr1HICKAosTzjcyRhZyfbfuqaqtMVa1yRTEKJmwgGRysDhtbmtMARL09bEkx0GXYqdKHSqrMiDJ3A8zuSNzitWrlVAeqlGBfaOWmJ9J8zhbq5nilenrqsmSy+81Don0B8Rt5DC3VTLawqGvxGsf7Sp7gNTsPgMF2tmMTBp0Ec6/avKKyaq/eushe6SWAO4DASJ5xvj3iPbAlV0ZWsFUGGrVFpLfcnVfbnvjTs99nOergO5pcPpbxTQd5HmZkH1b3Yv0uDcKpcOr55FfOVKQZQ2YJaagOkSu0aoPpgOr4xnQsXX7T16rAU0pMVEAURUrEEiN1ETHniehluNPAp5eqBtJRac+ut5x0X7MOIaeDLmHEsi1GbSBJ0ljACje0AY5fxTiPHczSqZio1ejQClmMikoHQbMTywAVc7CFBHE+0Oeo1jQZ0WopCkDQQpMbsBHO/THRchVy9ZVp0q4q1qajvb2nqrez7RsB8oxyDgXCzmczSpM5XviSW3MXk33mCMdu7O9naGSptTSWF2Z3UatUeVio5CMNU9HexFWgEdMgThwqTUqMRy8wRyHr+IbG2K1XOXC0QsLfW5sDtYbc8XuP1bBFHhSFifbc3PuHPC3mapjkCTChemxb9JxIVw3W3Pl8J2tDoFChm5mcSlmHe1Gcnq0AeYGMocPcQSGIjkWPyGKDV1AhEDR7TtuT0AOPBVYMDDehYge44WWycmdhUwNpbr5BYkGxtIn9TiBqTIRpPmI/uONmqNd0LAWJg2+BJnEWYYqVJOq+0aTtHWMZkczRsMQsmfqI1iLjr+pwUyfEkqLorqBIsQIPT0OAXhYhqRJ0gkg7gcweu+JspmNR0aRMTB2P9D5jDkY+Rk1+mrtXDCHM5ww09JcioI8Lr7RnZRzmZJY4FcRyUIGQLViNS6bqJ/DJknnK2wwcLrK1M0hZ1kMhNx1g+l7euNOL5YrTSdR6NsQo9pCR7KgdAScW06nBCnznyes0XZHqHEAPTinKWLCxEA3sZYbR+VhgBmBEA3JaQOen/ebW64O1KjKAaa+CWpsTYGR03PIycCHowAAJKtA252ifljqo4I2kCbH5yAU0Q1HB1Cm6xMCFnSSB774zPusVdLeJnC0yJMgAan87D4jFepVU22/daT6ofmeXnPlixRb93qWLS6ifZVI1AdBuPf5YyUTNT9B/OcZgX98Xoce4DIh4MP8AAKcqdUaVhiZsHll8R8li3nhyyOW5N4iLR7yvuYWYH3Yq8CyK+INETJUeyCYB9Tz8sM3ZnKglntBhfkP64RqbhXWYrBd4R4ZkNEufaJ3NvKSPIY59274nqqJ3cgZeqt/zMwv6QD8xht7QdpVoGpSUE1WTwTsL6fFew5+eEFcm1SmS/ttTeu2/tNcD+UKMfPLu3U3xnQA6RgRizrAVFenAUnvLCZLwCfWT88c04fns/wAJzFYiiSWJDMUJDAEkEMB5z78PHZ2u1bLq0mEJQiOgDAfTBduzTZypOZzNRaNguXpEieZNSpzvyXyvj2ktw7I0a6gKCIi5B+JcSq6qGXSgXGlswKeg6Tv+8Ikg/wAO+BXaCjllqUMrlKdTMZij4GcTpqODJhLn2vPlc4LZbP8A3PitRfvZanTNQrTQNp9htNPeAQIG34Ri19mSumY+8qAlCnSZ8wzRqdyrMQJ8QAJHQes46cVB9bswwrJ+1cwy1KoNQZekup2jkdPhVibCxNsVO0dapkMzRFKiuWZE1ikG1t4pANZvxPA9kWGDPEaFSpmeG8SYnXmsyQF/Kgb90B/yTOGSnlqOYz/FazhTVpAUKBb8LCm0lQfxT8MD1T0WeznYbM8SYZjiFdlpkyFJl2B6CYQeonywSXirK9XJ8GyqZcUiwq5uoRslmeSJMRMyfTCDleG5ylQpVlqmnTraiP3pX2bEsJkdZvhs7UZIcL4cytW77OZ0aWcmdNPdwsmYMgE8yfLGnmbmOXG+Ifs7gUCt31WqpC1ZPjatJLCZNlJPuxyPspxrRlc/lWPgq0C6zydI+o+mCv2n59mp8PpT+7XKo4HUsACfcBHvwlcPUGrTDzoZ1Vo30kgH5TjFG0wz6X+x7LFOE5afxBn/AJmJHyws/wDxA8ZKZalllN6zlm81SLe9iPhjp3C6apSRaYAQKAoHIAWxwn7Y8x33GKFD8KCkvvqMCflGFruZsA8Ly4o8XoUmuECJ8aIJ3P5mPxx2GnX0oWIPhixBtMEC5PIY4z27qGlxio6/hekw9yU8dW78mhysqOZI/Dv7M9cGrE1ZPoDAC5tUQX2ozGioyc0QL/zVPE3vuMBMwNEjZtERM3t8ueDHaoA16zD/AHgUr5SFmPh8MBcxlz3UxdW8XXff4YntJJn1dQxWJ5RpD8jFVXUZMcifdOK9PUfEbiDveAI+Q5Y2VptYSIB6+mKztpsCZiOWFNxtHbiTfd2YHQLGbkzbfFYHqR5efr0xqC+06dpgwMW1UCAD4pud16Y8FxBJzM1aYab7W+k4kUFTq1QQZMdLbYjzNaRpBUgG1oNrSfXEsCPzcvecEvwhgesNNmSrCoPC2kOw9G29dJPuGGjiRDLIEgsIszeIqdgtybA9L4TKqiWliWZb35m0Dy5Yd0cDLoDAJbVdyuwA3AnFAyXE43tZQKsmLZy5dC7I8F5JqNbYfhAgeuBNYjQSTBBm3kwNsF86yKtmomf4mY7zflyjAzMgFUIG7DYEWmeg5DHcpUKDPj98wNUykVgpEgsWmbwDBjGVKJQIqGQUYsBzizD02+eL2fpMrrHtSEG34iWb5Yvd0gosACG1gWF4GlTp8tQPxwRGBKFfMA6F6/LGYL95S/MPhjMKj8xl4RS8SKoMHSvlzk/Eb4c81mFytAECYFl6nCvwEGgJA7w1D4Q2wGokk+Qt7yBixxOsapJ1ExCgdNidrWEk+Z8scfW2dTfCHQkWPuD1HJck1azEk+4E8tht7jjc51JqaTOtNKwfZCBuv8A+OLOWYhnrLISlTb3sZUD4GfhgBUUUm7xgBpRo8wRoX5hsQ9kX5lQbp4lzstmxSrNSNkfxAHmxGoT6ezhpznEUohmDQvK/sm8m9omMIJoKXZQSGZe8pN6S1j5rAwD43lqjrRBr16veg6acL1gTyjzOA7ANZknEYDlYe/amVq5bieYSmorKmhKn4iKhgmNt7TvGFjL5xaOXzgSnVU1aVJFZmMQ2nVbnqgwbwLYlz3Y/MBkSktqiAONVtSiW1XuJ59cCs9lMwlAGtqCT3ahuQTVEfwzOOgjpwpiyhzOi9tuJd2nDMplRrzFKmrLTAmGamFQ/MmPQ4UKOQbM5mtRbOJTcVC5ZzZ30wx1C0iCPecM2Y7SZKlk2zFJpz2YoinJMtTIQUyB+UDfzwljhuXrJQWnVFKsSUqrXJgmxDgwQAZiOeGCARDfa6kq5CnWRmqmrUaj3zbKtEABaaiwRyuqdzF8a/afW72nw6vJPeZaPeumfri2mWOey+ZoUCWoZDLju/wD1KgJZ3jq2lo8o64BcZq97wrIt/wAGpVon/mCsPkuNE0y39oInL8Lf82UA/l0/1xT7Q8LCZXJV1EFl0tHMiGBxe7aDVwvhT9KdRPmp/TBPtSoHCsoOeqn9DhLsQy49YajYzqnB+2dH7lUreIjLiGAiW7tVLFRNwJ+WON9qc+tfjwqqZRq1AqfLTSxUz3BeI02rhKNc0hqUlUJBStBOm15AExMRywJ4hkqmVzFDvgVYLSqEHcC0T5gLg+nmDGT7Y8iUzq1Pw1aQv5rY/UYdewvFFq5ekrGdaFSDAAMwQALttvha+0XjeVzmWTuqqNVpNqAndSIYD5H3YD/ZtxKKpoGYaWQDmeY6ed8DpiTWA22NoFoI3XynQ+N5CFQMZZTotyjY/D64AsCXCtYj2h1jYid/Tyw1VWDoCPbUeNeUCwMwB5WwMz+UV1D/AIx9Onx54lUmtuzf6fKd/R6xbEG+8W66EEgbTYxYfriE0IiDbfqMEK8qYIaQZnn8diMRpp9L8wR9LYcwE6QG0rJRMXAv0P6Y9p0yDCBnP09MEQ9M7s08wb7+e+IAY9klvKD/AFx7E9jylelRM3sRuYkL6xucbpWAgbhQdKjmfzHEzNUIA26KI+g/XF/hfBHqsFPhQ+0eZ8sAWCDOZjMFGWk/AuGGrUVnIFOmfFJ3PSfn7sNPFKjpTJAYHbSoDrpncj2pvyHPGdzlkHca1BVdRpKw1BSQCzqfaHUGxwt8T4woqDTaknswTEmwZJ8SDlpmLbYo0R7Ruocf3ifK+1dV2h6RK3EK5dVlKcc2RSs+smN8VmQytjEg3n1+EAfHFqvULAKVAb2ndTBM9R7J9RzONApIBidRgRaeu1tsd+sbZnz52md0XqIfD+KobbCIHuicbLKrVrW/d09XqbaV9ZI9+N6aBA941iWBsdM+FZ2vH1xBwuprrFKhhKfjboxmR7pv/wAuAdo+sQZ/ozX8/jjzDD+16v5B88eYVvKsiHpIU1Y8bEaVjefZjoo2+JxNlqBOvTJkaF/ie4ZvSfpi1ThlkwOak+ZKiPO8DC32r7V/dtQpAGovsg7KDuTH4ieWPnqw1p2EsICjE37RZinlaIo6pLP4r7lYLE+W3yGE3iedXMVBo9mmqkmDErJM+8/HC7nM3ULMxbU5YksfMSeXmcb03IV9JjVG5vMDpyx2KKEr3O5iHyZf/a4DoXAgNAg7AgggfEx64YstmB3Rp6lfQRoIgadNxPrGOeZoQYsbCw9I/wAdcEMjmahEBjePfF/rgLqFu8sGMTKRw4XxnS4y/Ms0PP4ZJA+GN+0PDe/ybqoGpF1KerTOkD0n44Wsnm1R+8i4hgI2YG/ukRHQ4J/tpqWtqbgs7q0n2V1X0gdRz6AY41ulKWBk5EqrtBUhoD4H2Lq16Ts003iaYawMb6uk7DAytkqr1GoLFapq8Tr4gIEE6j6RPIDHSeJ0u/UKandipfSsamJuYP5TeIwEzHEqeSJpZekGK73getRj13j1w2rUsxI5P6nmqUD4S/8AZn2hy2XR6ANNUB1V69Spp1kyAKawSVERytfCjxTLd1Qz2XI/2OaSoo/hbvEB/lKn34pcKyYFTvBRNYqdQRZFNSDI1Odx5Dpvgp204irVCxem9Wvl0FbuvZFVWBj+UR7sW4k837SmeDcO8nqDBTtNBo8Koc3dCR/01v8AHArj0/sXIj/1X+YOCyoavFeGUj7NJKbR0jxH/wARhbbkfWGNgZ0H7R+2o4fRWnTg13WEHJQLa28p5c8fP3Es/VruatZ2qMbFj9By9wwycRqniXE61Rz4Ndv7CnSoH+OeDfa7hS/cYRQO7IcAC3hJB+ROAa5a2CHkwhWWUt6TmxxLlKrq6tTJDggqRvPLDj9nDUKpqZbM01cMNSSL7wQDYg898OeS+zihSzaV6Tk0VBbu2EsCNoPMeRvcYYbQCV84k8ZhAB+5R6ihalQLIkxHn5E7fHHjVhrEAiTp0k+wAL/E88Xs8xZuatYxE6hEW9BYdScC8zSOonYAQB05QDzHL44eNL2tff39JEbjU+VlrIOj7qWBmFIEwDAMdD1xBmeArcqGvsNW3xF8R6GGxMm3nABgdYxZyteoNR1EDQxjflpX+uJjpHTYGdSn2u45lSh2cZpJZ18yP78SUezbho1E+8D6YJUczU/eKWMKQViejDp1GPNdRhq2kA+7UJ35kTgWpfBwJQ3tlpHRyWXogtUYJpBJF58Mn9DhNfj/ABPNg/dgMrRjVJjUV21EkE/ygeuHrjFajQo1KtRtKXqebNqsB5m4AxxTM9qsw2aOZRu7YjSFHshL+CNiL8+ZOFU0hj1OM/ofST26uy0bmdH4P2OOVRqj1e8qVCJqHqQCFabwfPcxglS4XEVWWVBMKRebBvDyMfh2iOc4g7E9qkzlMoQq1qKSRUnSU2LAgG4JsLG++GdqUHxGWfmdj+VrWC8jGOtUqjcnaci7qzvE/iGXK+zZAdhyn8IPXe364uZTxwxEF/3aONlAEtqEWIXfFjiNA1H7qCxnTFrva3wG/UA88T5HKnvKn5VXQTyIFz6NG53m2Hm4niKCeZlDN0h7QGqRy2I9mmPU7+/AxaApstI7gaXPIsLb9FFz6YYlpsqgqNN9UHlNlnoY29CcBs1BWNIgKV1czMlmnzER8cMCzQ3lLX32n0+RxmA33nz+WPMH0w9oX4zx0rlk1GG70tbdVUwkW67T6455xDNEiPxsZJJk7QJPpizn+MmrqkXkm94E/h/xsMDIk6Z5DxTvcEYgrrCLiW4ycmVxUJMxbmL8v1xKzPcEyoHr02t6Y9q1IZrklpExvPXEeqZgekm/yxucQuZpVQgXMxERzmN74lo1oOwg+WJKeVNQooI1MYvIE/WcF852YfQWp6mOooeUgdARJ2n0wJtVOTiGELDiURXFzcCRty8/djVYDswYRTa19+Ugc+pxUNOoki4i23lBBxDSqkeR2PW9sZYoc59ZijEYsnxrQSwGqoVApdFPSDy6YNUHoVhRdlk0/FVQixqN7TMNiehvbCNVo+EsCBBiOe4NvLF3h+ZYezyuYtIgmDiS/RnGUO8bXaB4uJnbrhRo1dSuzUXJKKzTo6qRtHQ9MVOzWQo181Qpw5QkmoDA2vAK8jhu4elLN6adfxMt0J3YCZRuWofMYu5DhOWy2ZfQugwFktbxiRo6DVb3YnOoKVlW8QjOyDNkcTT7UaA+7UEQQBWCKBsAVMAeXLFbs6n/AM9pqfw0go9yAfrgn2zo6xk0Mw2YWfcJOAyZgUe0FJmNmZB/MsD5xgNIxKDPx/c9cMH4bRQ4VnTlcySw9lmRh6Ej6jHR6fFqFRApZSjAqwJ3Db88L32vdmWy2bauqnuK51A8lf8AEp6XuPU9MIWxnFNmnW3DecBLSg6ZfzFN8rmCFMNSex68wfeIx2vsL2oTN01kxUX2lm4PXzHQ+eOWZ7INXyiZmJZBD+aib+oj4emAXDOI1KFRatJtLDn+h8sEVFgyORAZen5GfQma4Y5LtAIJ8PVR+ZY8yTpxVqZIp+7B7xFEsed+ZHPpyN+eKnYjt5SzgVKhFKuN1mzeYw5PlwS9hqYe11j64OrUGvZpLZp88RUrU5WVvp+ZP+Bi+OGyrLzhUnV1gncTgpmeHAvTDR7YMgQTEsR6AfTFvK5csVIDQWZjPkCoH0+GHvqFbEUtRBgCnkZ1XmWjc7eI4nq5YJqA2CH461Pxg4MZXKGCNN5pn4hgce5rIk64vqZwB7lAnykYxr1AyYXZGAuLcCpZuiKNVZWakHmCCGBB5WOOQ8V+zjNU64p01LozlQ5Hsx+b3cxvjrfarj9LhyU1YipULHTTBudUAHyFrk45p9pXa3NLn2SnWamKQUaUMCSNRJ67/LEdTMSccSkJgR87OdnaVCi1BU01IEuWMVG1fiPpaOk4u8QrlQKSqWZoDGfAki4B/N0AtMHC/wDZt2rbOzSrFRUBBnqBFwPdcY6BUywqAW8Q5cuVx54VXcVtKvMtq6gCIsoQiBiCzTp0/i/tMPzGwJHMDFhMuAFVSCT42ImCeUesScEzwiY/CZJ1EcjvPxkDriSnkgAAJ0k7geJo+Vzviw6oAd2Tin1gPidWSdXuH52MSTHL9LYoZ/K6ctN7+KPzTYe6THoDg5ncgdUsCGc6RH+7QCTvzPM4zMZLVpVh0AXpA3PS145QOuK9Pb1GT2JiKP7NPljMMEJ0HwP9cZivrEXgziVZdUx1kx+Ek7D3Y9UQRB81jY/34t0MorNM+HVAm3KZkef0GCvB+CPVNoVdtRBvz25DEFlioMuZ2K62sOFEBpl2ctO4Fyfp6YvcD4XVrVP3UeHduS8ifXDseAoiGmBrZo1s19rwqi3xxbzejLIJ8Mjwi0t6Dn/njnW+0Qw6aRkyurRHP+YYO4RwlKBtLubF2j3x0GDNOjETcx/fhXzmadydLFAYPhO3ljKOezCaYrExyYA+7rGIX0tlneZt51RSy7IIwcR4UmYGmqL/AJxuB0PUeRwrZrsS0M1J1bTsCTLfEfU4J0OOVwCD3Z89JB/8vli9lO0lNV/frpJO6gkT1I3Awyo6mhcA5HpJL9LnvMpE5nVyzoSrCGEgjmOsjHtCtoZWjby3/qMdP4nwqnmB36MpaLEXDRyPOfPCxxPszVqUgRT/AHiknwkSecEbH1Hwx0qdejc7Gc9tOwGfKLozJmQYKjcdTzPTFytnnqRqYkrpGroADpn0PPzwPrhgWWqjAi97MOVwdxjESRMW8jYx+mH2VK+4iFYrHLM58RlC2ohalSoBuSAihR6eP54A/aWsZqlXWwqUkZSORS3ygYvcEza6gH06QAgO28T7oUDE3HcuM3liiXqUWL0wo3U+0oj0+WJxSa8H6Te1DHEf+w/bCjnsqKdbT3gGmrTYAhvODuDhO+1ng/D8tRT7vRRK9R7aSbKLsYmI2HvxywMQZBIPUGD8sEOD8OqZqutNZJYjUxM6VG5PpgukLv5Tc52j72VzApZSmrixE/GTf3H/ABOF3tP2Y0/vcv4lNyi8ucqPynpyw6dpMmtOgq04AJAiJNhYjp4cLWVz7U9MOZmCOhnl1Me4YirD9XWv2lLsmOgxEU88OPZ77Rs5lgELCrTH4alyPRt8GeMcCy+aDtOiqty6gQbCNYFj0tfbCnxDshmaZOlO8Uc19J2N9sVC1HGG2k5RhxOr8G+1vJuB3wq0W9NS/Ff6YYqP2icPNxm6fvmfmMfNtXK1EPiRl5XUj9MYuWqHZHP/ACn+mMNCnznskeU+hs99p+RpGe/7w9EBb6YRO0X2wVX1LlU0A/je59wFvjhFpdnMywBNPSDsXIHy3w0cI4Dl8tpq5j944uF/Ct7W3Pvwjs6a9+T943pc78CK9VqwenmswWYtUDEt7R0kNJ8o2wx/a/w4pnBmFvSzKK6ty1AQR6xB9+LHbZxmKAqU5hWsD0AufgdvLEfZXt9Tp5b7pnqXf0R7NgYHQg9ORGG1uXXqxxtiC6BTiLfYvOtSzlFkMEtpk+f+WO5cW44q6dTEMx1EjYAFVX3nHIKeby+Y4hlxlqC0KSttzJEsWa/QAAYZ+IZ16mYfUD3YbSOfs+FfKNZmPLE2qq7SxR8ISt0oZ0bgXGO80qANL3G+9yfPYTg3lM+j+yRKjly/s/1xy3hPFPu+YUEkUwNBb+zaSehJJw25evpUtTt4iY/MOQB9MK6DV5xPV1xgz+XE6zZQI9Y8RPxj1tgZl6bGQ3STyMEjwz1Zjc9MT0+KTTBBmSN/O5HuHPHmeeWUiyk6iDvY2nyHTrg6tX05JgPTmR/sQfmHzxmPfvq/mf8A7f6YzFX+ID1ge7/Cc34DkEWWqeOrqm48KbbLEbW1HFvO8XVGYL42O0XE8r9J6csBUoTOsljMyTty9AME+B8Fq5l5pJFMb1Wsgj19o+mENQGPXY2fwJ9R2aULv3R+ZWzvGaigtUrEWgKnh/v984sZbhFat4kpO5IEMwgR/abl6ThwyPDcnlILaatU/jeCZ56RyHliPivaOF5AbAenQC/vxM+uRe7SuT6+UlNz5PZgAfHmAm7GkqxrVSDsBT2HW7CT05YrVuy7J7FYeS1FYf8AcJwSytXN1oKjQv8AHb3xv8vfjetwfVarXqM3NaahfS5k4BLNVnvECIfU9DZLbxczmSqoQO71TzpsGH6H5YHV3g6WVg3QqfXphnq5B6YJSoVH8YUmNjeAfdiVclmCRpqoQdjpIt8cUdrYOQP1GJ7TB2z+IppUcA93Tqi26ow36GI2GLfCeN1wYFQEK3iFRTqHUSLj3g4Zxlc5Ah0tciSI36iMCxxCk7lczTXUPCagIB3mdS2OPduD41/5m9ulhzt+p7x1vvSrqVQVkyTIAsd7Wn34Vcx2QzCjXSAcb+A8vLrbDdV4ZSIJoZibTpqcuniWPnipQp1UYhWF7yh9Df67YdVeoGK2+hg2U1P8IiHLEMZlYsbXB6EemLnCOJdxVV12BuB0sCRg7xnLMfE6BmIgVCYI6XFj7xgHmOGSZUaSBMbhj8yMdFbtu8JHZo2G67iMmd7O5XNk5hg1IFS5NMgaoBYllIMGOY6YW+FcRrS1PhuXaDu5EsRy1HYfHEmXGY0Oq6mpsBqVSpEHymeW2Ji+cMohqBdioItPlNhhJKZ8QxEhbRtiW6GXejTqPmX113O+qQgAO3In0tgPUzSM0kEAtv0Eb+uNM1RrswRkNrbbx1ON85wSqighWPWAbYYHrXzgdm7bkGHctmFQA02mmfZEwVI2J5Fv0jFnhnETD+LeWcsdjck+kYRl1DmQelxtg9kuNKka7NzIG4PXz5eeMsqWxSBFqWrbqEC8W7RVKtQFWIVT4ff5Ybuz/aMVKDa7OpuYPui0YpZ/sxRzGirRZaOozUX8MX8VMdeWnbFwrRQKqwtFbhZ3n8Txubbb+7CbNMHATHEfXqcEtmUDxsltWk72nkPTnzxXz3E5qKVDFeeoe0dpOLOcq0Vp2JLWgRtGxJH0GKzik6CCdQ0gze5Jn0G2GrplXjmA17PzMy+edWY7iLg7Nq69J/uwOrdlqrjXlx3in8Isy+RB5eYxeWlB8pgkjraPcL4nzlDMM8JWFOlACEXLC8ToG++FEMrbbRgKkYMt9lOFDJBsxm4V2Hd0kJmCY8TRykbCTgvxGqFo9wDLSNR/hjUk9JdicCOFcKo0ga1Y1K9XZAzCJuJIuZ6CcRJXMs1UzyaObD2fcDjwqLWdZi3dejpEs8QzTd1oMQYBteFkDbqTgjkeLP3Y1EnSSEA/Ppv7gNvhgPQBYExdrn+E8gB0/rixWqBVErc2VeWnzP5tV8OsozvJFfG0ZuzWdqO+pydWiFPWLFj53jDRlM3q8FUQABJPvn3xjneWzrqAQNoC8pNwJ95JwXy/HmHgJlR7JO5IAnUfMxbzA645+p0rcgSiu0cGdA/c/l+ePcLvfn87f492MxJ7u/pHda+sF8M4Xl1kn/W6vNQCwHOAq+Bf+YzgnmMtmq7KtR+5pbaRvtYQthg3k6dFFOj3abD5c7YHgVJ8KIomZYsxJ9DGFFgx6rD9/wCJS9tjNlfvIH7N0qY1BqhPP2b/APbI+ONcvwRZLJTAA8wfnYYsVcnUdYeu8HcIoA9JAmPfjxeEU0QhgzL/ABGBtyBNvfgjcuO6PxFdnY/iaTnJM1txzlv0X+uMzGSZFGyrMQoA+N8Lebo0y37tio/LTkz6kGMSLkFazK7RcCoSR7gbD3jBoSfKM9wY7y5UzlEkzDsDGkeM+8iVHxwNzWeaoQtLuVAM7y1vQwMZn6ZjTAE7XP8A+sD5YqjMmnZRT6ewZ+NjgmDkbfzHJ7NI3l3LZsUj42qmTyKHr6HHv7VyzN4kB82p3n4HEP7ZIHiWnI5GRPu1HGh46W2p052uDf8ArjwFx5EL/Dz5D8ywPurMV00Y3ju2ufUAYkOWosDpSlPk1RDPpH+BgRnc5UNwiJ5rTA94Nz8cDsxXrMP3lRiB/GfkARh6Vt54nm0Tr/7D3d6SdNTSvNCwqL6FamlvhOI8vVoVJFWgoIvqTUs8pET02IwFy3F3SFd2ZdgKgkR6tBPvODWUzlNomgHVfxJuPSxHzwThxuB9jFdmy8H+/Q5kFWnkmMGq9MnlUSR8VAPxxL/o2A37qsjA7y5U+8GxwWYUIsXH8LJq/U4pZuhRYgA6ZPIQPeBHzwHb2Z3H3H8Qy1oG/wDfvA1fs1m1JYUS3OUZSLeWryxXp5jM0mEEKR+FlIPvE+WGzhzGnZagO9hU0+ghtQnFrPq9VYdWMCxIRot+EjSRhq2oxxYBBS9053H2ioM1SqqfvNJNU2Kjl8Z36YDNwKkSTTrC59h5FvUjcYcqfBVZSWVwRv4NQ+Un3YH1eG0wbOq8r6kPwuPdg16V3R/4huNPZyCIvPwR40qEePxKyxfquqdumPP2DXawosY2gx9ThkXs8zNdk23kTfyicSZbgFVD+7qIfIP+mH9s2MdQ/v1iPdKc7N/ftF7K9iq9S9RVpKbwWk/BTbFPM9ms1T3pa15NTIJj4z8RhsbIZqT+8Yehn9cUa/Bs8WUB33sSCBfqQcLV7QxJdZllNKr5xTRmR9NzvZluJ33gnHpzOmTq0weY36jewx1Gh2XzLgGrUo6wIJgHbbecA85warRLGplKbLzOix3vb64P3wEeR+UEaIN4WH6itS4mshFNtyxmZ57ny5Y2p1l0MoVb7WO+03588WKuToO+oCpRPODrX3SQRg3wvhOXJI+8uSeXhpn5iThg11da94H7RVns67Owit99C/uwSi82t4iJj543TOiRr0sFPXfy9Jv64cM72Ky5QikWD/mLT6z9cAM52JqKfBDwN9UE+oYR88ZX7SpbbP32i20TjylrIurxsAdtWxkbk7SF+uN/AGg2mPatNwd/dM4D1eAV6caqTxva4n0Wb+cYrZ6tUiHpNJsdQN+hgjfFK2VOMgyQ0OD5x077+3/1BjMI8P8Alb/uxmBys3sjOxZftBXZbUkJ5EpFtreLefLGh4hmwQdFPayqAPjJ+eKlHtnlKShVLwCb92F0i8kajfEp7aZNiYNYEmS2lTPlZtvLHPesZwEnSXV1jhRMz65qqbgIIj/aQPcqn54qpwSsSTUrKzctZdgo89RxazXaOmoMJXYkX1Oq/GJjAN+NVCDKKF82mJ29TgOxvPhURfv4B9PtLuYyTqR/rNucIfkNWPcwirvmnkjooPx0mML2d4rXJA1Jte0R6EXxr+1K6r4HH8oMEe6+N9z1Pmf1MPtInzhR8lSO9erf+KZ8wBTtiBeGUj7NVzH5kYj3lowPfiNctOqnrO/gAO1pPXqOWIXzuYPOmRylLfUY97pqhuDB9/zyxEMNwZT/ALwgHpTA9bk4gq8DSSDUqmeciB8FxXp8RrJOpaTkggwGgAch4sQf6YmnY0E5bqwt8ThT0ascxi6zq4Yw3Q4TRRboX82DN772+GNjVoUwTCJyslz8Gk4GZTtaziRlFAMwweLe9cXU7RrecqkAXkg/Cxt5YSdNqjyPyJ5tSvBb9ys3F0d4Cd4s3LUiAPQz9cTl6IGrSykzdI+ixIxo3HWZgFy1NTEkl7AdYCj4YgzHGq73CUF2/Cxn1JOGjSarkLj6wRfV5tJswNazTZh010+nvnFKnkXa4nVNyASvwN/njDxKoTeoi3i1NYB8pm+NBWLkq1d25ETAHkdMYrTTahh3+n6zDrxX4GaTUKFO/euqR1mfcDi2+RXdKyCfxd5p+mIstwSmb25X5/PBOl2Wp2J577XOHtoCfQf35wR7Ys+fzAlWitUexnKdutTV9VJxep52oB4s1RqdQYt74P0xW4zw+jTC8iRHuwErZ3Lgb6j5LPxth6aABckxD+03dvCPtD549UX2BlyBee8Cz7j/AExTrdogGlVg7lfC0+hB/TAEZpGI00iRcgsdI9TAk9cV/wDSEg6VEmYlR13ubfLAPo6vOEmts5Cxoo8bpVoLMFYG6FSPSCBEYL5fNgiFCz0WpH1IwkU80akA6NUQFIBPxgGfPHv3nuxMNqXeGtb+BpG+EN7OrbcEiOXX42ZY7ZisQQzq6R4ZV2+ZBvvi/k+MsB4XqPHIQ31E4QsnxZnOlKukjkVCyekbT5jEmd4qyQ1QuondVU/G364QfZjc9Ub73S2xyPpHapUSv/tMujH+Kgyn+ZdsD8zwWgreJNM8hVB+AcA/PFXgvGQwHd5gNPIrt6+O2LmYztdtmosORM/rOB9w1K+HiOTV1jYPj7iQtw7JCxOb82ABA/lU+lpwRodlMvUUGlmXP9q3/txDleJ1UH76gjeYgn/xGLA7Rv8AhoqRtYT8gZ+WAevUp4lz9v4jFuLeCz8zROxH/wB2Z8i0/JjijxDsTX/BXVh/GWB+eCeS7RVGkolARYnVf6740zvbequ60wP7LH641Hzyv4hZ1CnPUPxAn+ima60/5xjMHf8ATKt/wl/6ZxmG4/2/gwe2t9V/ETc6o/KvwHTEeVogs5i4C/XGYzHUYd6fOjwy5VpyWJJk7+c48j2vUn4CBjMZhixRlbMJt6T8BOJ8rlhHO0Ae4T9TjMZjDzDHE9pUhpJ5kn5nG1ekLb8/lYY8xmDHEB+Z4aIAgczGKf7PR3JYSYJ/T5YzGYy3dRPVbHaF8vw6mpIAtq0x5Y9q0B4PNz8ojGYzCRwIzzMFcVqFFYjctB9NsL/3h6hlmNm2FhbbGYzBWHaOrAntddW5POwt9MQrlFBJBYG1wfrjMZgIYklSowOkO8euPGzVT/iP/NjMZjCTmNVVI4hCjlA9MO5Zm8zOPKi6jfaNuW2MxmHZyokb+KUc7UaNMkDnHPHgywC6hIO1uWMxmFv4o5RhZLUSJqAkOF3GJcy5YaibwNvrjMZj3lPYE2pZZWgNfn52xplqzBypJYfxX54zGYYOIIAOYcp8CouQdOk6SZQ6fpgJl+KVaTlVckA7NBx7jMFWSJ5e8DmN2UzbVEUtAN/Ztywe7N5BWGpizW2MfK2MxmG3+CLVQLBiMJ4XSIhqat6qD+mI14HQO9NSByO3w2xmMxzRzLCTGT7qn5R8MZjMZjJs/9k="/>
          <p:cNvSpPr>
            <a:spLocks noChangeAspect="1" noChangeArrowheads="1"/>
          </p:cNvSpPr>
          <p:nvPr/>
        </p:nvSpPr>
        <p:spPr bwMode="auto">
          <a:xfrm>
            <a:off x="155575" y="-1219200"/>
            <a:ext cx="3352800" cy="25527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396" name="AutoShape 4" descr="data:image/jpeg;base64,/9j/4AAQSkZJRgABAQAAAQABAAD/2wCEAAkGBwgHBgkIBwgKCgkLDRYPDQwMDRsUFRAWIB0iIiAdHx8kKDQsJCYxJx8fLT0tMTU3Ojo6Iys/RD84QzQ5OjcBCgoKDQwNGg8PGjclHyU3Nzc3Nzc3Nzc3Nzc3Nzc3Nzc3Nzc3Nzc3Nzc3Nzc3Nzc3Nzc3Nzc3Nzc3Nzc3Nzc3N//AABEIAF4AewMBIgACEQEDEQH/xAAbAAADAQEBAQEAAAAAAAAAAAAEBQYDAgcBAP/EADkQAAIBAwMBBgQEBQMFAQAAAAECAwQFEQASITEGE0FRYXEUIoGRMkKh8BUjscHhBzPRUmJykrIW/8QAGgEAAgMBAQAAAAAAAAAAAAAAAgMBBAUABv/EAC4RAAICAgEBBgUDBQAAAAAAAAECABEDIQQSFCIxMkGhBRNRgfAVcbEjQlJh0f/aAAwDAQACEQMRAD8AjWoZUpZZiQNrbGIOcAfv9PHQkYlZTk7g3KnPl4/050zipnnjmihWUhW3kMc9ceXXnjw6g6Lt1tlqKxKURqGzks3ODnkn7Aen3xsVcqM3TFEEM7RuOQZeBz48nP0Ck/TRtNSyI0feTgBgO7hBO4jGchB48cad003ZoxyTyVqH4eMyMI4WJkwOQhOFY48j4n11rVUtv7QVvc2mkLV8FLUSTrW05hVW24hyHwM5Htnr46RkzKnlNmcoZ9EVEFdaZ90LpHIgfJ2uuDjw4+o49tY1FurJpXqTGSWl8WJJ+p9/HVFZp7bUpSi4VVBbmjtpLUyKURCs7qzqQ2wbipYgD8w5wNJ5O0NRmoaYPJDFI/8AMgKAiMOyKBuBGMIPU5+8DkIRZk9OQGhPsdDPJRNCRyrh/lI4OCP1J658PbWdwtNbSMyzfiP4CG56jHHh7jTUXJ7Y1up5JpYZZZJHnikqkkCIULIWYADkDIAwFz7ayrO0tHNbIp3MNRN3+x0hfKqD8y5kbAHHBPmPTRDMnqYJ+YPAQWG3StG2DjZkZ6lh0J+wGtRbaiOlkSX8zjI5IIyDz4eGdaRX+GDv3eOlKMqqscd2pTtA9Mg59dx1qnaKGo+BNHKmDcYIpE70LtVmGWbbkY8M8jzzga7tCEEiQUy3Rndpt7RwxU88sccrKzJE5AL4Aywx6ePhxriWzyNWEtMhRHOefDrx7aBo7hfbnWLPR0EXfTJsMaRBFZA2d4/mbn4xzt5HTVPBU25qWmY3u1irZz38LzhJIecAbSx6eOce2ox8lGNEyHxZF2IlqaN56VJKSoieGQF95cruVuOB75P19dKo7ZMkzAsoKgFoyCNw8SePLnTGz1jvBNDUtTJDTSzk1PxO9JEjTvD3eCxcgHoOAPLpraWlIrUpTBKQ2ySU5UbFYAqeSPMdP86auVHF3uRToaqLax4wxUTkxllySWHJ5HH1I/xoSCqYRAI7OvO1jjJGeOoJ02rKWOWKSEx7AWBJU448c9TjgH9dKRVRRgKYYnI6syuSftrslgw8ZBGowo580UrRKGnklGZFGMfXzI+4zptbpQ9QkqsJY0Uh8nPeKeCPXnjPvoSw0TyfLhjFkeOd3if37euq6CzUlBQtU1Sg946xxKg6sWwAM9ASdKy50xL3/WQ6l2pYpo7JT9+kT11bPaBAkXwskqfMFbKQ8DcUBOeo6jkjWPaOx0d/qoZLh/McOI4sTkbs53BR44wTx5a0nRqqFLVStNHX1CNOvdHayorAszHI2jHy/L8xzgaEt97jNfYIquDuVpo+9lnrH/n97tkBDAeJQEgdeQT65JALFl39JaQOVHUagQttxE0kVNOtVTMO7jWasaAxpjhDtXkYJxg9DplT9noYrXcGlaNqiphdCtPAdsTbmkBRTnODtAHXj10LF2lpq6slno7bUvkkxqZY0QADks5O0dckAk886zjqrveZh/DI6Xu2k7tZYV3Qo5IAHfy/KSTgYRW0whaoyKyQWew1V7tVRca15WrucRyU/cmYLGMBRk+DMCeORjGnMnZ6z99JUSU06SSkZkpqh024GMAKcD9ddC0k11HQXO/VFTUNcUt08NIzKsTMhckk/KeOOEHOfLU//qTaVsonig7O/CxSSvHBXVVa0k0ypyzrGDhQfMjxHnoBfXdwipIq6jq62eWldZLNeasxKmZIJpQufaQISvsQefLQdPY2qZEqLlDBFCGSSWaWreeVgrBgoZgqopI5xycdNUlltslrsECVs8dS8EY7oJEFRFxwvmcckk5JOfbSKvrTIxL/ADE5wRyR6DwUe39dDlavCXOFw3z2SdTCC1Q089LLDdrW8dHL3kTSUximcgcBpQpLevAzjrp1RU9KtkaiZaa6tUSSTVLMi4dnYscA8jrx99JBVjYUMMa+nnx79dcwyxl5ACqsWBG3ofr56QHBILC5pP8AC8ZFAkQ6ssdHPSw06V10twiP+xNK1RAcj8JQnOD74xkHXV1ipKiVquseS6XPEYNSY1hSFE5UIgOPqeRpnZ6mOsgEMr5J+SF2xuUjqufI+R0NeacU8tTGiA7/AC6dOoHlnHAH21occY2fZnn+bhzcY9J2PrJ+ScyyCItwHJZM9Sus0pKfYuXB4HRtv6a4qJDTuVBKt4HA4BI4+2RrCqeJZ3EkMkrZzuVcg51qMbMrIKGp6T2RtMeKdVY7FUlzjoPf6+nTw0D2ouxu4At6lKaiUuhz/uOpLAgeXyAD/wAvu1p5WgtD0a4DyA97IPzcc+398HUzd3ekjhMmUXGGReuXztB+gXXn+S7ZsvdlrCoVbM2uHZqj7RQw1k5hp2VGmE4379pGdg2sB16k5x0A50htEdJUTUVJX22OKGnplY24q8cc1VI4WN3Uks5+ePO49PfX6aoukls+Coq0RUwIEjYG5EJYMwOemQOgP4hpXURXex11PdLnNHNDBUU++SIlmVVwq8dOBGp99Bx2KDoc79JYZervCH3amo6mkpaWvq6aS8UIaOJJvlhnb4lk+ZR+FRHFu2jA+bPOeWduvNSlxstdchQy1ks0sVLSU8LLFSJAr7sKxwrs20ZABAB8+JaG70kF5+Jtb1ixpKESGSNXlq+d3zHqsjvnnH4WAGMY02NFNbO1dpoal1Y014f8I4KVMaMMemVcatRcG/0kea59v6ae4ySYqJJK4ccSzKGH2HeP9hqi/wBYJWr+0d0hzlLfZA6r5M8q5P8A6gam+ylBcam39nlsTrHdkaqkid22rhXTOT5f16aylvBtvaa7J2pqY6t6yikpqj4R+9ETFzhM/wDaPtwNLJJ2PzcKpcU1c1x7J09TyDNArEqc4bKEj3wG1OyFomjZsH5RkA8D9gDWX+mF4E1untE0u5oh8g6nYSeR7E4PkDp1XW1nz8OhbfjMfTB9Pvn76Xl8+5q/DM6BPlHxk53jD5VVJMdSwOCfXz12oVYjt+YtwD0GjjAsTkVEMqNnHKdNdU9LLOw+Hg7xieHwc5+ml9IE2K9Zrbt6yIsfDNKu0BereHt+/LVF2hCRmVgCwZVQ43Hn7Fc9dLrLJabbWd1U16SXLaxEMGJTCo6lj0U8458/c65rak1knfSwd27vhCTgEDjA/QeHj6avcAdT3PL/ABzkJkIRfSLZ4GeeORfmO9greOMf41lNQ06yMI2cJn5c4HH30zaPuIncrk4O0bfHz9M549DrpYKGoRJaqjMkzIu4jgDjp9On01qud6mNiOtxp2h7RUlkplkp1SWrMYKo3KKMcZ9ORx6nz15jUXmprJ5p6uqLyMCMnxOME46ZxrG4XF6+p3zjb0BA5AA6fbjQkYZ3WONQCeF4zn6azsWMYRrxmgbbxhlsuNTCzxJJ/LYkgHx6dPtp1Q3SAQQ2+qhSWnf5XWUZUjO4t9/D0HXWNN2RqKilMpl7mdjuCuOAPX10ouFHcbdIyVcbqgGN6g7T7Hp10hzg5B6QRYj+jJi2RQlBfqY1MctVBA1RLJCV78AL8KoGcKo8QpB5OcN18NCWmse8XywpSrLPLBLG88xB2mOJmwckDoJCOAAPlAz10us9ymopT3MvyA5G7837z/nVH2YNkobtFNQd8stVHsbeSdjE5I6cDgc6S4fApBF/ST3chEWW+6VNostTUUjbJqW2yxxsMgo09VtLD1Cqf00DfLBQ2q32usSMzwK4FWQxzIp+vHQgY89Prdb6evuP8CqpVh/i9lQU8p6CdZC6/qDpI/Z6/wBpudNZL6GipKzfHH/NV0IUZ3Lz4HaedFs0wNSBWxLfs32WtFrimvFqneoiq4lWHvMExBuuD454640d3UgkMkZ4HI46eX9/vrz7s32luPYa5SUFfEZ6Fm+aLy/74yePp/fXrNputg7TRFrXWxNMwP8ALJ2yLxjlTyMY9RpuN1UU4sH1lTLictamjBIHmBjZ44yxz83d84xxj660qzLFbaudoJXZIC/c0o2u+fy8YPl+uqn+HxrtLOiqCeCTxxx/XUr2h7YWSzVq09NVpWXCaVIlgjOVTLjl2HTGfc6U5wsKUbjAc+uo6kV/ppeKiskrKF7ZElGgLtJBHtEJySFYcZ6kZ68c8Z1Z3OjjmcRDA24MjYxgDn9fp+upHs52xqIu3lVa7lFTRU0tbLGhjgCGJgcDJHXIXHOTzr0laKgnmdYZAj7t5QHBLdfrzzn6+5jljG3S2ovJxy/eEQT0xipVLBSVGCg8G8cDw5Op+oaemmeFGkQIcbVYYH316DcLasZidyNqknjpxzk/px6n6LJbXBJIzvE7sxyWx11fwchXEqOjKZ5nbuzm+OOorJBBTkk5Jy2PDg9PHrz6adRi2UDb7fCXnA2RkqRgHPPPOT6DnW9HZXdovj2mHzbhTxjvJWPhx+FPc/bT9I5qJDDa7VDQu3DSMQ8h9WYZJ1g5uQW8T1f6Gh956asGCq2ZLLNeIDu7uqRDyN9P8g49uPrrtL+21o6qCGpicBHVTtwPHzB1TyUE0keaqoqXbP4vwAH6f86VVNFAjg1ErSMG+UCNHI48crx9TpQIItlH2kdtxN3WWS81ktVxZ0ttYlPKpzH8RGcHjozDI/vpCRUWyrBlR0dWypAO1j6Hx8dehvQxtUBk+DqFKdS4ilX6oPD19dZ1FuqO5kQNI1O4+aNiH/qBq5i5J8p3+8Q+PC+1NSNuEYvtJEluX4esoR3kCFthZeMhT4EEAj3OtbNPUG7952prKipr407impGbvJEJ6lvBQPU+edG//mp0qO/o6mGOWNuqybWU+za5qrTeKeGcmSpiEjb2K04xIT1YkHnx66sM2NtCIGF12N/eYx9xXM1Hco/iYUH+5kbo+eoPUfvPHRFd+ztPQ05rILmvdq2FWVDuz6EdfsNMksglKfB3DZPjBEqsoY+OG6DWhoppad6O7W95IVBKzxfiDf8AUD0/51ChLpDUHIuRNuLgK2mtejikqu0JNNMPkVZXcH3BIxopqa1U9uqbbSRqk7jHxTtly4wcei+2tCiuop6K1OxClY0UElf35nQeI1lUSwtA4wGVgRz7Hkca75ROi2/pI+YB4CFUFzmv3aChaps8UVxpXE1ZWJuV5VQdWXoCTjnqTjz1T0t1ltda0tRKryFsT7c4YOPy+o3HPsdT9NOrbjLVTygf7UUj4RT1XCrgHHhnI4183gkLO6t8oIA53HqePT99dT2c5DZEVkygChPVLd2kpp2+EDh1ADDcOi+H+NNIZKjux3UZkT8rBwARryq2VE6yPLSyIOScDrj1/fjqhp7nVPCjNjJHO3GNVMnEzIe4ZC5kPmlE09EIYUpJ2iiXwgp2I591xoaRwZpO6pK6diu3fJuCkfU/20mHai7RyLBsou7BwAImG0AeHzemsqu81tUxJl2KFOFQDz9s+Oi/T2Jpf5jDzcS7Cw3ZJsfvlnKZI7t5RjPhwXx+mlzR1STboIlVvNjE3Hl44GgFnq2kkPxUoIOc7v019ZKlcH4qXg9A3GiHw/JVa94X6oF/t9oW7XF3CtSw4boSkR9/fWE9HUxKXluccKp0Akwo9McDWD1F3FQI6WtjVQMtvhUnA4440wkmuMafPUxMxHU06H+3qNB2POpoAQj8SVl8PafKN9qBqn4KcMOMDBb/AOT/AF1+jrhHOrU9G8O07R3TlOdJam+Td60feyt3Y8lX+g0Ot4BY/HU5lj/6e+J/Q8aYvCYnv17wDzBWlv8AP3ldVSJWyo9XQTSebIofI9TkZ1h/DbeDvcTwqTkBYyD9gDpLDfLW6mGns4E7IQGeTgH7aCqq0qGLRQqiDJCx5J+51bTiUu3gH4g6mlWvvKYGhUmCmulSrZyE7/qPsPtoqC10S7nr6yuq0Ygqrldqeo3A8/bUNHX1JyZ2DRjnYoxhf+dFxV9RHP3cLkRj8u4qT9R/nSm4hPlb2EZ27/ISiq+ylFK0ZpJqSQg7gkkPdP8AePr9dfm7PUUtOIam2RLJ+EMLgFb6BiMaX2q71yB6mAh4fFXkZGHHPTIPTyGmtrvhq4HqqeScN+ZZVRh/TQ9i5J8rX9yIR5mCrZfb/kCbsPW05LUVNXRkHdndG4/RhnSp+zV5DsDDWg5PApj/AM69LoobvLCtRFXoNyAqCijH126JitPaSSMOb1CCc8dznXIc4FH+ZP8AQO6HvP/Z"/>
          <p:cNvSpPr>
            <a:spLocks noChangeAspect="1" noChangeArrowheads="1"/>
          </p:cNvSpPr>
          <p:nvPr/>
        </p:nvSpPr>
        <p:spPr bwMode="auto">
          <a:xfrm>
            <a:off x="155575" y="-427038"/>
            <a:ext cx="1171575" cy="8953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398" name="AutoShape 6" descr="data:image/jpeg;base64,/9j/4AAQSkZJRgABAQAAAQABAAD/2wCEAAkGBwgHBgkIBwgKCgkLDRYPDQwMDRsUFRAWIB0iIiAdHx8kKDQsJCYxJx8fLT0tMTU3Ojo6Iys/RD84QzQ5OjcBCgoKDQwNGg8PGjclHyU3Nzc3Nzc3Nzc3Nzc3Nzc3Nzc3Nzc3Nzc3Nzc3Nzc3Nzc3Nzc3Nzc3Nzc3Nzc3Nzc3N//AABEIAF4AewMBIgACEQEDEQH/xAAbAAADAQEBAQEAAAAAAAAAAAAEBQYDAgcBAP/EADkQAAIBAwMBBgQEBQMFAQAAAAECAwQFEQASITEGE0FRYXEUIoGRMkKh8BUjscHhBzPRUmJykrIW/8QAGgEAAgMBAQAAAAAAAAAAAAAAAgMBBAUABv/EAC4RAAICAgEBBgUDBQAAAAAAAAECABEDIQQSFCIxMkGhBRNRgfAVcbEjQlJh0f/aAAwDAQACEQMRAD8AjWoZUpZZiQNrbGIOcAfv9PHQkYlZTk7g3KnPl4/050zipnnjmihWUhW3kMc9ceXXnjw6g6Lt1tlqKxKURqGzks3ODnkn7Aen3xsVcqM3TFEEM7RuOQZeBz48nP0Ck/TRtNSyI0feTgBgO7hBO4jGchB48cad003ZoxyTyVqH4eMyMI4WJkwOQhOFY48j4n11rVUtv7QVvc2mkLV8FLUSTrW05hVW24hyHwM5Htnr46RkzKnlNmcoZ9EVEFdaZ90LpHIgfJ2uuDjw4+o49tY1FurJpXqTGSWl8WJJ+p9/HVFZp7bUpSi4VVBbmjtpLUyKURCs7qzqQ2wbipYgD8w5wNJ5O0NRmoaYPJDFI/8AMgKAiMOyKBuBGMIPU5+8DkIRZk9OQGhPsdDPJRNCRyrh/lI4OCP1J658PbWdwtNbSMyzfiP4CG56jHHh7jTUXJ7Y1up5JpYZZZJHnikqkkCIULIWYADkDIAwFz7ayrO0tHNbIp3MNRN3+x0hfKqD8y5kbAHHBPmPTRDMnqYJ+YPAQWG3StG2DjZkZ6lh0J+wGtRbaiOlkSX8zjI5IIyDz4eGdaRX+GDv3eOlKMqqscd2pTtA9Mg59dx1qnaKGo+BNHKmDcYIpE70LtVmGWbbkY8M8jzzga7tCEEiQUy3Rndpt7RwxU88sccrKzJE5AL4Aywx6ePhxriWzyNWEtMhRHOefDrx7aBo7hfbnWLPR0EXfTJsMaRBFZA2d4/mbn4xzt5HTVPBU25qWmY3u1irZz38LzhJIecAbSx6eOce2ox8lGNEyHxZF2IlqaN56VJKSoieGQF95cruVuOB75P19dKo7ZMkzAsoKgFoyCNw8SePLnTGz1jvBNDUtTJDTSzk1PxO9JEjTvD3eCxcgHoOAPLpraWlIrUpTBKQ2ySU5UbFYAqeSPMdP86auVHF3uRToaqLax4wxUTkxllySWHJ5HH1I/xoSCqYRAI7OvO1jjJGeOoJ02rKWOWKSEx7AWBJU448c9TjgH9dKRVRRgKYYnI6syuSftrslgw8ZBGowo580UrRKGnklGZFGMfXzI+4zptbpQ9QkqsJY0Uh8nPeKeCPXnjPvoSw0TyfLhjFkeOd3if37euq6CzUlBQtU1Sg946xxKg6sWwAM9ASdKy50xL3/WQ6l2pYpo7JT9+kT11bPaBAkXwskqfMFbKQ8DcUBOeo6jkjWPaOx0d/qoZLh/McOI4sTkbs53BR44wTx5a0nRqqFLVStNHX1CNOvdHayorAszHI2jHy/L8xzgaEt97jNfYIquDuVpo+9lnrH/n97tkBDAeJQEgdeQT65JALFl39JaQOVHUagQttxE0kVNOtVTMO7jWasaAxpjhDtXkYJxg9DplT9noYrXcGlaNqiphdCtPAdsTbmkBRTnODtAHXj10LF2lpq6slno7bUvkkxqZY0QADks5O0dckAk886zjqrveZh/DI6Xu2k7tZYV3Qo5IAHfy/KSTgYRW0whaoyKyQWew1V7tVRca15WrucRyU/cmYLGMBRk+DMCeORjGnMnZ6z99JUSU06SSkZkpqh024GMAKcD9ddC0k11HQXO/VFTUNcUt08NIzKsTMhckk/KeOOEHOfLU//qTaVsonig7O/CxSSvHBXVVa0k0ypyzrGDhQfMjxHnoBfXdwipIq6jq62eWldZLNeasxKmZIJpQufaQISvsQefLQdPY2qZEqLlDBFCGSSWaWreeVgrBgoZgqopI5xycdNUlltslrsECVs8dS8EY7oJEFRFxwvmcckk5JOfbSKvrTIxL/ADE5wRyR6DwUe39dDlavCXOFw3z2SdTCC1Q089LLDdrW8dHL3kTSUximcgcBpQpLevAzjrp1RU9KtkaiZaa6tUSSTVLMi4dnYscA8jrx99JBVjYUMMa+nnx79dcwyxl5ACqsWBG3ofr56QHBILC5pP8AC8ZFAkQ6ssdHPSw06V10twiP+xNK1RAcj8JQnOD74xkHXV1ipKiVquseS6XPEYNSY1hSFE5UIgOPqeRpnZ6mOsgEMr5J+SF2xuUjqufI+R0NeacU8tTGiA7/AC6dOoHlnHAH21occY2fZnn+bhzcY9J2PrJ+ScyyCItwHJZM9Sus0pKfYuXB4HRtv6a4qJDTuVBKt4HA4BI4+2RrCqeJZ3EkMkrZzuVcg51qMbMrIKGp6T2RtMeKdVY7FUlzjoPf6+nTw0D2ouxu4At6lKaiUuhz/uOpLAgeXyAD/wAvu1p5WgtD0a4DyA97IPzcc+398HUzd3ekjhMmUXGGReuXztB+gXXn+S7ZsvdlrCoVbM2uHZqj7RQw1k5hp2VGmE4379pGdg2sB16k5x0A50htEdJUTUVJX22OKGnplY24q8cc1VI4WN3Uks5+ePO49PfX6aoukls+Coq0RUwIEjYG5EJYMwOemQOgP4hpXURXex11PdLnNHNDBUU++SIlmVVwq8dOBGp99Bx2KDoc79JYZervCH3amo6mkpaWvq6aS8UIaOJJvlhnb4lk+ZR+FRHFu2jA+bPOeWduvNSlxstdchQy1ks0sVLSU8LLFSJAr7sKxwrs20ZABAB8+JaG70kF5+Jtb1ixpKESGSNXlq+d3zHqsjvnnH4WAGMY02NFNbO1dpoal1Y014f8I4KVMaMMemVcatRcG/0kea59v6ae4ySYqJJK4ccSzKGH2HeP9hqi/wBYJWr+0d0hzlLfZA6r5M8q5P8A6gam+ylBcam39nlsTrHdkaqkid22rhXTOT5f16aylvBtvaa7J2pqY6t6yikpqj4R+9ETFzhM/wDaPtwNLJJ2PzcKpcU1c1x7J09TyDNArEqc4bKEj3wG1OyFomjZsH5RkA8D9gDWX+mF4E1untE0u5oh8g6nYSeR7E4PkDp1XW1nz8OhbfjMfTB9Pvn76Xl8+5q/DM6BPlHxk53jD5VVJMdSwOCfXz12oVYjt+YtwD0GjjAsTkVEMqNnHKdNdU9LLOw+Hg7xieHwc5+ml9IE2K9Zrbt6yIsfDNKu0BereHt+/LVF2hCRmVgCwZVQ43Hn7Fc9dLrLJabbWd1U16SXLaxEMGJTCo6lj0U8458/c65rak1knfSwd27vhCTgEDjA/QeHj6avcAdT3PL/ABzkJkIRfSLZ4GeeORfmO9greOMf41lNQ06yMI2cJn5c4HH30zaPuIncrk4O0bfHz9M549DrpYKGoRJaqjMkzIu4jgDjp9On01qud6mNiOtxp2h7RUlkplkp1SWrMYKo3KKMcZ9ORx6nz15jUXmprJ5p6uqLyMCMnxOME46ZxrG4XF6+p3zjb0BA5AA6fbjQkYZ3WONQCeF4zn6azsWMYRrxmgbbxhlsuNTCzxJJ/LYkgHx6dPtp1Q3SAQQ2+qhSWnf5XWUZUjO4t9/D0HXWNN2RqKilMpl7mdjuCuOAPX10ouFHcbdIyVcbqgGN6g7T7Hp10hzg5B6QRYj+jJi2RQlBfqY1MctVBA1RLJCV78AL8KoGcKo8QpB5OcN18NCWmse8XywpSrLPLBLG88xB2mOJmwckDoJCOAAPlAz10us9ymopT3MvyA5G7837z/nVH2YNkobtFNQd8stVHsbeSdjE5I6cDgc6S4fApBF/ST3chEWW+6VNostTUUjbJqW2yxxsMgo09VtLD1Cqf00DfLBQ2q32usSMzwK4FWQxzIp+vHQgY89Prdb6evuP8CqpVh/i9lQU8p6CdZC6/qDpI/Z6/wBpudNZL6GipKzfHH/NV0IUZ3Lz4HaedFs0wNSBWxLfs32WtFrimvFqneoiq4lWHvMExBuuD454640d3UgkMkZ4HI46eX9/vrz7s32luPYa5SUFfEZ6Fm+aLy/74yePp/fXrNputg7TRFrXWxNMwP8ALJ2yLxjlTyMY9RpuN1UU4sH1lTLictamjBIHmBjZ44yxz83d84xxj660qzLFbaudoJXZIC/c0o2u+fy8YPl+uqn+HxrtLOiqCeCTxxx/XUr2h7YWSzVq09NVpWXCaVIlgjOVTLjl2HTGfc6U5wsKUbjAc+uo6kV/ppeKiskrKF7ZElGgLtJBHtEJySFYcZ6kZ68c8Z1Z3OjjmcRDA24MjYxgDn9fp+upHs52xqIu3lVa7lFTRU0tbLGhjgCGJgcDJHXIXHOTzr0laKgnmdYZAj7t5QHBLdfrzzn6+5jljG3S2ovJxy/eEQT0xipVLBSVGCg8G8cDw5Op+oaemmeFGkQIcbVYYH316DcLasZidyNqknjpxzk/px6n6LJbXBJIzvE7sxyWx11fwchXEqOjKZ5nbuzm+OOorJBBTkk5Jy2PDg9PHrz6adRi2UDb7fCXnA2RkqRgHPPPOT6DnW9HZXdovj2mHzbhTxjvJWPhx+FPc/bT9I5qJDDa7VDQu3DSMQ8h9WYZJ1g5uQW8T1f6Gh956asGCq2ZLLNeIDu7uqRDyN9P8g49uPrrtL+21o6qCGpicBHVTtwPHzB1TyUE0keaqoqXbP4vwAH6f86VVNFAjg1ErSMG+UCNHI48crx9TpQIItlH2kdtxN3WWS81ktVxZ0ttYlPKpzH8RGcHjozDI/vpCRUWyrBlR0dWypAO1j6Hx8dehvQxtUBk+DqFKdS4ilX6oPD19dZ1FuqO5kQNI1O4+aNiH/qBq5i5J8p3+8Q+PC+1NSNuEYvtJEluX4esoR3kCFthZeMhT4EEAj3OtbNPUG7952prKipr407impGbvJEJ6lvBQPU+edG//mp0qO/o6mGOWNuqybWU+za5qrTeKeGcmSpiEjb2K04xIT1YkHnx66sM2NtCIGF12N/eYx9xXM1Hco/iYUH+5kbo+eoPUfvPHRFd+ztPQ05rILmvdq2FWVDuz6EdfsNMksglKfB3DZPjBEqsoY+OG6DWhoppad6O7W95IVBKzxfiDf8AUD0/51ChLpDUHIuRNuLgK2mtejikqu0JNNMPkVZXcH3BIxopqa1U9uqbbSRqk7jHxTtly4wcei+2tCiuop6K1OxClY0UElf35nQeI1lUSwtA4wGVgRz7Hkca75ROi2/pI+YB4CFUFzmv3aChaps8UVxpXE1ZWJuV5VQdWXoCTjnqTjz1T0t1ltda0tRKryFsT7c4YOPy+o3HPsdT9NOrbjLVTygf7UUj4RT1XCrgHHhnI4183gkLO6t8oIA53HqePT99dT2c5DZEVkygChPVLd2kpp2+EDh1ADDcOi+H+NNIZKjux3UZkT8rBwARryq2VE6yPLSyIOScDrj1/fjqhp7nVPCjNjJHO3GNVMnEzIe4ZC5kPmlE09EIYUpJ2iiXwgp2I591xoaRwZpO6pK6diu3fJuCkfU/20mHai7RyLBsou7BwAImG0AeHzemsqu81tUxJl2KFOFQDz9s+Oi/T2Jpf5jDzcS7Cw3ZJsfvlnKZI7t5RjPhwXx+mlzR1STboIlVvNjE3Hl44GgFnq2kkPxUoIOc7v019ZKlcH4qXg9A3GiHw/JVa94X6oF/t9oW7XF3CtSw4boSkR9/fWE9HUxKXluccKp0Akwo9McDWD1F3FQI6WtjVQMtvhUnA4440wkmuMafPUxMxHU06H+3qNB2POpoAQj8SVl8PafKN9qBqn4KcMOMDBb/AOT/AF1+jrhHOrU9G8O07R3TlOdJam+Td60feyt3Y8lX+g0Ot4BY/HU5lj/6e+J/Q8aYvCYnv17wDzBWlv8AP3ldVSJWyo9XQTSebIofI9TkZ1h/DbeDvcTwqTkBYyD9gDpLDfLW6mGns4E7IQGeTgH7aCqq0qGLRQqiDJCx5J+51bTiUu3gH4g6mlWvvKYGhUmCmulSrZyE7/qPsPtoqC10S7nr6yuq0Ygqrldqeo3A8/bUNHX1JyZ2DRjnYoxhf+dFxV9RHP3cLkRj8u4qT9R/nSm4hPlb2EZ27/ISiq+ylFK0ZpJqSQg7gkkPdP8AePr9dfm7PUUtOIam2RLJ+EMLgFb6BiMaX2q71yB6mAh4fFXkZGHHPTIPTyGmtrvhq4HqqeScN+ZZVRh/TQ9i5J8rX9yIR5mCrZfb/kCbsPW05LUVNXRkHdndG4/RhnSp+zV5DsDDWg5PApj/AM69LoobvLCtRFXoNyAqCijH126JitPaSSMOb1CCc8dznXIc4FH+ZP8AQO6HvP/Z"/>
          <p:cNvSpPr>
            <a:spLocks noChangeAspect="1" noChangeArrowheads="1"/>
          </p:cNvSpPr>
          <p:nvPr/>
        </p:nvSpPr>
        <p:spPr bwMode="auto">
          <a:xfrm>
            <a:off x="155575" y="-427038"/>
            <a:ext cx="1171575" cy="8953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400" name="AutoShape 8" descr="data:image/jpeg;base64,/9j/4AAQSkZJRgABAQAAAQABAAD/2wCEAAkGBwgHBgkIBwgKCgkLDRYPDQwMDRsUFRAWIB0iIiAdHx8kKDQsJCYxJx8fLT0tMTU3Ojo6Iys/RD84QzQ5OjcBCgoKDQwNGg8PGjclHyU3Nzc3Nzc3Nzc3Nzc3Nzc3Nzc3Nzc3Nzc3Nzc3Nzc3Nzc3Nzc3Nzc3Nzc3Nzc3Nzc3N//AABEIAF4AewMBIgACEQEDEQH/xAAbAAADAQEBAQEAAAAAAAAAAAAEBQYDAgcBAP/EADkQAAIBAwMBBgQEBQMFAQAAAAECAwQFEQASITEGE0FRYXEUIoGRMkKh8BUjscHhBzPRUmJykrIW/8QAGgEAAgMBAQAAAAAAAAAAAAAAAgMBBAUABv/EAC4RAAICAgEBBgUDBQAAAAAAAAECABEDIQQSFCIxMkGhBRNRgfAVcbEjQlJh0f/aAAwDAQACEQMRAD8AjWoZUpZZiQNrbGIOcAfv9PHQkYlZTk7g3KnPl4/050zipnnjmihWUhW3kMc9ceXXnjw6g6Lt1tlqKxKURqGzks3ODnkn7Aen3xsVcqM3TFEEM7RuOQZeBz48nP0Ck/TRtNSyI0feTgBgO7hBO4jGchB48cad003ZoxyTyVqH4eMyMI4WJkwOQhOFY48j4n11rVUtv7QVvc2mkLV8FLUSTrW05hVW24hyHwM5Htnr46RkzKnlNmcoZ9EVEFdaZ90LpHIgfJ2uuDjw4+o49tY1FurJpXqTGSWl8WJJ+p9/HVFZp7bUpSi4VVBbmjtpLUyKURCs7qzqQ2wbipYgD8w5wNJ5O0NRmoaYPJDFI/8AMgKAiMOyKBuBGMIPU5+8DkIRZk9OQGhPsdDPJRNCRyrh/lI4OCP1J658PbWdwtNbSMyzfiP4CG56jHHh7jTUXJ7Y1up5JpYZZZJHnikqkkCIULIWYADkDIAwFz7ayrO0tHNbIp3MNRN3+x0hfKqD8y5kbAHHBPmPTRDMnqYJ+YPAQWG3StG2DjZkZ6lh0J+wGtRbaiOlkSX8zjI5IIyDz4eGdaRX+GDv3eOlKMqqscd2pTtA9Mg59dx1qnaKGo+BNHKmDcYIpE70LtVmGWbbkY8M8jzzga7tCEEiQUy3Rndpt7RwxU88sccrKzJE5AL4Aywx6ePhxriWzyNWEtMhRHOefDrx7aBo7hfbnWLPR0EXfTJsMaRBFZA2d4/mbn4xzt5HTVPBU25qWmY3u1irZz38LzhJIecAbSx6eOce2ox8lGNEyHxZF2IlqaN56VJKSoieGQF95cruVuOB75P19dKo7ZMkzAsoKgFoyCNw8SePLnTGz1jvBNDUtTJDTSzk1PxO9JEjTvD3eCxcgHoOAPLpraWlIrUpTBKQ2ySU5UbFYAqeSPMdP86auVHF3uRToaqLax4wxUTkxllySWHJ5HH1I/xoSCqYRAI7OvO1jjJGeOoJ02rKWOWKSEx7AWBJU448c9TjgH9dKRVRRgKYYnI6syuSftrslgw8ZBGowo580UrRKGnklGZFGMfXzI+4zptbpQ9QkqsJY0Uh8nPeKeCPXnjPvoSw0TyfLhjFkeOd3if37euq6CzUlBQtU1Sg946xxKg6sWwAM9ASdKy50xL3/WQ6l2pYpo7JT9+kT11bPaBAkXwskqfMFbKQ8DcUBOeo6jkjWPaOx0d/qoZLh/McOI4sTkbs53BR44wTx5a0nRqqFLVStNHX1CNOvdHayorAszHI2jHy/L8xzgaEt97jNfYIquDuVpo+9lnrH/n97tkBDAeJQEgdeQT65JALFl39JaQOVHUagQttxE0kVNOtVTMO7jWasaAxpjhDtXkYJxg9DplT9noYrXcGlaNqiphdCtPAdsTbmkBRTnODtAHXj10LF2lpq6slno7bUvkkxqZY0QADks5O0dckAk886zjqrveZh/DI6Xu2k7tZYV3Qo5IAHfy/KSTgYRW0whaoyKyQWew1V7tVRca15WrucRyU/cmYLGMBRk+DMCeORjGnMnZ6z99JUSU06SSkZkpqh024GMAKcD9ddC0k11HQXO/VFTUNcUt08NIzKsTMhckk/KeOOEHOfLU//qTaVsonig7O/CxSSvHBXVVa0k0ypyzrGDhQfMjxHnoBfXdwipIq6jq62eWldZLNeasxKmZIJpQufaQISvsQefLQdPY2qZEqLlDBFCGSSWaWreeVgrBgoZgqopI5xycdNUlltslrsECVs8dS8EY7oJEFRFxwvmcckk5JOfbSKvrTIxL/ADE5wRyR6DwUe39dDlavCXOFw3z2SdTCC1Q089LLDdrW8dHL3kTSUximcgcBpQpLevAzjrp1RU9KtkaiZaa6tUSSTVLMi4dnYscA8jrx99JBVjYUMMa+nnx79dcwyxl5ACqsWBG3ofr56QHBILC5pP8AC8ZFAkQ6ssdHPSw06V10twiP+xNK1RAcj8JQnOD74xkHXV1ipKiVquseS6XPEYNSY1hSFE5UIgOPqeRpnZ6mOsgEMr5J+SF2xuUjqufI+R0NeacU8tTGiA7/AC6dOoHlnHAH21occY2fZnn+bhzcY9J2PrJ+ScyyCItwHJZM9Sus0pKfYuXB4HRtv6a4qJDTuVBKt4HA4BI4+2RrCqeJZ3EkMkrZzuVcg51qMbMrIKGp6T2RtMeKdVY7FUlzjoPf6+nTw0D2ouxu4At6lKaiUuhz/uOpLAgeXyAD/wAvu1p5WgtD0a4DyA97IPzcc+398HUzd3ekjhMmUXGGReuXztB+gXXn+S7ZsvdlrCoVbM2uHZqj7RQw1k5hp2VGmE4379pGdg2sB16k5x0A50htEdJUTUVJX22OKGnplY24q8cc1VI4WN3Uks5+ePO49PfX6aoukls+Coq0RUwIEjYG5EJYMwOemQOgP4hpXURXex11PdLnNHNDBUU++SIlmVVwq8dOBGp99Bx2KDoc79JYZervCH3amo6mkpaWvq6aS8UIaOJJvlhnb4lk+ZR+FRHFu2jA+bPOeWduvNSlxstdchQy1ks0sVLSU8LLFSJAr7sKxwrs20ZABAB8+JaG70kF5+Jtb1ixpKESGSNXlq+d3zHqsjvnnH4WAGMY02NFNbO1dpoal1Y014f8I4KVMaMMemVcatRcG/0kea59v6ae4ySYqJJK4ccSzKGH2HeP9hqi/wBYJWr+0d0hzlLfZA6r5M8q5P8A6gam+ylBcam39nlsTrHdkaqkid22rhXTOT5f16aylvBtvaa7J2pqY6t6yikpqj4R+9ETFzhM/wDaPtwNLJJ2PzcKpcU1c1x7J09TyDNArEqc4bKEj3wG1OyFomjZsH5RkA8D9gDWX+mF4E1untE0u5oh8g6nYSeR7E4PkDp1XW1nz8OhbfjMfTB9Pvn76Xl8+5q/DM6BPlHxk53jD5VVJMdSwOCfXz12oVYjt+YtwD0GjjAsTkVEMqNnHKdNdU9LLOw+Hg7xieHwc5+ml9IE2K9Zrbt6yIsfDNKu0BereHt+/LVF2hCRmVgCwZVQ43Hn7Fc9dLrLJabbWd1U16SXLaxEMGJTCo6lj0U8458/c65rak1knfSwd27vhCTgEDjA/QeHj6avcAdT3PL/ABzkJkIRfSLZ4GeeORfmO9greOMf41lNQ06yMI2cJn5c4HH30zaPuIncrk4O0bfHz9M549DrpYKGoRJaqjMkzIu4jgDjp9On01qud6mNiOtxp2h7RUlkplkp1SWrMYKo3KKMcZ9ORx6nz15jUXmprJ5p6uqLyMCMnxOME46ZxrG4XF6+p3zjb0BA5AA6fbjQkYZ3WONQCeF4zn6azsWMYRrxmgbbxhlsuNTCzxJJ/LYkgHx6dPtp1Q3SAQQ2+qhSWnf5XWUZUjO4t9/D0HXWNN2RqKilMpl7mdjuCuOAPX10ouFHcbdIyVcbqgGN6g7T7Hp10hzg5B6QRYj+jJi2RQlBfqY1MctVBA1RLJCV78AL8KoGcKo8QpB5OcN18NCWmse8XywpSrLPLBLG88xB2mOJmwckDoJCOAAPlAz10us9ymopT3MvyA5G7837z/nVH2YNkobtFNQd8stVHsbeSdjE5I6cDgc6S4fApBF/ST3chEWW+6VNostTUUjbJqW2yxxsMgo09VtLD1Cqf00DfLBQ2q32usSMzwK4FWQxzIp+vHQgY89Prdb6evuP8CqpVh/i9lQU8p6CdZC6/qDpI/Z6/wBpudNZL6GipKzfHH/NV0IUZ3Lz4HaedFs0wNSBWxLfs32WtFrimvFqneoiq4lWHvMExBuuD454640d3UgkMkZ4HI46eX9/vrz7s32luPYa5SUFfEZ6Fm+aLy/74yePp/fXrNputg7TRFrXWxNMwP8ALJ2yLxjlTyMY9RpuN1UU4sH1lTLictamjBIHmBjZ44yxz83d84xxj660qzLFbaudoJXZIC/c0o2u+fy8YPl+uqn+HxrtLOiqCeCTxxx/XUr2h7YWSzVq09NVpWXCaVIlgjOVTLjl2HTGfc6U5wsKUbjAc+uo6kV/ppeKiskrKF7ZElGgLtJBHtEJySFYcZ6kZ68c8Z1Z3OjjmcRDA24MjYxgDn9fp+upHs52xqIu3lVa7lFTRU0tbLGhjgCGJgcDJHXIXHOTzr0laKgnmdYZAj7t5QHBLdfrzzn6+5jljG3S2ovJxy/eEQT0xipVLBSVGCg8G8cDw5Op+oaemmeFGkQIcbVYYH316DcLasZidyNqknjpxzk/px6n6LJbXBJIzvE7sxyWx11fwchXEqOjKZ5nbuzm+OOorJBBTkk5Jy2PDg9PHrz6adRi2UDb7fCXnA2RkqRgHPPPOT6DnW9HZXdovj2mHzbhTxjvJWPhx+FPc/bT9I5qJDDa7VDQu3DSMQ8h9WYZJ1g5uQW8T1f6Gh956asGCq2ZLLNeIDu7uqRDyN9P8g49uPrrtL+21o6qCGpicBHVTtwPHzB1TyUE0keaqoqXbP4vwAH6f86VVNFAjg1ErSMG+UCNHI48crx9TpQIItlH2kdtxN3WWS81ktVxZ0ttYlPKpzH8RGcHjozDI/vpCRUWyrBlR0dWypAO1j6Hx8dehvQxtUBk+DqFKdS4ilX6oPD19dZ1FuqO5kQNI1O4+aNiH/qBq5i5J8p3+8Q+PC+1NSNuEYvtJEluX4esoR3kCFthZeMhT4EEAj3OtbNPUG7952prKipr407impGbvJEJ6lvBQPU+edG//mp0qO/o6mGOWNuqybWU+za5qrTeKeGcmSpiEjb2K04xIT1YkHnx66sM2NtCIGF12N/eYx9xXM1Hco/iYUH+5kbo+eoPUfvPHRFd+ztPQ05rILmvdq2FWVDuz6EdfsNMksglKfB3DZPjBEqsoY+OG6DWhoppad6O7W95IVBKzxfiDf8AUD0/51ChLpDUHIuRNuLgK2mtejikqu0JNNMPkVZXcH3BIxopqa1U9uqbbSRqk7jHxTtly4wcei+2tCiuop6K1OxClY0UElf35nQeI1lUSwtA4wGVgRz7Hkca75ROi2/pI+YB4CFUFzmv3aChaps8UVxpXE1ZWJuV5VQdWXoCTjnqTjz1T0t1ltda0tRKryFsT7c4YOPy+o3HPsdT9NOrbjLVTygf7UUj4RT1XCrgHHhnI4183gkLO6t8oIA53HqePT99dT2c5DZEVkygChPVLd2kpp2+EDh1ADDcOi+H+NNIZKjux3UZkT8rBwARryq2VE6yPLSyIOScDrj1/fjqhp7nVPCjNjJHO3GNVMnEzIe4ZC5kPmlE09EIYUpJ2iiXwgp2I591xoaRwZpO6pK6diu3fJuCkfU/20mHai7RyLBsou7BwAImG0AeHzemsqu81tUxJl2KFOFQDz9s+Oi/T2Jpf5jDzcS7Cw3ZJsfvlnKZI7t5RjPhwXx+mlzR1STboIlVvNjE3Hl44GgFnq2kkPxUoIOc7v019ZKlcH4qXg9A3GiHw/JVa94X6oF/t9oW7XF3CtSw4boSkR9/fWE9HUxKXluccKp0Akwo9McDWD1F3FQI6WtjVQMtvhUnA4440wkmuMafPUxMxHU06H+3qNB2POpoAQj8SVl8PafKN9qBqn4KcMOMDBb/AOT/AF1+jrhHOrU9G8O07R3TlOdJam+Td60feyt3Y8lX+g0Ot4BY/HU5lj/6e+J/Q8aYvCYnv17wDzBWlv8AP3ldVSJWyo9XQTSebIofI9TkZ1h/DbeDvcTwqTkBYyD9gDpLDfLW6mGns4E7IQGeTgH7aCqq0qGLRQqiDJCx5J+51bTiUu3gH4g6mlWvvKYGhUmCmulSrZyE7/qPsPtoqC10S7nr6yuq0Ygqrldqeo3A8/bUNHX1JyZ2DRjnYoxhf+dFxV9RHP3cLkRj8u4qT9R/nSm4hPlb2EZ27/ISiq+ylFK0ZpJqSQg7gkkPdP8AePr9dfm7PUUtOIam2RLJ+EMLgFb6BiMaX2q71yB6mAh4fFXkZGHHPTIPTyGmtrvhq4HqqeScN+ZZVRh/TQ9i5J8rX9yIR5mCrZfb/kCbsPW05LUVNXRkHdndG4/RhnSp+zV5DsDDWg5PApj/AM69LoobvLCtRFXoNyAqCijH126JitPaSSMOb1CCc8dznXIc4FH+ZP8AQO6HvP/Z"/>
          <p:cNvSpPr>
            <a:spLocks noChangeAspect="1" noChangeArrowheads="1"/>
          </p:cNvSpPr>
          <p:nvPr/>
        </p:nvSpPr>
        <p:spPr bwMode="auto">
          <a:xfrm>
            <a:off x="155575" y="-427038"/>
            <a:ext cx="1171575" cy="8953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9402" name="AutoShape 10" descr="data:image/jpeg;base64,/9j/4AAQSkZJRgABAQAAAQABAAD/2wCEAAkGBwgHBgkIBwgKCgkLDRYPDQwMDRsUFRAWIB0iIiAdHx8kKDQsJCYxJx8fLT0tMTU3Ojo6Iys/RD84QzQ5OjcBCgoKDQwNGg8PGjclHyU3Nzc3Nzc3Nzc3Nzc3Nzc3Nzc3Nzc3Nzc3Nzc3Nzc3Nzc3Nzc3Nzc3Nzc3Nzc3Nzc3N//AABEIAF4AewMBIgACEQEDEQH/xAAbAAADAQEBAQEAAAAAAAAAAAAEBQYDAgcBAP/EADkQAAIBAwMBBgQEBQMFAQAAAAECAwQFEQASITEGE0FRYXEUIoGRMkKh8BUjscHhBzPRUmJykrIW/8QAGgEAAgMBAQAAAAAAAAAAAAAAAgMBBAUABv/EAC4RAAICAgEBBgUDBQAAAAAAAAECABEDIQQSFCIxMkGhBRNRgfAVcbEjQlJh0f/aAAwDAQACEQMRAD8AjWoZUpZZiQNrbGIOcAfv9PHQkYlZTk7g3KnPl4/050zipnnjmihWUhW3kMc9ceXXnjw6g6Lt1tlqKxKURqGzks3ODnkn7Aen3xsVcqM3TFEEM7RuOQZeBz48nP0Ck/TRtNSyI0feTgBgO7hBO4jGchB48cad003ZoxyTyVqH4eMyMI4WJkwOQhOFY48j4n11rVUtv7QVvc2mkLV8FLUSTrW05hVW24hyHwM5Htnr46RkzKnlNmcoZ9EVEFdaZ90LpHIgfJ2uuDjw4+o49tY1FurJpXqTGSWl8WJJ+p9/HVFZp7bUpSi4VVBbmjtpLUyKURCs7qzqQ2wbipYgD8w5wNJ5O0NRmoaYPJDFI/8AMgKAiMOyKBuBGMIPU5+8DkIRZk9OQGhPsdDPJRNCRyrh/lI4OCP1J658PbWdwtNbSMyzfiP4CG56jHHh7jTUXJ7Y1up5JpYZZZJHnikqkkCIULIWYADkDIAwFz7ayrO0tHNbIp3MNRN3+x0hfKqD8y5kbAHHBPmPTRDMnqYJ+YPAQWG3StG2DjZkZ6lh0J+wGtRbaiOlkSX8zjI5IIyDz4eGdaRX+GDv3eOlKMqqscd2pTtA9Mg59dx1qnaKGo+BNHKmDcYIpE70LtVmGWbbkY8M8jzzga7tCEEiQUy3Rndpt7RwxU88sccrKzJE5AL4Aywx6ePhxriWzyNWEtMhRHOefDrx7aBo7hfbnWLPR0EXfTJsMaRBFZA2d4/mbn4xzt5HTVPBU25qWmY3u1irZz38LzhJIecAbSx6eOce2ox8lGNEyHxZF2IlqaN56VJKSoieGQF95cruVuOB75P19dKo7ZMkzAsoKgFoyCNw8SePLnTGz1jvBNDUtTJDTSzk1PxO9JEjTvD3eCxcgHoOAPLpraWlIrUpTBKQ2ySU5UbFYAqeSPMdP86auVHF3uRToaqLax4wxUTkxllySWHJ5HH1I/xoSCqYRAI7OvO1jjJGeOoJ02rKWOWKSEx7AWBJU448c9TjgH9dKRVRRgKYYnI6syuSftrslgw8ZBGowo580UrRKGnklGZFGMfXzI+4zptbpQ9QkqsJY0Uh8nPeKeCPXnjPvoSw0TyfLhjFkeOd3if37euq6CzUlBQtU1Sg946xxKg6sWwAM9ASdKy50xL3/WQ6l2pYpo7JT9+kT11bPaBAkXwskqfMFbKQ8DcUBOeo6jkjWPaOx0d/qoZLh/McOI4sTkbs53BR44wTx5a0nRqqFLVStNHX1CNOvdHayorAszHI2jHy/L8xzgaEt97jNfYIquDuVpo+9lnrH/n97tkBDAeJQEgdeQT65JALFl39JaQOVHUagQttxE0kVNOtVTMO7jWasaAxpjhDtXkYJxg9DplT9noYrXcGlaNqiphdCtPAdsTbmkBRTnODtAHXj10LF2lpq6slno7bUvkkxqZY0QADks5O0dckAk886zjqrveZh/DI6Xu2k7tZYV3Qo5IAHfy/KSTgYRW0whaoyKyQWew1V7tVRca15WrucRyU/cmYLGMBRk+DMCeORjGnMnZ6z99JUSU06SSkZkpqh024GMAKcD9ddC0k11HQXO/VFTUNcUt08NIzKsTMhckk/KeOOEHOfLU//qTaVsonig7O/CxSSvHBXVVa0k0ypyzrGDhQfMjxHnoBfXdwipIq6jq62eWldZLNeasxKmZIJpQufaQISvsQefLQdPY2qZEqLlDBFCGSSWaWreeVgrBgoZgqopI5xycdNUlltslrsECVs8dS8EY7oJEFRFxwvmcckk5JOfbSKvrTIxL/ADE5wRyR6DwUe39dDlavCXOFw3z2SdTCC1Q089LLDdrW8dHL3kTSUximcgcBpQpLevAzjrp1RU9KtkaiZaa6tUSSTVLMi4dnYscA8jrx99JBVjYUMMa+nnx79dcwyxl5ACqsWBG3ofr56QHBILC5pP8AC8ZFAkQ6ssdHPSw06V10twiP+xNK1RAcj8JQnOD74xkHXV1ipKiVquseS6XPEYNSY1hSFE5UIgOPqeRpnZ6mOsgEMr5J+SF2xuUjqufI+R0NeacU8tTGiA7/AC6dOoHlnHAH21occY2fZnn+bhzcY9J2PrJ+ScyyCItwHJZM9Sus0pKfYuXB4HRtv6a4qJDTuVBKt4HA4BI4+2RrCqeJZ3EkMkrZzuVcg51qMbMrIKGp6T2RtMeKdVY7FUlzjoPf6+nTw0D2ouxu4At6lKaiUuhz/uOpLAgeXyAD/wAvu1p5WgtD0a4DyA97IPzcc+398HUzd3ekjhMmUXGGReuXztB+gXXn+S7ZsvdlrCoVbM2uHZqj7RQw1k5hp2VGmE4379pGdg2sB16k5x0A50htEdJUTUVJX22OKGnplY24q8cc1VI4WN3Uks5+ePO49PfX6aoukls+Coq0RUwIEjYG5EJYMwOemQOgP4hpXURXex11PdLnNHNDBUU++SIlmVVwq8dOBGp99Bx2KDoc79JYZervCH3amo6mkpaWvq6aS8UIaOJJvlhnb4lk+ZR+FRHFu2jA+bPOeWduvNSlxstdchQy1ks0sVLSU8LLFSJAr7sKxwrs20ZABAB8+JaG70kF5+Jtb1ixpKESGSNXlq+d3zHqsjvnnH4WAGMY02NFNbO1dpoal1Y014f8I4KVMaMMemVcatRcG/0kea59v6ae4ySYqJJK4ccSzKGH2HeP9hqi/wBYJWr+0d0hzlLfZA6r5M8q5P8A6gam+ylBcam39nlsTrHdkaqkid22rhXTOT5f16aylvBtvaa7J2pqY6t6yikpqj4R+9ETFzhM/wDaPtwNLJJ2PzcKpcU1c1x7J09TyDNArEqc4bKEj3wG1OyFomjZsH5RkA8D9gDWX+mF4E1untE0u5oh8g6nYSeR7E4PkDp1XW1nz8OhbfjMfTB9Pvn76Xl8+5q/DM6BPlHxk53jD5VVJMdSwOCfXz12oVYjt+YtwD0GjjAsTkVEMqNnHKdNdU9LLOw+Hg7xieHwc5+ml9IE2K9Zrbt6yIsfDNKu0BereHt+/LVF2hCRmVgCwZVQ43Hn7Fc9dLrLJabbWd1U16SXLaxEMGJTCo6lj0U8458/c65rak1knfSwd27vhCTgEDjA/QeHj6avcAdT3PL/ABzkJkIRfSLZ4GeeORfmO9greOMf41lNQ06yMI2cJn5c4HH30zaPuIncrk4O0bfHz9M549DrpYKGoRJaqjMkzIu4jgDjp9On01qud6mNiOtxp2h7RUlkplkp1SWrMYKo3KKMcZ9ORx6nz15jUXmprJ5p6uqLyMCMnxOME46ZxrG4XF6+p3zjb0BA5AA6fbjQkYZ3WONQCeF4zn6azsWMYRrxmgbbxhlsuNTCzxJJ/LYkgHx6dPtp1Q3SAQQ2+qhSWnf5XWUZUjO4t9/D0HXWNN2RqKilMpl7mdjuCuOAPX10ouFHcbdIyVcbqgGN6g7T7Hp10hzg5B6QRYj+jJi2RQlBfqY1MctVBA1RLJCV78AL8KoGcKo8QpB5OcN18NCWmse8XywpSrLPLBLG88xB2mOJmwckDoJCOAAPlAz10us9ymopT3MvyA5G7837z/nVH2YNkobtFNQd8stVHsbeSdjE5I6cDgc6S4fApBF/ST3chEWW+6VNostTUUjbJqW2yxxsMgo09VtLD1Cqf00DfLBQ2q32usSMzwK4FWQxzIp+vHQgY89Prdb6evuP8CqpVh/i9lQU8p6CdZC6/qDpI/Z6/wBpudNZL6GipKzfHH/NV0IUZ3Lz4HaedFs0wNSBWxLfs32WtFrimvFqneoiq4lWHvMExBuuD454640d3UgkMkZ4HI46eX9/vrz7s32luPYa5SUFfEZ6Fm+aLy/74yePp/fXrNputg7TRFrXWxNMwP8ALJ2yLxjlTyMY9RpuN1UU4sH1lTLictamjBIHmBjZ44yxz83d84xxj660qzLFbaudoJXZIC/c0o2u+fy8YPl+uqn+HxrtLOiqCeCTxxx/XUr2h7YWSzVq09NVpWXCaVIlgjOVTLjl2HTGfc6U5wsKUbjAc+uo6kV/ppeKiskrKF7ZElGgLtJBHtEJySFYcZ6kZ68c8Z1Z3OjjmcRDA24MjYxgDn9fp+upHs52xqIu3lVa7lFTRU0tbLGhjgCGJgcDJHXIXHOTzr0laKgnmdYZAj7t5QHBLdfrzzn6+5jljG3S2ovJxy/eEQT0xipVLBSVGCg8G8cDw5Op+oaemmeFGkQIcbVYYH316DcLasZidyNqknjpxzk/px6n6LJbXBJIzvE7sxyWx11fwchXEqOjKZ5nbuzm+OOorJBBTkk5Jy2PDg9PHrz6adRi2UDb7fCXnA2RkqRgHPPPOT6DnW9HZXdovj2mHzbhTxjvJWPhx+FPc/bT9I5qJDDa7VDQu3DSMQ8h9WYZJ1g5uQW8T1f6Gh956asGCq2ZLLNeIDu7uqRDyN9P8g49uPrrtL+21o6qCGpicBHVTtwPHzB1TyUE0keaqoqXbP4vwAH6f86VVNFAjg1ErSMG+UCNHI48crx9TpQIItlH2kdtxN3WWS81ktVxZ0ttYlPKpzH8RGcHjozDI/vpCRUWyrBlR0dWypAO1j6Hx8dehvQxtUBk+DqFKdS4ilX6oPD19dZ1FuqO5kQNI1O4+aNiH/qBq5i5J8p3+8Q+PC+1NSNuEYvtJEluX4esoR3kCFthZeMhT4EEAj3OtbNPUG7952prKipr407impGbvJEJ6lvBQPU+edG//mp0qO/o6mGOWNuqybWU+za5qrTeKeGcmSpiEjb2K04xIT1YkHnx66sM2NtCIGF12N/eYx9xXM1Hco/iYUH+5kbo+eoPUfvPHRFd+ztPQ05rILmvdq2FWVDuz6EdfsNMksglKfB3DZPjBEqsoY+OG6DWhoppad6O7W95IVBKzxfiDf8AUD0/51ChLpDUHIuRNuLgK2mtejikqu0JNNMPkVZXcH3BIxopqa1U9uqbbSRqk7jHxTtly4wcei+2tCiuop6K1OxClY0UElf35nQeI1lUSwtA4wGVgRz7Hkca75ROi2/pI+YB4CFUFzmv3aChaps8UVxpXE1ZWJuV5VQdWXoCTjnqTjz1T0t1ltda0tRKryFsT7c4YOPy+o3HPsdT9NOrbjLVTygf7UUj4RT1XCrgHHhnI4183gkLO6t8oIA53HqePT99dT2c5DZEVkygChPVLd2kpp2+EDh1ADDcOi+H+NNIZKjux3UZkT8rBwARryq2VE6yPLSyIOScDrj1/fjqhp7nVPCjNjJHO3GNVMnEzIe4ZC5kPmlE09EIYUpJ2iiXwgp2I591xoaRwZpO6pK6diu3fJuCkfU/20mHai7RyLBsou7BwAImG0AeHzemsqu81tUxJl2KFOFQDz9s+Oi/T2Jpf5jDzcS7Cw3ZJsfvlnKZI7t5RjPhwXx+mlzR1STboIlVvNjE3Hl44GgFnq2kkPxUoIOc7v019ZKlcH4qXg9A3GiHw/JVa94X6oF/t9oW7XF3CtSw4boSkR9/fWE9HUxKXluccKp0Akwo9McDWD1F3FQI6WtjVQMtvhUnA4440wkmuMafPUxMxHU06H+3qNB2POpoAQj8SVl8PafKN9qBqn4KcMOMDBb/AOT/AF1+jrhHOrU9G8O07R3TlOdJam+Td60feyt3Y8lX+g0Ot4BY/HU5lj/6e+J/Q8aYvCYnv17wDzBWlv8AP3ldVSJWyo9XQTSebIofI9TkZ1h/DbeDvcTwqTkBYyD9gDpLDfLW6mGns4E7IQGeTgH7aCqq0qGLRQqiDJCx5J+51bTiUu3gH4g6mlWvvKYGhUmCmulSrZyE7/qPsPtoqC10S7nr6yuq0Ygqrldqeo3A8/bUNHX1JyZ2DRjnYoxhf+dFxV9RHP3cLkRj8u4qT9R/nSm4hPlb2EZ27/ISiq+ylFK0ZpJqSQg7gkkPdP8AePr9dfm7PUUtOIam2RLJ+EMLgFb6BiMaX2q71yB6mAh4fFXkZGHHPTIPTyGmtrvhq4HqqeScN+ZZVRh/TQ9i5J8rX9yIR5mCrZfb/kCbsPW05LUVNXRkHdndG4/RhnSp+zV5DsDDWg5PApj/AM69LoobvLCtRFXoNyAqCijH126JitPaSSMOb1CCc8dznXIc4FH+ZP8AQO6HvP/Z"/>
          <p:cNvSpPr>
            <a:spLocks noChangeAspect="1" noChangeArrowheads="1"/>
          </p:cNvSpPr>
          <p:nvPr/>
        </p:nvSpPr>
        <p:spPr bwMode="auto">
          <a:xfrm>
            <a:off x="155575" y="-427038"/>
            <a:ext cx="1171575" cy="8953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9404" name="Picture 12" descr="http://lh3.ggpht.com/-XFf-kQw5zQU/TXzh-uYoqjI/AAAAAAAAEnA/LeEeq6NJlQU/w1000/CS11.png"/>
          <p:cNvPicPr>
            <a:picLocks noChangeAspect="1" noChangeArrowheads="1"/>
          </p:cNvPicPr>
          <p:nvPr/>
        </p:nvPicPr>
        <p:blipFill>
          <a:blip r:embed="rId2"/>
          <a:srcRect/>
          <a:stretch>
            <a:fillRect/>
          </a:stretch>
        </p:blipFill>
        <p:spPr bwMode="auto">
          <a:xfrm>
            <a:off x="891654" y="472786"/>
            <a:ext cx="7185546" cy="5470814"/>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AutoShape 2" descr="http://lh5.ggpht.com/-BXBGxnhffng/TXzh48XFNzI/AAAAAAAAEmk/VruXZveAZwU/w1000/CS05.png"/>
          <p:cNvSpPr>
            <a:spLocks noChangeAspect="1" noChangeArrowheads="1"/>
          </p:cNvSpPr>
          <p:nvPr/>
        </p:nvSpPr>
        <p:spPr bwMode="auto">
          <a:xfrm>
            <a:off x="155575" y="-1203325"/>
            <a:ext cx="3343275" cy="2514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0420" name="Picture 4" descr="http://lh5.ggpht.com/-BXBGxnhffng/TXzh48XFNzI/AAAAAAAAEmk/VruXZveAZwU/w1000/CS05.png"/>
          <p:cNvPicPr>
            <a:picLocks noChangeAspect="1" noChangeArrowheads="1"/>
          </p:cNvPicPr>
          <p:nvPr/>
        </p:nvPicPr>
        <p:blipFill>
          <a:blip r:embed="rId2"/>
          <a:srcRect/>
          <a:stretch>
            <a:fillRect/>
          </a:stretch>
        </p:blipFill>
        <p:spPr bwMode="auto">
          <a:xfrm>
            <a:off x="590550" y="369277"/>
            <a:ext cx="7715250" cy="5802923"/>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AutoShape 2" descr="data:image/jpeg;base64,/9j/4AAQSkZJRgABAQAAAQABAAD/2wCEAAkGBxQTEhUUExQWFhQXGBwaFxgYFxwcGxwcIRgXHB0bHxocHiggGxolHR0aIjEhJSkrLi4uHB8zODMsNygtLisBCgoKDg0OGxAQGzQkICQ0NDQvNDQsLCwsLDQsLywsLDQsLywsLCwsLCwsLCwsLCwsLCwsLCwsLCwsLCwsLCwsLP/AABEIAJ8BPgMBEQACEQEDEQH/xAAcAAACAwEBAQEAAAAAAAAAAAAEBQIDBgcBAAj/xABGEAABAgMFBAgDBgMGBgMBAAABAhEAAwQFEiExQQZRYXEHEyKBkaGxwTLR8BQjQlJi4Rdy8RUzU4KSwhY0Q2NzolSDsiT/xAAaAQADAQEBAQAAAAAAAAAAAAACAwQBAAUG/8QANBEAAgIBAwIDBgUEAwEBAAAAAQIAAxESITEEQRMiURQyYXGBoUJSkbHwIzPB0QUV8eFD/9oADAMBAAIRAxEAPwC+RayUkYrWf1FgI8IJzPobEjc7TlIZTBt2UbA9nPJi8bQu7YEHN843BEAV47SK9oCodoEjlHFDFtj0zElZPBOB4xXS22887qayeIM7xTnMjxgy6RKKiwHfpAG7QMmGtGs7fz/yFLolgOfKBXqMnEa3TMN4RJsq9kvR/wCsJfqmXtGL0obkzw2SWOLke/1nBDqc8wT0uDtBplmKDZnN+6GL1CnvAbpzKDKAOMODCJKkCfKTuEGWxxFAZO0iqWTpCy4hqjekruHLF41309py1kyyRTqc4HjwghYPWc1RPaFS6RSg4Ec1qg4M5aXIyBL6egUrBtPr0jnvUDM5enbVJ/2YvFstIW3VIBkwh0rZ2lSqMpQVHC67wo9XvGp0WRJ2NYc2tWBLJlykfHM3nRI3xJ1PWaedye0uq6euhQ0T2zMnS5oluoKRgQd4cBub+cbUVK5l3hg8cTQ1Nk1EmQmcoKCCkgpOKklQzV3+ETLerNp+8WAjZUHeKrOWiYwPZUACfFvF/UReLmT4yS3ogTLLUp0SlB1gPk/qeEFX1bMNxJz0GD5ZBVESpgdHeG+1DTmTHomDaYMuSoPB+OCNjF+AR24lK31hgcEQCpzJBgLyiyd8A14XbG8OrpjZsIVUUik55fOAr6oNNt6Q17SCKZRgm6lBOXpGaRTTqdmjfaVxkzD0zE6RPp0kpLF3jE6gMMiY3TFTjO8pKTrB+IMZmNWfrCUUaiIV7SmYR6VsZzPaq8iVdSGUczw+UIssDtntL+kpCDBG8b9HFhJmTpvXALCUDxV/SPO621gAFnotZpTIj7aDYYMZlL2VjG7vhFPVsCFfcQBcrjDDB9ZzlMx5qkkXXzG5Qz8Y9pGIAPMjtqBJE0NkySUAjEERWbx3nnDpz+H9oKovjg5jwp91jEqnyiGJcvz9IYpzxEvj+cQi6EIvGWeZw8o1clsSO3AXMLppKlJdsAWxjGIBiAsEqKBJKiCAAcT7ftDa7tOMyV6TYcCVhclCCt3bBt5OWcb4lhOBNHShSMydRastJSEg4gYt5tClVm96Vt0+gekMp7fl3gm72TiXzxdzxwgGrbnM4V+XccylW0F2YUykgA6kPGmvIyZq1aeRLK+1FJQS4vOGAzI4jdnGIu+8xk1HCwqzrbTMvMCGwJOSQ2PeYxkIAmmsA4lUufKnJvLZKvkW88YatjpsJK9CsTLKdVPeKrz/AFn3RjWudpq9NWpz3i2qthN4JCAQQ4xbfgYLfkmEKNXHEKo6yUhiprxIYAMMd28DOMcs87wAu4jinmybpUCHVkMOAGeuI8oQS4jAgzEtXbyUpR1bPkQcGzccC4IigBjnMxU7Rkq35aEqcdoDxBDjxy5wIycTCAd4t/t2YtLykhnLg5sGYcz840oG2YwvDCcxVbVqhcsXSQFgpUNynGfdB1Jg/KAE0n4TpvR1aMtdIlCWC5QurA//AF3/ADjzLlK2knvvA6usq/wgFp2xR/b5ZKQVDBS9Ar8J9n4x2mw1k9pQlVopIz9JrLXqpcuStc1jLCcX14QoZYgLIKlYvgcz8/V1W89a5YZJKgE8C+Hh6R7Va6UAM9NlDGFSK8TZhVMxAl+YABPPOBKFRgesUWIXIhdpWyEBKUZhi+9N3A+flApWTvAVQZRKtMqAWQ6QQCNwYEnnBFMHGZr1rjEbidKmpBcABPsDCw7IYl6lzFNp1SFS0IyJVeJ3J07/ANoYmdRaGihBmWTLfHau4sAEDcwZzHCojExx5ovq7TV1d1ySWxGDNu+cMVctONWBmMaGvWrtLwHl4QtkxsIBB7zyZbQM05KQ2ZzffGrXgfGdozt3jGkqpV0qGJ0HGAbUdoHgqp1QGoteYC10eOfrjGrWO8dXULMgdpCZNXMz7I0Gp7vcxuRDFYQbbmG2HtBMoVrugLvNec7sh5wm+gW4OcRlaramGE6TsntWirN1iiYA5Sd28HX94hag1tvJ+o6bwxkcTmvSDTiXXzQjB7qsOIx+uMev0baqxmKf3Q00VhSrklCVJxuwdiqTzFo7A7CG0WzgCby8OGau87+UeZuTkz126k8LElpVMi+USgUqDsTkW3nTWK662xqbiTPcWyud4iSqbOKReJAOBOXecnEVaa03IkmuxsY/WGzaZcpL9be4aQklX/DiUIj5wTmLHOai94uxyfU8QPOBzvkSizyrpWRWoEhI04OX3tvMZjvCQaMZ3Mb0OylVNHZlkDerB/LGEt1CLtmEXUH+o0eUXRxNOMyakbmBMIbqxwqxbdagO28YI6OQCD15cbhCz1L490QD14PaRqejdK85yhyAjh1di8ATD1qkYC4lkro8ATd64tyjl6mwnOBM9tUD3ZFPRqhiOtV4ftB+0284E4dYgGAsh/DUY/fqx4QPtdnoJh6tD2kT0ZpcHrlOOA+Ua3WWegnL1aAYAllT0ahZdU9T4aDTSDHVOu2BB9qT0/aQHRkP/kK1GIGTNHe1P6CZ7SnoZCb0YAl+uL64Zxo6twMYjPbK/wAs8V0Z/wDedsnGXlAnrH/LNHV1D8Jkj0cKZTTmcMWEYOrcH3YT9bWw3EpT0Ykl1Tn34Z4QXtjkcQPaqhwDL6To9mSiTLqSgkMW3boFupLbMuZvtdfpKZ3Rss/9YPvIxjva2X8MYevrIG0vqtiaqZKEpVU6E5BoFeoVG1BIv2mrOcfaKT0WzdJyeOBhp6/b3Z3tFfxng6L52k1Phvjv+xH5Zp6iojEiOi+f/io3DCMP/Ij8hnC+ocH7S2T0aTwkp61DHPOMb/kMnOmcOor2yZA9Gs8YJmpAx38o4f8AIDkqZjW0ls5lCui6ob+9Q/fB/wDYqB7hmC2r1+0+ldFk44laXjh/yORspm+LTncyR6LZ/wDiI843/sR+UzmuqPc4n0zoyqCw6xDczGDrx+WcbaTtmSHRjOusFogf+xGeDCFvTgYk09HtSkMlaPOB9vUndeJ3iUSj+HFSS95OHGGDrwRxCNtGeZOVsJWpJYpybEnywjPakPYzDbVj3p9T9HdUT2igDiSfaG+0qexnDqKkGAZr7D2elWchU6at1hLEnQbgInsZrDiT23m7yLxOZ1teqprFTWGKsNwAwHlHqV1iusLEuQxwOOI1rp6lNcvMBm2cKB9ZTXUMbGSRagSXlrmFQ1JJ/wDXWN8MnY4/nxmeIvbeAKnIdSpjlSi5fD9+6GhSBgRGpdyf9SU1Y6sqUplfhRkw5DfGEBWwBDA1qTmBCYUpIUCCrFteHKAbD7iP6cCthq2krEs2bVTUoQCSPBI1JhdjBRKQUVfEM6zYWyUimF4gLmaqPtuiK+wkbmedb1TWHC7Qm0NpKaRguakHcMT5ROiO/urAFLHc7RBUdJNMPgSpXc0Ujorj6CZpQct9p5/EiUwPVTGOEb7HZnGRCFSEZz9pZN6RJSQCqVMF4OMMW3xnslhyMia1KqM5+0r/AIlU/wCSZwwjB0Nw4Ig+GmM5+0knpJkHKXMPdBHpLe5E4VqeD9oTT7eSltdlzMcsNNTAN01i8kQx04O+ftK5nSJTA4he7KNHR2t6RZrVeT9pIdIVM7XZj/ymO9ktxnb9Z3hrnGfsZBHSLTHRfhBexXDeZpTOM/YyX8RKbDBfhHexW/CdoT832niukWlBAZbn9Md7Dd8P1nBU/N9pcdupN4JEqaVEOBcOW/gOMAemcDOR+sJaQe/2l1RtnKQwWiYCeH00CtDtxiGemI7yKNtZJyRM/wBJjT09nw/WD4I9ftJL20kgOpMwD+WNWhye36wTUB3+0pXt9S/r/wBJjT0dh4H3maFHJlSekOlOV/DPsmB9hv8AQfrNCL+b7T7+IdJvUf8AKYwdD1EzCfmlX8RqXLteEZ7B1ELTX+b7SSOkWkOZUP8AKflHf9f1HOJ2lPzfvLP4hUb/ABK/0n5Rp6G88D7zNKfmlh2/pPzn/SY49H1HcTAifmEn/wAdUn5z4GOHR3ge7O0KfxCS/wCOaP8AxG7jGey9QfwztC/mE+G29J/ieRgG6XqOdMLw1/MJ4dt6MZzIz2S/8szSv5hPE7c0ZP8Aexp6O/8ALN8MfmEuTtrR/wCMmDHT3D8MHw/iP1ni9t6Mf9URoou/LN8Id2EU2j0kSk/3KCs78oor6W087TfDQbk5+UwdubR1FUo9YpkaJGQi6uhU43na+w4gMmkmJT1gBuj8Xh5Q7Kk4g8bzVm019TLVduuNADCfCGSMzTYYvk2WoC/fCDEzdWrbAS9ekx33kJtDJT2lTSo6tGi2xuBib4FYO+88mWhLThIl3l/mUHI5boEVMffM5mC7KPtACFPeXio4gavvPLSKPdGBxEqGdwDOrbB2UJFMJivjmC+o8NPKInJYkntFdZZqfQvAmF2z20mTlmXJUUSgWcZq74pq6ce8+5/aci4GF+p/1MfJlBcxJUosTi+JYfOKWcquwheDnmOqaei+AmUM81ZMPrExP5jyf5/O0cawojxNVLUcQm6AxUWY6lhCyp7Ts9pGTSJUTdRMmk4O2AD4Dc2UY1mjk4neGe8u/wCHqpZSU06UgbzAe1V+pnP4Y5YS+Rs7WJBBkSyC4wIwG6A9orJzkzNaDhhLzRzZRY06rlxsNDr3GO8VG7xi6TwREP2tIntOl3UBrvZyILvyORhuDp8pzD8PbP8APpCagSpizd7Cw94Bu0hQzHrHKzKMGKIHMKpbJkMFobFBx0x18PeNLv3PeLIXOQIvkyaV5gmBggAXjnrgN3dvgtdmAV5MIUqOd4RZclCpn3Ei+oZJZwBxUcByHnCHZ9PnbAh+FWozNZQ7PVCiVTVpluMUyxi268YlZ1Oyj9YtuqRdhvHEjZyQkuU31b14+sCdXr/iTt1TnjaF/ZpSR8KAOQhREAPYe5lK5UhWBCC/KMDFd4ebvjAqjZmlmfgAO9LQxbnHDTjc/wCIRBW7CFDqkKBcYpUM4oHWN+KNW2pveGJi6yzeqmXZyDLB1ZwDvfdzi5L9Y8pyYR6ZcZXcS9FiSit0nRwHzGrGO8ZgN5jVLKVWCgS1XlATL2AfABsH3EmGe0HVtFCgYgZsgZFXaV8PPNuefhBeM2cwfCGMQmRYJCCoEFQXgDkfrXujDfk4nLUOfSRmWMtTqcAhmD4Pi+O6OW4LgbzTUCZTOskBLlYcnHdiHHm/lBe0HOAJxpGAYMLPVeN0gJ3nueCF20WacnaFq2fWouFcvnygPHxzC8AY2ldPYrgkqcuwA+soI9Qc4nGoCep2fWVpSTnm2nKM8faaKYVMsEh2Lklkh8BxPGAF2YRpCwuh2bwZa3O4RptzviL0gbd5BdirKylA7O8wwPgZmkauY5TRoSlEha+yMVPkS+XLhAKzbtxMbBIAhyqqSBdDXRlGk/GdxtF1VWPlKSW5mPMFOnkz1wx7QObbBSCyJY4NDBQD3gmwxZUWlMVg6Uj9IEPSpFMUbHOwkU3MC7l8XhrDyYECgkXeadnrEE0igjPquy38sS1r5ZADi7f1nCPs10doYpwPOKyxY5EsLbqi7RlspZAqKmVLOCT8R/lBPmMO+AsYj5xzWisfECMttUXayYlAASEhLDkMICr3frGUIXrUmGbO2lRyUDrJK1TBmVB/AZRPclzk+bac/T2H3TiaaTt5TZBCg2l2EHp3HIElPQ2HvCkbbU+5f+mNFTiZ/wBdZPEbd0hLXlA8UmONVuOIHsT5xDJG1VKvKakc8PWAKv3EFujtXtCZ9JT1CcQhYOoZ/KA442MFbLaT6TBbW7IGQOukKN0afl/b5xVT1JJ0tLabhdkHmZORa6xLRLT+AnHzHhFxQZJPecEycR1srsiurV1kwlMp3J1VwHDjE93UivyoN/2nXWLWPjOqUdHKp5YShKUISPrHWITknfczzmd7WmdtjbmWglMlJmKGv4R3w9OnY7scSirpGb+f5mdqLerZ2SrgOiB7ke0EfATnf5y1OjVeSB9/3gpsqfMHaXMPNR9oD2utfdAjfDrHr+sz9tUa5C0AqUAeJwxzzi/prVuBkfVAIAazC6WdVS8ZdQrvL+sMbp6m5UTzh1b5wY/s/biplMJyBMTvGB58Yms6Cv8AAcTRfW/P2mnpbbo69NxTXvyqwUOUefbRbSc4+sorLJvWczG7UbKTaX7yQomWC44H6wiujqVfyvzKkcWjbn0mdpK4GYqYsPeBfHT8Q44Y90WFdtIgEERdOqS60vgSCk8Qc/D0gwowDM077wyVMmXXvFk67zuEAQMzgs+VOUpKg7Y3sOLg+oggAMTsZbB4k0BxNJODM3eGMD6TfQdpfZ4SgKUrE/hD6/194xjniaRjIErqbSUVBjhiktqHce0aFGOJqoSJKimKClXgUtkDgeA4DVow4IyJhTBl1GJ8xYRJdSsfPM8OcAxRBluI3SceknKmzgu4zrSWbdi3rHeXGRFlBneauqWiWlwXVq2JJ3DvhaMW5iGr3wO8HmTp6JXWKQJYUoBIV8THXhHeKjtpU5heGBkk7xJadReU5LcYcbDjYQqqFUgsZBaQov1oy0ES+I/5Zb5Ocy9FCuUT1c08n9jBeKrjzCCK2XgwGfUKJIWsPr2YaFTGRAOvgmVS5BcXVJJ3NnGjGZhyJZVoKSAu66sjuaDVQNoOobPOq7DWyJ0gSyfvJQCSNSMgfbnC18px+ki6uvDaxwYLtRsWmc6pTJUc05AwZXSciAlwONXbv/uI9j7FmSKyWFoIu3yS2HwsIXYc7xj50k5ifbMTBWziEEh8CxIyEHWoI5ltF7IgAGdosWv7sH8TYunWA0+bEu8XyasymVXg/EhuIEMagjgxKdap52li67DsqB4EGAFOeRGtfXjIMrpZxWcUtx/aOdQvBnVXl+RgfOXLQokpEtSw2YTHADGScQbeoCnTjMb7OWBW9YFS70pI1JYeGvhCbbaSpB8xkz21j3uPSb7aupEukWFsVKTdHEnhE9VLMwzIOmGbdQ4E55sPsz9qmKVMB6lCsdLx/Ly3xbfbpAVeT9pXddoHxnV50xEiW5ZKEjkMNIjWsk7czzRlzOeWtac2sWwdMofCkYON54cIf5ahnkz1KOnVBqb/AN+f+ofZmz6BiQ58vCPOu6h3O0c9+BgRpUJlSEutQDQhai523iA7vxFE7a2QAyEFXdFa9FYeY1endt8zI7VWkKlSDcKQA0en0NPhAjMm6ytk0iC2NU4FJ09Dkfb+sWDyt8DPPaoupZe0ZKUMBm+n7Qw4AyZEtTFsLBKqlTexBQrMNgxhIdXGOZWK7qm3/n1j7Zza4o+4q+3KUGCziRz3884hv6QbtXz6f6lKOWPowmY2qsrqJyggugstJH5TrDumtDoCeZTY+MZ4P2iill5viwccIobEzWuMzfdHNgpn35kxLoDpAOqmxPhEHV2lSEBm2X6UBXkxHtZYiqOarB0Ke6d4Pywh3T3C0Y7ibqDLqEzqJyjlg+fExSVAggEmHUskzVolZFSkp8TCWYKNQjtI3zOhGioLPS6mmzeOOPt3RE3i3fD+feKUu+w2H3mAtesM2cuZlfLtlwAi2pNChY8rjkzQ7HypyCqcGRJYXlEZgElk+cR9VoOEO5msQdjAZ1XNmTp8+Wns4qJ3PgO/5mHhVVApgkEYEu2ctFSZhUEhRusFKyB1bfg3dA31ahiKyozLK2smTpl1ZUbvafRtGHEkQVaIg8sw57iD1yEdYEpORN7wGvf5QR93OJlYJbfiWIvKF4BKU5AnXuiViqHB3M9BdOOILW18xHZVdmDQkMfEYRQKUO42k3jMpwYL9pkL+ILQddR4xpSxeMGF4isMGVIMoKNyYSY3+p3EE6DsDJoSFEgu+ZUdBhnB+YbwPKx0xnIpJ9NLFZLUUAKuoOqhvb8pgTajvoI3/b/7JwdIZTuJs9nOkiVMATUp6pf5s0Hi+Yhml1+I+8nejuJtKatlzA8taV8iDAeKucd4lkZeRLDLScwIDCHmdqYcSpdLLOaE+AhLivtDFjjvKzQSvyJ8BCCq55hC1/WfGglf4afARpUes7xX9ZE00lOaUDuEDhZoew8EwSqtillfFMQOAb2ghWG4XM3RYeYjtHbyUlJ6pKlFsC3Z4e8PTpSdjtNFa9zmZOttCdVTE3i65jBCR+F/p4qwlanHA5jE94egnUrKoUSJSUJDBIx4nUxAuD5z3k9jl2zMbtHaZqJnVoxlgt/McfKKABWu/Jl/TU48xhlHQiUkDNRzMeXdZqO8eW1MTK7atoU6biA6zu0/eC6fpw5yeJiVGw57THVSlTDemFyePtHoABdknoqAowJ4hObCMzNz6wWrkuWO6H0nOZ4//JtusBSi4oHTI8jh5ZxS26c7yLp3w2/B2P8AP2j2y5UwklCQRk50PyeI+odCMMZdSugeUR4qw+sCDMPaAZQ73d4g9p05CSjPrCRZNOU3LocgjjzhYuszqzBPy2mC2gpV081MtTqlpe4/5TmBwzwj16LFtrLDnvI71IA9O0muhu4jIpHe2UYrZ5kiNkzT9H20KZBMiaWSoulWgOAI4Qjqqs+deZY6eIoxz+8G2tq1V1WJMkXkpwSdNHUeEZSq01+I0fWvhpgzUbO7ISafFTLXvPtuEQXdW9hxnAiXuOPJFnSJY6UplzZYuqKrvZ36EcXino2zkGbTaXGGmS2hsKbImJ6xRVeAN47z+8W03rYpwI5GBIwdoJOph1b5KdiI0N5sCVOg0k94Va9uzJqUyx2JQAASMIGqhVyx3MktYg4Heb+0rIRT2YtCMykEnUktECOXtDGKRy9uPTMQbCWF13aUPu04HjwHDf3RR1FpB0rz+0KxxWM95LbyQZNUlScEqSNNQ7DxjelxpIPabWTZWDMfPe8Cc1K7R9R3CKs7TX3xHMlN4JAIIA+stYkKqDnvKUOpRAZ8sFF4kAHHA4eEUDIOIDaWGTFU+QnAgljnnD11EYMmY1jiXyJQvAIT2j490CRgEudoQcbBBHtPRdWnHHrVpB3s4zHjEwcuflGOorU+pmw6TUhFJLSB2QsYcADhCumTDZHpJOmbLEn4fvOdT6UqSCA2Lt7eMVo+merbTrXj6TT9FtMU1ascOrV6pjbHDafn/ieX1FRrQgwW2bUmisnBMyYwWWSlR8OULCr4Y2Hzj6gvLdu0FqbanlIWidMGbi8cCM45K0B0sBHvUHXUkql23VkYTpj84Nq6e4ESKHYbD9p9UW3UgMqoWSf1H1jkrQ8LAtr8P3jvAhUzZnxTlM+qj84ImtDsPtEEsRzCpdICcSDxBhZsYQciSVTKHZJdIYjj+0cLAd+8zcmarYOgSuoVNzCE5/qPyD+MIvbChDtn/E5sqp+M0e2lpmVJuI/vJnZT7mMqGpt+BN6avU0zNjU4Sm+chqd++E9S5Y6RzPSbGdI4jabUCVJVNJyyiOsGx8QSMtpmPM4rUpasSfMx6vu4US8LpGkQlFGS2pOQEKLYEX4kfUOyy1YrN0bhnCDcewkj9Yq8bxbbOzhSSUl7uDQVPVgHQwi7QL1B7zM1Upwd+sesjTyypVsRpYtumVLCW1Dnu3cwYjv6YuSR2noV2qMK0Nqrb6wISlQQSCVnccmhC9NoyWGZQrDtCZlJOmKlLRmE56E8uWMAjoqsphEgHnaFbV2T1shyPvEh/mIX0tuizHYxJ84KzJ2apUwCWkPMOAG4jWPTZQpJPE88UnVHVubCqTKStBKlt2x8huhFXWDXvsI5dJ2XmVWNMFBTmYpLzphZAOiRg/efaMuX2m3SD5RHBSF3gNJMrKqa6VTHJwIwA9ocyUUruBBDP8hNTalpS5tbTyFKF2WbxOhWBgIirrZKWf1/acFxnHPP+potobITUySg55pPH5Qmm0o4YSet9JweJy0URAKV5gseYw8Y9EvvtPerIKjO8WzJTqCjqcOQ+nihCQpEi6pRqDHk/sJ1zaz/AJJf8o9o8qn3xIqP7v6wXo6/5Y/+Q+0Nu/ufpO6v3hDNsLF+0yMPjRin3EcradxM6W0I2DwZxmrQpJunMGPRQhhtLbayON4zoZEu6D1twkcvPWEOXzgDM6rQBzFsil+FJJN5zngAHfyikWBVJEXZWzMBmMihM8oCAEhF0FuJb0eJQWqB1HJMaQthGntPVUxXUEJVcwIB5YN4t4RwcLT5hnecUJt222hFImYpcoKU/wB4gYn9QbvBveUapUZwOxg3agoM23SZ/dSQcus9jCasg7ekR0AyxzMzZWy9RUyjNcJQSbidSBrwg2urrbTjPrKbOrBOknEY7DPLqpl8N1ck3ud4P6RrkBA3qf8AEX1j+IABLth7KE6bOqljBRUlHe7nww8YX1T4UViTPYRuIhtOzeomzpR1JKOI/pBK5cBvTmel0zgrt3/hgtSlrqQM3JI3RqHkmPYk+UGNrB2PTPl9dOX1cpTsn8RAJDknJ46zqmTyqNxPKsI1nSMyja2mpkIRKpUh3dSsye+OodyxLmEKXK7iR2T2VmVMtUwqCEuwcYqPsIO+4K2AMxIKr70rtBCpV+TMDLGT6/QjEw2HE503yOJtOjmmu0t786yfDD2ibqmJs+UXadgIg2grDNq149mX2U/XjDK8LV856HTppXPpL6vsolo0PaU27KJlGolh2hJnmfbUraRLSH7RxgOjHnJjqMmwmJ6aU5A3CK2O0e52mv2Us8KeYoYgsmJrCSdInmdXaV8omiq59wAAOo5D60gAMcyKtNZ34iacCVKvDE6aZRNeTkS+vAUYmFtyluTSAMFDzH7NHs9JZrQfCS9Wu+qTsCyUTUKChiMHGgeM6q1632jqNJTzCFVezgloXMJKmbDhl4wK9SzMF4jVSrO4mhkVgSiTkApIbcMMBEfhklvhMOCSYxWkEbwcxCOGgjIiXYShSioqcA6SADwJVHo3uWVMxPUbDb1mvmVKAq6VAKZ2J0iBgc8RC1sRkCC1gkHFdwtvjMMfdjU8UcTNWptTLT91IZLlitvhiunpGxqbtGBd8scmZzaSy5SOpXKU/WAm8TmRx5xZ01rsSr9plh2yJpthtozN+5mntgdlX5hu5iJeq6fw21rxEvhxkcwbbqh6qYJw+BeCuCt8FT5hp9Jb0d+BgzGVUkYqfJmitHPEs6hNQ1ek6ltRjQL/AJE+0efUPMs8iv8Aun6wTo6/5ZX/AJD6CGdQcWfQTup3IjCht5BnzKdZZaVm6/4h8xAspAyODMenyhl9JzrpMs7qqh0j+87Q4b4t6U5G8pW7NQ9Yis2kK064afXdBWWaTNpq1jJjQUjqJ/TdHAFQTExuwMH1lhrEIp5HV3ABiSSe4YepgHs1ZJmqunaBVtKT1SwWIl3+ZCsYbVYAGU+uIl0JII7QmWg/apP5VTEKHeoH1eGVkeE3qBE9RksPSa/pHlGZ9mlj8cxvHD0ifpyN29BJ+n2UmaqWuXLCZQKQwASl9OURknkxGlmy2Jk9uqZaCFyQXnC4oAYnEHz9or6Yqxw3A3j62Zkx6Q7YOz58iUpE5N0E3k44hxiDGdRYrtlYu3GBvvDtoNnEVRSVEpKd0LrsZD5e86q/QMTGbQWJ9lVLCl3wokAnMYa/OHK5fO3E9KjqQ/MVU18gCYtV3JKX+nhztv5R9Y1awNzI2ldulILFn5iOpzqBxmdacoRmdM2XSiVSyEEgEoBAJYknE+sTWHLEmeNYpLHA2ETdItlhctM0fEkseRhnTnzYh0sSpWN9jktRSv5SfMwu7+4xgW+9+kwNI6pi9SZqvWHv7oE9ZjisxlapaakHSW/nCKB/TYH1ickMMT3aHGXJOmPtCukIyZVRsxgEhJctuihsYhsdputlD9yOZ9YmJ808nrB55dUKu1KSrIpITzjm4goM0nEprJt5TjIBhElx7R1S6V3mQt6VemJ4EnyEel0ZwpmdTjSITsfLYrx1PqI3rPeg1HyTQ1km9LWlswYkU4YRineY2qrXkJkKQRMAYE88PKPRrrzYWB2nWNoUwuxqyYlaUrU6DgH5YQPV9MunKiLpv17GM9hZ9+oqlbyn/dC7U0qg+cDqDkZ+MW9IkompQRmEe5hvSsApzGdOmtcDmZxd4fEol8AH8+Ah+ocKJUatI80e2FY8nBwZ0043R8I58OMS3X2njYfvFMgG5jW19klTRfWsJCEm6lIwSM4VV1Jr2A5iS6OQJjHMtKVpN1SMQRzwj0yA64bvFDyttOk2hdraAqA+JF4cFAYj1EeYp8OzHcGYo02Y9f8AM5dVg9Uhzkc4uBGoz2H/ALYzOp20b1nqI1lJPkI86nZx855SD+uR84H0dq+4WP1+whnU/wByb1Q3Ew+1s0prppBZlEuDljvG6LaR/TEaG0hfkJbaNsGrFOFsVyyUrO8HAGF6PCDY+kZWi5wJRQy+rWXwdLciksfaFOdY2/mZTWmkz026gpN1CsgOWLiD9kcHciKHUqRkAz5NuIJBKC6ffOMHROeDBbrEA3BkU24gXBcPZfwxDfW6OPSOM5ML2pT9ZbYs7rKumQAWE1wf05seREMaspWzfD+faT22hgJrdtqkJq6J8r4PmBEtQyr49IugZrP87Se02ycyondbLmXThqcG1DQNPU6F0kZm13qE0ntNNRSSmUgTSFLQkOptQMTwheVJziTMcsdPeLrf6ydIBpjiVDF2wB9HEEGAPm4jqAtbkWekp2j2mFGJV9N5SxiAdzO3fG1VlzgTK6Q4JztMx0hVRX9nmMQkoCgNQ5fxaKulUHUDDr8n0MztTJWtKZocJUopT3NjzeHIyJlDKWY2kFYRKswzJU1ai5lJBcb1KOHhAeJpYADYwrs4AJ3m/TY6Kqkpy5Cky03VDTARPkoTIlv8JyMbS7aSQU0ExKlXlJSO0cyxGPOMr94H4wamBtyNuZPYqbeo5fBx/wCxgnB1sIu73szDKlGVPnAj4ZhI5GDzlR8p66+ZNu8ItdeMpZGfZMKo5ZZM58oJlyz1tMUZrlFwOH9MYUf6dvwMpqOGz+sV008v5coeRgbyl0GJrtmLUCT1aiwV8J4/vCCCN553V06hqHM09TTpmBlBxpHZ2nnI5Q7RZPkBHZGUSXcy1HLDMys9IXNWdAMPePU6dcIBBvOTiHbKU7FZ3n3hPUnJ2m8JxJ21a4li6ntKJ8BAVUGw+kPIUajM8AqYrrF56R6NdS17SS+42bDiWLS4bXh684Jj6xKc5EZdGYZc/wDy496on6k5I+sotB8MGfba41Q4Sv8AcYQhwv1lvQ+5M0ZAUq6MZiiABxMPD6d+0ot043nR7Lo5VFIAUQD+JRzJiN3axsmeSdVrYWZ239tpapa5coG8oMDpD6+lbUCeIwVCs5J3mFm1LsNMo9JR6wGE6F0a1F6nmSzklWHJQ+bx5nWLizPrOtGwMxlrSwL6fyLUPOKUJ2M9nY1ZnRZqnsz/AOkegiBPf29Z5P8A+8B6OD9zM/n9hDOq/uA/Cb1XaZXaVI+01KjmFMN+ekU150gQLTjR8pnqGq6tajdcFJHLV4dZXrHMorfQc9ocu30Ke/KfXvaFDpH7GM9pX0gstP3ZJzYPzSpvQw0th8D+Zmac16j8PtI18kpLaKveAMMosyD9IrqKsEE/Ey6gp7ypbY9o94AB+ucDe+nUfhM6ZSVU/Ex9stKArpKBmm8Tj+kv5+kKck0EnviDeAGwOwl3SrNefLAOKUP/AO0D0qjzTKm0oPnG2zu3cpUtKag3ZgDEtgeL6HhElnSOrZQZE16dRyDGls2yibQzpklTgdl+LiBVSHAYQa6ylgz8Yj2R2uly5AlTnCkPdYO4zbnjDbqW1ZXcQ3qNh1TLbSWuaucpZDJSOzyiquvw13O5h5VMKJ1NVkyamRKvpcBCWbkIjXK+7tJTYUYiSqrCkTJQkMyUfC2nH3jtXmzneclzodXrFNu2dKpaCbLRmtg5xJUSBBhibATvG0s1tgiXZHawU8sSJ4N1OCVgPhmx8YZbWSdSx1/SEnImlt20UTaCdMQXSUsC3EQhM6wCO8nrQpaAYp6NLRBSqSTj8aR4A+0U37Pq+ky9cjMntrQlKxOSMCwV9fWsKUjJEq6KzK6TE1QROkqR+NPaTxheTW4aPsXG3rKLFr2AX+IYKHDe0HfWTx9INZDDBhVpUDETkYoVmBo4hdVuRoPMpSzbQeYBLqm8YaynEM1zR2XtMtICVdob9f3hJT0kVvSKd5ValtFZUlDgnXhGJ0+W1NB0ipBEyphSCx+jF+BzJBlmzHSar7NTvgVnIRD4fi2EDiUsAo3iApF8ELKizrPE44cIuq1aTqGB2iOoZdgDv3hMyYdIdnEkOTIVVWEoO8+sLPMbSmTiOejKlU02YR2VMlPFnfuxie9gWAHaP6ogALF+01YF1E5QOCWQDyz8zAgbAS7pV01jMlsFQAGZVzPgSDdJ8z7d8d1T7CsfWS3Ek4HeRqROtKd2DdkpwfT9zGBloXfmMGmlcZmiotjqdAxTeO8xO3UWHvJ26gngQtey9MRjLEaL2HeL9obiW2NYMumUsyslM45Rj2M4yTxBe3UMYxOa7RpabUD/ALnrF1OSFnrIf6U3lMXswf8Ag/2xD7tv1nnn+/mAdGanlzf5h6RR1I8/0ndWc4mZ2mLVVQr8qnh9RyoECwEhYsswC+bwHaSociRh3wdp8sb0hJOOYpmymWRwhqv5cxjJ58dsRtVWYpwckOVK/wBRLRMl64354Ee9JOADtyZ7achS7yv0JbvUHjKbAmB8Zl1RfPy/zILlTJEtJSe0Cbx4GDFi3WEt8JnhtVWAsbdG4v1l7O7LUSeJIHg0F1hKoPif2kLY0kDf/OYNtNWCfVTpmaE9kdzw3plxX84Fvlwo7D7xTRURnrTLki8olmGQGpPDjBOwUZaHXkH4ToG0tKmls+XTJ+JSkgneXdRjzl81mT8/9Qq21Fn7ATE1EplKCcVKc8k/vD1bIBPH7wdfaVS0dhbagIRx3mDJ3H6mYzZPymr2d20VT04lzpajc7KFDUaBs8N8Iesl/IeZrqrnJODArM2+UipmTJiSZcxhdGaWyIg26chMDkRzVqyhRLrb2m+1qDApkoL46qhYqKbnmU9LQEyYtkSDVqTLkjFSnJ/Kl8SYMf0t2jrnArzmanbmcmmo5dMjNTDiwYkne8BV57MntPNoBdy8xNi1qpSkzEHtS8W3h8Ryii3B8p7yg15GJ1ynnSq2mChihY7wfmDELZBweRIRqpsnNLWp10k66rDF0q0Z8jwihcWKR+s9VLFsX9vh84LOmi91iM/xp3cRvEbWfwNx2P8AuJtTS2e8b2XajJ/Mg4Ebv2ia+kg5HMKtw43l02ykzO1KUx/KYEdQV2YSpbSvvRbOs+cgjDB8YeLazCLhuDKjPUlRvZsIemkjyzzutG4nkuf2uWPfpDH/AHiUGkZkiorLqJI5wSrpGwk73E958gsYJhEA5GZM1LZ6RhzNzKLHpF1k66l7oPaVuHzhN9wrWX1L4a6jOiWtWy6GluoYEBkDjviCpWsbHrFoptfUeJz6ip1VSxJRrjMVu3mK7H8Eaz9J6FlihMTTbYVCZEiXSSsCpgW3fvE3TrqY2GTUDUS5jOorZVn0yAc2wGpOp8YQiPexI/8AIGPFcknYTKL2zqZhdICU8sYt9lrGxMwtWvAnidpqwZKBbRv3jh01PyheIndRG9nbaLSPvkYfmT7jOEt0uPcMV/TY+kyVt1ImzJ8xBdKlgjjhFlS6VUHmOsfGFE6Ds0b1mJH/AG1DweILtrT84tv7oz8Iu6L1sJ6eKT6xR1B8wMLqxsJntqlkVNSWftAAQ2kAqIq0Z0/KIVoUNWJbF/eHa5TSFK+SSl0pOKlAKc57v6wtrB2EpNXfMZ19UepVi6kOlXEEYHniPOE1INYHAMY7YUmWi0m7JDhNx+RDesAae/rn7TtYyR6S9akTHSvViDwOT9+HhHAFRlZux2Mz9NXzKQzEpZJmJbiA5+cegwS8At2nmEGpjtzCrCsOfWEJl9mUPiWcu78x4Rltq17HmZjHmedTsOwpFDKN1hg61qzPMx5lljO2T/PlFFi/lUTB21bH2yqvJ/uZeCOJ3xSECLk8mE50L4a/WLqoMVElgcCeG4czGoeIIY9ov6wqUlQBZPwJGXeYbgDI9e80LgS6fXTCllBKB4nuECqL23hKm+BKaGhCTfVhuB9YN7MjSJ6fTdP4fmaN7P2en1akiWm5JGalYDuGsJNy187mD1VwGx4nRrOs6ns+SSCwZ1LVmo/WkTtYWPqZ5hLXNgTlm0lsmrnqXoMEjcB84sqTQvzl1agLpWA0JIWwI7Wm98CO+Ccrpz6RgGGwI+2W2jNFOMtTmUT2hqMfiA9YTZX4q615iLag206PaFDJrZIxCkkOlQiJWZGzwZIjtUcTmltWBOpVYgql/hUPrKLUtRxg8z1EuWweo+4gQqclDA8Mj8o3T+EwXoIGpYVTWmUj8p8oBqFaLFxXYw+XbLjnxib2XBzHixSIotW0AV8Wi7pq9I3k3UWBiAJGlmMBvJhxGd5FY5IxCDMDsCY7MTgEYlUyrYYnHzjRuJoXVxL7JsqfWLASCmXqs5fuYTd1C1fOVpWK/M06NJkyLPp9wGZOajHlkvc3xg+a5vhOc19XOtCoZIKnwSnQDed0eigShN5ThVXHadAsmzZdBTqUprzOtW87hHn22Nc8mJNjaRxObV1rmbUpmK1WnuAI9o9JagtZC+ktGAAomm6SJSyqXMAdAS3AGI+icZKnmTrnwyomRlVN2WFH4lHyi8pk4ElC5bAk5VpF83LeHACMNYnMCuxh1PVOC+RzeFMpxtBYd4HaE1KZZCQxJ7+JhiDLZMJNRcTfbHTmswk6BfvHn9Qf6+PlKHX+qsW9FSnXUHgn1VFHV4BWd1G6/WIdqZ339Sof4jCHUjZYBGbFB9BFMmcbpDO5Dn5QxgNQlwAQYWELDBlB+fd84VyciOwTtI0k0zBNDfEjzAEMtr0aD6GJRg+qeSZDSip7y5jJA4hWcE5JfGNhBrAC6uSZOcsjrFDEPdB73w74WoHlBjMczyhpZRqv/wCtd1CQCd6uD6Qw2EV/0xE2VMzzer25opCLskOEhgEhh6RF4NjHj9Yj2dnOWaYPafbadUun4Jb/AAjXnFlXTKhydzCZfDGEH1i2x7SbsnLN4O2vvJGBHMKrbRSTg6twGRgErOPSNRO5EaWbZdXOH3cgpB1OHrjC20LycyoeGo8wj2zuj6aSFTZiU7wkOfEmFN1HZRO9rrQ5UTVWdsnTymJTfUNV4t3ZCEszHkyazrLHPpJW1tJT0qe0oPolMAlbMcLBSh33acn2m2sm1SsezL0THo09OE37ysYQYWJZM3HCHMJqHfaF0ZvTUA+IzBELsOEJEaBqYQq203ZpP6QfaF9OSUnPs+RCdmNq5lIrB1SjipBPmncY27pxZsOfWJdFcbzq1k25T1aOyQXzQrMcxHmurIfMP585I1T1nIim2Nh5UwlUpXVq3aQadQy87iPr6wg+aZWv2XqZX4L44fKHp1Fbc7S1b635wYnqKYpPalrSeDtD0cHgiaUqPaATB2gohXeDDw3aQ21HPkhKJiiezLUeQMYXUd4kdM5jSksKqnEMi4DqcP3hFnVVAcxi9Mq7sZqbJ2ElpN6corOo0iKzq3Iwu01rUX3BHFqW7T0aGcOBghP7QhKnsORAFbPu3Exc6nq7TmAkFEp8HybgNYt8SrplxyZT5UHoJurHsuRRStB+ZZzPf7RE1ptOTz6ekkdmsOFmA222r69XVoP3Q1/MY9Dpun0+ZuZVUgQY7zJpV8RPPzi3HEInfM6tsnasquprkxipIurB3jJQ55+MePZWarPh2k75U61mb2l2KmIDye2h8BqIqq6ofimoEc5GxmVVRTpbi4oHXAxX4iMOYx6C25l0mknKICUKP+U/0gS9ajOZnswj2ytiJ85QVNNxOZGZ+QhD9Yq7VjMwha98x5tlaEujpBSyviUGZ8hqTxMT9PU1tutoK7nWfpFvR3WJkU9RPXgMAOJA/eG9WNVqqIRTUoEx02v6xSio5qKu8l4u0aQJqrh9UPkV4RJN1r5LDh9HMwhqtVm8ebNKbcxfaFQosTmoP7fKH1IBsO0F3xv6y2nWpJCh4cCMRD7CrjBmV0su4kVJUDrHZVlmeEQwh1mzPvEhr2LgaO2B7jElwGkniOXOcRZayfvFEkkvidDvbgIOo+UAQGUAwdC8HMHjMIPgbypbnIYRuwgOTxK0STmNDG5xFikkZhdNOMtYWhTKGTiAYZGMTcEHAmmoNuq17oKFAasw9YS1NYGYIrDMQRmFq6RasZpl9wLesKXplJzmaaKx2ii0dtaua7zLo3Jwho6avnmEqqvAxM1Pq1KJKiSebxUq4G0FnMq7Si2g8oLIAg5YnEkHSXMYRqGJw8u8JTNKFp3uD7wvQGBjw+mOrVmXr69AEJ78zEtIC4HfeMY5J+EEopSL5C8AUODuLAvDbNWnK+sBQNW8HTNVLW6SQUnNJIOsHgMPnAye81lidIM6WGmATUjXJXyMSWdCp904i2VG7TW0W39Kv4iUcxh4xI3R2g5Ai26U9jGn9tUc0fHLPhCjU47Ygiu1eJ6qdRq1leUDob4wv64n060aRH40Dk0b4bHgTlW48wKbtTLyly1zDpdTh4xwoOcscQx0rckwNcyuqMgmQg6nFXhDAaU394/aHiuueUtg0sg9ZPWJi83WQfARjXWP5V2Hwgkux8oldsbeSJQuye0rhlBL0Nj7naYKN82Gc9tzaKfUfEotndGUenT09dfaGTjYCDCnFxDntLc8hBajk/CHp2GeTITgwU+HZEEgyRBbEos20ZkiZ1ktRSr6zGognrWxdJESG05nSLF6Rpahdni6reMR848y3oXHu7iaUVjttNHLtulmBwtB8Ih8J15WaKrAdjPFW1TI/GkcmjlqsI4m+FY0z1r9IMtLpk9o79Isp6F/xbTRUo53nP6upVPmX5hJVmX0j0lArGF4nbM2/aCqq1XOrvG47to8M0DOrG8xnyMSqWgvGmFjBjqyWulwOe7uia3kR1eOcQqdRIUA7DXeO6AWxhxGGtTzFtpT1SyFBmdiB9ecPrUNnMZ1DmrDLx3ltFWBSe1h7s3nGMpB2h1XB1yYwpKrqlFYDlm+bcYS66xpM2yvG8U1n3s9QSMG7I5DlD1ISsSI5ZjB5tOQANHujidY4MCZhB4M+W6AqWNSHPL2jhhsNNIwDBZLlWD45cf2hhxiLUk/KES6a8+BdoBrMbCGU1ShMoso3mCfODLDIGIrSccwmiIUShOoLuc8Pm0A+w1GMXcy82aodlnV+JWgG4CFeMvPb0nBDwJYuy0ypalntEBxujBezuFG0NqQq6uZTYctKndJcOo7sMhBdQzLxAp0kcStcjtJKtQVq5YsIIPsQPlOxwTCLPowuWuYvPMcgX84CxyrhVmqNSFjJWvPvJSEDAC8rmd8bQuCS30+k2xiePrJyqMzpSdJiOyxwcaGBNmhjtsZ2jWB6ySrIUxSTmkOeRy8D5RwvXkQvBPEIl2QU6AjI8RooceELN4PznCoiBpspQTfO8uHhxuGrAgirbMjX0dwJuhSiznhHVvq5mMukbSKZSlgqAIAwAG+NLhTicNTdpdZlJOvEpwI1UMB45wNtteN4SK28YztoapCimWoFsCoJDQleloYamH3nMWOwgc/aOsW4K1bmAaGL09A7RYL9hAqumnKV2ipWWJJ3PDEsrHE01vmCIkKBSVAm87D0hhdTkAwQGjNFElMkKV8V7HgDg0INhL4Ebo0rkmVzaNV4odyA4PrGi0EZmFSTjM9mUhKC5dRxPHSNFg1bcTnQlYKuWgTGJZJRgTvb+sGHbTkesVpUNg+k9VZpBOOG/8AyvHeODtjeF4RzmQRKJRgMXOO+NLAHeCqEjaSnU6kJGqjr68AIFXUmEysox3gSQrMjB2h2RxEjOYetRKCEpYqxMKGAwz2jjnTgSqlknFKwWfMaFoJ2B3EFFPBEZybIDBRVhE56jfAEeKvjGMtEq4yPi3ux+UKJbV5oekY2i6dVXWfAa4Fn7oeEzNDhR5tottKT2bysVg9rvyh9TebA4i+qqPhhmO/eDy1Bg7twhhGOJMCDgtwP59o3qJ46pJAZ2LRKgOsiWdXdpoDDviTlzkEJUAykJJURroBAsrDIPcxasCAfhmXWirsEHNN1v5lO58IXUPMMfH7Qn4I/SVVISolIYKwGP4iACYJCQMmYd9hPJSkKSUEXVo+hGEMp1DcGcHVwVPIllVPBkhSQBewOmPdq8YinXg9oTMCuR3i+W11aV6Nd5vlFLZJDLEggAhpdTIlpX2cVBuXE8AIWxcrvx/MQ18MNgcyy0LRCjdSWTqd/E8IGuogZImWWgnSNhPKu0SEpBT2W11ja6cknP8A8nPdgYPEgipIALXU6AYFR+UEaxnHJg+IcZOw+5nqJnWL/SlJvHuOHJ4EroX4k7QlYMfgJ6qYerIH6R3N6RqqNWTOY5XaWyKkJlYgEYhe/eD4RjV6n/aYtuEnsqsugdnFmfhoeI0gTXnvCFmkZlU20VjeQ7Eajkd0MWpSIBuPaGSa1T3VHEB+YbyUIQ1QxqH8/wDkaHOcGCGesOHvDMgw/CHfGIrLjvCKeoVdKknLMHH+ogCq5w0NWbTqEl/aBwUkDDBSfQgwPg9iee87xsjKwintV3UQyCWJ/KTv3iBbp8bDn94S2gjJka9LJbAKBChxx3xlZyc9prcfGAdcyytOOV5JwbCHBPLpP0MDVhtS/WWzbSvIvJyGChrjALRhsGcb8rkSMuqZgpi/wq55RpTJyJos7GUVFY8i4fivAH5w1K8WZ7RTWZTHxnlRU9sKGTP3EMfrjGKm2DNd/MGE+pqt0DfL80k/OCesasev7zEtyvxH7SMxYyIxBN3kcR3QIUncTdWNpb/aBuqZj8jkfaBNIyJpt2MAFVh3N8zDzUSdohbtt4Sqc7b8HGgAwCQOcK0Yjlf1ni6lIWzYAANxzjQjaZxsXVj0lc2qx5At9btIMV4EWbd+YdKnlIIVvS/Ij5wkpq4jw5XmRl1JuB8vhUOOh74017nEEP5cmUzJpQpxiPUcePGDVQ20Fn07g5EvnpCgCkXgcR9bxlAr5TvtKEww4zFVdPJJLuFDduh6DbHpEdTZlvgRLLOACCTiVYDxb1gbclto3pdKV775hFaohXIAe0ZT6xP/ACXx9P2gkuaWI0LY8nhmkZzEo+a4UicZkxJ0ww4hMKK6FI/m8PUWcQea9y++Sj35GGLjVpA5Ewq2A3eVVVSVAKyUXB8cPrhHIgU4EGxyRkyIqlOAMgSRzMH4YxBDsDiRkKJUd5jnAA2mJzkQpMosUoOeat/7QsnG7RgQnZf1g0zDi8MXJMAjG09+0KwcOwwfQRmgZ2na2xmF0xvhRJL3cOWsKbII9I6sawSZTJnEJUNCG8xBuoyDAVmCkesKo5qmUNFMD3QFiqME9o2oE5HrJlCg7ajF9Y4uvHpCNTAnH1lMiWrU5YDlugmYAQBS3OZBchWWG79o1XUbwTQ3aXJpyw35PuDGALg5PaM8AhZ4JanAOUccYJE5a3J3hC5ZSnA6FLd/sYUDk4jmoKjIldMsSyontC6cN7nXlBuC4AG0SBoYnnaTnzewUp+FRBx3xqjcFu05lGnSILVz1rRji3vhDVVFMW62PIklQvPicO5hAbDaGqFu89lqdN38OZ47jGHnVM0EjTPps10pByAI8cvSOC4JgtqYCQ6u8lRVo0Fq0nAmivWhJni1/COGHN/eOAzkwTnYSxMxwCkAZg8Xjiu+/wA4agsAQPhK5pJSODARq4BgMhYbzxKGB3kMPKO5IMYKyo+cqmS2yhisGk71FTCkKzO7Icd8KK/eMB7wVHxuTnrzeGcrtFAebP8AN5AjtB8oL8O0wJh8RgqcSz4lmPEboSEAyBHszHf+Yn0h2La+kc/abWp0kyCCogp3fRHjBEDIaZUHIK+kIkTiOy2j+j+kKde8qpJU/Sf/2Q=="/>
          <p:cNvSpPr>
            <a:spLocks noChangeAspect="1" noChangeArrowheads="1"/>
          </p:cNvSpPr>
          <p:nvPr/>
        </p:nvSpPr>
        <p:spPr bwMode="auto">
          <a:xfrm>
            <a:off x="155575" y="-1143000"/>
            <a:ext cx="4762500" cy="2381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44" name="AutoShape 4" descr="data:image/jpeg;base64,/9j/4AAQSkZJRgABAQAAAQABAAD/2wCEAAkGBxQTEhUUExQWFhQXGBwaFxgYFxwcGxwcIRgXHB0bHxocHiggGxolHR0aIjEhJSkrLi4uHB8zODMsNygtLisBCgoKDg0OGxAQGzQkICQ0NDQvNDQsLCwsLDQsLywsLDQsLywsLCwsLCwsLCwsLCwsLCwsLCwsLCwsLCwsLCwsLP/AABEIAJ8BPgMBEQACEQEDEQH/xAAcAAACAwEBAQEAAAAAAAAAAAAEBQIDBgcBAAj/xABGEAABAgMFBAgDBgMGBgMBAAABAhEAAwQFEiExQQZRYXEHEyKBkaGxwTLR8BQjQlJi4Rdy8RUzU4KSwhY0Q2NzolSDsiT/xAAaAQADAQEBAQAAAAAAAAAAAAACAwQBAAUG/8QANBEAAgIBAwIDBgUEAwEBAAAAAQIAAxESITEEQRMiURQyYXGBoUJSkbHwIzPB0QUV8eFD/9oADAMBAAIRAxEAPwC+RayUkYrWf1FgI8IJzPobEjc7TlIZTBt2UbA9nPJi8bQu7YEHN843BEAV47SK9oCodoEjlHFDFtj0zElZPBOB4xXS22887qayeIM7xTnMjxgy6RKKiwHfpAG7QMmGtGs7fz/yFLolgOfKBXqMnEa3TMN4RJsq9kvR/wCsJfqmXtGL0obkzw2SWOLke/1nBDqc8wT0uDtBplmKDZnN+6GL1CnvAbpzKDKAOMODCJKkCfKTuEGWxxFAZO0iqWTpCy4hqjekruHLF41309py1kyyRTqc4HjwghYPWc1RPaFS6RSg4Ec1qg4M5aXIyBL6egUrBtPr0jnvUDM5enbVJ/2YvFstIW3VIBkwh0rZ2lSqMpQVHC67wo9XvGp0WRJ2NYc2tWBLJlykfHM3nRI3xJ1PWaedye0uq6euhQ0T2zMnS5oluoKRgQd4cBub+cbUVK5l3hg8cTQ1Nk1EmQmcoKCCkgpOKklQzV3+ETLerNp+8WAjZUHeKrOWiYwPZUACfFvF/UReLmT4yS3ogTLLUp0SlB1gPk/qeEFX1bMNxJz0GD5ZBVESpgdHeG+1DTmTHomDaYMuSoPB+OCNjF+AR24lK31hgcEQCpzJBgLyiyd8A14XbG8OrpjZsIVUUik55fOAr6oNNt6Q17SCKZRgm6lBOXpGaRTTqdmjfaVxkzD0zE6RPp0kpLF3jE6gMMiY3TFTjO8pKTrB+IMZmNWfrCUUaiIV7SmYR6VsZzPaq8iVdSGUczw+UIssDtntL+kpCDBG8b9HFhJmTpvXALCUDxV/SPO621gAFnotZpTIj7aDYYMZlL2VjG7vhFPVsCFfcQBcrjDDB9ZzlMx5qkkXXzG5Qz8Y9pGIAPMjtqBJE0NkySUAjEERWbx3nnDpz+H9oKovjg5jwp91jEqnyiGJcvz9IYpzxEvj+cQi6EIvGWeZw8o1clsSO3AXMLppKlJdsAWxjGIBiAsEqKBJKiCAAcT7ftDa7tOMyV6TYcCVhclCCt3bBt5OWcb4lhOBNHShSMydRastJSEg4gYt5tClVm96Vt0+gekMp7fl3gm72TiXzxdzxwgGrbnM4V+XccylW0F2YUykgA6kPGmvIyZq1aeRLK+1FJQS4vOGAzI4jdnGIu+8xk1HCwqzrbTMvMCGwJOSQ2PeYxkIAmmsA4lUufKnJvLZKvkW88YatjpsJK9CsTLKdVPeKrz/AFn3RjWudpq9NWpz3i2qthN4JCAQQ4xbfgYLfkmEKNXHEKo6yUhiprxIYAMMd28DOMcs87wAu4jinmybpUCHVkMOAGeuI8oQS4jAgzEtXbyUpR1bPkQcGzccC4IigBjnMxU7Rkq35aEqcdoDxBDjxy5wIycTCAd4t/t2YtLykhnLg5sGYcz840oG2YwvDCcxVbVqhcsXSQFgpUNynGfdB1Jg/KAE0n4TpvR1aMtdIlCWC5QurA//AF3/ADjzLlK2knvvA6usq/wgFp2xR/b5ZKQVDBS9Ar8J9n4x2mw1k9pQlVopIz9JrLXqpcuStc1jLCcX14QoZYgLIKlYvgcz8/V1W89a5YZJKgE8C+Hh6R7Va6UAM9NlDGFSK8TZhVMxAl+YABPPOBKFRgesUWIXIhdpWyEBKUZhi+9N3A+flApWTvAVQZRKtMqAWQ6QQCNwYEnnBFMHGZr1rjEbidKmpBcABPsDCw7IYl6lzFNp1SFS0IyJVeJ3J07/ANoYmdRaGihBmWTLfHau4sAEDcwZzHCojExx5ovq7TV1d1ySWxGDNu+cMVctONWBmMaGvWrtLwHl4QtkxsIBB7zyZbQM05KQ2ZzffGrXgfGdozt3jGkqpV0qGJ0HGAbUdoHgqp1QGoteYC10eOfrjGrWO8dXULMgdpCZNXMz7I0Gp7vcxuRDFYQbbmG2HtBMoVrugLvNec7sh5wm+gW4OcRlaramGE6TsntWirN1iiYA5Sd28HX94hag1tvJ+o6bwxkcTmvSDTiXXzQjB7qsOIx+uMev0baqxmKf3Q00VhSrklCVJxuwdiqTzFo7A7CG0WzgCby8OGau87+UeZuTkz126k8LElpVMi+USgUqDsTkW3nTWK662xqbiTPcWyud4iSqbOKReJAOBOXecnEVaa03IkmuxsY/WGzaZcpL9be4aQklX/DiUIj5wTmLHOai94uxyfU8QPOBzvkSizyrpWRWoEhI04OX3tvMZjvCQaMZ3Mb0OylVNHZlkDerB/LGEt1CLtmEXUH+o0eUXRxNOMyakbmBMIbqxwqxbdagO28YI6OQCD15cbhCz1L490QD14PaRqejdK85yhyAjh1di8ATD1qkYC4lkro8ATd64tyjl6mwnOBM9tUD3ZFPRqhiOtV4ftB+0284E4dYgGAsh/DUY/fqx4QPtdnoJh6tD2kT0ZpcHrlOOA+Ua3WWegnL1aAYAllT0ahZdU9T4aDTSDHVOu2BB9qT0/aQHRkP/kK1GIGTNHe1P6CZ7SnoZCb0YAl+uL64Zxo6twMYjPbK/wAs8V0Z/wDedsnGXlAnrH/LNHV1D8Jkj0cKZTTmcMWEYOrcH3YT9bWw3EpT0Ykl1Tn34Z4QXtjkcQPaqhwDL6To9mSiTLqSgkMW3boFupLbMuZvtdfpKZ3Rss/9YPvIxjva2X8MYevrIG0vqtiaqZKEpVU6E5BoFeoVG1BIv2mrOcfaKT0WzdJyeOBhp6/b3Z3tFfxng6L52k1Phvjv+xH5Zp6iojEiOi+f/io3DCMP/Ij8hnC+ocH7S2T0aTwkp61DHPOMb/kMnOmcOor2yZA9Gs8YJmpAx38o4f8AIDkqZjW0ls5lCui6ob+9Q/fB/wDYqB7hmC2r1+0+ldFk44laXjh/yORspm+LTncyR6LZ/wDiI843/sR+UzmuqPc4n0zoyqCw6xDczGDrx+WcbaTtmSHRjOusFogf+xGeDCFvTgYk09HtSkMlaPOB9vUndeJ3iUSj+HFSS95OHGGDrwRxCNtGeZOVsJWpJYpybEnywjPakPYzDbVj3p9T9HdUT2igDiSfaG+0qexnDqKkGAZr7D2elWchU6at1hLEnQbgInsZrDiT23m7yLxOZ1teqprFTWGKsNwAwHlHqV1iusLEuQxwOOI1rp6lNcvMBm2cKB9ZTXUMbGSRagSXlrmFQ1JJ/wDXWN8MnY4/nxmeIvbeAKnIdSpjlSi5fD9+6GhSBgRGpdyf9SU1Y6sqUplfhRkw5DfGEBWwBDA1qTmBCYUpIUCCrFteHKAbD7iP6cCthq2krEs2bVTUoQCSPBI1JhdjBRKQUVfEM6zYWyUimF4gLmaqPtuiK+wkbmedb1TWHC7Qm0NpKaRguakHcMT5ROiO/urAFLHc7RBUdJNMPgSpXc0Ujorj6CZpQct9p5/EiUwPVTGOEb7HZnGRCFSEZz9pZN6RJSQCqVMF4OMMW3xnslhyMia1KqM5+0r/AIlU/wCSZwwjB0Nw4Ig+GmM5+0knpJkHKXMPdBHpLe5E4VqeD9oTT7eSltdlzMcsNNTAN01i8kQx04O+ftK5nSJTA4he7KNHR2t6RZrVeT9pIdIVM7XZj/ymO9ktxnb9Z3hrnGfsZBHSLTHRfhBexXDeZpTOM/YyX8RKbDBfhHexW/CdoT832niukWlBAZbn9Md7Dd8P1nBU/N9pcdupN4JEqaVEOBcOW/gOMAemcDOR+sJaQe/2l1RtnKQwWiYCeH00CtDtxiGemI7yKNtZJyRM/wBJjT09nw/WD4I9ftJL20kgOpMwD+WNWhye36wTUB3+0pXt9S/r/wBJjT0dh4H3maFHJlSekOlOV/DPsmB9hv8AQfrNCL+b7T7+IdJvUf8AKYwdD1EzCfmlX8RqXLteEZ7B1ELTX+b7SSOkWkOZUP8AKflHf9f1HOJ2lPzfvLP4hUb/ABK/0n5Rp6G88D7zNKfmlh2/pPzn/SY49H1HcTAifmEn/wAdUn5z4GOHR3ge7O0KfxCS/wCOaP8AxG7jGey9QfwztC/mE+G29J/ieRgG6XqOdMLw1/MJ4dt6MZzIz2S/8szSv5hPE7c0ZP8Aexp6O/8ALN8MfmEuTtrR/wCMmDHT3D8MHw/iP1ni9t6Mf9URoou/LN8Id2EU2j0kSk/3KCs78oor6W087TfDQbk5+UwdubR1FUo9YpkaJGQi6uhU43na+w4gMmkmJT1gBuj8Xh5Q7Kk4g8bzVm019TLVduuNADCfCGSMzTYYvk2WoC/fCDEzdWrbAS9ekx33kJtDJT2lTSo6tGi2xuBib4FYO+88mWhLThIl3l/mUHI5boEVMffM5mC7KPtACFPeXio4gavvPLSKPdGBxEqGdwDOrbB2UJFMJivjmC+o8NPKInJYkntFdZZqfQvAmF2z20mTlmXJUUSgWcZq74pq6ce8+5/aci4GF+p/1MfJlBcxJUosTi+JYfOKWcquwheDnmOqaei+AmUM81ZMPrExP5jyf5/O0cawojxNVLUcQm6AxUWY6lhCyp7Ts9pGTSJUTdRMmk4O2AD4Dc2UY1mjk4neGe8u/wCHqpZSU06UgbzAe1V+pnP4Y5YS+Rs7WJBBkSyC4wIwG6A9orJzkzNaDhhLzRzZRY06rlxsNDr3GO8VG7xi6TwREP2tIntOl3UBrvZyILvyORhuDp8pzD8PbP8APpCagSpizd7Cw94Bu0hQzHrHKzKMGKIHMKpbJkMFobFBx0x18PeNLv3PeLIXOQIvkyaV5gmBggAXjnrgN3dvgtdmAV5MIUqOd4RZclCpn3Ei+oZJZwBxUcByHnCHZ9PnbAh+FWozNZQ7PVCiVTVpluMUyxi268YlZ1Oyj9YtuqRdhvHEjZyQkuU31b14+sCdXr/iTt1TnjaF/ZpSR8KAOQhREAPYe5lK5UhWBCC/KMDFd4ebvjAqjZmlmfgAO9LQxbnHDTjc/wCIRBW7CFDqkKBcYpUM4oHWN+KNW2pveGJi6yzeqmXZyDLB1ZwDvfdzi5L9Y8pyYR6ZcZXcS9FiSit0nRwHzGrGO8ZgN5jVLKVWCgS1XlATL2AfABsH3EmGe0HVtFCgYgZsgZFXaV8PPNuefhBeM2cwfCGMQmRYJCCoEFQXgDkfrXujDfk4nLUOfSRmWMtTqcAhmD4Pi+O6OW4LgbzTUCZTOskBLlYcnHdiHHm/lBe0HOAJxpGAYMLPVeN0gJ3nueCF20WacnaFq2fWouFcvnygPHxzC8AY2ldPYrgkqcuwA+soI9Qc4nGoCep2fWVpSTnm2nKM8faaKYVMsEh2Lklkh8BxPGAF2YRpCwuh2bwZa3O4RptzviL0gbd5BdirKylA7O8wwPgZmkauY5TRoSlEha+yMVPkS+XLhAKzbtxMbBIAhyqqSBdDXRlGk/GdxtF1VWPlKSW5mPMFOnkz1wx7QObbBSCyJY4NDBQD3gmwxZUWlMVg6Uj9IEPSpFMUbHOwkU3MC7l8XhrDyYECgkXeadnrEE0igjPquy38sS1r5ZADi7f1nCPs10doYpwPOKyxY5EsLbqi7RlspZAqKmVLOCT8R/lBPmMO+AsYj5xzWisfECMttUXayYlAASEhLDkMICr3frGUIXrUmGbO2lRyUDrJK1TBmVB/AZRPclzk+bac/T2H3TiaaTt5TZBCg2l2EHp3HIElPQ2HvCkbbU+5f+mNFTiZ/wBdZPEbd0hLXlA8UmONVuOIHsT5xDJG1VKvKakc8PWAKv3EFujtXtCZ9JT1CcQhYOoZ/KA442MFbLaT6TBbW7IGQOukKN0afl/b5xVT1JJ0tLabhdkHmZORa6xLRLT+AnHzHhFxQZJPecEycR1srsiurV1kwlMp3J1VwHDjE93UivyoN/2nXWLWPjOqUdHKp5YShKUISPrHWITknfczzmd7WmdtjbmWglMlJmKGv4R3w9OnY7scSirpGb+f5mdqLerZ2SrgOiB7ke0EfATnf5y1OjVeSB9/3gpsqfMHaXMPNR9oD2utfdAjfDrHr+sz9tUa5C0AqUAeJwxzzi/prVuBkfVAIAazC6WdVS8ZdQrvL+sMbp6m5UTzh1b5wY/s/biplMJyBMTvGB58Yms6Cv8AAcTRfW/P2mnpbbo69NxTXvyqwUOUefbRbSc4+sorLJvWczG7UbKTaX7yQomWC44H6wiujqVfyvzKkcWjbn0mdpK4GYqYsPeBfHT8Q44Y90WFdtIgEERdOqS60vgSCk8Qc/D0gwowDM077wyVMmXXvFk67zuEAQMzgs+VOUpKg7Y3sOLg+oggAMTsZbB4k0BxNJODM3eGMD6TfQdpfZ4SgKUrE/hD6/194xjniaRjIErqbSUVBjhiktqHce0aFGOJqoSJKimKClXgUtkDgeA4DVow4IyJhTBl1GJ8xYRJdSsfPM8OcAxRBluI3SceknKmzgu4zrSWbdi3rHeXGRFlBneauqWiWlwXVq2JJ3DvhaMW5iGr3wO8HmTp6JXWKQJYUoBIV8THXhHeKjtpU5heGBkk7xJadReU5LcYcbDjYQqqFUgsZBaQov1oy0ES+I/5Zb5Ocy9FCuUT1c08n9jBeKrjzCCK2XgwGfUKJIWsPr2YaFTGRAOvgmVS5BcXVJJ3NnGjGZhyJZVoKSAu66sjuaDVQNoOobPOq7DWyJ0gSyfvJQCSNSMgfbnC18px+ki6uvDaxwYLtRsWmc6pTJUc05AwZXSciAlwONXbv/uI9j7FmSKyWFoIu3yS2HwsIXYc7xj50k5ifbMTBWziEEh8CxIyEHWoI5ltF7IgAGdosWv7sH8TYunWA0+bEu8XyasymVXg/EhuIEMagjgxKdap52li67DsqB4EGAFOeRGtfXjIMrpZxWcUtx/aOdQvBnVXl+RgfOXLQokpEtSw2YTHADGScQbeoCnTjMb7OWBW9YFS70pI1JYeGvhCbbaSpB8xkz21j3uPSb7aupEukWFsVKTdHEnhE9VLMwzIOmGbdQ4E55sPsz9qmKVMB6lCsdLx/Ly3xbfbpAVeT9pXddoHxnV50xEiW5ZKEjkMNIjWsk7czzRlzOeWtac2sWwdMofCkYON54cIf5ahnkz1KOnVBqb/AN+f+ofZmz6BiQ58vCPOu6h3O0c9+BgRpUJlSEutQDQhai523iA7vxFE7a2QAyEFXdFa9FYeY1endt8zI7VWkKlSDcKQA0en0NPhAjMm6ytk0iC2NU4FJ09Dkfb+sWDyt8DPPaoupZe0ZKUMBm+n7Qw4AyZEtTFsLBKqlTexBQrMNgxhIdXGOZWK7qm3/n1j7Zza4o+4q+3KUGCziRz3884hv6QbtXz6f6lKOWPowmY2qsrqJyggugstJH5TrDumtDoCeZTY+MZ4P2iill5viwccIobEzWuMzfdHNgpn35kxLoDpAOqmxPhEHV2lSEBm2X6UBXkxHtZYiqOarB0Ke6d4Pywh3T3C0Y7ibqDLqEzqJyjlg+fExSVAggEmHUskzVolZFSkp8TCWYKNQjtI3zOhGioLPS6mmzeOOPt3RE3i3fD+feKUu+w2H3mAtesM2cuZlfLtlwAi2pNChY8rjkzQ7HypyCqcGRJYXlEZgElk+cR9VoOEO5msQdjAZ1XNmTp8+Wns4qJ3PgO/5mHhVVApgkEYEu2ctFSZhUEhRusFKyB1bfg3dA31ahiKyozLK2smTpl1ZUbvafRtGHEkQVaIg8sw57iD1yEdYEpORN7wGvf5QR93OJlYJbfiWIvKF4BKU5AnXuiViqHB3M9BdOOILW18xHZVdmDQkMfEYRQKUO42k3jMpwYL9pkL+ILQddR4xpSxeMGF4isMGVIMoKNyYSY3+p3EE6DsDJoSFEgu+ZUdBhnB+YbwPKx0xnIpJ9NLFZLUUAKuoOqhvb8pgTajvoI3/b/7JwdIZTuJs9nOkiVMATUp6pf5s0Hi+Yhml1+I+8nejuJtKatlzA8taV8iDAeKucd4lkZeRLDLScwIDCHmdqYcSpdLLOaE+AhLivtDFjjvKzQSvyJ8BCCq55hC1/WfGglf4afARpUes7xX9ZE00lOaUDuEDhZoew8EwSqtillfFMQOAb2ghWG4XM3RYeYjtHbyUlJ6pKlFsC3Z4e8PTpSdjtNFa9zmZOttCdVTE3i65jBCR+F/p4qwlanHA5jE94egnUrKoUSJSUJDBIx4nUxAuD5z3k9jl2zMbtHaZqJnVoxlgt/McfKKABWu/Jl/TU48xhlHQiUkDNRzMeXdZqO8eW1MTK7atoU6biA6zu0/eC6fpw5yeJiVGw57THVSlTDemFyePtHoABdknoqAowJ4hObCMzNz6wWrkuWO6H0nOZ4//JtusBSi4oHTI8jh5ZxS26c7yLp3w2/B2P8AP2j2y5UwklCQRk50PyeI+odCMMZdSugeUR4qw+sCDMPaAZQ73d4g9p05CSjPrCRZNOU3LocgjjzhYuszqzBPy2mC2gpV081MtTqlpe4/5TmBwzwj16LFtrLDnvI71IA9O0muhu4jIpHe2UYrZ5kiNkzT9H20KZBMiaWSoulWgOAI4Qjqqs+deZY6eIoxz+8G2tq1V1WJMkXkpwSdNHUeEZSq01+I0fWvhpgzUbO7ISafFTLXvPtuEQXdW9hxnAiXuOPJFnSJY6UplzZYuqKrvZ36EcXino2zkGbTaXGGmS2hsKbImJ6xRVeAN47z+8W03rYpwI5GBIwdoJOph1b5KdiI0N5sCVOg0k94Va9uzJqUyx2JQAASMIGqhVyx3MktYg4Heb+0rIRT2YtCMykEnUktECOXtDGKRy9uPTMQbCWF13aUPu04HjwHDf3RR1FpB0rz+0KxxWM95LbyQZNUlScEqSNNQ7DxjelxpIPabWTZWDMfPe8Cc1K7R9R3CKs7TX3xHMlN4JAIIA+stYkKqDnvKUOpRAZ8sFF4kAHHA4eEUDIOIDaWGTFU+QnAgljnnD11EYMmY1jiXyJQvAIT2j490CRgEudoQcbBBHtPRdWnHHrVpB3s4zHjEwcuflGOorU+pmw6TUhFJLSB2QsYcADhCumTDZHpJOmbLEn4fvOdT6UqSCA2Lt7eMVo+merbTrXj6TT9FtMU1ascOrV6pjbHDafn/ieX1FRrQgwW2bUmisnBMyYwWWSlR8OULCr4Y2Hzj6gvLdu0FqbanlIWidMGbi8cCM45K0B0sBHvUHXUkql23VkYTpj84Nq6e4ESKHYbD9p9UW3UgMqoWSf1H1jkrQ8LAtr8P3jvAhUzZnxTlM+qj84ImtDsPtEEsRzCpdICcSDxBhZsYQciSVTKHZJdIYjj+0cLAd+8zcmarYOgSuoVNzCE5/qPyD+MIvbChDtn/E5sqp+M0e2lpmVJuI/vJnZT7mMqGpt+BN6avU0zNjU4Sm+chqd++E9S5Y6RzPSbGdI4jabUCVJVNJyyiOsGx8QSMtpmPM4rUpasSfMx6vu4US8LpGkQlFGS2pOQEKLYEX4kfUOyy1YrN0bhnCDcewkj9Yq8bxbbOzhSSUl7uDQVPVgHQwi7QL1B7zM1Upwd+sesjTyypVsRpYtumVLCW1Dnu3cwYjv6YuSR2noV2qMK0Nqrb6wISlQQSCVnccmhC9NoyWGZQrDtCZlJOmKlLRmE56E8uWMAjoqsphEgHnaFbV2T1shyPvEh/mIX0tuizHYxJ84KzJ2apUwCWkPMOAG4jWPTZQpJPE88UnVHVubCqTKStBKlt2x8huhFXWDXvsI5dJ2XmVWNMFBTmYpLzphZAOiRg/efaMuX2m3SD5RHBSF3gNJMrKqa6VTHJwIwA9ocyUUruBBDP8hNTalpS5tbTyFKF2WbxOhWBgIirrZKWf1/acFxnHPP+potobITUySg55pPH5Qmm0o4YSet9JweJy0URAKV5gseYw8Y9EvvtPerIKjO8WzJTqCjqcOQ+nihCQpEi6pRqDHk/sJ1zaz/AJJf8o9o8qn3xIqP7v6wXo6/5Y/+Q+0Nu/ufpO6v3hDNsLF+0yMPjRin3EcradxM6W0I2DwZxmrQpJunMGPRQhhtLbayON4zoZEu6D1twkcvPWEOXzgDM6rQBzFsil+FJJN5zngAHfyikWBVJEXZWzMBmMihM8oCAEhF0FuJb0eJQWqB1HJMaQthGntPVUxXUEJVcwIB5YN4t4RwcLT5hnecUJt222hFImYpcoKU/wB4gYn9QbvBveUapUZwOxg3agoM23SZ/dSQcus9jCasg7ekR0AyxzMzZWy9RUyjNcJQSbidSBrwg2urrbTjPrKbOrBOknEY7DPLqpl8N1ck3ud4P6RrkBA3qf8AEX1j+IABLth7KE6bOqljBRUlHe7nww8YX1T4UViTPYRuIhtOzeomzpR1JKOI/pBK5cBvTmel0zgrt3/hgtSlrqQM3JI3RqHkmPYk+UGNrB2PTPl9dOX1cpTsn8RAJDknJ46zqmTyqNxPKsI1nSMyja2mpkIRKpUh3dSsye+OodyxLmEKXK7iR2T2VmVMtUwqCEuwcYqPsIO+4K2AMxIKr70rtBCpV+TMDLGT6/QjEw2HE503yOJtOjmmu0t786yfDD2ibqmJs+UXadgIg2grDNq149mX2U/XjDK8LV856HTppXPpL6vsolo0PaU27KJlGolh2hJnmfbUraRLSH7RxgOjHnJjqMmwmJ6aU5A3CK2O0e52mv2Us8KeYoYgsmJrCSdInmdXaV8omiq59wAAOo5D60gAMcyKtNZ34iacCVKvDE6aZRNeTkS+vAUYmFtyluTSAMFDzH7NHs9JZrQfCS9Wu+qTsCyUTUKChiMHGgeM6q1632jqNJTzCFVezgloXMJKmbDhl4wK9SzMF4jVSrO4mhkVgSiTkApIbcMMBEfhklvhMOCSYxWkEbwcxCOGgjIiXYShSioqcA6SADwJVHo3uWVMxPUbDb1mvmVKAq6VAKZ2J0iBgc8RC1sRkCC1gkHFdwtvjMMfdjU8UcTNWptTLT91IZLlitvhiunpGxqbtGBd8scmZzaSy5SOpXKU/WAm8TmRx5xZ01rsSr9plh2yJpthtozN+5mntgdlX5hu5iJeq6fw21rxEvhxkcwbbqh6qYJw+BeCuCt8FT5hp9Jb0d+BgzGVUkYqfJmitHPEs6hNQ1ek6ltRjQL/AJE+0efUPMs8iv8Aun6wTo6/5ZX/AJD6CGdQcWfQTup3IjCht5BnzKdZZaVm6/4h8xAspAyODMenyhl9JzrpMs7qqh0j+87Q4b4t6U5G8pW7NQ9Yis2kK064afXdBWWaTNpq1jJjQUjqJ/TdHAFQTExuwMH1lhrEIp5HV3ABiSSe4YepgHs1ZJmqunaBVtKT1SwWIl3+ZCsYbVYAGU+uIl0JII7QmWg/apP5VTEKHeoH1eGVkeE3qBE9RksPSa/pHlGZ9mlj8cxvHD0ifpyN29BJ+n2UmaqWuXLCZQKQwASl9OURknkxGlmy2Jk9uqZaCFyQXnC4oAYnEHz9or6Yqxw3A3j62Zkx6Q7YOz58iUpE5N0E3k44hxiDGdRYrtlYu3GBvvDtoNnEVRSVEpKd0LrsZD5e86q/QMTGbQWJ9lVLCl3wokAnMYa/OHK5fO3E9KjqQ/MVU18gCYtV3JKX+nhztv5R9Y1awNzI2ldulILFn5iOpzqBxmdacoRmdM2XSiVSyEEgEoBAJYknE+sTWHLEmeNYpLHA2ETdItlhctM0fEkseRhnTnzYh0sSpWN9jktRSv5SfMwu7+4xgW+9+kwNI6pi9SZqvWHv7oE9ZjisxlapaakHSW/nCKB/TYH1ickMMT3aHGXJOmPtCukIyZVRsxgEhJctuihsYhsdputlD9yOZ9YmJ808nrB55dUKu1KSrIpITzjm4goM0nEprJt5TjIBhElx7R1S6V3mQt6VemJ4EnyEel0ZwpmdTjSITsfLYrx1PqI3rPeg1HyTQ1km9LWlswYkU4YRineY2qrXkJkKQRMAYE88PKPRrrzYWB2nWNoUwuxqyYlaUrU6DgH5YQPV9MunKiLpv17GM9hZ9+oqlbyn/dC7U0qg+cDqDkZ+MW9IkompQRmEe5hvSsApzGdOmtcDmZxd4fEol8AH8+Ah+ocKJUatI80e2FY8nBwZ0043R8I58OMS3X2njYfvFMgG5jW19klTRfWsJCEm6lIwSM4VV1Jr2A5iS6OQJjHMtKVpN1SMQRzwj0yA64bvFDyttOk2hdraAqA+JF4cFAYj1EeYp8OzHcGYo02Y9f8AM5dVg9Uhzkc4uBGoz2H/ALYzOp20b1nqI1lJPkI86nZx855SD+uR84H0dq+4WP1+whnU/wByb1Q3Ew+1s0prppBZlEuDljvG6LaR/TEaG0hfkJbaNsGrFOFsVyyUrO8HAGF6PCDY+kZWi5wJRQy+rWXwdLciksfaFOdY2/mZTWmkz026gpN1CsgOWLiD9kcHciKHUqRkAz5NuIJBKC6ffOMHROeDBbrEA3BkU24gXBcPZfwxDfW6OPSOM5ML2pT9ZbYs7rKumQAWE1wf05seREMaspWzfD+faT22hgJrdtqkJq6J8r4PmBEtQyr49IugZrP87Se02ycyondbLmXThqcG1DQNPU6F0kZm13qE0ntNNRSSmUgTSFLQkOptQMTwheVJziTMcsdPeLrf6ydIBpjiVDF2wB9HEEGAPm4jqAtbkWekp2j2mFGJV9N5SxiAdzO3fG1VlzgTK6Q4JztMx0hVRX9nmMQkoCgNQ5fxaKulUHUDDr8n0MztTJWtKZocJUopT3NjzeHIyJlDKWY2kFYRKswzJU1ai5lJBcb1KOHhAeJpYADYwrs4AJ3m/TY6Kqkpy5Cky03VDTARPkoTIlv8JyMbS7aSQU0ExKlXlJSO0cyxGPOMr94H4wamBtyNuZPYqbeo5fBx/wCxgnB1sIu73szDKlGVPnAj4ZhI5GDzlR8p66+ZNu8ItdeMpZGfZMKo5ZZM58oJlyz1tMUZrlFwOH9MYUf6dvwMpqOGz+sV008v5coeRgbyl0GJrtmLUCT1aiwV8J4/vCCCN553V06hqHM09TTpmBlBxpHZ2nnI5Q7RZPkBHZGUSXcy1HLDMys9IXNWdAMPePU6dcIBBvOTiHbKU7FZ3n3hPUnJ2m8JxJ21a4li6ntKJ8BAVUGw+kPIUajM8AqYrrF56R6NdS17SS+42bDiWLS4bXh684Jj6xKc5EZdGYZc/wDy496on6k5I+sotB8MGfba41Q4Sv8AcYQhwv1lvQ+5M0ZAUq6MZiiABxMPD6d+0ot043nR7Lo5VFIAUQD+JRzJiN3axsmeSdVrYWZ239tpapa5coG8oMDpD6+lbUCeIwVCs5J3mFm1LsNMo9JR6wGE6F0a1F6nmSzklWHJQ+bx5nWLizPrOtGwMxlrSwL6fyLUPOKUJ2M9nY1ZnRZqnsz/AOkegiBPf29Z5P8A+8B6OD9zM/n9hDOq/uA/Cb1XaZXaVI+01KjmFMN+ekU150gQLTjR8pnqGq6tajdcFJHLV4dZXrHMorfQc9ocu30Ke/KfXvaFDpH7GM9pX0gstP3ZJzYPzSpvQw0th8D+Zmac16j8PtI18kpLaKveAMMosyD9IrqKsEE/Ey6gp7ypbY9o94AB+ucDe+nUfhM6ZSVU/Ex9stKArpKBmm8Tj+kv5+kKck0EnviDeAGwOwl3SrNefLAOKUP/AO0D0qjzTKm0oPnG2zu3cpUtKag3ZgDEtgeL6HhElnSOrZQZE16dRyDGls2yibQzpklTgdl+LiBVSHAYQa6ylgz8Yj2R2uly5AlTnCkPdYO4zbnjDbqW1ZXcQ3qNh1TLbSWuaucpZDJSOzyiquvw13O5h5VMKJ1NVkyamRKvpcBCWbkIjXK+7tJTYUYiSqrCkTJQkMyUfC2nH3jtXmzneclzodXrFNu2dKpaCbLRmtg5xJUSBBhibATvG0s1tgiXZHawU8sSJ4N1OCVgPhmx8YZbWSdSx1/SEnImlt20UTaCdMQXSUsC3EQhM6wCO8nrQpaAYp6NLRBSqSTj8aR4A+0U37Pq+ky9cjMntrQlKxOSMCwV9fWsKUjJEq6KzK6TE1QROkqR+NPaTxheTW4aPsXG3rKLFr2AX+IYKHDe0HfWTx9INZDDBhVpUDETkYoVmBo4hdVuRoPMpSzbQeYBLqm8YaynEM1zR2XtMtICVdob9f3hJT0kVvSKd5ValtFZUlDgnXhGJ0+W1NB0ipBEyphSCx+jF+BzJBlmzHSar7NTvgVnIRD4fi2EDiUsAo3iApF8ELKizrPE44cIuq1aTqGB2iOoZdgDv3hMyYdIdnEkOTIVVWEoO8+sLPMbSmTiOejKlU02YR2VMlPFnfuxie9gWAHaP6ogALF+01YF1E5QOCWQDyz8zAgbAS7pV01jMlsFQAGZVzPgSDdJ8z7d8d1T7CsfWS3Ek4HeRqROtKd2DdkpwfT9zGBloXfmMGmlcZmiotjqdAxTeO8xO3UWHvJ26gngQtey9MRjLEaL2HeL9obiW2NYMumUsyslM45Rj2M4yTxBe3UMYxOa7RpabUD/ALnrF1OSFnrIf6U3lMXswf8Ag/2xD7tv1nnn+/mAdGanlzf5h6RR1I8/0ndWc4mZ2mLVVQr8qnh9RyoECwEhYsswC+bwHaSociRh3wdp8sb0hJOOYpmymWRwhqv5cxjJ58dsRtVWYpwckOVK/wBRLRMl64354Ee9JOADtyZ7achS7yv0JbvUHjKbAmB8Zl1RfPy/zILlTJEtJSe0Cbx4GDFi3WEt8JnhtVWAsbdG4v1l7O7LUSeJIHg0F1hKoPif2kLY0kDf/OYNtNWCfVTpmaE9kdzw3plxX84Fvlwo7D7xTRURnrTLki8olmGQGpPDjBOwUZaHXkH4ToG0tKmls+XTJ+JSkgneXdRjzl81mT8/9Qq21Fn7ATE1EplKCcVKc8k/vD1bIBPH7wdfaVS0dhbagIRx3mDJ3H6mYzZPymr2d20VT04lzpajc7KFDUaBs8N8Iesl/IeZrqrnJODArM2+UipmTJiSZcxhdGaWyIg26chMDkRzVqyhRLrb2m+1qDApkoL46qhYqKbnmU9LQEyYtkSDVqTLkjFSnJ/Kl8SYMf0t2jrnArzmanbmcmmo5dMjNTDiwYkne8BV57MntPNoBdy8xNi1qpSkzEHtS8W3h8Ryii3B8p7yg15GJ1ynnSq2mChihY7wfmDELZBweRIRqpsnNLWp10k66rDF0q0Z8jwihcWKR+s9VLFsX9vh84LOmi91iM/xp3cRvEbWfwNx2P8AuJtTS2e8b2XajJ/Mg4Ebv2ia+kg5HMKtw43l02ykzO1KUx/KYEdQV2YSpbSvvRbOs+cgjDB8YeLazCLhuDKjPUlRvZsIemkjyzzutG4nkuf2uWPfpDH/AHiUGkZkiorLqJI5wSrpGwk73E958gsYJhEA5GZM1LZ6RhzNzKLHpF1k66l7oPaVuHzhN9wrWX1L4a6jOiWtWy6GluoYEBkDjviCpWsbHrFoptfUeJz6ip1VSxJRrjMVu3mK7H8Eaz9J6FlihMTTbYVCZEiXSSsCpgW3fvE3TrqY2GTUDUS5jOorZVn0yAc2wGpOp8YQiPexI/8AIGPFcknYTKL2zqZhdICU8sYt9lrGxMwtWvAnidpqwZKBbRv3jh01PyheIndRG9nbaLSPvkYfmT7jOEt0uPcMV/TY+kyVt1ImzJ8xBdKlgjjhFlS6VUHmOsfGFE6Ds0b1mJH/AG1DweILtrT84tv7oz8Iu6L1sJ6eKT6xR1B8wMLqxsJntqlkVNSWftAAQ2kAqIq0Z0/KIVoUNWJbF/eHa5TSFK+SSl0pOKlAKc57v6wtrB2EpNXfMZ19UepVi6kOlXEEYHniPOE1INYHAMY7YUmWi0m7JDhNx+RDesAae/rn7TtYyR6S9akTHSvViDwOT9+HhHAFRlZux2Mz9NXzKQzEpZJmJbiA5+cegwS8At2nmEGpjtzCrCsOfWEJl9mUPiWcu78x4Rltq17HmZjHmedTsOwpFDKN1hg61qzPMx5lljO2T/PlFFi/lUTB21bH2yqvJ/uZeCOJ3xSECLk8mE50L4a/WLqoMVElgcCeG4czGoeIIY9ov6wqUlQBZPwJGXeYbgDI9e80LgS6fXTCllBKB4nuECqL23hKm+BKaGhCTfVhuB9YN7MjSJ6fTdP4fmaN7P2en1akiWm5JGalYDuGsJNy187mD1VwGx4nRrOs6ns+SSCwZ1LVmo/WkTtYWPqZ5hLXNgTlm0lsmrnqXoMEjcB84sqTQvzl1agLpWA0JIWwI7Wm98CO+Ccrpz6RgGGwI+2W2jNFOMtTmUT2hqMfiA9YTZX4q615iLag206PaFDJrZIxCkkOlQiJWZGzwZIjtUcTmltWBOpVYgql/hUPrKLUtRxg8z1EuWweo+4gQqclDA8Mj8o3T+EwXoIGpYVTWmUj8p8oBqFaLFxXYw+XbLjnxib2XBzHixSIotW0AV8Wi7pq9I3k3UWBiAJGlmMBvJhxGd5FY5IxCDMDsCY7MTgEYlUyrYYnHzjRuJoXVxL7JsqfWLASCmXqs5fuYTd1C1fOVpWK/M06NJkyLPp9wGZOajHlkvc3xg+a5vhOc19XOtCoZIKnwSnQDed0eigShN5ThVXHadAsmzZdBTqUprzOtW87hHn22Nc8mJNjaRxObV1rmbUpmK1WnuAI9o9JagtZC+ktGAAomm6SJSyqXMAdAS3AGI+icZKnmTrnwyomRlVN2WFH4lHyi8pk4ElC5bAk5VpF83LeHACMNYnMCuxh1PVOC+RzeFMpxtBYd4HaE1KZZCQxJ7+JhiDLZMJNRcTfbHTmswk6BfvHn9Qf6+PlKHX+qsW9FSnXUHgn1VFHV4BWd1G6/WIdqZ339Sof4jCHUjZYBGbFB9BFMmcbpDO5Dn5QxgNQlwAQYWELDBlB+fd84VyciOwTtI0k0zBNDfEjzAEMtr0aD6GJRg+qeSZDSip7y5jJA4hWcE5JfGNhBrAC6uSZOcsjrFDEPdB73w74WoHlBjMczyhpZRqv/wCtd1CQCd6uD6Qw2EV/0xE2VMzzer25opCLskOEhgEhh6RF4NjHj9Yj2dnOWaYPafbadUun4Jb/AAjXnFlXTKhydzCZfDGEH1i2x7SbsnLN4O2vvJGBHMKrbRSTg6twGRgErOPSNRO5EaWbZdXOH3cgpB1OHrjC20LycyoeGo8wj2zuj6aSFTZiU7wkOfEmFN1HZRO9rrQ5UTVWdsnTymJTfUNV4t3ZCEszHkyazrLHPpJW1tJT0qe0oPolMAlbMcLBSh33acn2m2sm1SsezL0THo09OE37ysYQYWJZM3HCHMJqHfaF0ZvTUA+IzBELsOEJEaBqYQq203ZpP6QfaF9OSUnPs+RCdmNq5lIrB1SjipBPmncY27pxZsOfWJdFcbzq1k25T1aOyQXzQrMcxHmurIfMP585I1T1nIim2Nh5UwlUpXVq3aQadQy87iPr6wg+aZWv2XqZX4L44fKHp1Fbc7S1b635wYnqKYpPalrSeDtD0cHgiaUqPaATB2gohXeDDw3aQ21HPkhKJiiezLUeQMYXUd4kdM5jSksKqnEMi4DqcP3hFnVVAcxi9Mq7sZqbJ2ElpN6corOo0iKzq3Iwu01rUX3BHFqW7T0aGcOBghP7QhKnsORAFbPu3Exc6nq7TmAkFEp8HybgNYt8SrplxyZT5UHoJurHsuRRStB+ZZzPf7RE1ptOTz6ekkdmsOFmA222r69XVoP3Q1/MY9Dpun0+ZuZVUgQY7zJpV8RPPzi3HEInfM6tsnasquprkxipIurB3jJQ55+MePZWarPh2k75U61mb2l2KmIDye2h8BqIqq6ofimoEc5GxmVVRTpbi4oHXAxX4iMOYx6C25l0mknKICUKP+U/0gS9ajOZnswj2ytiJ85QVNNxOZGZ+QhD9Yq7VjMwha98x5tlaEujpBSyviUGZ8hqTxMT9PU1tutoK7nWfpFvR3WJkU9RPXgMAOJA/eG9WNVqqIRTUoEx02v6xSio5qKu8l4u0aQJqrh9UPkV4RJN1r5LDh9HMwhqtVm8ebNKbcxfaFQosTmoP7fKH1IBsO0F3xv6y2nWpJCh4cCMRD7CrjBmV0su4kVJUDrHZVlmeEQwh1mzPvEhr2LgaO2B7jElwGkniOXOcRZayfvFEkkvidDvbgIOo+UAQGUAwdC8HMHjMIPgbypbnIYRuwgOTxK0STmNDG5xFikkZhdNOMtYWhTKGTiAYZGMTcEHAmmoNuq17oKFAasw9YS1NYGYIrDMQRmFq6RasZpl9wLesKXplJzmaaKx2ii0dtaua7zLo3Jwho6avnmEqqvAxM1Pq1KJKiSebxUq4G0FnMq7Si2g8oLIAg5YnEkHSXMYRqGJw8u8JTNKFp3uD7wvQGBjw+mOrVmXr69AEJ78zEtIC4HfeMY5J+EEopSL5C8AUODuLAvDbNWnK+sBQNW8HTNVLW6SQUnNJIOsHgMPnAye81lidIM6WGmATUjXJXyMSWdCp904i2VG7TW0W39Kv4iUcxh4xI3R2g5Ai26U9jGn9tUc0fHLPhCjU47Ygiu1eJ6qdRq1leUDob4wv64n060aRH40Dk0b4bHgTlW48wKbtTLyly1zDpdTh4xwoOcscQx0rckwNcyuqMgmQg6nFXhDAaU394/aHiuueUtg0sg9ZPWJi83WQfARjXWP5V2Hwgkux8oldsbeSJQuye0rhlBL0Nj7naYKN82Gc9tzaKfUfEotndGUenT09dfaGTjYCDCnFxDntLc8hBajk/CHp2GeTITgwU+HZEEgyRBbEos20ZkiZ1ktRSr6zGognrWxdJESG05nSLF6Rpahdni6reMR848y3oXHu7iaUVjttNHLtulmBwtB8Ih8J15WaKrAdjPFW1TI/GkcmjlqsI4m+FY0z1r9IMtLpk9o79Isp6F/xbTRUo53nP6upVPmX5hJVmX0j0lArGF4nbM2/aCqq1XOrvG47to8M0DOrG8xnyMSqWgvGmFjBjqyWulwOe7uia3kR1eOcQqdRIUA7DXeO6AWxhxGGtTzFtpT1SyFBmdiB9ecPrUNnMZ1DmrDLx3ltFWBSe1h7s3nGMpB2h1XB1yYwpKrqlFYDlm+bcYS66xpM2yvG8U1n3s9QSMG7I5DlD1ISsSI5ZjB5tOQANHujidY4MCZhB4M+W6AqWNSHPL2jhhsNNIwDBZLlWD45cf2hhxiLUk/KES6a8+BdoBrMbCGU1ShMoso3mCfODLDIGIrSccwmiIUShOoLuc8Pm0A+w1GMXcy82aodlnV+JWgG4CFeMvPb0nBDwJYuy0ypalntEBxujBezuFG0NqQq6uZTYctKndJcOo7sMhBdQzLxAp0kcStcjtJKtQVq5YsIIPsQPlOxwTCLPowuWuYvPMcgX84CxyrhVmqNSFjJWvPvJSEDAC8rmd8bQuCS30+k2xiePrJyqMzpSdJiOyxwcaGBNmhjtsZ2jWB6ySrIUxSTmkOeRy8D5RwvXkQvBPEIl2QU6AjI8RooceELN4PznCoiBpspQTfO8uHhxuGrAgirbMjX0dwJuhSiznhHVvq5mMukbSKZSlgqAIAwAG+NLhTicNTdpdZlJOvEpwI1UMB45wNtteN4SK28YztoapCimWoFsCoJDQleloYamH3nMWOwgc/aOsW4K1bmAaGL09A7RYL9hAqumnKV2ipWWJJ3PDEsrHE01vmCIkKBSVAm87D0hhdTkAwQGjNFElMkKV8V7HgDg0INhL4Ebo0rkmVzaNV4odyA4PrGi0EZmFSTjM9mUhKC5dRxPHSNFg1bcTnQlYKuWgTGJZJRgTvb+sGHbTkesVpUNg+k9VZpBOOG/8AyvHeODtjeF4RzmQRKJRgMXOO+NLAHeCqEjaSnU6kJGqjr68AIFXUmEysox3gSQrMjB2h2RxEjOYetRKCEpYqxMKGAwz2jjnTgSqlknFKwWfMaFoJ2B3EFFPBEZybIDBRVhE56jfAEeKvjGMtEq4yPi3ux+UKJbV5oekY2i6dVXWfAa4Fn7oeEzNDhR5tottKT2bysVg9rvyh9TebA4i+qqPhhmO/eDy1Bg7twhhGOJMCDgtwP59o3qJ46pJAZ2LRKgOsiWdXdpoDDviTlzkEJUAykJJURroBAsrDIPcxasCAfhmXWirsEHNN1v5lO58IXUPMMfH7Qn4I/SVVISolIYKwGP4iACYJCQMmYd9hPJSkKSUEXVo+hGEMp1DcGcHVwVPIllVPBkhSQBewOmPdq8YinXg9oTMCuR3i+W11aV6Nd5vlFLZJDLEggAhpdTIlpX2cVBuXE8AIWxcrvx/MQ18MNgcyy0LRCjdSWTqd/E8IGuogZImWWgnSNhPKu0SEpBT2W11ja6cknP8A8nPdgYPEgipIALXU6AYFR+UEaxnHJg+IcZOw+5nqJnWL/SlJvHuOHJ4EroX4k7QlYMfgJ6qYerIH6R3N6RqqNWTOY5XaWyKkJlYgEYhe/eD4RjV6n/aYtuEnsqsugdnFmfhoeI0gTXnvCFmkZlU20VjeQ7Eajkd0MWpSIBuPaGSa1T3VHEB+YbyUIQ1QxqH8/wDkaHOcGCGesOHvDMgw/CHfGIrLjvCKeoVdKknLMHH+ogCq5w0NWbTqEl/aBwUkDDBSfQgwPg9iee87xsjKwintV3UQyCWJ/KTv3iBbp8bDn94S2gjJka9LJbAKBChxx3xlZyc9prcfGAdcyytOOV5JwbCHBPLpP0MDVhtS/WWzbSvIvJyGChrjALRhsGcb8rkSMuqZgpi/wq55RpTJyJos7GUVFY8i4fivAH5w1K8WZ7RTWZTHxnlRU9sKGTP3EMfrjGKm2DNd/MGE+pqt0DfL80k/OCesasev7zEtyvxH7SMxYyIxBN3kcR3QIUncTdWNpb/aBuqZj8jkfaBNIyJpt2MAFVh3N8zDzUSdohbtt4Sqc7b8HGgAwCQOcK0Yjlf1ni6lIWzYAANxzjQjaZxsXVj0lc2qx5At9btIMV4EWbd+YdKnlIIVvS/Ij5wkpq4jw5XmRl1JuB8vhUOOh74017nEEP5cmUzJpQpxiPUcePGDVQ20Fn07g5EvnpCgCkXgcR9bxlAr5TvtKEww4zFVdPJJLuFDduh6DbHpEdTZlvgRLLOACCTiVYDxb1gbclto3pdKV775hFaohXIAe0ZT6xP/ACXx9P2gkuaWI0LY8nhmkZzEo+a4UicZkxJ0ww4hMKK6FI/m8PUWcQea9y++Sj35GGLjVpA5Ewq2A3eVVVSVAKyUXB8cPrhHIgU4EGxyRkyIqlOAMgSRzMH4YxBDsDiRkKJUd5jnAA2mJzkQpMosUoOeat/7QsnG7RgQnZf1g0zDi8MXJMAjG09+0KwcOwwfQRmgZ2na2xmF0xvhRJL3cOWsKbII9I6sawSZTJnEJUNCG8xBuoyDAVmCkesKo5qmUNFMD3QFiqME9o2oE5HrJlCg7ajF9Y4uvHpCNTAnH1lMiWrU5YDlugmYAQBS3OZBchWWG79o1XUbwTQ3aXJpyw35PuDGALg5PaM8AhZ4JanAOUccYJE5a3J3hC5ZSnA6FLd/sYUDk4jmoKjIldMsSyontC6cN7nXlBuC4AG0SBoYnnaTnzewUp+FRBx3xqjcFu05lGnSILVz1rRji3vhDVVFMW62PIklQvPicO5hAbDaGqFu89lqdN38OZ47jGHnVM0EjTPps10pByAI8cvSOC4JgtqYCQ6u8lRVo0Fq0nAmivWhJni1/COGHN/eOAzkwTnYSxMxwCkAZg8Xjiu+/wA4agsAQPhK5pJSODARq4BgMhYbzxKGB3kMPKO5IMYKyo+cqmS2yhisGk71FTCkKzO7Icd8KK/eMB7wVHxuTnrzeGcrtFAebP8AN5AjtB8oL8O0wJh8RgqcSz4lmPEboSEAyBHszHf+Yn0h2La+kc/abWp0kyCCogp3fRHjBEDIaZUHIK+kIkTiOy2j+j+kKde8qpJU/Sf/2Q=="/>
          <p:cNvSpPr>
            <a:spLocks noChangeAspect="1" noChangeArrowheads="1"/>
          </p:cNvSpPr>
          <p:nvPr/>
        </p:nvSpPr>
        <p:spPr bwMode="auto">
          <a:xfrm>
            <a:off x="155575" y="-1143000"/>
            <a:ext cx="4762500" cy="2381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46" name="AutoShape 6" descr="http://visitorsheaven.com/art/calligraphy/sadequain/c001.gif"/>
          <p:cNvSpPr>
            <a:spLocks noChangeAspect="1" noChangeArrowheads="1"/>
          </p:cNvSpPr>
          <p:nvPr/>
        </p:nvSpPr>
        <p:spPr bwMode="auto">
          <a:xfrm>
            <a:off x="155575" y="-1143000"/>
            <a:ext cx="4762500" cy="2381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48" name="AutoShape 8" descr="http://visitorsheaven.com/art/calligraphy/sadequain/c001.gif"/>
          <p:cNvSpPr>
            <a:spLocks noChangeAspect="1" noChangeArrowheads="1"/>
          </p:cNvSpPr>
          <p:nvPr/>
        </p:nvSpPr>
        <p:spPr bwMode="auto">
          <a:xfrm>
            <a:off x="155575" y="-1143000"/>
            <a:ext cx="4762500" cy="2381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50" name="AutoShape 10" descr="http://visitorsheaven.com/art/calligraphy/sadequain/c001.gif"/>
          <p:cNvSpPr>
            <a:spLocks noChangeAspect="1" noChangeArrowheads="1"/>
          </p:cNvSpPr>
          <p:nvPr/>
        </p:nvSpPr>
        <p:spPr bwMode="auto">
          <a:xfrm>
            <a:off x="63500" y="-136525"/>
            <a:ext cx="4762500" cy="2381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52" name="AutoShape 12" descr="http://visitorsheaven.com/art/calligraphy/sadequain/c001.gif"/>
          <p:cNvSpPr>
            <a:spLocks noChangeAspect="1" noChangeArrowheads="1"/>
          </p:cNvSpPr>
          <p:nvPr/>
        </p:nvSpPr>
        <p:spPr bwMode="auto">
          <a:xfrm>
            <a:off x="155575" y="-1143000"/>
            <a:ext cx="4762500" cy="2381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1454" name="Picture 14" descr="http://visitorsheaven.com/art/calligraphy/sadequain/c001.gif"/>
          <p:cNvPicPr>
            <a:picLocks noChangeAspect="1" noChangeArrowheads="1"/>
          </p:cNvPicPr>
          <p:nvPr/>
        </p:nvPicPr>
        <p:blipFill>
          <a:blip r:embed="rId2"/>
          <a:srcRect/>
          <a:stretch>
            <a:fillRect/>
          </a:stretch>
        </p:blipFill>
        <p:spPr bwMode="auto">
          <a:xfrm>
            <a:off x="571500" y="1447800"/>
            <a:ext cx="8077200" cy="403860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AutoShape 2" descr="http://lh3.ggpht.com/-GroVwlAeWzo/TXzt54oXQ7I/AAAAAAAAEn8/mUDMyChqQYI/w1000/CS_27.png"/>
          <p:cNvSpPr>
            <a:spLocks noChangeAspect="1" noChangeArrowheads="1"/>
          </p:cNvSpPr>
          <p:nvPr/>
        </p:nvSpPr>
        <p:spPr bwMode="auto">
          <a:xfrm>
            <a:off x="155575" y="-1676400"/>
            <a:ext cx="5372100" cy="35052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2468" name="AutoShape 4" descr="http://lh3.ggpht.com/-GroVwlAeWzo/TXzt54oXQ7I/AAAAAAAAEn8/mUDMyChqQYI/w1000/CS_27.png"/>
          <p:cNvSpPr>
            <a:spLocks noChangeAspect="1" noChangeArrowheads="1"/>
          </p:cNvSpPr>
          <p:nvPr/>
        </p:nvSpPr>
        <p:spPr bwMode="auto">
          <a:xfrm>
            <a:off x="155575" y="-1676400"/>
            <a:ext cx="5372100" cy="35052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2470" name="AutoShape 6" descr="http://lh3.ggpht.com/-GroVwlAeWzo/TXzt54oXQ7I/AAAAAAAAEn8/mUDMyChqQYI/w1000/CS_27.png"/>
          <p:cNvSpPr>
            <a:spLocks noChangeAspect="1" noChangeArrowheads="1"/>
          </p:cNvSpPr>
          <p:nvPr/>
        </p:nvSpPr>
        <p:spPr bwMode="auto">
          <a:xfrm>
            <a:off x="63500" y="-136525"/>
            <a:ext cx="5372100" cy="35052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2472" name="AutoShape 8" descr="http://lh3.ggpht.com/-GroVwlAeWzo/TXzt54oXQ7I/AAAAAAAAEn8/mUDMyChqQYI/w1000/CS_27.png"/>
          <p:cNvSpPr>
            <a:spLocks noChangeAspect="1" noChangeArrowheads="1"/>
          </p:cNvSpPr>
          <p:nvPr/>
        </p:nvSpPr>
        <p:spPr bwMode="auto">
          <a:xfrm>
            <a:off x="63500" y="-136525"/>
            <a:ext cx="5372100" cy="35052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2474" name="AutoShape 10" descr="http://lh3.ggpht.com/-GroVwlAeWzo/TXzt54oXQ7I/AAAAAAAAEn8/mUDMyChqQYI/w1000/CS_27.png"/>
          <p:cNvSpPr>
            <a:spLocks noChangeAspect="1" noChangeArrowheads="1"/>
          </p:cNvSpPr>
          <p:nvPr/>
        </p:nvSpPr>
        <p:spPr bwMode="auto">
          <a:xfrm>
            <a:off x="63500" y="-136525"/>
            <a:ext cx="5372100" cy="35052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2476" name="AutoShape 12" descr="http://lh3.ggpht.com/-GroVwlAeWzo/TXzt54oXQ7I/AAAAAAAAEn8/mUDMyChqQYI/w1000/CS_27.png"/>
          <p:cNvSpPr>
            <a:spLocks noChangeAspect="1" noChangeArrowheads="1"/>
          </p:cNvSpPr>
          <p:nvPr/>
        </p:nvSpPr>
        <p:spPr bwMode="auto">
          <a:xfrm>
            <a:off x="155575" y="-1676400"/>
            <a:ext cx="5372100" cy="35052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2478" name="AutoShape 14" descr="http://lh3.ggpht.com/-GroVwlAeWzo/TXzt54oXQ7I/AAAAAAAAEn8/mUDMyChqQYI/w1000/CS_27.png"/>
          <p:cNvSpPr>
            <a:spLocks noChangeAspect="1" noChangeArrowheads="1"/>
          </p:cNvSpPr>
          <p:nvPr/>
        </p:nvSpPr>
        <p:spPr bwMode="auto">
          <a:xfrm>
            <a:off x="155575" y="-1676400"/>
            <a:ext cx="5372100" cy="35052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2480" name="Picture 16" descr="http://lh3.ggpht.com/-GroVwlAeWzo/TXzt54oXQ7I/AAAAAAAAEn8/mUDMyChqQYI/w1000/CS_27.png"/>
          <p:cNvPicPr>
            <a:picLocks noChangeAspect="1" noChangeArrowheads="1"/>
          </p:cNvPicPr>
          <p:nvPr/>
        </p:nvPicPr>
        <p:blipFill>
          <a:blip r:embed="rId2"/>
          <a:srcRect/>
          <a:stretch>
            <a:fillRect/>
          </a:stretch>
        </p:blipFill>
        <p:spPr bwMode="auto">
          <a:xfrm>
            <a:off x="609600" y="990600"/>
            <a:ext cx="8007624" cy="5224833"/>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s://encrypted-tbn0.gstatic.com/images?q=tbn:ANd9GcSDu0bZzjhuHRDgrz4VJJdV08KZyK0gLkptomEVV3-VQP3J3iQ2"/>
          <p:cNvPicPr>
            <a:picLocks noChangeAspect="1" noChangeArrowheads="1"/>
          </p:cNvPicPr>
          <p:nvPr/>
        </p:nvPicPr>
        <p:blipFill>
          <a:blip r:embed="rId2"/>
          <a:srcRect/>
          <a:stretch>
            <a:fillRect/>
          </a:stretch>
        </p:blipFill>
        <p:spPr bwMode="auto">
          <a:xfrm>
            <a:off x="1219200" y="965835"/>
            <a:ext cx="6553200" cy="4947667"/>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s://encrypted-tbn2.gstatic.com/images?q=tbn:ANd9GcQqjtldv2jvGrc2IJmHrmMlRr9WJR3Dei5PF1i9x9pVAYqTFkmM"/>
          <p:cNvPicPr>
            <a:picLocks noChangeAspect="1" noChangeArrowheads="1"/>
          </p:cNvPicPr>
          <p:nvPr/>
        </p:nvPicPr>
        <p:blipFill>
          <a:blip r:embed="rId2"/>
          <a:srcRect/>
          <a:stretch>
            <a:fillRect/>
          </a:stretch>
        </p:blipFill>
        <p:spPr bwMode="auto">
          <a:xfrm>
            <a:off x="990600" y="609600"/>
            <a:ext cx="7188200" cy="539115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077200" cy="5632311"/>
          </a:xfrm>
          <a:prstGeom prst="rect">
            <a:avLst/>
          </a:prstGeom>
        </p:spPr>
        <p:txBody>
          <a:bodyPr wrap="square">
            <a:spAutoFit/>
          </a:bodyPr>
          <a:lstStyle/>
          <a:p>
            <a:r>
              <a:rPr lang="en-US" sz="3600" dirty="0" smtClean="0"/>
              <a:t>Sadequain also painted classical literature from the poetic verses of </a:t>
            </a:r>
            <a:r>
              <a:rPr lang="en-US" sz="3600" dirty="0" err="1" smtClean="0"/>
              <a:t>Ghalib</a:t>
            </a:r>
            <a:r>
              <a:rPr lang="en-US" sz="3600" dirty="0" smtClean="0"/>
              <a:t>, Iqbal and </a:t>
            </a:r>
            <a:r>
              <a:rPr lang="en-US" sz="3600" dirty="0" err="1" smtClean="0"/>
              <a:t>Faiz</a:t>
            </a:r>
            <a:r>
              <a:rPr lang="en-US" sz="3600" dirty="0" smtClean="0"/>
              <a:t>. He belonged to the school of thought which enriched realism with lyricism.</a:t>
            </a:r>
          </a:p>
          <a:p>
            <a:r>
              <a:rPr lang="en-US" sz="3600" dirty="0" smtClean="0"/>
              <a:t>Sadequain Illustrated French Nobel Prize winning writer Albert Camus, </a:t>
            </a:r>
            <a:r>
              <a:rPr lang="en-US" sz="3600" dirty="0" err="1" smtClean="0"/>
              <a:t>Ghalib</a:t>
            </a:r>
            <a:r>
              <a:rPr lang="en-US" sz="3600" dirty="0" smtClean="0"/>
              <a:t>, Iqbal, and </a:t>
            </a:r>
            <a:r>
              <a:rPr lang="en-US" sz="3600" dirty="0" err="1" smtClean="0"/>
              <a:t>Faiz</a:t>
            </a:r>
            <a:endParaRPr lang="en-US" sz="3600" dirty="0" smtClean="0"/>
          </a:p>
          <a:p>
            <a:r>
              <a:rPr lang="en-US" sz="3600" dirty="0" smtClean="0"/>
              <a:t>He did thousands of drawings and gave them away to his admirers. He wrote and published hundreds of quartets</a:t>
            </a:r>
            <a:endParaRPr lang="en-US" sz="36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763000" cy="6186309"/>
          </a:xfrm>
          <a:prstGeom prst="rect">
            <a:avLst/>
          </a:prstGeom>
        </p:spPr>
        <p:txBody>
          <a:bodyPr wrap="square">
            <a:spAutoFit/>
          </a:bodyPr>
          <a:lstStyle/>
          <a:p>
            <a:r>
              <a:rPr lang="en-US" sz="3600" dirty="0" smtClean="0"/>
              <a:t>Sadequain was the most prolific painter of the post partition Pakistan. He was constantly at work and he worked on large scale. He repeatedly stated that he was not interested in decorating drawing rooms of rich and powerful. He worked on large murals for public buildings symbolic of the collective labor of humanity and his work was mostly donated to the public.</a:t>
            </a:r>
          </a:p>
          <a:p>
            <a:r>
              <a:rPr lang="en-US" sz="3600" dirty="0" smtClean="0"/>
              <a:t>Sadequain in his own words was primarily a painter of figures with allegorical significance.</a:t>
            </a:r>
            <a:endParaRPr lang="en-US" sz="36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153400" cy="6186309"/>
          </a:xfrm>
          <a:prstGeom prst="rect">
            <a:avLst/>
          </a:prstGeom>
        </p:spPr>
        <p:txBody>
          <a:bodyPr wrap="square">
            <a:spAutoFit/>
          </a:bodyPr>
          <a:lstStyle/>
          <a:p>
            <a:r>
              <a:rPr lang="en-US" sz="3600" b="1" dirty="0" smtClean="0"/>
              <a:t>Shakir Ali</a:t>
            </a:r>
          </a:p>
          <a:p>
            <a:r>
              <a:rPr lang="en-US" sz="3600" dirty="0" smtClean="0"/>
              <a:t>Shakir Ali (1916 – 1975) held sway over the Pakistani modernists for two decades, both with his work and his disposition. He was among the privileged few of his generation of painters who had firsthand experience of Modern Art in Paris. After studying art at J.J. School of Art, he attended Slade School in London, then worked in Paris with Andre </a:t>
            </a:r>
            <a:r>
              <a:rPr lang="en-US" sz="3600" dirty="0" err="1" smtClean="0"/>
              <a:t>L’Hote</a:t>
            </a:r>
            <a:r>
              <a:rPr lang="en-US" sz="3600" dirty="0" smtClean="0"/>
              <a:t> before he went to Prague.</a:t>
            </a:r>
            <a:endParaRPr lang="en-US" sz="36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Display Picture"/>
          <p:cNvPicPr>
            <a:picLocks noChangeAspect="1" noChangeArrowheads="1"/>
          </p:cNvPicPr>
          <p:nvPr/>
        </p:nvPicPr>
        <p:blipFill>
          <a:blip r:embed="rId2"/>
          <a:srcRect/>
          <a:stretch>
            <a:fillRect/>
          </a:stretch>
        </p:blipFill>
        <p:spPr bwMode="auto">
          <a:xfrm>
            <a:off x="1981200" y="457200"/>
            <a:ext cx="4800600" cy="600075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
            <a:ext cx="7924800" cy="5632311"/>
          </a:xfrm>
          <a:prstGeom prst="rect">
            <a:avLst/>
          </a:prstGeom>
        </p:spPr>
        <p:txBody>
          <a:bodyPr wrap="square">
            <a:spAutoFit/>
          </a:bodyPr>
          <a:lstStyle/>
          <a:p>
            <a:r>
              <a:rPr lang="en-US" sz="3600" dirty="0" smtClean="0"/>
              <a:t>Shakir Ali began with a cubist preference and many of his themes borrowed from classical European myths like ‘</a:t>
            </a:r>
            <a:r>
              <a:rPr lang="en-US" sz="3600" dirty="0" err="1" smtClean="0"/>
              <a:t>Europa</a:t>
            </a:r>
            <a:r>
              <a:rPr lang="en-US" sz="3600" dirty="0" smtClean="0"/>
              <a:t> and the Bull’ and ‘Leda and the Swan’. As his style evolved, he pared down the human form to sharp angles and took up red as a dominant colour. Many of his paintings feature birds, which he looked upon as the symbol of personal freedom in a world of conventions.</a:t>
            </a:r>
            <a:endParaRPr lang="en-US" sz="36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7772400" cy="5078313"/>
          </a:xfrm>
          <a:prstGeom prst="rect">
            <a:avLst/>
          </a:prstGeom>
        </p:spPr>
        <p:txBody>
          <a:bodyPr wrap="square">
            <a:spAutoFit/>
          </a:bodyPr>
          <a:lstStyle/>
          <a:p>
            <a:r>
              <a:rPr lang="en-US" sz="3600" dirty="0" smtClean="0"/>
              <a:t>He did some pioneering work in Arabic calligraphy in the 60s, in which the alphabetic form is used as a linear design using colour and visual rhythm to lend it a modern interpretation.</a:t>
            </a:r>
          </a:p>
          <a:p>
            <a:r>
              <a:rPr lang="en-US" sz="3600" dirty="0" smtClean="0"/>
              <a:t>Shakir Ali was amongst the first artists to practice painterly calligraphy. He was Principal of the National College of Art, Lahore from 1961-73.</a:t>
            </a:r>
            <a:endParaRPr lang="en-US" sz="36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2" descr="data:image/jpeg;base64,/9j/4AAQSkZJRgABAQAAAQABAAD/2wCEAAkGBhQSERUUExQWFRUWGBwaGBgYGBwaHBwiHRwcISIgHSAcHSYfHR0jHB0YIC8gIycqLCwsHR4xNTAqNScsLCkBCQoKDgwOGg8PGiokHyUyLzAwLCksLC8uKiwvNCosLywpLC8sLCwvLCwsLC8sLCosLCwqLCwsLCwsLCwsLCwsLP/AABEIAKABPAMBIgACEQEDEQH/xAAbAAADAQEBAQEAAAAAAAAAAAAEBQYDAgEHAP/EAEYQAAICAAQDBgMFBQcDAwMFAAECAxEABBIhBTFBBhMiUWFxMoGRFEKhscEjUmLR8AcVJDOCkuFysvE0Y6IWwtJDU2Rzs//EABkBAAMBAQEAAAAAAAAAAAAAAAECAwQABf/EADERAAICAQMCAwcDBAMAAAAAAAECABEhAxIxQVEEImETcYGRobHwMsHhI0LR8QUzYv/aAAwDAQACEQMRAD8AN7SBhmJtTX+0egBvRY9ee4vbGSSEfBvsao7X61jTtQv+MlF/FI31JNX7nbb9MDZRdLgONDb0TybzHqa39vbHlvdzev6RO85mZI1FhSALaRiAB5+EeI+g9sLY+0MZdgoOnobq9rqjy3seWH8+VWRGR/hYUenzFdeRxN5XhscU50HvFCt8daSRptfKwrcztZw2mwIN8xTd4hC8YVm7tiUDcyshPKtrHL1xpxfJDugENorat2LHcgHcjfYnmdsfs7xWAp3Zh3W6jKaQp9egHmQfrgfK8QUQGNhQdWEZ5BgQR9dW9eRXHebDAQ4nPCYQGhNGwzxk891uqvlsPxxSoSJAK2rc37bVW/16YSKdBs7HvY3/AN1A/iH+uOMnx13YqXiUs1KrBrFGhZHXHEFsiEmqBnCf5TRVZVpOXSnbn63yxvneJa9SLaH9+rA8xYFqOl4DyMcsjsutVBZtXW/FbaaO13Qv1w77O0HkSqOzfmP0wGxZjrVZiXh4chhesI6H4g1Gz63g+bgglP7SVixPLbz5AHl8scpGe8zZA/8A1Ad/PSGr03wX9hbRbGuRO19fl+GFdqODUZTcJhZF0xIQteEFr0m+l1uT5f8AjGi5lkASl1J8QNm/KquhpqifphamWY2XJYE14R5gHfb19sHZLxFu8YtpAHh59aLDnfTby38sSqo3PMMh4rq2UHV5cwPUkcx7Y9PErIAF2avevyPWhtfPAciIrMTvpo6qrbyPX+h5VjFM6GBULsxI1E2KvYDfYnkB64AA6QShyrAghiAQSOf5X7jGxFV+eJqHMBV35HmzAE7+d7mt+WGcjExaSRIGG3qPLn7b4RlNzo1QhhsQfajjmWCv5YRReaFgprzI3H4EHb5Drh9lFYimN1yNUfn/ADwjLUInDR8sAZlCzVstnY35D8MGZjOIjaNR11ZAUn8aq8CS5y9Viiu/iXeuu31G2CARmGwRNIcp4dJYlipJra9zzPQb8vXG6oHi6ANvuRvR6n1wCpcUC2xG4B0+wuiRePXiMr7LpSMBee/S6H0GKEGKOYKc6tlVViByGrkOXMeR/AY1Q89WhQu/KyPS9qP1xnLlUV6NJZNMCBzBIHy5V7eeBu4CSkPIHIqlZgu/oSem31GDzHE3WivjYxuK07nQbHpyI5H2vlh/w1gyK1V0N7/j1wgkzLrItr4R0B1kWKAugbJOw3xtl805A0qfQl/LpShl89ue2JspInV2j8DHaxH64SZHikneAPpotpNAitibB68sE57jKUaZkPQn4T+tetYiUPEOYzeKzgOUBWq9z9cYZTjC6CJHo7rd0b9/OsLc1lPEe7YkAajsCfz387GEC95RFzRm0WeuRF3AorR52Ov4EY3fL1z54XZQGMB3Ja1GllA8NjYH0J6jB6zmyr/EKs9Dt/QrBcVxKFe04OW8seafngtHB9OnLAL5hNW4sEEHazQ6mvu+vrhRZiYgsuZG4AIIO+wv6XfLE5DK00rsjFBGLUnzs/FfTntijbKRWEagihiG2PhoGr5jY9N9vXCdZGUle5167CV4SQd6J6jr6Y26WBjmRZd0M4WC4ViEBcajpBHt13vnXTDN7BwoyWqKhRIAoUQDV+pF9B05DDCN3YAhbH8VX7fFjUtmzcjQHSD9pnH2qcGgTJ89jdfIjb3xkiCS0kWw3I0Ry6jyYeYwT2gyxbNZgsdxIa6UL/Xf6YVPGSpd3bulBJ33b02AIFUL5m688K2WiLlZ7PwgBdTZuTuetkedVqv5csdmJG7pUQrErtHfRgyNZHU2RzONeCuZsoGOmwzUpArYml32rphb9pztapYiqo6tZXTuDsovzNC8Mu42D0imhVQiaKVY6DJNEdh3g3r57EDzFjAnEcvM0JjZFCgah4rPh/drYeWCeG9+e9k7suQ3JiQ4XbZUO4oG6FXgbOcXXve+0u6JakgEAagtbna6DbYIBuhGLCsiZykSaFV+8kdCTtQQVq2A68x88bNEihJSij4dOkdQARZsjcEeKienMHG/DYI4oEkVGBWRC7kbEFmSh7KbI9sccU4eRlC6qp7qUqGrfQGtd/IFgMG81B755KpjiVl+KKQhl5XrC9fOyMG9nJrDyBSzvVKp5CzVnoLvf6YG4xko07zMCQlmUHugRszgKp536jbpgThsCQHTMdKEANuR4hRHLc9RgUCuIQTGmdPd/aXPOkO3mVK+V8wcN5aKKQT9336eYxN8Sl1t3cbRpGY08WrVqCFwNNm63N6t9sMuFy64gDvooF1Fo1eR2+Y88SdSQDGBhjQLGNpNSMVDWaZdwOn0v8cD5viCuzaImpTpR1TauXM9L6cjhrNCo+Irp0GqXrsPfCLPcalWbu9Q0AqOQJogHn86wFG7pGHNTaN2JaxTR8wAKPXbfex7YIzOV8ILUGbbY3tXn1/HAhSQlilHWACBZIC+ZryJG1/hjJY5FYBtCgkAbmj5Ud78sLXaMMiG5ThLGjHXhYgOxJNg+tjrhp3VKAV1MNyAdlJ50a+e/nj93bxRahXQdVuz+JJP1OCBIKKsd7vbY/O6BrrRwpJMM4yMpo/AQOgIu/XpvjrK50SOFDHxKWIrcUar0O4+ePeGkUGKqANhr5EDqPXbn5Y9kYPPGptSysAwFDaiBY2PI/hywAtkxSansuTUUTtSlmIJsXVUee1nC/MR21kyFRyujsRRB/n7YcrkWbwm1XmTtex9P5CsCPxBBLNl9Cj4QlczY1NfyHP0wVyYtzmHMrp2CnYFhfi5c99j/VY54mBo0KKLgGxyNct/fTfpjbQI9xyG/LkCeV1VfPasdZl03F6d15bcxe/nvfPCYuxHg+fyC929lSWBO4G9eX6YweNUtg5UkWWYqAdQ25irO/rgtw7vpVlFi9qIAG299Dd1WPf7mQR2TUqG4zdBhQsaeW5sbbjbFFFiiYS9RbHJrjaONTu+osRQXkbGws7bAAYJXI6lZyup2FggsLN1vR9ieu2F0vGkFFQzc/l8+V8rwXOTLkde4Is7HorkVY9PywrWPSUCA1MaDfC+sKwGvSVttttzbfIcjz3ON4ck5N2gLbHo3tTbc9q5YU8EzgRZbPIKwHn0r8BjaPPOy1EjuQLbUeh32G5II5bfljmUmVZCjbbheWyqqNVa+exBY0PKtgaA6Y9bKJqOxXuxaafCSSfCLAuhyoY34dndQ3gda33Hh28jseXpgHtLmCHTS16d6O/WxfyxHO6pRF3ttEJXKlY1LEHxLW4FgEbMNue+3tjJcu+YWSSKRCL+Ebnb1B2NV6YRyZ52ZWYltJBA6De6H054bZ/K5ddEjK9SfGkZIB2sWt+/LFNtGPqoyAXNMr2fkDxsrsqlQ0g1WPVa5G+X1wxyHDlZFamRvCHW+YHkeYB8v/OPIJ3GWQKjFhsmsaSQt0DzGqul71eN+E5gxQ94wJdyQynbxXt02Hr5HE3Y9ZkN1xMXywVrVVF34StbfocASOI2MrGtIIA9/K/QfnhhxOeo1lkonUTS+RJG3mQBeJ3OqczKiKSyMbOkC9I+LY8z0o4XTBY54jV5YXw7MLPGSgt12qxdjkdvMUPI4axZcre/M3Q3r/nAfDezinUxRoyG/ZPQjk00PiCiiLurXcc8A8XzPcyaZc5IrEWAsQ5G+dXvscWR/OVQ/eQ4GYTx8/4yfUWA1nkjH8hXr9cB5oIsL+K0kRgN9g1Gt/4hVeoOH/GGBzUu24Yj1oHp+OBJMqpBsA6rDbDfY8/PFmamzID9NRR2DkBy5Xr3h/Jf54M7V54DLsn35PCq8zdj+vpif7K8NeQSBZ3hKsB4RYO3XcUdsEzrHl374M2ZKNodmNaSRY0ncbbg/pi7aYOqTfwk9x25lBki/eOSqgFVOq97A3B6ADpiQzuZeLMTGKq1kFSLVt/L088Hv2xdUGiKi9hXYgg9Nguxo7c8JcpOWBvdmYmz69T9cOqMosiPpBdRtpjSHPZnMwTRhIxH4izXyIAalAPMkD64pOFFJcgiC6kjo3vubs/7t8S+V4o8AdVUnvAtHoCCQb+WCex+WnkRxHIqiJrCsLBLDqRR01fzo4lqLakigAYxXY1Gb5bKLO2WUKutULTEDc92dKg+7C/YemOeOcJVpHDmqoiqutIv3/XBXZUmNppFUybg0o8TKLXWoJ3BYOSvPy8iB2g4tBLOx1uFoDToawQPIgUenTBG4vjpCpXhoq4/wiOERaGJ1KSSfQjl6b/hi8ymUDZaIja40r08I8sfPs7I86tJySIqgXqNWrn62MfQMpntOUy4AstEvWhQUA3+GKathBZz1kF/UanufyZpAp0m92+KvYcr/rfE/wASyyxZqKrItCdRsk6qNk+2Ktc5rOkhQataOxrn5UcTva2EK8bgc+fyIP5YihBGJoQkPRlFkoyz2TQ1WAPTof8AjCztNltOZgofEw26E6l+V71eKH7PTGtt/lzwk7T1qyxHSUA/MqffpiSGDT/WIqlzMk+ZWJm8AloKNhsTufM0DiybhDKF3L6WvTyoUfrzHPHz/NyFMy7L8SyEj3DWMfQB2jtQQjAMAbJF0fKrwzcS2shAXb1EOy+TNeIc99POtsaNAGAscjYPkR1GFs+b3UBv2dAk9DufzobYL4fxIO4Uij0vb+jid1MpB5ijt1Ay5WwSPGA1Eiwb2Pzrb0wpzEK/3sL2JQaSeV6Tz9D5+2KXtul5KX+EK30YfzwBnMtA84d2/bNGoRQxBpVazQ6Hz9MW02ATPr+0mP1X7oVlcwYxemyV0lbqwPItQBBNUed+mOuH5eQrQHlqcaW5AUtHltW//nHmVgoWp1EEMA1U3mLqwwP6bc6x4pkyEaYhNR8RVWJbc7ctm8tJHscIuBUr1mjwxw3K5CWaNgKLOw28/bCztdnnBSAAaJUks1vaqSoHlvW/PH7tZw+Ncmz6ae1Kk3dah5+nTHva+UI+Ulagqy+InyI3/LCqvmBPr9pzN0kfw6P/AA6sP33F/JD+pxd9nstqyUYPIhr+bNePn3Dc8f8AJBHd6mcbb3sP+0cvXH0jsyP8JH/q/wC9sU8WpszUjA+GWuhqR3C+FBsz3LkitQ281/nzxQcV4M6ussA8SqAR5gCvmKoV6DA3GR9nzySkHS1NsPQqf0OC45sxnLEY7qLqx2Y/16fXEGJNGaXJch+lcmc8U4yqDQB3j8tK9L8z09hvid4jlJQA0o06vhHlVdPnivk4XFlVCosmt7qRVBIIF9fhB8uuE/aefvEicArerZhRHw8xialVI2yvhmG8BRjuf2iTIZLvHVDyP9bYsIOBhdBtrTzN7ct/Xc74QcFLRlp9NiIAt6AkWR6hdR+WL7KSrJYG9bH12B+lG79cDUY3F8frU+0dIk40FAAYgBarxlBdiixBHI4BSclwrPEQN9QJoHSednfY+nPFXm44WJhkCkup8BG7Dka869OW3LHy/i/9ms8bv3aa4gfC2xNew325E4fR00fDGp5ntjwBOuL8WpiHnjl0/CkKg17Hp7ljjrgWdGXUzyKS0nhjQHkoNkknbc19MLuH5NIZA0iawp8SkV77efvj6Tw+eKVGoKyFyF1KDR2o0f65YtrFEXaBY6niWPtAPOK9BF0XaCF9FNpZ6pTzs9D88Z8XzjxyaQuoVfInqf5YEynY6SR5e9YWG2LWQx6nYg0Rp9qwXJwDiDH/ANRCtbABCdh6sCfxxkGnp7sH5wO1QfjWWvNTVse8O+/pgaBytDpZH588Mu0TVNMRVg+Hnz9axhLlRanluCRfPb+vpjU+WMgpoCTXBMsC2dRgSNfIGid25b7Xtgv+55Hy8ysgjBX9lEKIXTvZP7xPP5Y04bliuezKjYMqP+Y/O8OoJSGYEUooK3Uk7H8euLs9HHoZMCxPm2Xk/YL/AO3OD8mAP5rgiLKaHlT91yP5foca8XyndyZpAKU6JV/3/pqYfLBfF00SyN+8qOOfkVP4LeNDtYx1/iU8N5dQEweMn26424TxHusvnKIDMVVRy+K1J9hd4EEmlbazXQc8ZxwjVJfU/wD24iBg3+Znoa+nvoDn+DKLM8TXKSZdh/l6DG3sKpvWjf1OBuJ6mzGUnkKNqfQzR2FID7c/4WI+WFEUGsWdwBVkny5Cz9TjvKzXlJY63hcSr6jVR+mCoANjng/GYNXSKCz1jfMcOv8AvNB0ZXHyt/54e8MyAkyeXN6SsQ9qI9/QHHfAYg+czSkAiSKJj6ggrgjg2UK5aMb2sZBH/Ta/phWNij6faQBIyJvkuEBPEzBmFgAbAXz9br88I+2iXArD7rVt6qf5DFVPl7BIF3/zhF2hyf8AhZR+6AQfZh+l4mrKJQMx1ATGua4kkaqzmtQFKNybHIAc/wCuWFPHYyYI5GUqRNGdJ5gEtz/DDuHKIUiegGMaAN1qgaH44w7R5cNk3Km9JVtv4WBP0F4kKBjggEVJSbhxlnzZXcxksB5jVv8AhZ+WH/Zl1fLeIajE1f6eY/AkfLGnZ2D/ABecPqg+oJ/XA2XAyualjIPdyISKF7C22HWhrFDnWOLWampm3IVPSiP3hfen49IA1VVDTVfn648zvF5TL3eXyqzKqqzEnSQWFgCuW2KfhiQvCO6KyRsOY3v39fxGE/G+ADLiXNwSOkmj/LoMjkABQV53y5H8zdNMC8zA+oDgRZn87mpMtmVny4iUQMVN6iSN9/kB06c8GPwLXmIpw4GiEKF89Wrn6U2OS0s2WzEkkqsGhZSirQR1QhwDZvxWPf2x7BmWbO5RAf2bZXvCPM6aBPnQrHMTkLjn7RRjmGZGIpyojxbEep3vB8bKFVnAAHxel/8AO3zx1Fw+9wfDZ/M3+OErcbERlE0kaLdRO3I7npfirazsLseuMyBiTHYgiR/Eu0cghmy2aiZZGX9mxvoRQYcuX3hz6+eFfFuLT5lNbioo6AA+EE7Xf3mOKmXsQ8sM+ZzU5lk7t2TQdvCCQdxsPJQK3xOf3iz5OSEoS0SgluVKGBB9T0+mPVVkFFReflfaSClrBjnhfBYoVzIamZCFVjsfFGGFeW94O4Rn5zEscCVV3I3IWSdhyv8AqsCcJyIeWQyHvDphb/en6VWHXZziTDRl5loEHuXHJgCfCf4qv+ueDWckk8mekgVdKqvP574JxngJSITPI0kneJrJ5UTVV5bjBq9p1SZk7ttCmiy7ge4A5f1WHHFcsGjaInxOp0DqSN/wNY87LxhMuhI8UlyH/UbH0FDGPduW3nHVBTzC+3ST/azjEg7vunIRgTqXr6X7b4U8QzLSQRM/O2BPnVb/AJYv5uzeXZtRjFk2asA+4Br8MIO1XCRqhjjFBmIqzQ5cvL5eWHSsVL+F8RpWqgZzmC8HzsMEGmQ+Jt2UKT05GuW3T1wNw+VSNCDMSlDpXu3kRSn3NR1KqkDwnr4b64rxwwRpSrYA2Areh+ZxHy8ajSRykOYjkoqaROfquqicBSWupBnTVJbNznLZWNpHmntVgYx130j0xAohibYm9NJVHbfBcfFhFmIniSVYiDq1Ox7wE0DpZjp0nezRPLCPifHVtCkMkJWUNQA7tqJolLrX7Ve+/IhxwDjjkSL3XetbvrUp94k6SAx0nVewJ6E4uyMBuPyuQXbdMJrxbg/2qeRtapQFDnyHWvzwVwFDAgjkAGmRiT0qrFe5I+mOuy0RK6JF8UbAAEHUB78654cZ/hqzNIjKCCVG45DSuItdUeJbU1a/pngRbxmDMSsO5l7pFN2gJY+pNVXp/wCMS+b7TziR1MrtoYqCgVAa6kEHe7/DFn2Z4RLlXeNmLxtuhvYUdxXTYj02OM5+yeUU/tD4judT0TZO/wBbxXTCrg5+EhvQGj9JKf2g51o5mVNmlk0hvIbWffcfXCuGVYpIGjcsrPoe2LWSNmNk0Qb5Vg7+0DLd/ne4BANs5POhpofU4S5TsrPCjMCjPqRkUE76bPpuQSK/4xtASiCc5kMyjMyrn1I5SZcj5q9/kThVNxuaWVki0jSSNIjLNsebbgLZGMf7szDq07kRSp8KkbBd9QPPc3f+kY54ZlSdLzxsEkP+cHpwWqmOndVOwF2BteFoAWYwuY8XWRlDTKodo5U2N2AusGrNG1Iq+uN+NR6u783h/Ir/APlgmDhkbTOP8QzBHUNN8I5qdNAXYN31BwDn56jyb87jZTX/AEr+ow5PAEKCjF8OaB2OzDYj26j0P/GOHzSoXPXagDz2x66q3NQR0skV8xRxgmTIa4woB63up8xe42rBAXrPQOpqAADPr/E3ywIjGo16f8YK4LEDLpO6sWiJ6ESo1f8AyS/ngSDJ3u8lKDew3B6VfTrXphhw7MJDETuW72N9RWtWlhYWieSk7E3vywrcGpLVNqFI4lX2HOqezuTlYwfdXKnHnF+KNAjKlajNLGNXIeNrv5HAHAe1MELs1OfC6gBTZuUso32GxxnDlmza5qRyYzHI0iIQDRKh/FfMEbVtzOObOTMiIQbIxHHAuPya1WRopFfwiSM/C1EhWHqAaPWuuCM9mTPFMAhCaGAc7BiAfhHOrHxdemAeB5M5tZGZlRggQaRzZSGDm/3SBQ9WwfPHmZgITGYtXheXUCtddFGzfrVYzYuVZaYjiF5Phsc+Wy5fcKqMDdUQBjuLLZcwTxwsjBlcsFYGiV99t8Tg4iFy75KZmikjJVfCxDgG1+EE7ihhXBlMxGaSKQM6lR4SBTCudV8vPB2m5VNIuhO6uw7yq4VmlSXMyMQBcZv3jU/rjjtCxeKPMorBom1AHY6Qb5dOQPteF2XlMLmERiWUyIigmhccMdkn0w7yuZLko6aWXaRDvVjYg9VI5H3xBrVt0HFGaSdjVZu/yc75YyAMQm6Ne96eXy3GFebzTxN3cc02czZtFYgiOEnYtQGnUPn8sPezXFLyrpGO8eBiirY8QvwG/Ktr/hOP3aLK5j7ExMtOG1voOgBeqqbBoDeyd/njauoesxbKapM5ngucyyHKwKkkcv3j8SMVAfcnkaJujzwyzMZy+cy5q+6yTj/YVH64dcFzOtFKJIy0KkkOnb01Wze9C/PA3EI1OdQMd2y04APncew+V/Q4k2pZo+sJFSf7PdnpMwi5mfMTrJJ417t9IUHceny5YTdu8k3egyT95oCxr+zpmJtiKXwlgCpJ8I8S9cVfDBWTyxBIBiTcMRyAv+vfC/jssR+zTR0VhmFnodZ0sb6kNpN47T1yNSOdMEQrh/HIRkWjjk3hgKkSeBwdJ5qfXlz6Ylc1ltOXystV3sUkMnmdWoof/PkMP+NR5V205qPTIvwv4qYdKK7keh5YW9pM9G0eXRZEb9smyVpVVB+YABG5w2i4us5MLabVcy7JZjVIwPXLwn/aa2+uKMwOYQyhdMZdtRG4KsStH1IIPviI7OZthmEEa23dFB5bMTZ9AMWOWhCQqzFjIpePY+FiGYeIcjufxGF8QtNf51ldL9MrTAg1SqLZwTqJs1VgA9B6DbAXZ2XvMtET0XST6qSPyAxxwfMF8qyX+0iVo29CoNH5ijjHs4SgmiZvgdTfK9aL+bA/PGCsNcTaaPpKNRthNnTqzUK9VVms+tD+f0w1ibAMCBszMP3UjH11H+WFvBiodpJ/O0ZqNsK0t71kh47VlBpTdU1eRG48rI3rDVVwAeFBmZlldSDRrSa5GjqB6mx5aj0OOVN0mGoyQrupS+YJMaSXEA4dI7FBnXUX535hb6YJ4FkJDm5170XaPIQgKyAmxX/7Z07Vv52cd9rYoUiKNMzyuNKIzRgAnq3hAVR52PTGOV4xJw/VBoEwEaOrABavwnWVG4sbNVna8aksrf0+WZXLGllP/d+okrttpPlsf/ONuGZYo0gJB+H/ALcTma7aSNDE0KqHdmDr8VEVy5Xdg3ig4b3lXKRrKoWAFAGj64QttGYH0nUW2P4jLTiX7SdmWzE2sVQUKL9LPl5k4oPtA/eX6jHhzafvr/uH88INWv0iTQlTcgOP8GVMzmpXe3kbY7jSNqArrdfTCmPikllB4jtp61sT6EkitvfDTtlK/wBqddgupSL38hsOnXC6M6vgQX4bsjciwN+l2bsdMeg/6jcqo8og+dzc7uMuoAklBsEfCtczvzO9D+eA8jni4hj7wsJCsTI2kkWNJIoWCvPfDnhHDdBaUt3kr/EwuhXRetDlvR2w3ynDsuknfFESVut7knnQJqz6C8A6ijywbesmZ+1wjRkdW+0J4CtUNQ2u/wB08/PfC3jEDJlMrrFEE3fPcE/lhsJl/vCdHC2WVlJAv4VsC/Sj9cZ9soWaBSBsj2a8qIv6kYspUMABJX1iGCFmIA587PIYM+zqt+IAdS2xPyvbGGUBMbO7tGFUsiqPE1A7kkcidsMGiVIBG8JGYABikjUnWTv4j53syt/LAcG5s9tnExyfDTmG0JWhd2Y3pbyUdTZ510wRxHh0uqNRGseplQHwkE2Cp25gAHn0YjqcVUmZjiRdbqlgAAmhfOgT9awlk4sJM1GFDSCFWYCPxFnYUOXkL3xFHLHAwIjtuOeYHwTjKQZqVp4u7bSKQJZ1jT8AA670dueGPBM032nOpKNDTRd6q3y2O3qQpF+oOAYMrLFn4pMwArT94dPxaQFAUe4oYb9oOAmZ1ljkMUirpJqwQb516E+hw7lQaPUcyYDEX2nfA813eRlfUqvTaSxAF6BQ39axt2X4irxRmPMP3hALBnDG+uz377DC3s1wtO5Mkg71wW0htwKA+FeQPrz2xSRZpDoRk1BxsdA08rogjYnevbGd3AsCaNUFnLV8IbLxUSQZl1q4Q669uaqDY22omvlhlk82TGhbqqk+5A/XEp2OywkymYhJ2d2X6oBgIcP4i7LliWRfhLgAChteoc9vKicMU3YEl7IWVvibDgsmbkzEiBSseYcgFiveEhQVDD4RpHPzIxnwmOHMFoXkeGRZGVAHJOj9zXdOAdRrpvW2GsXZPNwkxZaYJl5CCx21rsAasWCa5jEg7Pw3OL3gDJyIr4kJ5geYoexFYrsuwOekB1Avr29PfLriPZ94wj5Ju7kjXRW1Ov8AFexINnfzPLHWR4NNOQ2dkEgXdYVoJfm1fEfTfDZJNagqQVNEEdQRjUbVX5YgHJi7zXr36zZ2HLlj5r/ajxMx5nLmNqeMFxXSyKv30nbyvzxd5TiCTs6xsH7sgMw3UE9AeRI61yx8yYJnuKuJDaSM8a+yqQpHrYsf84p4dP6hZuAJBuKjjg4GZycPiJVdmUbAEcww6jka67YO4pl1+yTaiAvdH5bbV86/DEFBm58jO8SsF1NVuPCaYqH9OR398WUnY7Mz02cnHdjfuohQPpfL5747V0trbi2OZdNQkVWYwgn7yCIugbUisQRe5UE1/wAYju1LxR5pVChVjTUwvcluQ9+X1xZ8ZzEcUGgggsKjVCQ3lsRutbb/AJ4mF7Ow5WL7Tm2LOT4UY2WPt1PuaHXC6BUEnPoJZvaBbBoX+YibgUmjNwarFqQf9Qc/qNsVuegVJGlOvmGCVSs5223q7F1iZyeeebiMEkqaO8eOhVDSTpHv13x9Q4h2UEmkrIwKG1DAMtjzAo/jiviAdyk9omjqhbBk72gys2WVJUlYu+0jALQ6gUB03q8Y5TNNmn0EAtNGneEchoc2x3223rzIw2z07hVOZnj+zs+hmjU8961MeSmqJHI/hzxBoos5lpYe77thpJQgg2dPT/qU4z9Jp03UjbXmzkemZVwQgAegwq4DLrmzTf8AuKv+1aw4efSpbooJ+mEHYmzFIx5vKT/8Vv8AG8ZwBtNTGoJRmPp+fSHZzjixZmGF6AmVirfxKV8PzBNeo9cGSzpHIoIa5vDqAtQVFjV5E3Q86rE52ngDcQ4eGAIJlBB5HwjDviefGWiUKpkZm0orNtdFrZjZCqATe52xp0kA2+6ZzFPE+zyxxl5ljzAWIq7PpjI3J1DarNgGqPhFXgnsXwfu8qjSgtJIihtQ3CqPCvyH4k4UTdrTPGCyoQrK6kau7bnQcOFZVuyH3W1G4qsdP23nSZkkjUAOqqAj/tNRA8Daq1UdQBWiAdxi1gWFH56RzuIzCMk7rxJ1KKFIIACigo3VuXU38yfLFUY+uPxiXVqoaqq+tXde146XGVgGOY2pqb6IFUKnzHOcEiXYR62JIVQBZrnudgANycI5+H5d6LsYGqmTTYsEgkECiNqseWG/CuA5jXKY5QBrfS7Bjd2DSkdTW/mvXGzcDKAK2bERArSteZsnUbLFtVnb2xRaU1u+81s5YZEY9pOG68xMSQfF97cgaQdvL64n5skFkUAmzsbNWefmOh/rnhx2tmb7VMVJoUDW16hX1G2/5YWw59Cmi97vkefmeoNj5edY0OSCZBb2gzyKIxgttbC/CTqFjnzs9NhY57HG3AX7yUSGgaY7kaiTt13oAkYDyTlSVNsqqW0rtqIrmd9ue3KgNsHKWkQSUqjUdtz8w1ihd8x54m1GPxFoySycSzAcckQqQSCDS0QeYOHHcFL1PYHK6B+ZGx+mFORhK56ayCe6jJI5Xthy/O8LqMbr0EVBJ/juWkniJJC6Usou5JFnc/u0LAw34JmxJBESRZQfUbEfheF5kK5xlY+GVAV9NNgj6E/XCbJcKzuhlhI0I7L8Sggg789x5/PD7N6bSQODFsg2I47RcPjY97mJGCKPCi9b9T1PLlgvsZle5hLfAZTqI5kL90cug3+eFWT7MNrD5pzIR92yR8yenoNsEdoZmeSGEkpHJepl619339PUYN2BpBvz0h215iJ+7WcQJzWUIN6bo+duMP8AhPExPGHW6bajVgrsQa5csSMHCoZsz3Kl9ECm7N2bGw6hd9/nWHvBFWNp4RSjUroP4XHL5MDgaqqVA6iFDRPYzzhGaKSJCaAZZmB3vUslV7V+eHEvEArR2pJdtI61Yu/barxKZrNaO5lG5ilmY1W62hYf7NRxTyKigzEgKqXrPRTXX12xHWTIIHP3lw3NzfseKjnHlO35Liqy2aI25jE32Xi2zFb/ALdqP+lfzw9gjINYVyd2JDUokxbxniM3fIsch5HUgUUAbpix2Wudda5YVce4QMzllQyCWVB4Jdhbeunoao/I4ouNZIPDImrTrUrqHSwR+GIbgMX2VdIIlWSUKCNhVG2A6ixVj3w1mtwORAoDYrEY/wBnXHyUbKybPFekNzq91/0n8CPLFNxnh32lFjMhSPVbhDTMAPhvoD1xE9oso+XmTOwgalNyAdehJ9xsfkcXHDcys0QmQko4scr9j5EGx8sM7A1qJ1+hk9u07TBuKTJkcjKYVVAiEIAK8R8IvzNkb4+V8G4U7ywAHSZC/dtdG0HMHp4tgfMYs/7R80zjL5Vd3lYMQPTZfqST/px5xHIjL8R4bEvwote9kgn5kXjVosVT1N/IRP7rMFzHDRnoWhkGjORFmUnbVZJIPkCfoaPI497OdrX+z9y6s2ZiYIqm9xyF+WmtJ+Xnsz49kZHzjCEq0qFWBBCsgPRwfiU9D7jEbxHNlJVngMj5hVc5kFbVehuun/B25Ykq7wUPw9P4M1uqCtVeDyJT8QmTJjvcye+zMguONTy329gPP5Czgrs/2MfMSDNZ/djukPRR0sfp9cCZLhSZfL/bmlWfMugkVmN7CiQqn+GwTW3SsOeyfF2Vo4G1PqWQhrvTolKV56aK15e3Jb2jyfE/49JPUZnG4/6kt/aHLo4rCeWlYT9HOPoX/wBN3IxllllQm1RpDpHoQKDAdLv9cTvazgkGYzWt9RZUVaBobEm+V9cPYu1Q2DRyM3/toXHpyNi/pscE66MAguxJ+ycLukzx7hk/2iXJRughzCGSFHBoMpBYRkbqQw1Abj0x7xRzmMpDmDGImOxIK7k7EmtwQynnii4/lnliTMLGyy5dxKimtRA+NaBNakvbzAwFmcnqy2aiTxKWE8X/AEyEOa/1CT8MBjYEfwz7NVSe8Nm4hqyJl6tF77kUR9bGPOxC/wCEUnq7n8a/TE0eKVw/uhz16fkTrxT9jP8A0cfu3/ccYiuxfeZr1tI6eiw/9ftFXEuJLJxPKpyaKaRCPQxhgfYg/gcM+L9nZj+0izEjMpZljcIy+IEEC1uqNUTidziaeOJ/FIh+sBH/ANuKnOceU+ErmYiGG4gcg0eVhSCpx6G0BQKvE83PSTHCcgYZnQy6I0VAjzxHSN2LIpJUaQTz63WG47Ny97HJG8FLbKRG+gWK8K96QLu7UDkMOF7T5c83Kj+NHUf/ACUYRdluKQpmM3Ck0YhDq0I1qANa2ypZ5Bug5YVtOxYMbce0qMoH0DvCpbqUBA+hJP440jex/XTCjN9oRFMY5F8NgBwf3htYPzuvLGkfHA2YMCoSF+J72G18vwvzxl4uMdF6uvX4SZ4zxmVJ3WLcA7gROTfXfumBvzBxM8bkMkmuq1aiRsaOt7F3vR2xc53gGU7zxqNTk0GkbxHmaUtR9hia49wzKpMVCotAWpZlonfYBgACCDt5nDaDad4BlCbEZcey4fNyAg1qo+u10a+v1wg4r3agKkaht963BB5V/X44o+N7Z5rHxGgVXlQBt2578gOWE/bDIs6xyQkK+rRZqmBBIG90QRQPrjQf+wgmcrEKItiVomCr4bsAkWLO248wdqJ3w2gZmhISSKwefd2oXy03z9cJO5aHLvDLIAZUIWQnYMdypPTrR6gnywLwPNMrumXiYh0AFCkDbgsW3FDqQd8DZvFgzi2ajPLEtnZSSL7iOyNgTv08icMFXSWLuKNUCRQ2rr586xLLFIcyyMXi0xKJNPxHTey3z1HkRzGOeEKJpSkgaWMLaa21BbrYkUNX5UcUfTHJPAgUnpKDjUFxrIPihYPf8PJh/tN/LC+bjYy2ZkVj+zlqQEb0SKPyNdMFvkJUjaOEq8bAgK7UUvbmR4lrpzHrgfL5YiUxzNGSYjGtb6q38QPwsRuB6HCLtIo5ENMIylzIeMtGwbyI8VfIbn2wHGyxxv31Nr5Rt43J9a69AFFDz64W5bs4VhgzdK0elO8QAqa5E6layRuen54YcRMcE8LRIqBVk11ZJXwgkncmueB7MKaB/O0fffMz4VwLuoftE5kilLVHpP7QggAKVIIYk9D8/TjMQTLmB4qmCWEfQAyknYlNgbFi8F8a40qy5aS+8VWZqU2SdBo/89MB8TzaPl5SXWTNTMhAjOru9J2FjYBQW38ycUUs3mI5+n8SeBgTTgnDZZZS0yhUQuukHUSXUXZHTTX1xllsjZaGSaSXKRMw0qrcwpNeEH4fM7WMPOyakJLqNsGUsRyvu1v8cLc3k58nI8sC97BKdTILtSd7Fb16i/XkDhV1POR8pTUXHFwjs/kM/l+8GUkjeNZCpSXY7Ab/AEI5Hpyw0XjfEWl7oplEkIugXavUhWOkep54UcD7d5dRIJC8bNIWFqW5hRvXXY9MOk7e5FLZX3Y21RtZNdfDvsOuC3tNxtfpIeSFycFmcf4qcyecaDRH8wN3+Zwul4ggnCqlqv7MybfFV6B6gC6Hl6Y8n7QZnOD/AA0bwQ/encAGv4B1Pr+WDYsrCOG7RMY6sq/ha9XxsQbBumLdBiDqf7uew6SqMQJxlsxLKsgRIyveFFJO1C9ZfzBOwA/DnjPgEpyGY+zyf+nna426JJ+6b5A1tfp64BaHMCBcuIhlleSOMFZO8NPqL7879fI4oe0PDYouHyBgWVI/DZs2BSm+h1VvjhSnaOD+XA5vmKYpxJn5s41GPLskEflqJC3fQAsxv1GPO2stcUyXpo//ANcedm8wkKjKZoBVKNq1bq7SGwWPqtgXyKsOYGOOMdjs13kcsMyzrFRjWU0wAOoDV98X1JvGgMo1MnpUiymVueywzE1GAhEtWlLNGxHVU0kMVurLGvIHnhZn+GR5V0OXjHwlXiFU6exNl+dfvbjAsPaPibAH7AjahYIk25cxvjnMx5qVtc0eVy7RjVq3llUCyCBdbG6u98QZWvOB746YNQTLJGglygYPHJE8uUbmQHVrTzFGyPMX64N4A3+IhYc3izAF+Z7qQfmfphJmzFGJO5LSrpSRpVALxy29E8vCxsMu1aj5404PxdEfKITUy5hBo6gNAEb5XRB67HFKPMYilqUOdy5d4CCdeYTVVHTYQE+KqHPYHHfEIUyyL3kzxyS2oWNS5YbXQUXajkw5X1vGLcazGTzscMihspMVjhYc0IAG/mSeYPTcciMLP7QeITx5lZMqDrghqVwobQJW22INHwnfyIwmnpAuK6wHWcrtPEtOASo0RKOX8bliQQQxYkgqd1IsCj0rChJhHM+XOwU6B/8A1T3or/olGj2rCvsTx6aSE5icbBtEjhaLLVq5AH3DakgfCb+7j9xviUGazBMMq6Y8tIskt+AEsrRjVyJDjVt5YJQ2QZIXcSRqQwVuYsH3H9c8fQuzMYGWirkVJ+rE/rj5pmZiWL+Zu968W5qwDXy8sOeAdp5Y17tP21rSKKOk8963A3O3pibaZYT3PHqX01rrmbdp88sPFIJGvT+yJNXX+cp2G+22KfiuanaB5MvNFWxRguoaKGrrRYG2B5dKxDcVXMR53KPmits6EVQ0gSLYNbfe9eeK5OLcPR2ITQzWG/w8gu+d+Ct+uHcMFVR2nilaMScd4BLl4TPZM6eI5hZXZr8mRqGknahYHlh5kp8vDlYpe7LiUCQsQGYswBJYt1v8tsKOKcWy6xtpnmlNFYo3DBEJ2DMSgsLd2xJFeeKDg/dtlo4IZA6LGFEiEMLUAEHyPWj+mFZztvIhFAjdxMuJxPmGVo5FSLSPEa3s78xd1tXvjXhsckTmNkGkglXFWaI5173v64C/uUySmKWwoXUhX3o2OVk9cN0jEaBVuhyJNk+uMuqfKZqYgKEGfh9bkN2ozUb5tWb9m0B2DMf2m9gIqqWFn71fXnj3McLzOZYzGKJNdUshOoCgN/D88NuL5/S0bKLbWQq+ZKPt6b1v0wYvGFVV75kicqCUZhY/n74umoVVdoiFak9x/jAXPZhJWVaYaLNWNC/Xe/rhJn+0S5iRIorMcZZ2YWLOkqAK35nY+eDO3c+nOTqVQ6ipAZbWtItmPMadxQ8188Ko80CVTLLGA4Ys1EDw1t4fFe49sbHRdxav8SSHAlFlcheXdWt7U1q3ra+vMg/0McdlpD9mhLM1LGuleS7jrXM8+fLGHCO0sTsIySHIqq8N1ZXV1OFvAOKvohQR3FQQsTvq9B1F7X54gFbaY5IJjXPV9uv/APjdTXJz16c8dATsIgChWreQcj/0gen3sKOMZvTnLjN1Ee8u2CgsDdbcrBIB9dsMuzvF9ZdGZAFYIhA0htrpRZ3AvkcMVNBoA1Qto316VAKBbvewfX5b0MCjJn/DF0ALO6sK2OpH3333oHffBPFu0YhJjFl9rYjwJf7xBvlvXqLIvAmT4yZnW2WRUljYSKhVbJK6eZB2N2Dg7etTtxIqHdmAjZGNJCNJLR0drtmH18sacF7HpC7sXaUuNILjkp6epO1nCjJcRjSII5NJNIaC3eh2YdDVc9ufLzx5xTi7RS90GMav4nlvxPfr91R8IoCq6Y47rIE4LeYPwfgYbWIFAZSwZtzQDMKJJ2scgPLfDmJdWUd2YEtGzbChWk0APxPreP3ZDiMYjaPUNVyUOpGo0b9qwLw7NquUCSba4CYyeRIXdffqPf0wrsSb9Za+kK7M5XvFlU0VLR89ibiU/P8A4wVxDiSJ3sbSCMpWkitVEAil6+VDAPZTu/Hro0YnX0IiXf06jDDhkUWZTMySBe7MlKzUNlRQSD05YRgC2Z10fSYdlUhzCSmRFf8AaX+0VWNaF69NwThzwXhUXiJysEdOdDJpYOvRrA29sL+AxxZeWaLWB+0XRqYW2qJD1q9zhzkxHChQMAIxbdNN2fkOde2EdyCREar8s04nlDPEyxzd2bHiUBqo7ijt0rAPZmZJ/tQLvICxjeKSgE2IIWvutvgTtDmVy8IiViZZmsKDpDM50iwPuA7kda98JeDRPl8zmctCskjOsbWrgEGiGLsb02T5E77YZVwa56fSTIh2XyedGZhhMdwwyBu+H31UHTfk1UCPPDXt1PUEKvtG+ZjEh6BQS2/oSBjXh3E1hhXWykmTu/2ZeQBrrSSbOoG7JwbxzORdz3cid6ZfCsY5sRv/AKQOZbasL7TzjHy+8DAxB20zyRiNyitvW5B1q7AFK67eMG9io88C9neCNIiaZZctI6BlCktEwI5gE+E+an5XgDP8DjVo3yeXpe8Ve9lfwsTeyAgnRfJ9vTBPB+LzRjLq1ImiFGkj3em2QU60Bq51fPbFtoVQBn87ZjKWrEcZTKzNYOflFavCsOlyENGvDfMiq544yMWXfNNFOjMysAneNqdjoVyX3LA0ar4KHQjG44xO0kmXMjL3L/tJ1TU+g1oAAUjU17tVUpNb4T8T4zPA0jMyIdaMXQ7yWkarzUmNDszXv90Y4L2gLMZX52OORcyr+BNtZCLbJVECrJ3DC6sGx0xAdk+GyDMyQbIy08cs0eqVU6aA3wkgg78vLFXOk4GyCPUSXmyiqzNZJ5OLAJNkjVfpeAZ/tBmgzDaB3Td07nZ2RyB40HhUgno3W6HLAXVG0gGJsN3OOGCGXMK6vcEDGRppW/zZANNgtVqgJ3Aq6Hlhp2Ezf2iTO5j7kswVDXNUWh+BGBuPyI8rQuYu77tgoeEsqy0WvVysL4ivPngg59ctlgrmOOMoEj7ofGxALOK+FP0s2NscusJzLcF4tnxlM6ZMvUneAJMlkJG1gIzNRC86K8+e2+GmU7Loty5nQ7Lb6VUJEldQo5n+JrON8nkY2iCIkYyzxkMleKz635c7F3veFE/aOM5WbLGVWmjBj53rAIGoHkTp+IDcEHAGrvOMTlU7go6yQzebMjuxHWz7enniz4Zwnue6CjdlDBupJF7+VbD298QsrtqXTQX725339t9tx74+n51gMxlh3wjChvAWA7ywABp5mtzf9CbmhPY8fqEBUAxmT3bxCzZNpALEtHawRqjO/wBDthznc5MsNxGJGiJSRXVyBXLToN0QQRsdiMLP7Rfgy58pf0v9Dh/nMwEnMi3S6Vm8gDZVvdev8L30GAR7TSVuanjXJpO1eZ690w/eEOaCj56Dt64zjE0Ofy0umFRmSUcQsxEgqwxBUC128QxS8R7Q6tUWWDTTDpHVJ/1u3gX23PpgDsnkadu/VvtUQGoswZQJLa49OygnV0vbFRpqvnAx95xOJShBeqt6q8CZ1Dsduu2DScY5utvnjLqC1NwIcyBz+Ul70zEKRGfAgIBII8TEtsD6eQOEhzmXJLTos0jGyyzgAeS8x8I29ed4fdoeJBpJMuwKLVlypINUegqum/rhD9rTSvea7o1okKCtTc13o8+p2rGzSvaCR8u02Nnia9ucpI+fmXumJZgQ/wB0qqKQu2wthvfXAeZ4eXuSJlXUAeXUDZlrayp0kHYj1xSdq8yozzoW+Ijw2OYQEctyOY+S4VRkCSSP/Wo5bNdj5NfyIxTVc7jUzJVC4qy+TYZFGQWwqWhzO9n/AOJIwJw3jIZYYo11OosLv4m8QF9Aq2WJ9sVPCV0QxLyIQD1Gwv5g3jeDLopLKiqTzIUC/piftQLsXKVmJIeGtHmIVsFjHIWPK/EpJ+v4Ybz8Ty+WEYn0jxakASyvQtsKHvhd2gzLxSRThCyoGVwOYDVv+HPCzjUJ4gyvEjqVBBeTwJXMDzu/LzwyjfTNx3itfAjPL8V7rMF5F/ZyOR3gIZaY7WOY20jy6HCNpWgZRobve9F+E1JTWKPIg+Gh0wVneFzNlyZFICAARoQTQoEk0bNb0PLrjrItJOnfSXpjCJHYrUS6amr2FX64qCoyPcf2i0xNGY5biUkWuHQ32hnJCDcHV4ufsT9MOuG8fSd9O2lYyzMyikNgAeLrzxRRQrd0LGwNb1vtdXjDLRuXbXAirZawVJJBoNQHVbNnljE2or5r6yyjb1iPKZnu2l3FLLJ6Cjv5+uDeFPBNw145SuqBXNHYjclSPrX1GAeMdlpGnLR6SrkE2a0nrd8x1FedYz4n2RfWO7AZSBzq1PI3fTrtigZMG5oCBgM0YHwfhBlfu+9ZQyqeZ38Ctp59AfXYYto+FyRQqkXdsEOoI62pI5bgiifPfE7kODq/fxXpZDHocbFSsYAO3z29TjxJuJqO759NdAmv+rl+GAzFmw3HeIQzYxFnHJxmZ5JQCLIBVtiCEUG/Ygj5YfcC4GuZgSaaVy0nhIG2pEOnSfPcWT64Al7GTkARkOG+O2Apups7lT9eeKqTg8kUCJAwLRVV8n56r9ySfphm1BXlMJoALiAZ3sxAgQgyGRpFWNi51LV1Rr4QLNenTDBspFlJYJfCkbK8TMdt2p1LE9SVYWepwBwyHMSZhZcwNIjB0IBQsir5k/M4fZhUlXRIiuhq1YWNsZ21KIDG+8TURhiLv/rfLhJmQqTGwCqKuS63Qfes6hY8sGcQzcM2TlmjdSpiamvcA8x5j1GMM1lY0CyLArtEKjVVUED+HkBW5wn+wZV0mkSBFkActe+ki6+ElATV7eeFBQ5AP0k9hjLjvGony0elq/bRgDkfCb5HcChftWOeCcPSTKZZ9K94sSlHIujW3uP5msDdocggZ5zAhIgkPe3uGAIA09dvvYYdm2rKZf0iT/twHxpgr3hUUahvCszFKZgLjlYgTLqpwQK586obMNiMIONo57wKlwkKsg1oAjIKqTvATpI0sGXf64ZcX7Nx5kq+popV2WRDTV5HzGApOwytZfMTPJtTtRA0na1OzAevyrDaeogNk/CJRBhPZfKKiuyqY4mIKLZoAD4gGNqGNmvKsCZaGPOPNIZ2jiMoUAMAsoRUDGj0vbUK6emOZex+Zm8M2dLRfeVU036bYpcvwKARrH3SlUUgAi9m58/PrgllBLXZPbp85zG4qHZZZJHSXMSOAdWjwrqFadRI3ax4SRXI3gnL9lold0RJI007PrDKQ16kUNZQD0rng3i/BknVQS0brvHIhpkPp6eY5HCf+4OIHwHP+DzEYD171+uFVr5avT/USz0gMHAzNNmUSeWKOKQKwU7NVsPYqNG/Wt8J+L8GZctl5GdNTqugKpBAouzNZ8TEsL6b+uKP+73ygaDLASiQVbSqHWRlos17kEeLbfY9MLu2PDxE0KgkssQXc7AKFAC+VkMT7+2Lq+bB93H585q8Km/WUGTMOTldwiutlhVg875VvQv9cV2mZZJWnWFZndKQqZDIlAaI2vatzsLB57b4TcBjLZmICz41JryBF4+pnCPq10mj/kgEdQO3eQvaWbXlVRv8yHWZPMd2riz6N4TfW8X4jUg7Cm57c7Fb+e22Ena0f4HM7b9y/wD2nAvHM/mTkopsq6qdKu+qvhK3Q1bc69T0xbw7Db8Z5DWYzfgmmBok0ooIZFiTSQVbUPvUSaA6czgLs9l2M0+ZAZIpwhVGbUdQBttiQu1DTfTpyw34dny7OjCmUKa9HW/+4OPlgDhswjzGZhJAGtZEBNf5qkkD/WrmvXGnUN6YYRbNm4zmF7dDjN1FKfP+WNsZZkbrXK9/of1x5mplTGXmQ/aLgE8szFdDI1ABmZK2AI8PxKedbYRjMHLEoY45SxLEyJKhBOxAFHw2CQfXF+6gyE3y2I8tsRnaDsO82YeQSLTm6YEkbVQrptivh9YHyuaE1teKn//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7892" name="AutoShape 4" descr="data:image/jpeg;base64,/9j/4AAQSkZJRgABAQAAAQABAAD/2wCEAAkGBhQSERUUExQWFRUWGBwaGBgYGBwaHBwiHRwcISIgHSAcHSYfHR0jHB0YIC8gIycqLCwsHR4xNTAqNScsLCkBCQoKDgwOGg8PGiokHyUyLzAwLCksLC8uKiwvNCosLywpLC8sLCwvLCwsLC8sLCosLCwqLCwsLCwsLCwsLCwsLP/AABEIAKABPAMBIgACEQEDEQH/xAAbAAADAQEBAQEAAAAAAAAAAAAEBQYDAgEHAP/EAEYQAAICAAQDBgMFBQcDAwMFAAECAxEABBIhBTFBBhMiUWFxMoGRFEKhscEjUmLR8AcVJDOCkuFysvE0Y6IWwtJDU2Rzs//EABkBAAMBAQEAAAAAAAAAAAAAAAECAwQABf/EADERAAICAQMCAwcDBAMAAAAAAAECABEhAxIxQVEEImETcYGRobHwMsHhI0LR8QUzYv/aAAwDAQACEQMRAD8AN7SBhmJtTX+0egBvRY9ee4vbGSSEfBvsao7X61jTtQv+MlF/FI31JNX7nbb9MDZRdLgONDb0TybzHqa39vbHlvdzev6RO85mZI1FhSALaRiAB5+EeI+g9sLY+0MZdgoOnobq9rqjy3seWH8+VWRGR/hYUenzFdeRxN5XhscU50HvFCt8daSRptfKwrcztZw2mwIN8xTd4hC8YVm7tiUDcyshPKtrHL1xpxfJDugENorat2LHcgHcjfYnmdsfs7xWAp3Zh3W6jKaQp9egHmQfrgfK8QUQGNhQdWEZ5BgQR9dW9eRXHebDAQ4nPCYQGhNGwzxk891uqvlsPxxSoSJAK2rc37bVW/16YSKdBs7HvY3/AN1A/iH+uOMnx13YqXiUs1KrBrFGhZHXHEFsiEmqBnCf5TRVZVpOXSnbn63yxvneJa9SLaH9+rA8xYFqOl4DyMcsjsutVBZtXW/FbaaO13Qv1w77O0HkSqOzfmP0wGxZjrVZiXh4chhesI6H4g1Gz63g+bgglP7SVixPLbz5AHl8scpGe8zZA/8A1Ad/PSGr03wX9hbRbGuRO19fl+GFdqODUZTcJhZF0xIQteEFr0m+l1uT5f8AjGi5lkASl1J8QNm/KquhpqifphamWY2XJYE14R5gHfb19sHZLxFu8YtpAHh59aLDnfTby38sSqo3PMMh4rq2UHV5cwPUkcx7Y9PErIAF2avevyPWhtfPAciIrMTvpo6qrbyPX+h5VjFM6GBULsxI1E2KvYDfYnkB64AA6QShyrAghiAQSOf5X7jGxFV+eJqHMBV35HmzAE7+d7mt+WGcjExaSRIGG3qPLn7b4RlNzo1QhhsQfajjmWCv5YRReaFgprzI3H4EHb5Drh9lFYimN1yNUfn/ADwjLUInDR8sAZlCzVstnY35D8MGZjOIjaNR11ZAUn8aq8CS5y9Viiu/iXeuu31G2CARmGwRNIcp4dJYlipJra9zzPQb8vXG6oHi6ANvuRvR6n1wCpcUC2xG4B0+wuiRePXiMr7LpSMBee/S6H0GKEGKOYKc6tlVViByGrkOXMeR/AY1Q89WhQu/KyPS9qP1xnLlUV6NJZNMCBzBIHy5V7eeBu4CSkPIHIqlZgu/oSem31GDzHE3WivjYxuK07nQbHpyI5H2vlh/w1gyK1V0N7/j1wgkzLrItr4R0B1kWKAugbJOw3xtl805A0qfQl/LpShl89ue2JspInV2j8DHaxH64SZHikneAPpotpNAitibB68sE57jKUaZkPQn4T+tetYiUPEOYzeKzgOUBWq9z9cYZTjC6CJHo7rd0b9/OsLc1lPEe7YkAajsCfz387GEC95RFzRm0WeuRF3AorR52Ov4EY3fL1z54XZQGMB3Ja1GllA8NjYH0J6jB6zmyr/EKs9Dt/QrBcVxKFe04OW8seafngtHB9OnLAL5hNW4sEEHazQ6mvu+vrhRZiYgsuZG4AIIO+wv6XfLE5DK00rsjFBGLUnzs/FfTntijbKRWEagihiG2PhoGr5jY9N9vXCdZGUle5167CV4SQd6J6jr6Y26WBjmRZd0M4WC4ViEBcajpBHt13vnXTDN7BwoyWqKhRIAoUQDV+pF9B05DDCN3YAhbH8VX7fFjUtmzcjQHSD9pnH2qcGgTJ89jdfIjb3xkiCS0kWw3I0Ry6jyYeYwT2gyxbNZgsdxIa6UL/Xf6YVPGSpd3bulBJ33b02AIFUL5m688K2WiLlZ7PwgBdTZuTuetkedVqv5csdmJG7pUQrErtHfRgyNZHU2RzONeCuZsoGOmwzUpArYml32rphb9pztapYiqo6tZXTuDsovzNC8Mu42D0imhVQiaKVY6DJNEdh3g3r57EDzFjAnEcvM0JjZFCgah4rPh/drYeWCeG9+e9k7suQ3JiQ4XbZUO4oG6FXgbOcXXve+0u6JakgEAagtbna6DbYIBuhGLCsiZykSaFV+8kdCTtQQVq2A68x88bNEihJSij4dOkdQARZsjcEeKienMHG/DYI4oEkVGBWRC7kbEFmSh7KbI9sccU4eRlC6qp7qUqGrfQGtd/IFgMG81B755KpjiVl+KKQhl5XrC9fOyMG9nJrDyBSzvVKp5CzVnoLvf6YG4xko07zMCQlmUHugRszgKp536jbpgThsCQHTMdKEANuR4hRHLc9RgUCuIQTGmdPd/aXPOkO3mVK+V8wcN5aKKQT9336eYxN8Sl1t3cbRpGY08WrVqCFwNNm63N6t9sMuFy64gDvooF1Fo1eR2+Y88SdSQDGBhjQLGNpNSMVDWaZdwOn0v8cD5viCuzaImpTpR1TauXM9L6cjhrNCo+Irp0GqXrsPfCLPcalWbu9Q0AqOQJogHn86wFG7pGHNTaN2JaxTR8wAKPXbfex7YIzOV8ILUGbbY3tXn1/HAhSQlilHWACBZIC+ZryJG1/hjJY5FYBtCgkAbmj5Ud78sLXaMMiG5ThLGjHXhYgOxJNg+tjrhp3VKAV1MNyAdlJ50a+e/nj93bxRahXQdVuz+JJP1OCBIKKsd7vbY/O6BrrRwpJMM4yMpo/AQOgIu/XpvjrK50SOFDHxKWIrcUar0O4+ePeGkUGKqANhr5EDqPXbn5Y9kYPPGptSysAwFDaiBY2PI/hywAtkxSansuTUUTtSlmIJsXVUee1nC/MR21kyFRyujsRRB/n7YcrkWbwm1XmTtex9P5CsCPxBBLNl9Cj4QlczY1NfyHP0wVyYtzmHMrp2CnYFhfi5c99j/VY54mBo0KKLgGxyNct/fTfpjbQI9xyG/LkCeV1VfPasdZl03F6d15bcxe/nvfPCYuxHg+fyC929lSWBO4G9eX6YweNUtg5UkWWYqAdQ25irO/rgtw7vpVlFi9qIAG299Dd1WPf7mQR2TUqG4zdBhQsaeW5sbbjbFFFiiYS9RbHJrjaONTu+osRQXkbGws7bAAYJXI6lZyup2FggsLN1vR9ieu2F0vGkFFQzc/l8+V8rwXOTLkde4Is7HorkVY9PywrWPSUCA1MaDfC+sKwGvSVttttzbfIcjz3ON4ck5N2gLbHo3tTbc9q5YU8EzgRZbPIKwHn0r8BjaPPOy1EjuQLbUeh32G5II5bfljmUmVZCjbbheWyqqNVa+exBY0PKtgaA6Y9bKJqOxXuxaafCSSfCLAuhyoY34dndQ3gda33Hh28jseXpgHtLmCHTS16d6O/WxfyxHO6pRF3ttEJXKlY1LEHxLW4FgEbMNue+3tjJcu+YWSSKRCL+Ebnb1B2NV6YRyZ52ZWYltJBA6De6H054bZ/K5ddEjK9SfGkZIB2sWt+/LFNtGPqoyAXNMr2fkDxsrsqlQ0g1WPVa5G+X1wxyHDlZFamRvCHW+YHkeYB8v/OPIJ3GWQKjFhsmsaSQt0DzGqul71eN+E5gxQ94wJdyQynbxXt02Hr5HE3Y9ZkN1xMXywVrVVF34StbfocASOI2MrGtIIA9/K/QfnhhxOeo1lkonUTS+RJG3mQBeJ3OqczKiKSyMbOkC9I+LY8z0o4XTBY54jV5YXw7MLPGSgt12qxdjkdvMUPI4axZcre/M3Q3r/nAfDezinUxRoyG/ZPQjk00PiCiiLurXcc8A8XzPcyaZc5IrEWAsQ5G+dXvscWR/OVQ/eQ4GYTx8/4yfUWA1nkjH8hXr9cB5oIsL+K0kRgN9g1Gt/4hVeoOH/GGBzUu24Yj1oHp+OBJMqpBsA6rDbDfY8/PFmamzID9NRR2DkBy5Xr3h/Jf54M7V54DLsn35PCq8zdj+vpif7K8NeQSBZ3hKsB4RYO3XcUdsEzrHl374M2ZKNodmNaSRY0ncbbg/pi7aYOqTfwk9x25lBki/eOSqgFVOq97A3B6ADpiQzuZeLMTGKq1kFSLVt/L088Hv2xdUGiKi9hXYgg9Nguxo7c8JcpOWBvdmYmz69T9cOqMosiPpBdRtpjSHPZnMwTRhIxH4izXyIAalAPMkD64pOFFJcgiC6kjo3vubs/7t8S+V4o8AdVUnvAtHoCCQb+WCex+WnkRxHIqiJrCsLBLDqRR01fzo4lqLakigAYxXY1Gb5bKLO2WUKutULTEDc92dKg+7C/YemOeOcJVpHDmqoiqutIv3/XBXZUmNppFUybg0o8TKLXWoJ3BYOSvPy8iB2g4tBLOx1uFoDToawQPIgUenTBG4vjpCpXhoq4/wiOERaGJ1KSSfQjl6b/hi8ymUDZaIja40r08I8sfPs7I86tJySIqgXqNWrn62MfQMpntOUy4AstEvWhQUA3+GKathBZz1kF/UanufyZpAp0m92+KvYcr/rfE/wASyyxZqKrItCdRsk6qNk+2Ktc5rOkhQataOxrn5UcTva2EK8bgc+fyIP5YihBGJoQkPRlFkoyz2TQ1WAPTof8AjCztNltOZgofEw26E6l+V71eKH7PTGtt/lzwk7T1qyxHSUA/MqffpiSGDT/WIqlzMk+ZWJm8AloKNhsTufM0DiybhDKF3L6WvTyoUfrzHPHz/NyFMy7L8SyEj3DWMfQB2jtQQjAMAbJF0fKrwzcS2shAXb1EOy+TNeIc99POtsaNAGAscjYPkR1GFs+b3UBv2dAk9DufzobYL4fxIO4Uij0vb+jid1MpB5ijt1Ay5WwSPGA1Eiwb2Pzrb0wpzEK/3sL2JQaSeV6Tz9D5+2KXtul5KX+EK30YfzwBnMtA84d2/bNGoRQxBpVazQ6Hz9MW02ATPr+0mP1X7oVlcwYxemyV0lbqwPItQBBNUed+mOuH5eQrQHlqcaW5AUtHltW//nHmVgoWp1EEMA1U3mLqwwP6bc6x4pkyEaYhNR8RVWJbc7ctm8tJHscIuBUr1mjwxw3K5CWaNgKLOw28/bCztdnnBSAAaJUks1vaqSoHlvW/PH7tZw+Ncmz6ae1Kk3dah5+nTHva+UI+Ulagqy+InyI3/LCqvmBPr9pzN0kfw6P/AA6sP33F/JD+pxd9nstqyUYPIhr+bNePn3Dc8f8AJBHd6mcbb3sP+0cvXH0jsyP8JH/q/wC9sU8WpszUjA+GWuhqR3C+FBsz3LkitQ281/nzxQcV4M6ussA8SqAR5gCvmKoV6DA3GR9nzySkHS1NsPQqf0OC45sxnLEY7qLqx2Y/16fXEGJNGaXJch+lcmc8U4yqDQB3j8tK9L8z09hvid4jlJQA0o06vhHlVdPnivk4XFlVCosmt7qRVBIIF9fhB8uuE/aefvEicArerZhRHw8xialVI2yvhmG8BRjuf2iTIZLvHVDyP9bYsIOBhdBtrTzN7ct/Xc74QcFLRlp9NiIAt6AkWR6hdR+WL7KSrJYG9bH12B+lG79cDUY3F8frU+0dIk40FAAYgBarxlBdiixBHI4BSclwrPEQN9QJoHSednfY+nPFXm44WJhkCkup8BG7Dka869OW3LHy/i/9ms8bv3aa4gfC2xNew325E4fR00fDGp5ntjwBOuL8WpiHnjl0/CkKg17Hp7ljjrgWdGXUzyKS0nhjQHkoNkknbc19MLuH5NIZA0iawp8SkV77efvj6Tw+eKVGoKyFyF1KDR2o0f65YtrFEXaBY6niWPtAPOK9BF0XaCF9FNpZ6pTzs9D88Z8XzjxyaQuoVfInqf5YEynY6SR5e9YWG2LWQx6nYg0Rp9qwXJwDiDH/ANRCtbABCdh6sCfxxkGnp7sH5wO1QfjWWvNTVse8O+/pgaBytDpZH588Mu0TVNMRVg+Hnz9axhLlRanluCRfPb+vpjU+WMgpoCTXBMsC2dRgSNfIGid25b7Xtgv+55Hy8ysgjBX9lEKIXTvZP7xPP5Y04bliuezKjYMqP+Y/O8OoJSGYEUooK3Uk7H8euLs9HHoZMCxPm2Xk/YL/AO3OD8mAP5rgiLKaHlT91yP5foca8XyndyZpAKU6JV/3/pqYfLBfF00SyN+8qOOfkVP4LeNDtYx1/iU8N5dQEweMn26424TxHusvnKIDMVVRy+K1J9hd4EEmlbazXQc8ZxwjVJfU/wD24iBg3+Znoa+nvoDn+DKLM8TXKSZdh/l6DG3sKpvWjf1OBuJ6mzGUnkKNqfQzR2FID7c/4WI+WFEUGsWdwBVkny5Cz9TjvKzXlJY63hcSr6jVR+mCoANjng/GYNXSKCz1jfMcOv8AvNB0ZXHyt/54e8MyAkyeXN6SsQ9qI9/QHHfAYg+czSkAiSKJj6ggrgjg2UK5aMb2sZBH/Ta/phWNij6faQBIyJvkuEBPEzBmFgAbAXz9br88I+2iXArD7rVt6qf5DFVPl7BIF3/zhF2hyf8AhZR+6AQfZh+l4mrKJQMx1ATGua4kkaqzmtQFKNybHIAc/wCuWFPHYyYI5GUqRNGdJ5gEtz/DDuHKIUiegGMaAN1qgaH44w7R5cNk3Km9JVtv4WBP0F4kKBjggEVJSbhxlnzZXcxksB5jVv8AhZ+WH/Zl1fLeIajE1f6eY/AkfLGnZ2D/ABecPqg+oJ/XA2XAyualjIPdyISKF7C22HWhrFDnWOLWampm3IVPSiP3hfen49IA1VVDTVfn648zvF5TL3eXyqzKqqzEnSQWFgCuW2KfhiQvCO6KyRsOY3v39fxGE/G+ADLiXNwSOkmj/LoMjkABQV53y5H8zdNMC8zA+oDgRZn87mpMtmVny4iUQMVN6iSN9/kB06c8GPwLXmIpw4GiEKF89Wrn6U2OS0s2WzEkkqsGhZSirQR1QhwDZvxWPf2x7BmWbO5RAf2bZXvCPM6aBPnQrHMTkLjn7RRjmGZGIpyojxbEep3vB8bKFVnAAHxel/8AO3zx1Fw+9wfDZ/M3+OErcbERlE0kaLdRO3I7npfirazsLseuMyBiTHYgiR/Eu0cghmy2aiZZGX9mxvoRQYcuX3hz6+eFfFuLT5lNbioo6AA+EE7Xf3mOKmXsQ8sM+ZzU5lk7t2TQdvCCQdxsPJQK3xOf3iz5OSEoS0SgluVKGBB9T0+mPVVkFFReflfaSClrBjnhfBYoVzIamZCFVjsfFGGFeW94O4Rn5zEscCVV3I3IWSdhyv8AqsCcJyIeWQyHvDphb/en6VWHXZziTDRl5loEHuXHJgCfCf4qv+ueDWckk8mekgVdKqvP574JxngJSITPI0kneJrJ5UTVV5bjBq9p1SZk7ttCmiy7ge4A5f1WHHFcsGjaInxOp0DqSN/wNY87LxhMuhI8UlyH/UbH0FDGPduW3nHVBTzC+3ST/azjEg7vunIRgTqXr6X7b4U8QzLSQRM/O2BPnVb/AJYv5uzeXZtRjFk2asA+4Br8MIO1XCRqhjjFBmIqzQ5cvL5eWHSsVL+F8RpWqgZzmC8HzsMEGmQ+Jt2UKT05GuW3T1wNw+VSNCDMSlDpXu3kRSn3NR1KqkDwnr4b64rxwwRpSrYA2Areh+ZxHy8ajSRykOYjkoqaROfquqicBSWupBnTVJbNznLZWNpHmntVgYx130j0xAohibYm9NJVHbfBcfFhFmIniSVYiDq1Ox7wE0DpZjp0nezRPLCPifHVtCkMkJWUNQA7tqJolLrX7Ve+/IhxwDjjkSL3XetbvrUp94k6SAx0nVewJ6E4uyMBuPyuQXbdMJrxbg/2qeRtapQFDnyHWvzwVwFDAgjkAGmRiT0qrFe5I+mOuy0RK6JF8UbAAEHUB78654cZ/hqzNIjKCCVG45DSuItdUeJbU1a/pngRbxmDMSsO5l7pFN2gJY+pNVXp/wCMS+b7TziR1MrtoYqCgVAa6kEHe7/DFn2Z4RLlXeNmLxtuhvYUdxXTYj02OM5+yeUU/tD4judT0TZO/wBbxXTCrg5+EhvQGj9JKf2g51o5mVNmlk0hvIbWffcfXCuGVYpIGjcsrPoe2LWSNmNk0Qb5Vg7+0DLd/ne4BANs5POhpofU4S5TsrPCjMCjPqRkUE76bPpuQSK/4xtASiCc5kMyjMyrn1I5SZcj5q9/kThVNxuaWVki0jSSNIjLNsebbgLZGMf7szDq07kRSp8KkbBd9QPPc3f+kY54ZlSdLzxsEkP+cHpwWqmOndVOwF2BteFoAWYwuY8XWRlDTKodo5U2N2AusGrNG1Iq+uN+NR6u783h/Ir/APlgmDhkbTOP8QzBHUNN8I5qdNAXYN31BwDn56jyb87jZTX/AEr+ow5PAEKCjF8OaB2OzDYj26j0P/GOHzSoXPXagDz2x66q3NQR0skV8xRxgmTIa4woB63up8xe42rBAXrPQOpqAADPr/E3ywIjGo16f8YK4LEDLpO6sWiJ6ESo1f8AyS/ngSDJ3u8lKDew3B6VfTrXphhw7MJDETuW72N9RWtWlhYWieSk7E3vywrcGpLVNqFI4lX2HOqezuTlYwfdXKnHnF+KNAjKlajNLGNXIeNrv5HAHAe1MELs1OfC6gBTZuUso32GxxnDlmza5qRyYzHI0iIQDRKh/FfMEbVtzOObOTMiIQbIxHHAuPya1WRopFfwiSM/C1EhWHqAaPWuuCM9mTPFMAhCaGAc7BiAfhHOrHxdemAeB5M5tZGZlRggQaRzZSGDm/3SBQ9WwfPHmZgITGYtXheXUCtddFGzfrVYzYuVZaYjiF5Phsc+Wy5fcKqMDdUQBjuLLZcwTxwsjBlcsFYGiV99t8Tg4iFy75KZmikjJVfCxDgG1+EE7ihhXBlMxGaSKQM6lR4SBTCudV8vPB2m5VNIuhO6uw7yq4VmlSXMyMQBcZv3jU/rjjtCxeKPMorBom1AHY6Qb5dOQPteF2XlMLmERiWUyIigmhccMdkn0w7yuZLko6aWXaRDvVjYg9VI5H3xBrVt0HFGaSdjVZu/yc75YyAMQm6Ne96eXy3GFebzTxN3cc02czZtFYgiOEnYtQGnUPn8sPezXFLyrpGO8eBiirY8QvwG/Ktr/hOP3aLK5j7ExMtOG1voOgBeqqbBoDeyd/njauoesxbKapM5ngucyyHKwKkkcv3j8SMVAfcnkaJujzwyzMZy+cy5q+6yTj/YVH64dcFzOtFKJIy0KkkOnb01Wze9C/PA3EI1OdQMd2y04APncew+V/Q4k2pZo+sJFSf7PdnpMwi5mfMTrJJ417t9IUHceny5YTdu8k3egyT95oCxr+zpmJtiKXwlgCpJ8I8S9cVfDBWTyxBIBiTcMRyAv+vfC/jssR+zTR0VhmFnodZ0sb6kNpN47T1yNSOdMEQrh/HIRkWjjk3hgKkSeBwdJ5qfXlz6Ylc1ltOXystV3sUkMnmdWoof/PkMP+NR5V205qPTIvwv4qYdKK7keh5YW9pM9G0eXRZEb9smyVpVVB+YABG5w2i4us5MLabVcy7JZjVIwPXLwn/aa2+uKMwOYQyhdMZdtRG4KsStH1IIPviI7OZthmEEa23dFB5bMTZ9AMWOWhCQqzFjIpePY+FiGYeIcjufxGF8QtNf51ldL9MrTAg1SqLZwTqJs1VgA9B6DbAXZ2XvMtET0XST6qSPyAxxwfMF8qyX+0iVo29CoNH5ijjHs4SgmiZvgdTfK9aL+bA/PGCsNcTaaPpKNRthNnTqzUK9VVms+tD+f0w1ibAMCBszMP3UjH11H+WFvBiodpJ/O0ZqNsK0t71kh47VlBpTdU1eRG48rI3rDVVwAeFBmZlldSDRrSa5GjqB6mx5aj0OOVN0mGoyQrupS+YJMaSXEA4dI7FBnXUX535hb6YJ4FkJDm5170XaPIQgKyAmxX/7Z07Vv52cd9rYoUiKNMzyuNKIzRgAnq3hAVR52PTGOV4xJw/VBoEwEaOrABavwnWVG4sbNVna8aksrf0+WZXLGllP/d+okrttpPlsf/ONuGZYo0gJB+H/ALcTma7aSNDE0KqHdmDr8VEVy5Xdg3ig4b3lXKRrKoWAFAGj64QttGYH0nUW2P4jLTiX7SdmWzE2sVQUKL9LPl5k4oPtA/eX6jHhzafvr/uH88INWv0iTQlTcgOP8GVMzmpXe3kbY7jSNqArrdfTCmPikllB4jtp61sT6EkitvfDTtlK/wBqddgupSL38hsOnXC6M6vgQX4bsjciwN+l2bsdMeg/6jcqo8og+dzc7uMuoAklBsEfCtczvzO9D+eA8jni4hj7wsJCsTI2kkWNJIoWCvPfDnhHDdBaUt3kr/EwuhXRetDlvR2w3ynDsuknfFESVut7knnQJqz6C8A6ijywbesmZ+1wjRkdW+0J4CtUNQ2u/wB08/PfC3jEDJlMrrFEE3fPcE/lhsJl/vCdHC2WVlJAv4VsC/Sj9cZ9soWaBSBsj2a8qIv6kYspUMABJX1iGCFmIA587PIYM+zqt+IAdS2xPyvbGGUBMbO7tGFUsiqPE1A7kkcidsMGiVIBG8JGYABikjUnWTv4j53syt/LAcG5s9tnExyfDTmG0JWhd2Y3pbyUdTZ510wRxHh0uqNRGseplQHwkE2Cp25gAHn0YjqcVUmZjiRdbqlgAAmhfOgT9awlk4sJM1GFDSCFWYCPxFnYUOXkL3xFHLHAwIjtuOeYHwTjKQZqVp4u7bSKQJZ1jT8AA670dueGPBM032nOpKNDTRd6q3y2O3qQpF+oOAYMrLFn4pMwArT94dPxaQFAUe4oYb9oOAmZ1ljkMUirpJqwQb516E+hw7lQaPUcyYDEX2nfA813eRlfUqvTaSxAF6BQ39axt2X4irxRmPMP3hALBnDG+uz377DC3s1wtO5Mkg71wW0htwKA+FeQPrz2xSRZpDoRk1BxsdA08rogjYnevbGd3AsCaNUFnLV8IbLxUSQZl1q4Q669uaqDY22omvlhlk82TGhbqqk+5A/XEp2OywkymYhJ2d2X6oBgIcP4i7LliWRfhLgAChteoc9vKicMU3YEl7IWVvibDgsmbkzEiBSseYcgFiveEhQVDD4RpHPzIxnwmOHMFoXkeGRZGVAHJOj9zXdOAdRrpvW2GsXZPNwkxZaYJl5CCx21rsAasWCa5jEg7Pw3OL3gDJyIr4kJ5geYoexFYrsuwOekB1Avr29PfLriPZ94wj5Ju7kjXRW1Ov8AFexINnfzPLHWR4NNOQ2dkEgXdYVoJfm1fEfTfDZJNagqQVNEEdQRjUbVX5YgHJi7zXr36zZ2HLlj5r/ajxMx5nLmNqeMFxXSyKv30nbyvzxd5TiCTs6xsH7sgMw3UE9AeRI61yx8yYJnuKuJDaSM8a+yqQpHrYsf84p4dP6hZuAJBuKjjg4GZycPiJVdmUbAEcww6jka67YO4pl1+yTaiAvdH5bbV86/DEFBm58jO8SsF1NVuPCaYqH9OR398WUnY7Mz02cnHdjfuohQPpfL5747V0trbi2OZdNQkVWYwgn7yCIugbUisQRe5UE1/wAYju1LxR5pVChVjTUwvcluQ9+X1xZ8ZzEcUGgggsKjVCQ3lsRutbb/AJ4mF7Ow5WL7Tm2LOT4UY2WPt1PuaHXC6BUEnPoJZvaBbBoX+YibgUmjNwarFqQf9Qc/qNsVuegVJGlOvmGCVSs5223q7F1iZyeeebiMEkqaO8eOhVDSTpHv13x9Q4h2UEmkrIwKG1DAMtjzAo/jiviAdyk9omjqhbBk72gys2WVJUlYu+0jALQ6gUB03q8Y5TNNmn0EAtNGneEchoc2x3223rzIw2z07hVOZnj+zs+hmjU8961MeSmqJHI/hzxBoos5lpYe77thpJQgg2dPT/qU4z9Jp03UjbXmzkemZVwQgAegwq4DLrmzTf8AuKv+1aw4efSpbooJ+mEHYmzFIx5vKT/8Vv8AG8ZwBtNTGoJRmPp+fSHZzjixZmGF6AmVirfxKV8PzBNeo9cGSzpHIoIa5vDqAtQVFjV5E3Q86rE52ngDcQ4eGAIJlBB5HwjDviefGWiUKpkZm0orNtdFrZjZCqATe52xp0kA2+6ZzFPE+zyxxl5ljzAWIq7PpjI3J1DarNgGqPhFXgnsXwfu8qjSgtJIihtQ3CqPCvyH4k4UTdrTPGCyoQrK6kau7bnQcOFZVuyH3W1G4qsdP23nSZkkjUAOqqAj/tNRA8Daq1UdQBWiAdxi1gWFH56RzuIzCMk7rxJ1KKFIIACigo3VuXU38yfLFUY+uPxiXVqoaqq+tXde146XGVgGOY2pqb6IFUKnzHOcEiXYR62JIVQBZrnudgANycI5+H5d6LsYGqmTTYsEgkECiNqseWG/CuA5jXKY5QBrfS7Bjd2DSkdTW/mvXGzcDKAK2bERArSteZsnUbLFtVnb2xRaU1u+81s5YZEY9pOG68xMSQfF97cgaQdvL64n5skFkUAmzsbNWefmOh/rnhx2tmb7VMVJoUDW16hX1G2/5YWw59Cmi97vkefmeoNj5edY0OSCZBb2gzyKIxgttbC/CTqFjnzs9NhY57HG3AX7yUSGgaY7kaiTt13oAkYDyTlSVNsqqW0rtqIrmd9ue3KgNsHKWkQSUqjUdtz8w1ihd8x54m1GPxFoySycSzAcckQqQSCDS0QeYOHHcFL1PYHK6B+ZGx+mFORhK56ayCe6jJI5Xthy/O8LqMbr0EVBJ/juWkniJJC6Usou5JFnc/u0LAw34JmxJBESRZQfUbEfheF5kK5xlY+GVAV9NNgj6E/XCbJcKzuhlhI0I7L8Sggg789x5/PD7N6bSQODFsg2I47RcPjY97mJGCKPCi9b9T1PLlgvsZle5hLfAZTqI5kL90cug3+eFWT7MNrD5pzIR92yR8yenoNsEdoZmeSGEkpHJepl619339PUYN2BpBvz0h215iJ+7WcQJzWUIN6bo+duMP8AhPExPGHW6bajVgrsQa5csSMHCoZsz3Kl9ECm7N2bGw6hd9/nWHvBFWNp4RSjUroP4XHL5MDgaqqVA6iFDRPYzzhGaKSJCaAZZmB3vUslV7V+eHEvEArR2pJdtI61Yu/barxKZrNaO5lG5ilmY1W62hYf7NRxTyKigzEgKqXrPRTXX12xHWTIIHP3lw3NzfseKjnHlO35Liqy2aI25jE32Xi2zFb/ALdqP+lfzw9gjINYVyd2JDUokxbxniM3fIsch5HUgUUAbpix2Wudda5YVce4QMzllQyCWVB4Jdhbeunoao/I4ouNZIPDImrTrUrqHSwR+GIbgMX2VdIIlWSUKCNhVG2A6ixVj3w1mtwORAoDYrEY/wBnXHyUbKybPFekNzq91/0n8CPLFNxnh32lFjMhSPVbhDTMAPhvoD1xE9oso+XmTOwgalNyAdehJ9xsfkcXHDcys0QmQko4scr9j5EGx8sM7A1qJ1+hk9u07TBuKTJkcjKYVVAiEIAK8R8IvzNkb4+V8G4U7ywAHSZC/dtdG0HMHp4tgfMYs/7R80zjL5Vd3lYMQPTZfqST/px5xHIjL8R4bEvwote9kgn5kXjVosVT1N/IRP7rMFzHDRnoWhkGjORFmUnbVZJIPkCfoaPI497OdrX+z9y6s2ZiYIqm9xyF+WmtJ+Xnsz49kZHzjCEq0qFWBBCsgPRwfiU9D7jEbxHNlJVngMj5hVc5kFbVehuun/B25Ykq7wUPw9P4M1uqCtVeDyJT8QmTJjvcye+zMguONTy329gPP5Czgrs/2MfMSDNZ/djukPRR0sfp9cCZLhSZfL/bmlWfMugkVmN7CiQqn+GwTW3SsOeyfF2Vo4G1PqWQhrvTolKV56aK15e3Jb2jyfE/49JPUZnG4/6kt/aHLo4rCeWlYT9HOPoX/wBN3IxllllQm1RpDpHoQKDAdLv9cTvazgkGYzWt9RZUVaBobEm+V9cPYu1Q2DRyM3/toXHpyNi/pscE66MAguxJ+ycLukzx7hk/2iXJRughzCGSFHBoMpBYRkbqQw1Abj0x7xRzmMpDmDGImOxIK7k7EmtwQynnii4/lnliTMLGyy5dxKimtRA+NaBNakvbzAwFmcnqy2aiTxKWE8X/AEyEOa/1CT8MBjYEfwz7NVSe8Nm4hqyJl6tF77kUR9bGPOxC/wCEUnq7n8a/TE0eKVw/uhz16fkTrxT9jP8A0cfu3/ccYiuxfeZr1tI6eiw/9ftFXEuJLJxPKpyaKaRCPQxhgfYg/gcM+L9nZj+0izEjMpZljcIy+IEEC1uqNUTidziaeOJ/FIh+sBH/ANuKnOceU+ErmYiGG4gcg0eVhSCpx6G0BQKvE83PSTHCcgYZnQy6I0VAjzxHSN2LIpJUaQTz63WG47Ny97HJG8FLbKRG+gWK8K96QLu7UDkMOF7T5c83Kj+NHUf/ACUYRdluKQpmM3Ck0YhDq0I1qANa2ypZ5Bug5YVtOxYMbce0qMoH0DvCpbqUBA+hJP440jex/XTCjN9oRFMY5F8NgBwf3htYPzuvLGkfHA2YMCoSF+J72G18vwvzxl4uMdF6uvX4SZ4zxmVJ3WLcA7gROTfXfumBvzBxM8bkMkmuq1aiRsaOt7F3vR2xc53gGU7zxqNTk0GkbxHmaUtR9hia49wzKpMVCotAWpZlonfYBgACCDt5nDaDad4BlCbEZcey4fNyAg1qo+u10a+v1wg4r3agKkaht963BB5V/X44o+N7Z5rHxGgVXlQBt2578gOWE/bDIs6xyQkK+rRZqmBBIG90QRQPrjQf+wgmcrEKItiVomCr4bsAkWLO248wdqJ3w2gZmhISSKwefd2oXy03z9cJO5aHLvDLIAZUIWQnYMdypPTrR6gnywLwPNMrumXiYh0AFCkDbgsW3FDqQd8DZvFgzi2ajPLEtnZSSL7iOyNgTv08icMFXSWLuKNUCRQ2rr586xLLFIcyyMXi0xKJNPxHTey3z1HkRzGOeEKJpSkgaWMLaa21BbrYkUNX5UcUfTHJPAgUnpKDjUFxrIPihYPf8PJh/tN/LC+bjYy2ZkVj+zlqQEb0SKPyNdMFvkJUjaOEq8bAgK7UUvbmR4lrpzHrgfL5YiUxzNGSYjGtb6q38QPwsRuB6HCLtIo5ENMIylzIeMtGwbyI8VfIbn2wHGyxxv31Nr5Rt43J9a69AFFDz64W5bs4VhgzdK0elO8QAqa5E6layRuen54YcRMcE8LRIqBVk11ZJXwgkncmueB7MKaB/O0fffMz4VwLuoftE5kilLVHpP7QggAKVIIYk9D8/TjMQTLmB4qmCWEfQAyknYlNgbFi8F8a40qy5aS+8VWZqU2SdBo/89MB8TzaPl5SXWTNTMhAjOru9J2FjYBQW38ycUUs3mI5+n8SeBgTTgnDZZZS0yhUQuukHUSXUXZHTTX1xllsjZaGSaSXKRMw0qrcwpNeEH4fM7WMPOyakJLqNsGUsRyvu1v8cLc3k58nI8sC97BKdTILtSd7Fb16i/XkDhV1POR8pTUXHFwjs/kM/l+8GUkjeNZCpSXY7Ab/AEI5Hpyw0XjfEWl7oplEkIugXavUhWOkep54UcD7d5dRIJC8bNIWFqW5hRvXXY9MOk7e5FLZX3Y21RtZNdfDvsOuC3tNxtfpIeSFycFmcf4qcyecaDRH8wN3+Zwul4ggnCqlqv7MybfFV6B6gC6Hl6Y8n7QZnOD/AA0bwQ/encAGv4B1Pr+WDYsrCOG7RMY6sq/ha9XxsQbBumLdBiDqf7uew6SqMQJxlsxLKsgRIyveFFJO1C9ZfzBOwA/DnjPgEpyGY+zyf+nna426JJ+6b5A1tfp64BaHMCBcuIhlleSOMFZO8NPqL7879fI4oe0PDYouHyBgWVI/DZs2BSm+h1VvjhSnaOD+XA5vmKYpxJn5s41GPLskEflqJC3fQAsxv1GPO2stcUyXpo//ANcedm8wkKjKZoBVKNq1bq7SGwWPqtgXyKsOYGOOMdjs13kcsMyzrFRjWU0wAOoDV98X1JvGgMo1MnpUiymVueywzE1GAhEtWlLNGxHVU0kMVurLGvIHnhZn+GR5V0OXjHwlXiFU6exNl+dfvbjAsPaPibAH7AjahYIk25cxvjnMx5qVtc0eVy7RjVq3llUCyCBdbG6u98QZWvOB746YNQTLJGglygYPHJE8uUbmQHVrTzFGyPMX64N4A3+IhYc3izAF+Z7qQfmfphJmzFGJO5LSrpSRpVALxy29E8vCxsMu1aj5404PxdEfKITUy5hBo6gNAEb5XRB67HFKPMYilqUOdy5d4CCdeYTVVHTYQE+KqHPYHHfEIUyyL3kzxyS2oWNS5YbXQUXajkw5X1vGLcazGTzscMihspMVjhYc0IAG/mSeYPTcciMLP7QeITx5lZMqDrghqVwobQJW22INHwnfyIwmnpAuK6wHWcrtPEtOASo0RKOX8bliQQQxYkgqd1IsCj0rChJhHM+XOwU6B/8A1T3or/olGj2rCvsTx6aSE5icbBtEjhaLLVq5AH3DakgfCb+7j9xviUGazBMMq6Y8tIskt+AEsrRjVyJDjVt5YJQ2QZIXcSRqQwVuYsH3H9c8fQuzMYGWirkVJ+rE/rj5pmZiWL+Zu968W5qwDXy8sOeAdp5Y17tP21rSKKOk8963A3O3pibaZYT3PHqX01rrmbdp88sPFIJGvT+yJNXX+cp2G+22KfiuanaB5MvNFWxRguoaKGrrRYG2B5dKxDcVXMR53KPmits6EVQ0gSLYNbfe9eeK5OLcPR2ITQzWG/w8gu+d+Ct+uHcMFVR2nilaMScd4BLl4TPZM6eI5hZXZr8mRqGknahYHlh5kp8vDlYpe7LiUCQsQGYswBJYt1v8tsKOKcWy6xtpnmlNFYo3DBEJ2DMSgsLd2xJFeeKDg/dtlo4IZA6LGFEiEMLUAEHyPWj+mFZztvIhFAjdxMuJxPmGVo5FSLSPEa3s78xd1tXvjXhsckTmNkGkglXFWaI5173v64C/uUySmKWwoXUhX3o2OVk9cN0jEaBVuhyJNk+uMuqfKZqYgKEGfh9bkN2ozUb5tWb9m0B2DMf2m9gIqqWFn71fXnj3McLzOZYzGKJNdUshOoCgN/D88NuL5/S0bKLbWQq+ZKPt6b1v0wYvGFVV75kicqCUZhY/n74umoVVdoiFak9x/jAXPZhJWVaYaLNWNC/Xe/rhJn+0S5iRIorMcZZ2YWLOkqAK35nY+eDO3c+nOTqVQ6ipAZbWtItmPMadxQ8188Ko80CVTLLGA4Ys1EDw1t4fFe49sbHRdxav8SSHAlFlcheXdWt7U1q3ra+vMg/0McdlpD9mhLM1LGuleS7jrXM8+fLGHCO0sTsIySHIqq8N1ZXV1OFvAOKvohQR3FQQsTvq9B1F7X54gFbaY5IJjXPV9uv/APjdTXJz16c8dATsIgChWreQcj/0gen3sKOMZvTnLjN1Ee8u2CgsDdbcrBIB9dsMuzvF9ZdGZAFYIhA0htrpRZ3AvkcMVNBoA1Qto316VAKBbvewfX5b0MCjJn/DF0ALO6sK2OpH3333oHffBPFu0YhJjFl9rYjwJf7xBvlvXqLIvAmT4yZnW2WRUljYSKhVbJK6eZB2N2Dg7etTtxIqHdmAjZGNJCNJLR0drtmH18sacF7HpC7sXaUuNILjkp6epO1nCjJcRjSII5NJNIaC3eh2YdDVc9ufLzx5xTi7RS90GMav4nlvxPfr91R8IoCq6Y47rIE4LeYPwfgYbWIFAZSwZtzQDMKJJ2scgPLfDmJdWUd2YEtGzbChWk0APxPreP3ZDiMYjaPUNVyUOpGo0b9qwLw7NquUCSba4CYyeRIXdffqPf0wrsSb9Za+kK7M5XvFlU0VLR89ibiU/P8A4wVxDiSJ3sbSCMpWkitVEAil6+VDAPZTu/Hro0YnX0IiXf06jDDhkUWZTMySBe7MlKzUNlRQSD05YRgC2Z10fSYdlUhzCSmRFf8AaX+0VWNaF69NwThzwXhUXiJysEdOdDJpYOvRrA29sL+AxxZeWaLWB+0XRqYW2qJD1q9zhzkxHChQMAIxbdNN2fkOde2EdyCREar8s04nlDPEyxzd2bHiUBqo7ijt0rAPZmZJ/tQLvICxjeKSgE2IIWvutvgTtDmVy8IiViZZmsKDpDM50iwPuA7kda98JeDRPl8zmctCskjOsbWrgEGiGLsb02T5E77YZVwa56fSTIh2XyedGZhhMdwwyBu+H31UHTfk1UCPPDXt1PUEKvtG+ZjEh6BQS2/oSBjXh3E1hhXWykmTu/2ZeQBrrSSbOoG7JwbxzORdz3cid6ZfCsY5sRv/AKQOZbasL7TzjHy+8DAxB20zyRiNyitvW5B1q7AFK67eMG9io88C9neCNIiaZZctI6BlCktEwI5gE+E+an5XgDP8DjVo3yeXpe8Ve9lfwsTeyAgnRfJ9vTBPB+LzRjLq1ImiFGkj3em2QU60Bq51fPbFtoVQBn87ZjKWrEcZTKzNYOflFavCsOlyENGvDfMiq544yMWXfNNFOjMysAneNqdjoVyX3LA0ar4KHQjG44xO0kmXMjL3L/tJ1TU+g1oAAUjU17tVUpNb4T8T4zPA0jMyIdaMXQ7yWkarzUmNDszXv90Y4L2gLMZX52OORcyr+BNtZCLbJVECrJ3DC6sGx0xAdk+GyDMyQbIy08cs0eqVU6aA3wkgg78vLFXOk4GyCPUSXmyiqzNZJ5OLAJNkjVfpeAZ/tBmgzDaB3Td07nZ2RyB40HhUgno3W6HLAXVG0gGJsN3OOGCGXMK6vcEDGRppW/zZANNgtVqgJ3Aq6Hlhp2Ezf2iTO5j7kswVDXNUWh+BGBuPyI8rQuYu77tgoeEsqy0WvVysL4ivPngg59ctlgrmOOMoEj7ofGxALOK+FP0s2NscusJzLcF4tnxlM6ZMvUneAJMlkJG1gIzNRC86K8+e2+GmU7Loty5nQ7Lb6VUJEldQo5n+JrON8nkY2iCIkYyzxkMleKz635c7F3veFE/aOM5WbLGVWmjBj53rAIGoHkTp+IDcEHAGrvOMTlU7go6yQzebMjuxHWz7enniz4Zwnue6CjdlDBupJF7+VbD298QsrtqXTQX725339t9tx74+n51gMxlh3wjChvAWA7ywABp5mtzf9CbmhPY8fqEBUAxmT3bxCzZNpALEtHawRqjO/wBDthznc5MsNxGJGiJSRXVyBXLToN0QQRsdiMLP7Rfgy58pf0v9Dh/nMwEnMi3S6Vm8gDZVvdev8L30GAR7TSVuanjXJpO1eZ690w/eEOaCj56Dt64zjE0Ofy0umFRmSUcQsxEgqwxBUC128QxS8R7Q6tUWWDTTDpHVJ/1u3gX23PpgDsnkadu/VvtUQGoswZQJLa49OygnV0vbFRpqvnAx95xOJShBeqt6q8CZ1Dsduu2DScY5utvnjLqC1NwIcyBz+Ul70zEKRGfAgIBII8TEtsD6eQOEhzmXJLTos0jGyyzgAeS8x8I29ed4fdoeJBpJMuwKLVlypINUegqum/rhD9rTSvea7o1okKCtTc13o8+p2rGzSvaCR8u02Nnia9ucpI+fmXumJZgQ/wB0qqKQu2wthvfXAeZ4eXuSJlXUAeXUDZlrayp0kHYj1xSdq8yozzoW+Ijw2OYQEctyOY+S4VRkCSSP/Wo5bNdj5NfyIxTVc7jUzJVC4qy+TYZFGQWwqWhzO9n/AOJIwJw3jIZYYo11OosLv4m8QF9Aq2WJ9sVPCV0QxLyIQD1Gwv5g3jeDLopLKiqTzIUC/piftQLsXKVmJIeGtHmIVsFjHIWPK/EpJ+v4Ybz8Ty+WEYn0jxakASyvQtsKHvhd2gzLxSRThCyoGVwOYDVv+HPCzjUJ4gyvEjqVBBeTwJXMDzu/LzwyjfTNx3itfAjPL8V7rMF5F/ZyOR3gIZaY7WOY20jy6HCNpWgZRobve9F+E1JTWKPIg+Gh0wVneFzNlyZFICAARoQTQoEk0bNb0PLrjrItJOnfSXpjCJHYrUS6amr2FX64qCoyPcf2i0xNGY5biUkWuHQ32hnJCDcHV4ufsT9MOuG8fSd9O2lYyzMyikNgAeLrzxRRQrd0LGwNb1vtdXjDLRuXbXAirZawVJJBoNQHVbNnljE2or5r6yyjb1iPKZnu2l3FLLJ6Cjv5+uDeFPBNw145SuqBXNHYjclSPrX1GAeMdlpGnLR6SrkE2a0nrd8x1FedYz4n2RfWO7AZSBzq1PI3fTrtigZMG5oCBgM0YHwfhBlfu+9ZQyqeZ38Ctp59AfXYYto+FyRQqkXdsEOoI62pI5bgiifPfE7kODq/fxXpZDHocbFSsYAO3z29TjxJuJqO759NdAmv+rl+GAzFmw3HeIQzYxFnHJxmZ5JQCLIBVtiCEUG/Ygj5YfcC4GuZgSaaVy0nhIG2pEOnSfPcWT64Al7GTkARkOG+O2Apups7lT9eeKqTg8kUCJAwLRVV8n56r9ySfphm1BXlMJoALiAZ3sxAgQgyGRpFWNi51LV1Rr4QLNenTDBspFlJYJfCkbK8TMdt2p1LE9SVYWepwBwyHMSZhZcwNIjB0IBQsir5k/M4fZhUlXRIiuhq1YWNsZ21KIDG+8TURhiLv/rfLhJmQqTGwCqKuS63Qfes6hY8sGcQzcM2TlmjdSpiamvcA8x5j1GMM1lY0CyLArtEKjVVUED+HkBW5wn+wZV0mkSBFkActe+ki6+ElATV7eeFBQ5AP0k9hjLjvGony0elq/bRgDkfCb5HcChftWOeCcPSTKZZ9K94sSlHIujW3uP5msDdocggZ5zAhIgkPe3uGAIA09dvvYYdm2rKZf0iT/twHxpgr3hUUahvCszFKZgLjlYgTLqpwQK586obMNiMIONo57wKlwkKsg1oAjIKqTvATpI0sGXf64ZcX7Nx5kq+popV2WRDTV5HzGApOwytZfMTPJtTtRA0na1OzAevyrDaeogNk/CJRBhPZfKKiuyqY4mIKLZoAD4gGNqGNmvKsCZaGPOPNIZ2jiMoUAMAsoRUDGj0vbUK6emOZex+Zm8M2dLRfeVU036bYpcvwKARrH3SlUUgAi9m58/PrgllBLXZPbp85zG4qHZZZJHSXMSOAdWjwrqFadRI3ax4SRXI3gnL9lold0RJI007PrDKQ16kUNZQD0rng3i/BknVQS0brvHIhpkPp6eY5HCf+4OIHwHP+DzEYD171+uFVr5avT/USz0gMHAzNNmUSeWKOKQKwU7NVsPYqNG/Wt8J+L8GZctl5GdNTqugKpBAouzNZ8TEsL6b+uKP+73ygaDLASiQVbSqHWRlos17kEeLbfY9MLu2PDxE0KgkssQXc7AKFAC+VkMT7+2Lq+bB93H585q8Km/WUGTMOTldwiutlhVg875VvQv9cV2mZZJWnWFZndKQqZDIlAaI2vatzsLB57b4TcBjLZmICz41JryBF4+pnCPq10mj/kgEdQO3eQvaWbXlVRv8yHWZPMd2riz6N4TfW8X4jUg7Cm57c7Fb+e22Ena0f4HM7b9y/wD2nAvHM/mTkopsq6qdKu+qvhK3Q1bc69T0xbw7Db8Z5DWYzfgmmBok0ooIZFiTSQVbUPvUSaA6czgLs9l2M0+ZAZIpwhVGbUdQBttiQu1DTfTpyw34dny7OjCmUKa9HW/+4OPlgDhswjzGZhJAGtZEBNf5qkkD/WrmvXGnUN6YYRbNm4zmF7dDjN1FKfP+WNsZZkbrXK9/of1x5mplTGXmQ/aLgE8szFdDI1ABmZK2AI8PxKedbYRjMHLEoY45SxLEyJKhBOxAFHw2CQfXF+6gyE3y2I8tsRnaDsO82YeQSLTm6YEkbVQrptivh9YHyuaE1teKn//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7894" name="AutoShape 6" descr="data:image/jpeg;base64,/9j/4AAQSkZJRgABAQAAAQABAAD/2wCEAAkGBhQSERUUExQWFRUWGBwaGBgYGBwaHBwiHRwcISIgHSAcHSYfHR0jHB0YIC8gIycqLCwsHR4xNTAqNScsLCkBCQoKDgwOGg8PGiokHyUyLzAwLCksLC8uKiwvNCosLywpLC8sLCwvLCwsLC8sLCosLCwqLCwsLCwsLCwsLCwsLP/AABEIAKABPAMBIgACEQEDEQH/xAAbAAADAQEBAQEAAAAAAAAAAAAEBQYDAgEHAP/EAEYQAAICAAQDBgMFBQcDAwMFAAECAxEABBIhBTFBBhMiUWFxMoGRFEKhscEjUmLR8AcVJDOCkuFysvE0Y6IWwtJDU2Rzs//EABkBAAMBAQEAAAAAAAAAAAAAAAECAwQABf/EADERAAICAQMCAwcDBAMAAAAAAAECABEhAxIxQVEEImETcYGRobHwMsHhI0LR8QUzYv/aAAwDAQACEQMRAD8AN7SBhmJtTX+0egBvRY9ee4vbGSSEfBvsao7X61jTtQv+MlF/FI31JNX7nbb9MDZRdLgONDb0TybzHqa39vbHlvdzev6RO85mZI1FhSALaRiAB5+EeI+g9sLY+0MZdgoOnobq9rqjy3seWH8+VWRGR/hYUenzFdeRxN5XhscU50HvFCt8daSRptfKwrcztZw2mwIN8xTd4hC8YVm7tiUDcyshPKtrHL1xpxfJDugENorat2LHcgHcjfYnmdsfs7xWAp3Zh3W6jKaQp9egHmQfrgfK8QUQGNhQdWEZ5BgQR9dW9eRXHebDAQ4nPCYQGhNGwzxk891uqvlsPxxSoSJAK2rc37bVW/16YSKdBs7HvY3/AN1A/iH+uOMnx13YqXiUs1KrBrFGhZHXHEFsiEmqBnCf5TRVZVpOXSnbn63yxvneJa9SLaH9+rA8xYFqOl4DyMcsjsutVBZtXW/FbaaO13Qv1w77O0HkSqOzfmP0wGxZjrVZiXh4chhesI6H4g1Gz63g+bgglP7SVixPLbz5AHl8scpGe8zZA/8A1Ad/PSGr03wX9hbRbGuRO19fl+GFdqODUZTcJhZF0xIQteEFr0m+l1uT5f8AjGi5lkASl1J8QNm/KquhpqifphamWY2XJYE14R5gHfb19sHZLxFu8YtpAHh59aLDnfTby38sSqo3PMMh4rq2UHV5cwPUkcx7Y9PErIAF2avevyPWhtfPAciIrMTvpo6qrbyPX+h5VjFM6GBULsxI1E2KvYDfYnkB64AA6QShyrAghiAQSOf5X7jGxFV+eJqHMBV35HmzAE7+d7mt+WGcjExaSRIGG3qPLn7b4RlNzo1QhhsQfajjmWCv5YRReaFgprzI3H4EHb5Drh9lFYimN1yNUfn/ADwjLUInDR8sAZlCzVstnY35D8MGZjOIjaNR11ZAUn8aq8CS5y9Viiu/iXeuu31G2CARmGwRNIcp4dJYlipJra9zzPQb8vXG6oHi6ANvuRvR6n1wCpcUC2xG4B0+wuiRePXiMr7LpSMBee/S6H0GKEGKOYKc6tlVViByGrkOXMeR/AY1Q89WhQu/KyPS9qP1xnLlUV6NJZNMCBzBIHy5V7eeBu4CSkPIHIqlZgu/oSem31GDzHE3WivjYxuK07nQbHpyI5H2vlh/w1gyK1V0N7/j1wgkzLrItr4R0B1kWKAugbJOw3xtl805A0qfQl/LpShl89ue2JspInV2j8DHaxH64SZHikneAPpotpNAitibB68sE57jKUaZkPQn4T+tetYiUPEOYzeKzgOUBWq9z9cYZTjC6CJHo7rd0b9/OsLc1lPEe7YkAajsCfz387GEC95RFzRm0WeuRF3AorR52Ov4EY3fL1z54XZQGMB3Ja1GllA8NjYH0J6jB6zmyr/EKs9Dt/QrBcVxKFe04OW8seafngtHB9OnLAL5hNW4sEEHazQ6mvu+vrhRZiYgsuZG4AIIO+wv6XfLE5DK00rsjFBGLUnzs/FfTntijbKRWEagihiG2PhoGr5jY9N9vXCdZGUle5167CV4SQd6J6jr6Y26WBjmRZd0M4WC4ViEBcajpBHt13vnXTDN7BwoyWqKhRIAoUQDV+pF9B05DDCN3YAhbH8VX7fFjUtmzcjQHSD9pnH2qcGgTJ89jdfIjb3xkiCS0kWw3I0Ry6jyYeYwT2gyxbNZgsdxIa6UL/Xf6YVPGSpd3bulBJ33b02AIFUL5m688K2WiLlZ7PwgBdTZuTuetkedVqv5csdmJG7pUQrErtHfRgyNZHU2RzONeCuZsoGOmwzUpArYml32rphb9pztapYiqo6tZXTuDsovzNC8Mu42D0imhVQiaKVY6DJNEdh3g3r57EDzFjAnEcvM0JjZFCgah4rPh/drYeWCeG9+e9k7suQ3JiQ4XbZUO4oG6FXgbOcXXve+0u6JakgEAagtbna6DbYIBuhGLCsiZykSaFV+8kdCTtQQVq2A68x88bNEihJSij4dOkdQARZsjcEeKienMHG/DYI4oEkVGBWRC7kbEFmSh7KbI9sccU4eRlC6qp7qUqGrfQGtd/IFgMG81B755KpjiVl+KKQhl5XrC9fOyMG9nJrDyBSzvVKp5CzVnoLvf6YG4xko07zMCQlmUHugRszgKp536jbpgThsCQHTMdKEANuR4hRHLc9RgUCuIQTGmdPd/aXPOkO3mVK+V8wcN5aKKQT9336eYxN8Sl1t3cbRpGY08WrVqCFwNNm63N6t9sMuFy64gDvooF1Fo1eR2+Y88SdSQDGBhjQLGNpNSMVDWaZdwOn0v8cD5viCuzaImpTpR1TauXM9L6cjhrNCo+Irp0GqXrsPfCLPcalWbu9Q0AqOQJogHn86wFG7pGHNTaN2JaxTR8wAKPXbfex7YIzOV8ILUGbbY3tXn1/HAhSQlilHWACBZIC+ZryJG1/hjJY5FYBtCgkAbmj5Ud78sLXaMMiG5ThLGjHXhYgOxJNg+tjrhp3VKAV1MNyAdlJ50a+e/nj93bxRahXQdVuz+JJP1OCBIKKsd7vbY/O6BrrRwpJMM4yMpo/AQOgIu/XpvjrK50SOFDHxKWIrcUar0O4+ePeGkUGKqANhr5EDqPXbn5Y9kYPPGptSysAwFDaiBY2PI/hywAtkxSansuTUUTtSlmIJsXVUee1nC/MR21kyFRyujsRRB/n7YcrkWbwm1XmTtex9P5CsCPxBBLNl9Cj4QlczY1NfyHP0wVyYtzmHMrp2CnYFhfi5c99j/VY54mBo0KKLgGxyNct/fTfpjbQI9xyG/LkCeV1VfPasdZl03F6d15bcxe/nvfPCYuxHg+fyC929lSWBO4G9eX6YweNUtg5UkWWYqAdQ25irO/rgtw7vpVlFi9qIAG299Dd1WPf7mQR2TUqG4zdBhQsaeW5sbbjbFFFiiYS9RbHJrjaONTu+osRQXkbGws7bAAYJXI6lZyup2FggsLN1vR9ieu2F0vGkFFQzc/l8+V8rwXOTLkde4Is7HorkVY9PywrWPSUCA1MaDfC+sKwGvSVttttzbfIcjz3ON4ck5N2gLbHo3tTbc9q5YU8EzgRZbPIKwHn0r8BjaPPOy1EjuQLbUeh32G5II5bfljmUmVZCjbbheWyqqNVa+exBY0PKtgaA6Y9bKJqOxXuxaafCSSfCLAuhyoY34dndQ3gda33Hh28jseXpgHtLmCHTS16d6O/WxfyxHO6pRF3ttEJXKlY1LEHxLW4FgEbMNue+3tjJcu+YWSSKRCL+Ebnb1B2NV6YRyZ52ZWYltJBA6De6H054bZ/K5ddEjK9SfGkZIB2sWt+/LFNtGPqoyAXNMr2fkDxsrsqlQ0g1WPVa5G+X1wxyHDlZFamRvCHW+YHkeYB8v/OPIJ3GWQKjFhsmsaSQt0DzGqul71eN+E5gxQ94wJdyQynbxXt02Hr5HE3Y9ZkN1xMXywVrVVF34StbfocASOI2MrGtIIA9/K/QfnhhxOeo1lkonUTS+RJG3mQBeJ3OqczKiKSyMbOkC9I+LY8z0o4XTBY54jV5YXw7MLPGSgt12qxdjkdvMUPI4axZcre/M3Q3r/nAfDezinUxRoyG/ZPQjk00PiCiiLurXcc8A8XzPcyaZc5IrEWAsQ5G+dXvscWR/OVQ/eQ4GYTx8/4yfUWA1nkjH8hXr9cB5oIsL+K0kRgN9g1Gt/4hVeoOH/GGBzUu24Yj1oHp+OBJMqpBsA6rDbDfY8/PFmamzID9NRR2DkBy5Xr3h/Jf54M7V54DLsn35PCq8zdj+vpif7K8NeQSBZ3hKsB4RYO3XcUdsEzrHl374M2ZKNodmNaSRY0ncbbg/pi7aYOqTfwk9x25lBki/eOSqgFVOq97A3B6ADpiQzuZeLMTGKq1kFSLVt/L088Hv2xdUGiKi9hXYgg9Nguxo7c8JcpOWBvdmYmz69T9cOqMosiPpBdRtpjSHPZnMwTRhIxH4izXyIAalAPMkD64pOFFJcgiC6kjo3vubs/7t8S+V4o8AdVUnvAtHoCCQb+WCex+WnkRxHIqiJrCsLBLDqRR01fzo4lqLakigAYxXY1Gb5bKLO2WUKutULTEDc92dKg+7C/YemOeOcJVpHDmqoiqutIv3/XBXZUmNppFUybg0o8TKLXWoJ3BYOSvPy8iB2g4tBLOx1uFoDToawQPIgUenTBG4vjpCpXhoq4/wiOERaGJ1KSSfQjl6b/hi8ymUDZaIja40r08I8sfPs7I86tJySIqgXqNWrn62MfQMpntOUy4AstEvWhQUA3+GKathBZz1kF/UanufyZpAp0m92+KvYcr/rfE/wASyyxZqKrItCdRsk6qNk+2Ktc5rOkhQataOxrn5UcTva2EK8bgc+fyIP5YihBGJoQkPRlFkoyz2TQ1WAPTof8AjCztNltOZgofEw26E6l+V71eKH7PTGtt/lzwk7T1qyxHSUA/MqffpiSGDT/WIqlzMk+ZWJm8AloKNhsTufM0DiybhDKF3L6WvTyoUfrzHPHz/NyFMy7L8SyEj3DWMfQB2jtQQjAMAbJF0fKrwzcS2shAXb1EOy+TNeIc99POtsaNAGAscjYPkR1GFs+b3UBv2dAk9DufzobYL4fxIO4Uij0vb+jid1MpB5ijt1Ay5WwSPGA1Eiwb2Pzrb0wpzEK/3sL2JQaSeV6Tz9D5+2KXtul5KX+EK30YfzwBnMtA84d2/bNGoRQxBpVazQ6Hz9MW02ATPr+0mP1X7oVlcwYxemyV0lbqwPItQBBNUed+mOuH5eQrQHlqcaW5AUtHltW//nHmVgoWp1EEMA1U3mLqwwP6bc6x4pkyEaYhNR8RVWJbc7ctm8tJHscIuBUr1mjwxw3K5CWaNgKLOw28/bCztdnnBSAAaJUks1vaqSoHlvW/PH7tZw+Ncmz6ae1Kk3dah5+nTHva+UI+Ulagqy+InyI3/LCqvmBPr9pzN0kfw6P/AA6sP33F/JD+pxd9nstqyUYPIhr+bNePn3Dc8f8AJBHd6mcbb3sP+0cvXH0jsyP8JH/q/wC9sU8WpszUjA+GWuhqR3C+FBsz3LkitQ281/nzxQcV4M6ussA8SqAR5gCvmKoV6DA3GR9nzySkHS1NsPQqf0OC45sxnLEY7qLqx2Y/16fXEGJNGaXJch+lcmc8U4yqDQB3j8tK9L8z09hvid4jlJQA0o06vhHlVdPnivk4XFlVCosmt7qRVBIIF9fhB8uuE/aefvEicArerZhRHw8xialVI2yvhmG8BRjuf2iTIZLvHVDyP9bYsIOBhdBtrTzN7ct/Xc74QcFLRlp9NiIAt6AkWR6hdR+WL7KSrJYG9bH12B+lG79cDUY3F8frU+0dIk40FAAYgBarxlBdiixBHI4BSclwrPEQN9QJoHSednfY+nPFXm44WJhkCkup8BG7Dka869OW3LHy/i/9ms8bv3aa4gfC2xNew325E4fR00fDGp5ntjwBOuL8WpiHnjl0/CkKg17Hp7ljjrgWdGXUzyKS0nhjQHkoNkknbc19MLuH5NIZA0iawp8SkV77efvj6Tw+eKVGoKyFyF1KDR2o0f65YtrFEXaBY6niWPtAPOK9BF0XaCF9FNpZ6pTzs9D88Z8XzjxyaQuoVfInqf5YEynY6SR5e9YWG2LWQx6nYg0Rp9qwXJwDiDH/ANRCtbABCdh6sCfxxkGnp7sH5wO1QfjWWvNTVse8O+/pgaBytDpZH588Mu0TVNMRVg+Hnz9axhLlRanluCRfPb+vpjU+WMgpoCTXBMsC2dRgSNfIGid25b7Xtgv+55Hy8ysgjBX9lEKIXTvZP7xPP5Y04bliuezKjYMqP+Y/O8OoJSGYEUooK3Uk7H8euLs9HHoZMCxPm2Xk/YL/AO3OD8mAP5rgiLKaHlT91yP5foca8XyndyZpAKU6JV/3/pqYfLBfF00SyN+8qOOfkVP4LeNDtYx1/iU8N5dQEweMn26424TxHusvnKIDMVVRy+K1J9hd4EEmlbazXQc8ZxwjVJfU/wD24iBg3+Znoa+nvoDn+DKLM8TXKSZdh/l6DG3sKpvWjf1OBuJ6mzGUnkKNqfQzR2FID7c/4WI+WFEUGsWdwBVkny5Cz9TjvKzXlJY63hcSr6jVR+mCoANjng/GYNXSKCz1jfMcOv8AvNB0ZXHyt/54e8MyAkyeXN6SsQ9qI9/QHHfAYg+czSkAiSKJj6ggrgjg2UK5aMb2sZBH/Ta/phWNij6faQBIyJvkuEBPEzBmFgAbAXz9br88I+2iXArD7rVt6qf5DFVPl7BIF3/zhF2hyf8AhZR+6AQfZh+l4mrKJQMx1ATGua4kkaqzmtQFKNybHIAc/wCuWFPHYyYI5GUqRNGdJ5gEtz/DDuHKIUiegGMaAN1qgaH44w7R5cNk3Km9JVtv4WBP0F4kKBjggEVJSbhxlnzZXcxksB5jVv8AhZ+WH/Zl1fLeIajE1f6eY/AkfLGnZ2D/ABecPqg+oJ/XA2XAyualjIPdyISKF7C22HWhrFDnWOLWampm3IVPSiP3hfen49IA1VVDTVfn648zvF5TL3eXyqzKqqzEnSQWFgCuW2KfhiQvCO6KyRsOY3v39fxGE/G+ADLiXNwSOkmj/LoMjkABQV53y5H8zdNMC8zA+oDgRZn87mpMtmVny4iUQMVN6iSN9/kB06c8GPwLXmIpw4GiEKF89Wrn6U2OS0s2WzEkkqsGhZSirQR1QhwDZvxWPf2x7BmWbO5RAf2bZXvCPM6aBPnQrHMTkLjn7RRjmGZGIpyojxbEep3vB8bKFVnAAHxel/8AO3zx1Fw+9wfDZ/M3+OErcbERlE0kaLdRO3I7npfirazsLseuMyBiTHYgiR/Eu0cghmy2aiZZGX9mxvoRQYcuX3hz6+eFfFuLT5lNbioo6AA+EE7Xf3mOKmXsQ8sM+ZzU5lk7t2TQdvCCQdxsPJQK3xOf3iz5OSEoS0SgluVKGBB9T0+mPVVkFFReflfaSClrBjnhfBYoVzIamZCFVjsfFGGFeW94O4Rn5zEscCVV3I3IWSdhyv8AqsCcJyIeWQyHvDphb/en6VWHXZziTDRl5loEHuXHJgCfCf4qv+ueDWckk8mekgVdKqvP574JxngJSITPI0kneJrJ5UTVV5bjBq9p1SZk7ttCmiy7ge4A5f1WHHFcsGjaInxOp0DqSN/wNY87LxhMuhI8UlyH/UbH0FDGPduW3nHVBTzC+3ST/azjEg7vunIRgTqXr6X7b4U8QzLSQRM/O2BPnVb/AJYv5uzeXZtRjFk2asA+4Br8MIO1XCRqhjjFBmIqzQ5cvL5eWHSsVL+F8RpWqgZzmC8HzsMEGmQ+Jt2UKT05GuW3T1wNw+VSNCDMSlDpXu3kRSn3NR1KqkDwnr4b64rxwwRpSrYA2Areh+ZxHy8ajSRykOYjkoqaROfquqicBSWupBnTVJbNznLZWNpHmntVgYx130j0xAohibYm9NJVHbfBcfFhFmIniSVYiDq1Ox7wE0DpZjp0nezRPLCPifHVtCkMkJWUNQA7tqJolLrX7Ve+/IhxwDjjkSL3XetbvrUp94k6SAx0nVewJ6E4uyMBuPyuQXbdMJrxbg/2qeRtapQFDnyHWvzwVwFDAgjkAGmRiT0qrFe5I+mOuy0RK6JF8UbAAEHUB78654cZ/hqzNIjKCCVG45DSuItdUeJbU1a/pngRbxmDMSsO5l7pFN2gJY+pNVXp/wCMS+b7TziR1MrtoYqCgVAa6kEHe7/DFn2Z4RLlXeNmLxtuhvYUdxXTYj02OM5+yeUU/tD4judT0TZO/wBbxXTCrg5+EhvQGj9JKf2g51o5mVNmlk0hvIbWffcfXCuGVYpIGjcsrPoe2LWSNmNk0Qb5Vg7+0DLd/ne4BANs5POhpofU4S5TsrPCjMCjPqRkUE76bPpuQSK/4xtASiCc5kMyjMyrn1I5SZcj5q9/kThVNxuaWVki0jSSNIjLNsebbgLZGMf7szDq07kRSp8KkbBd9QPPc3f+kY54ZlSdLzxsEkP+cHpwWqmOndVOwF2BteFoAWYwuY8XWRlDTKodo5U2N2AusGrNG1Iq+uN+NR6u783h/Ir/APlgmDhkbTOP8QzBHUNN8I5qdNAXYN31BwDn56jyb87jZTX/AEr+ow5PAEKCjF8OaB2OzDYj26j0P/GOHzSoXPXagDz2x66q3NQR0skV8xRxgmTIa4woB63up8xe42rBAXrPQOpqAADPr/E3ywIjGo16f8YK4LEDLpO6sWiJ6ESo1f8AyS/ngSDJ3u8lKDew3B6VfTrXphhw7MJDETuW72N9RWtWlhYWieSk7E3vywrcGpLVNqFI4lX2HOqezuTlYwfdXKnHnF+KNAjKlajNLGNXIeNrv5HAHAe1MELs1OfC6gBTZuUso32GxxnDlmza5qRyYzHI0iIQDRKh/FfMEbVtzOObOTMiIQbIxHHAuPya1WRopFfwiSM/C1EhWHqAaPWuuCM9mTPFMAhCaGAc7BiAfhHOrHxdemAeB5M5tZGZlRggQaRzZSGDm/3SBQ9WwfPHmZgITGYtXheXUCtddFGzfrVYzYuVZaYjiF5Phsc+Wy5fcKqMDdUQBjuLLZcwTxwsjBlcsFYGiV99t8Tg4iFy75KZmikjJVfCxDgG1+EE7ihhXBlMxGaSKQM6lR4SBTCudV8vPB2m5VNIuhO6uw7yq4VmlSXMyMQBcZv3jU/rjjtCxeKPMorBom1AHY6Qb5dOQPteF2XlMLmERiWUyIigmhccMdkn0w7yuZLko6aWXaRDvVjYg9VI5H3xBrVt0HFGaSdjVZu/yc75YyAMQm6Ne96eXy3GFebzTxN3cc02czZtFYgiOEnYtQGnUPn8sPezXFLyrpGO8eBiirY8QvwG/Ktr/hOP3aLK5j7ExMtOG1voOgBeqqbBoDeyd/njauoesxbKapM5ngucyyHKwKkkcv3j8SMVAfcnkaJujzwyzMZy+cy5q+6yTj/YVH64dcFzOtFKJIy0KkkOnb01Wze9C/PA3EI1OdQMd2y04APncew+V/Q4k2pZo+sJFSf7PdnpMwi5mfMTrJJ417t9IUHceny5YTdu8k3egyT95oCxr+zpmJtiKXwlgCpJ8I8S9cVfDBWTyxBIBiTcMRyAv+vfC/jssR+zTR0VhmFnodZ0sb6kNpN47T1yNSOdMEQrh/HIRkWjjk3hgKkSeBwdJ5qfXlz6Ylc1ltOXystV3sUkMnmdWoof/PkMP+NR5V205qPTIvwv4qYdKK7keh5YW9pM9G0eXRZEb9smyVpVVB+YABG5w2i4us5MLabVcy7JZjVIwPXLwn/aa2+uKMwOYQyhdMZdtRG4KsStH1IIPviI7OZthmEEa23dFB5bMTZ9AMWOWhCQqzFjIpePY+FiGYeIcjufxGF8QtNf51ldL9MrTAg1SqLZwTqJs1VgA9B6DbAXZ2XvMtET0XST6qSPyAxxwfMF8qyX+0iVo29CoNH5ijjHs4SgmiZvgdTfK9aL+bA/PGCsNcTaaPpKNRthNnTqzUK9VVms+tD+f0w1ibAMCBszMP3UjH11H+WFvBiodpJ/O0ZqNsK0t71kh47VlBpTdU1eRG48rI3rDVVwAeFBmZlldSDRrSa5GjqB6mx5aj0OOVN0mGoyQrupS+YJMaSXEA4dI7FBnXUX535hb6YJ4FkJDm5170XaPIQgKyAmxX/7Z07Vv52cd9rYoUiKNMzyuNKIzRgAnq3hAVR52PTGOV4xJw/VBoEwEaOrABavwnWVG4sbNVna8aksrf0+WZXLGllP/d+okrttpPlsf/ONuGZYo0gJB+H/ALcTma7aSNDE0KqHdmDr8VEVy5Xdg3ig4b3lXKRrKoWAFAGj64QttGYH0nUW2P4jLTiX7SdmWzE2sVQUKL9LPl5k4oPtA/eX6jHhzafvr/uH88INWv0iTQlTcgOP8GVMzmpXe3kbY7jSNqArrdfTCmPikllB4jtp61sT6EkitvfDTtlK/wBqddgupSL38hsOnXC6M6vgQX4bsjciwN+l2bsdMeg/6jcqo8og+dzc7uMuoAklBsEfCtczvzO9D+eA8jni4hj7wsJCsTI2kkWNJIoWCvPfDnhHDdBaUt3kr/EwuhXRetDlvR2w3ynDsuknfFESVut7knnQJqz6C8A6ijywbesmZ+1wjRkdW+0J4CtUNQ2u/wB08/PfC3jEDJlMrrFEE3fPcE/lhsJl/vCdHC2WVlJAv4VsC/Sj9cZ9soWaBSBsj2a8qIv6kYspUMABJX1iGCFmIA587PIYM+zqt+IAdS2xPyvbGGUBMbO7tGFUsiqPE1A7kkcidsMGiVIBG8JGYABikjUnWTv4j53syt/LAcG5s9tnExyfDTmG0JWhd2Y3pbyUdTZ510wRxHh0uqNRGseplQHwkE2Cp25gAHn0YjqcVUmZjiRdbqlgAAmhfOgT9awlk4sJM1GFDSCFWYCPxFnYUOXkL3xFHLHAwIjtuOeYHwTjKQZqVp4u7bSKQJZ1jT8AA670dueGPBM032nOpKNDTRd6q3y2O3qQpF+oOAYMrLFn4pMwArT94dPxaQFAUe4oYb9oOAmZ1ljkMUirpJqwQb516E+hw7lQaPUcyYDEX2nfA813eRlfUqvTaSxAF6BQ39axt2X4irxRmPMP3hALBnDG+uz377DC3s1wtO5Mkg71wW0htwKA+FeQPrz2xSRZpDoRk1BxsdA08rogjYnevbGd3AsCaNUFnLV8IbLxUSQZl1q4Q669uaqDY22omvlhlk82TGhbqqk+5A/XEp2OywkymYhJ2d2X6oBgIcP4i7LliWRfhLgAChteoc9vKicMU3YEl7IWVvibDgsmbkzEiBSseYcgFiveEhQVDD4RpHPzIxnwmOHMFoXkeGRZGVAHJOj9zXdOAdRrpvW2GsXZPNwkxZaYJl5CCx21rsAasWCa5jEg7Pw3OL3gDJyIr4kJ5geYoexFYrsuwOekB1Avr29PfLriPZ94wj5Ju7kjXRW1Ov8AFexINnfzPLHWR4NNOQ2dkEgXdYVoJfm1fEfTfDZJNagqQVNEEdQRjUbVX5YgHJi7zXr36zZ2HLlj5r/ajxMx5nLmNqeMFxXSyKv30nbyvzxd5TiCTs6xsH7sgMw3UE9AeRI61yx8yYJnuKuJDaSM8a+yqQpHrYsf84p4dP6hZuAJBuKjjg4GZycPiJVdmUbAEcww6jka67YO4pl1+yTaiAvdH5bbV86/DEFBm58jO8SsF1NVuPCaYqH9OR398WUnY7Mz02cnHdjfuohQPpfL5747V0trbi2OZdNQkVWYwgn7yCIugbUisQRe5UE1/wAYju1LxR5pVChVjTUwvcluQ9+X1xZ8ZzEcUGgggsKjVCQ3lsRutbb/AJ4mF7Ow5WL7Tm2LOT4UY2WPt1PuaHXC6BUEnPoJZvaBbBoX+YibgUmjNwarFqQf9Qc/qNsVuegVJGlOvmGCVSs5223q7F1iZyeeebiMEkqaO8eOhVDSTpHv13x9Q4h2UEmkrIwKG1DAMtjzAo/jiviAdyk9omjqhbBk72gys2WVJUlYu+0jALQ6gUB03q8Y5TNNmn0EAtNGneEchoc2x3223rzIw2z07hVOZnj+zs+hmjU8961MeSmqJHI/hzxBoos5lpYe77thpJQgg2dPT/qU4z9Jp03UjbXmzkemZVwQgAegwq4DLrmzTf8AuKv+1aw4efSpbooJ+mEHYmzFIx5vKT/8Vv8AG8ZwBtNTGoJRmPp+fSHZzjixZmGF6AmVirfxKV8PzBNeo9cGSzpHIoIa5vDqAtQVFjV5E3Q86rE52ngDcQ4eGAIJlBB5HwjDviefGWiUKpkZm0orNtdFrZjZCqATe52xp0kA2+6ZzFPE+zyxxl5ljzAWIq7PpjI3J1DarNgGqPhFXgnsXwfu8qjSgtJIihtQ3CqPCvyH4k4UTdrTPGCyoQrK6kau7bnQcOFZVuyH3W1G4qsdP23nSZkkjUAOqqAj/tNRA8Daq1UdQBWiAdxi1gWFH56RzuIzCMk7rxJ1KKFIIACigo3VuXU38yfLFUY+uPxiXVqoaqq+tXde146XGVgGOY2pqb6IFUKnzHOcEiXYR62JIVQBZrnudgANycI5+H5d6LsYGqmTTYsEgkECiNqseWG/CuA5jXKY5QBrfS7Bjd2DSkdTW/mvXGzcDKAK2bERArSteZsnUbLFtVnb2xRaU1u+81s5YZEY9pOG68xMSQfF97cgaQdvL64n5skFkUAmzsbNWefmOh/rnhx2tmb7VMVJoUDW16hX1G2/5YWw59Cmi97vkefmeoNj5edY0OSCZBb2gzyKIxgttbC/CTqFjnzs9NhY57HG3AX7yUSGgaY7kaiTt13oAkYDyTlSVNsqqW0rtqIrmd9ue3KgNsHKWkQSUqjUdtz8w1ihd8x54m1GPxFoySycSzAcckQqQSCDS0QeYOHHcFL1PYHK6B+ZGx+mFORhK56ayCe6jJI5Xthy/O8LqMbr0EVBJ/juWkniJJC6Usou5JFnc/u0LAw34JmxJBESRZQfUbEfheF5kK5xlY+GVAV9NNgj6E/XCbJcKzuhlhI0I7L8Sggg789x5/PD7N6bSQODFsg2I47RcPjY97mJGCKPCi9b9T1PLlgvsZle5hLfAZTqI5kL90cug3+eFWT7MNrD5pzIR92yR8yenoNsEdoZmeSGEkpHJepl619339PUYN2BpBvz0h215iJ+7WcQJzWUIN6bo+duMP8AhPExPGHW6bajVgrsQa5csSMHCoZsz3Kl9ECm7N2bGw6hd9/nWHvBFWNp4RSjUroP4XHL5MDgaqqVA6iFDRPYzzhGaKSJCaAZZmB3vUslV7V+eHEvEArR2pJdtI61Yu/barxKZrNaO5lG5ilmY1W62hYf7NRxTyKigzEgKqXrPRTXX12xHWTIIHP3lw3NzfseKjnHlO35Liqy2aI25jE32Xi2zFb/ALdqP+lfzw9gjINYVyd2JDUokxbxniM3fIsch5HUgUUAbpix2Wudda5YVce4QMzllQyCWVB4Jdhbeunoao/I4ouNZIPDImrTrUrqHSwR+GIbgMX2VdIIlWSUKCNhVG2A6ixVj3w1mtwORAoDYrEY/wBnXHyUbKybPFekNzq91/0n8CPLFNxnh32lFjMhSPVbhDTMAPhvoD1xE9oso+XmTOwgalNyAdehJ9xsfkcXHDcys0QmQko4scr9j5EGx8sM7A1qJ1+hk9u07TBuKTJkcjKYVVAiEIAK8R8IvzNkb4+V8G4U7ywAHSZC/dtdG0HMHp4tgfMYs/7R80zjL5Vd3lYMQPTZfqST/px5xHIjL8R4bEvwote9kgn5kXjVosVT1N/IRP7rMFzHDRnoWhkGjORFmUnbVZJIPkCfoaPI497OdrX+z9y6s2ZiYIqm9xyF+WmtJ+Xnsz49kZHzjCEq0qFWBBCsgPRwfiU9D7jEbxHNlJVngMj5hVc5kFbVehuun/B25Ykq7wUPw9P4M1uqCtVeDyJT8QmTJjvcye+zMguONTy329gPP5Czgrs/2MfMSDNZ/djukPRR0sfp9cCZLhSZfL/bmlWfMugkVmN7CiQqn+GwTW3SsOeyfF2Vo4G1PqWQhrvTolKV56aK15e3Jb2jyfE/49JPUZnG4/6kt/aHLo4rCeWlYT9HOPoX/wBN3IxllllQm1RpDpHoQKDAdLv9cTvazgkGYzWt9RZUVaBobEm+V9cPYu1Q2DRyM3/toXHpyNi/pscE66MAguxJ+ycLukzx7hk/2iXJRughzCGSFHBoMpBYRkbqQw1Abj0x7xRzmMpDmDGImOxIK7k7EmtwQynnii4/lnliTMLGyy5dxKimtRA+NaBNakvbzAwFmcnqy2aiTxKWE8X/AEyEOa/1CT8MBjYEfwz7NVSe8Nm4hqyJl6tF77kUR9bGPOxC/wCEUnq7n8a/TE0eKVw/uhz16fkTrxT9jP8A0cfu3/ccYiuxfeZr1tI6eiw/9ftFXEuJLJxPKpyaKaRCPQxhgfYg/gcM+L9nZj+0izEjMpZljcIy+IEEC1uqNUTidziaeOJ/FIh+sBH/ANuKnOceU+ErmYiGG4gcg0eVhSCpx6G0BQKvE83PSTHCcgYZnQy6I0VAjzxHSN2LIpJUaQTz63WG47Ny97HJG8FLbKRG+gWK8K96QLu7UDkMOF7T5c83Kj+NHUf/ACUYRdluKQpmM3Ck0YhDq0I1qANa2ypZ5Bug5YVtOxYMbce0qMoH0DvCpbqUBA+hJP440jex/XTCjN9oRFMY5F8NgBwf3htYPzuvLGkfHA2YMCoSF+J72G18vwvzxl4uMdF6uvX4SZ4zxmVJ3WLcA7gROTfXfumBvzBxM8bkMkmuq1aiRsaOt7F3vR2xc53gGU7zxqNTk0GkbxHmaUtR9hia49wzKpMVCotAWpZlonfYBgACCDt5nDaDad4BlCbEZcey4fNyAg1qo+u10a+v1wg4r3agKkaht963BB5V/X44o+N7Z5rHxGgVXlQBt2578gOWE/bDIs6xyQkK+rRZqmBBIG90QRQPrjQf+wgmcrEKItiVomCr4bsAkWLO248wdqJ3w2gZmhISSKwefd2oXy03z9cJO5aHLvDLIAZUIWQnYMdypPTrR6gnywLwPNMrumXiYh0AFCkDbgsW3FDqQd8DZvFgzi2ajPLEtnZSSL7iOyNgTv08icMFXSWLuKNUCRQ2rr586xLLFIcyyMXi0xKJNPxHTey3z1HkRzGOeEKJpSkgaWMLaa21BbrYkUNX5UcUfTHJPAgUnpKDjUFxrIPihYPf8PJh/tN/LC+bjYy2ZkVj+zlqQEb0SKPyNdMFvkJUjaOEq8bAgK7UUvbmR4lrpzHrgfL5YiUxzNGSYjGtb6q38QPwsRuB6HCLtIo5ENMIylzIeMtGwbyI8VfIbn2wHGyxxv31Nr5Rt43J9a69AFFDz64W5bs4VhgzdK0elO8QAqa5E6layRuen54YcRMcE8LRIqBVk11ZJXwgkncmueB7MKaB/O0fffMz4VwLuoftE5kilLVHpP7QggAKVIIYk9D8/TjMQTLmB4qmCWEfQAyknYlNgbFi8F8a40qy5aS+8VWZqU2SdBo/89MB8TzaPl5SXWTNTMhAjOru9J2FjYBQW38ycUUs3mI5+n8SeBgTTgnDZZZS0yhUQuukHUSXUXZHTTX1xllsjZaGSaSXKRMw0qrcwpNeEH4fM7WMPOyakJLqNsGUsRyvu1v8cLc3k58nI8sC97BKdTILtSd7Fb16i/XkDhV1POR8pTUXHFwjs/kM/l+8GUkjeNZCpSXY7Ab/AEI5Hpyw0XjfEWl7oplEkIugXavUhWOkep54UcD7d5dRIJC8bNIWFqW5hRvXXY9MOk7e5FLZX3Y21RtZNdfDvsOuC3tNxtfpIeSFycFmcf4qcyecaDRH8wN3+Zwul4ggnCqlqv7MybfFV6B6gC6Hl6Y8n7QZnOD/AA0bwQ/encAGv4B1Pr+WDYsrCOG7RMY6sq/ha9XxsQbBumLdBiDqf7uew6SqMQJxlsxLKsgRIyveFFJO1C9ZfzBOwA/DnjPgEpyGY+zyf+nna426JJ+6b5A1tfp64BaHMCBcuIhlleSOMFZO8NPqL7879fI4oe0PDYouHyBgWVI/DZs2BSm+h1VvjhSnaOD+XA5vmKYpxJn5s41GPLskEflqJC3fQAsxv1GPO2stcUyXpo//ANcedm8wkKjKZoBVKNq1bq7SGwWPqtgXyKsOYGOOMdjs13kcsMyzrFRjWU0wAOoDV98X1JvGgMo1MnpUiymVueywzE1GAhEtWlLNGxHVU0kMVurLGvIHnhZn+GR5V0OXjHwlXiFU6exNl+dfvbjAsPaPibAH7AjahYIk25cxvjnMx5qVtc0eVy7RjVq3llUCyCBdbG6u98QZWvOB746YNQTLJGglygYPHJE8uUbmQHVrTzFGyPMX64N4A3+IhYc3izAF+Z7qQfmfphJmzFGJO5LSrpSRpVALxy29E8vCxsMu1aj5404PxdEfKITUy5hBo6gNAEb5XRB67HFKPMYilqUOdy5d4CCdeYTVVHTYQE+KqHPYHHfEIUyyL3kzxyS2oWNS5YbXQUXajkw5X1vGLcazGTzscMihspMVjhYc0IAG/mSeYPTcciMLP7QeITx5lZMqDrghqVwobQJW22INHwnfyIwmnpAuK6wHWcrtPEtOASo0RKOX8bliQQQxYkgqd1IsCj0rChJhHM+XOwU6B/8A1T3or/olGj2rCvsTx6aSE5icbBtEjhaLLVq5AH3DakgfCb+7j9xviUGazBMMq6Y8tIskt+AEsrRjVyJDjVt5YJQ2QZIXcSRqQwVuYsH3H9c8fQuzMYGWirkVJ+rE/rj5pmZiWL+Zu968W5qwDXy8sOeAdp5Y17tP21rSKKOk8963A3O3pibaZYT3PHqX01rrmbdp88sPFIJGvT+yJNXX+cp2G+22KfiuanaB5MvNFWxRguoaKGrrRYG2B5dKxDcVXMR53KPmits6EVQ0gSLYNbfe9eeK5OLcPR2ITQzWG/w8gu+d+Ct+uHcMFVR2nilaMScd4BLl4TPZM6eI5hZXZr8mRqGknahYHlh5kp8vDlYpe7LiUCQsQGYswBJYt1v8tsKOKcWy6xtpnmlNFYo3DBEJ2DMSgsLd2xJFeeKDg/dtlo4IZA6LGFEiEMLUAEHyPWj+mFZztvIhFAjdxMuJxPmGVo5FSLSPEa3s78xd1tXvjXhsckTmNkGkglXFWaI5173v64C/uUySmKWwoXUhX3o2OVk9cN0jEaBVuhyJNk+uMuqfKZqYgKEGfh9bkN2ozUb5tWb9m0B2DMf2m9gIqqWFn71fXnj3McLzOZYzGKJNdUshOoCgN/D88NuL5/S0bKLbWQq+ZKPt6b1v0wYvGFVV75kicqCUZhY/n74umoVVdoiFak9x/jAXPZhJWVaYaLNWNC/Xe/rhJn+0S5iRIorMcZZ2YWLOkqAK35nY+eDO3c+nOTqVQ6ipAZbWtItmPMadxQ8188Ko80CVTLLGA4Ys1EDw1t4fFe49sbHRdxav8SSHAlFlcheXdWt7U1q3ra+vMg/0McdlpD9mhLM1LGuleS7jrXM8+fLGHCO0sTsIySHIqq8N1ZXV1OFvAOKvohQR3FQQsTvq9B1F7X54gFbaY5IJjXPV9uv/APjdTXJz16c8dATsIgChWreQcj/0gen3sKOMZvTnLjN1Ee8u2CgsDdbcrBIB9dsMuzvF9ZdGZAFYIhA0htrpRZ3AvkcMVNBoA1Qto316VAKBbvewfX5b0MCjJn/DF0ALO6sK2OpH3333oHffBPFu0YhJjFl9rYjwJf7xBvlvXqLIvAmT4yZnW2WRUljYSKhVbJK6eZB2N2Dg7etTtxIqHdmAjZGNJCNJLR0drtmH18sacF7HpC7sXaUuNILjkp6epO1nCjJcRjSII5NJNIaC3eh2YdDVc9ufLzx5xTi7RS90GMav4nlvxPfr91R8IoCq6Y47rIE4LeYPwfgYbWIFAZSwZtzQDMKJJ2scgPLfDmJdWUd2YEtGzbChWk0APxPreP3ZDiMYjaPUNVyUOpGo0b9qwLw7NquUCSba4CYyeRIXdffqPf0wrsSb9Za+kK7M5XvFlU0VLR89ibiU/P8A4wVxDiSJ3sbSCMpWkitVEAil6+VDAPZTu/Hro0YnX0IiXf06jDDhkUWZTMySBe7MlKzUNlRQSD05YRgC2Z10fSYdlUhzCSmRFf8AaX+0VWNaF69NwThzwXhUXiJysEdOdDJpYOvRrA29sL+AxxZeWaLWB+0XRqYW2qJD1q9zhzkxHChQMAIxbdNN2fkOde2EdyCREar8s04nlDPEyxzd2bHiUBqo7ijt0rAPZmZJ/tQLvICxjeKSgE2IIWvutvgTtDmVy8IiViZZmsKDpDM50iwPuA7kda98JeDRPl8zmctCskjOsbWrgEGiGLsb02T5E77YZVwa56fSTIh2XyedGZhhMdwwyBu+H31UHTfk1UCPPDXt1PUEKvtG+ZjEh6BQS2/oSBjXh3E1hhXWykmTu/2ZeQBrrSSbOoG7JwbxzORdz3cid6ZfCsY5sRv/AKQOZbasL7TzjHy+8DAxB20zyRiNyitvW5B1q7AFK67eMG9io88C9neCNIiaZZctI6BlCktEwI5gE+E+an5XgDP8DjVo3yeXpe8Ve9lfwsTeyAgnRfJ9vTBPB+LzRjLq1ImiFGkj3em2QU60Bq51fPbFtoVQBn87ZjKWrEcZTKzNYOflFavCsOlyENGvDfMiq544yMWXfNNFOjMysAneNqdjoVyX3LA0ar4KHQjG44xO0kmXMjL3L/tJ1TU+g1oAAUjU17tVUpNb4T8T4zPA0jMyIdaMXQ7yWkarzUmNDszXv90Y4L2gLMZX52OORcyr+BNtZCLbJVECrJ3DC6sGx0xAdk+GyDMyQbIy08cs0eqVU6aA3wkgg78vLFXOk4GyCPUSXmyiqzNZJ5OLAJNkjVfpeAZ/tBmgzDaB3Td07nZ2RyB40HhUgno3W6HLAXVG0gGJsN3OOGCGXMK6vcEDGRppW/zZANNgtVqgJ3Aq6Hlhp2Ezf2iTO5j7kswVDXNUWh+BGBuPyI8rQuYu77tgoeEsqy0WvVysL4ivPngg59ctlgrmOOMoEj7ofGxALOK+FP0s2NscusJzLcF4tnxlM6ZMvUneAJMlkJG1gIzNRC86K8+e2+GmU7Loty5nQ7Lb6VUJEldQo5n+JrON8nkY2iCIkYyzxkMleKz635c7F3veFE/aOM5WbLGVWmjBj53rAIGoHkTp+IDcEHAGrvOMTlU7go6yQzebMjuxHWz7enniz4Zwnue6CjdlDBupJF7+VbD298QsrtqXTQX725339t9tx74+n51gMxlh3wjChvAWA7ywABp5mtzf9CbmhPY8fqEBUAxmT3bxCzZNpALEtHawRqjO/wBDthznc5MsNxGJGiJSRXVyBXLToN0QQRsdiMLP7Rfgy58pf0v9Dh/nMwEnMi3S6Vm8gDZVvdev8L30GAR7TSVuanjXJpO1eZ690w/eEOaCj56Dt64zjE0Ofy0umFRmSUcQsxEgqwxBUC128QxS8R7Q6tUWWDTTDpHVJ/1u3gX23PpgDsnkadu/VvtUQGoswZQJLa49OygnV0vbFRpqvnAx95xOJShBeqt6q8CZ1Dsduu2DScY5utvnjLqC1NwIcyBz+Ul70zEKRGfAgIBII8TEtsD6eQOEhzmXJLTos0jGyyzgAeS8x8I29ed4fdoeJBpJMuwKLVlypINUegqum/rhD9rTSvea7o1okKCtTc13o8+p2rGzSvaCR8u02Nnia9ucpI+fmXumJZgQ/wB0qqKQu2wthvfXAeZ4eXuSJlXUAeXUDZlrayp0kHYj1xSdq8yozzoW+Ijw2OYQEctyOY+S4VRkCSSP/Wo5bNdj5NfyIxTVc7jUzJVC4qy+TYZFGQWwqWhzO9n/AOJIwJw3jIZYYo11OosLv4m8QF9Aq2WJ9sVPCV0QxLyIQD1Gwv5g3jeDLopLKiqTzIUC/piftQLsXKVmJIeGtHmIVsFjHIWPK/EpJ+v4Ybz8Ty+WEYn0jxakASyvQtsKHvhd2gzLxSRThCyoGVwOYDVv+HPCzjUJ4gyvEjqVBBeTwJXMDzu/LzwyjfTNx3itfAjPL8V7rMF5F/ZyOR3gIZaY7WOY20jy6HCNpWgZRobve9F+E1JTWKPIg+Gh0wVneFzNlyZFICAARoQTQoEk0bNb0PLrjrItJOnfSXpjCJHYrUS6amr2FX64qCoyPcf2i0xNGY5biUkWuHQ32hnJCDcHV4ufsT9MOuG8fSd9O2lYyzMyikNgAeLrzxRRQrd0LGwNb1vtdXjDLRuXbXAirZawVJJBoNQHVbNnljE2or5r6yyjb1iPKZnu2l3FLLJ6Cjv5+uDeFPBNw145SuqBXNHYjclSPrX1GAeMdlpGnLR6SrkE2a0nrd8x1FedYz4n2RfWO7AZSBzq1PI3fTrtigZMG5oCBgM0YHwfhBlfu+9ZQyqeZ38Ctp59AfXYYto+FyRQqkXdsEOoI62pI5bgiifPfE7kODq/fxXpZDHocbFSsYAO3z29TjxJuJqO759NdAmv+rl+GAzFmw3HeIQzYxFnHJxmZ5JQCLIBVtiCEUG/Ygj5YfcC4GuZgSaaVy0nhIG2pEOnSfPcWT64Al7GTkARkOG+O2Apups7lT9eeKqTg8kUCJAwLRVV8n56r9ySfphm1BXlMJoALiAZ3sxAgQgyGRpFWNi51LV1Rr4QLNenTDBspFlJYJfCkbK8TMdt2p1LE9SVYWepwBwyHMSZhZcwNIjB0IBQsir5k/M4fZhUlXRIiuhq1YWNsZ21KIDG+8TURhiLv/rfLhJmQqTGwCqKuS63Qfes6hY8sGcQzcM2TlmjdSpiamvcA8x5j1GMM1lY0CyLArtEKjVVUED+HkBW5wn+wZV0mkSBFkActe+ki6+ElATV7eeFBQ5AP0k9hjLjvGony0elq/bRgDkfCb5HcChftWOeCcPSTKZZ9K94sSlHIujW3uP5msDdocggZ5zAhIgkPe3uGAIA09dvvYYdm2rKZf0iT/twHxpgr3hUUahvCszFKZgLjlYgTLqpwQK586obMNiMIONo57wKlwkKsg1oAjIKqTvATpI0sGXf64ZcX7Nx5kq+popV2WRDTV5HzGApOwytZfMTPJtTtRA0na1OzAevyrDaeogNk/CJRBhPZfKKiuyqY4mIKLZoAD4gGNqGNmvKsCZaGPOPNIZ2jiMoUAMAsoRUDGj0vbUK6emOZex+Zm8M2dLRfeVU036bYpcvwKARrH3SlUUgAi9m58/PrgllBLXZPbp85zG4qHZZZJHSXMSOAdWjwrqFadRI3ax4SRXI3gnL9lold0RJI007PrDKQ16kUNZQD0rng3i/BknVQS0brvHIhpkPp6eY5HCf+4OIHwHP+DzEYD171+uFVr5avT/USz0gMHAzNNmUSeWKOKQKwU7NVsPYqNG/Wt8J+L8GZctl5GdNTqugKpBAouzNZ8TEsL6b+uKP+73ygaDLASiQVbSqHWRlos17kEeLbfY9MLu2PDxE0KgkssQXc7AKFAC+VkMT7+2Lq+bB93H585q8Km/WUGTMOTldwiutlhVg875VvQv9cV2mZZJWnWFZndKQqZDIlAaI2vatzsLB57b4TcBjLZmICz41JryBF4+pnCPq10mj/kgEdQO3eQvaWbXlVRv8yHWZPMd2riz6N4TfW8X4jUg7Cm57c7Fb+e22Ena0f4HM7b9y/wD2nAvHM/mTkopsq6qdKu+qvhK3Q1bc69T0xbw7Db8Z5DWYzfgmmBok0ooIZFiTSQVbUPvUSaA6czgLs9l2M0+ZAZIpwhVGbUdQBttiQu1DTfTpyw34dny7OjCmUKa9HW/+4OPlgDhswjzGZhJAGtZEBNf5qkkD/WrmvXGnUN6YYRbNm4zmF7dDjN1FKfP+WNsZZkbrXK9/of1x5mplTGXmQ/aLgE8szFdDI1ABmZK2AI8PxKedbYRjMHLEoY45SxLEyJKhBOxAFHw2CQfXF+6gyE3y2I8tsRnaDsO82YeQSLTm6YEkbVQrptivh9YHyuaE1teKn//Z"/>
          <p:cNvSpPr>
            <a:spLocks noChangeAspect="1" noChangeArrowheads="1"/>
          </p:cNvSpPr>
          <p:nvPr/>
        </p:nvSpPr>
        <p:spPr bwMode="auto">
          <a:xfrm>
            <a:off x="155575" y="-1150938"/>
            <a:ext cx="4762500" cy="24098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7896" name="AutoShape 8" descr="data:image/jpeg;base64,/9j/4AAQSkZJRgABAQAAAQABAAD/2wCEAAkGBhQSERUUExQWFRUWGBwaGBgYGBwaHBwiHRwcISIgHSAcHSYfHR0jHB0YIC8gIycqLCwsHR4xNTAqNScsLCkBCQoKDgwOGg8PGiokHyUyLzAwLCksLC8uKiwvNCosLywpLC8sLCwvLCwsLC8sLCosLCwqLCwsLCwsLCwsLCwsLP/AABEIAKABPAMBIgACEQEDEQH/xAAbAAADAQEBAQEAAAAAAAAAAAAEBQYDAgEHAP/EAEYQAAICAAQDBgMFBQcDAwMFAAECAxEABBIhBTFBBhMiUWFxMoGRFEKhscEjUmLR8AcVJDOCkuFysvE0Y6IWwtJDU2Rzs//EABkBAAMBAQEAAAAAAAAAAAAAAAECAwQABf/EADERAAICAQMCAwcDBAMAAAAAAAECABEhAxIxQVEEImETcYGRobHwMsHhI0LR8QUzYv/aAAwDAQACEQMRAD8AN7SBhmJtTX+0egBvRY9ee4vbGSSEfBvsao7X61jTtQv+MlF/FI31JNX7nbb9MDZRdLgONDb0TybzHqa39vbHlvdzev6RO85mZI1FhSALaRiAB5+EeI+g9sLY+0MZdgoOnobq9rqjy3seWH8+VWRGR/hYUenzFdeRxN5XhscU50HvFCt8daSRptfKwrcztZw2mwIN8xTd4hC8YVm7tiUDcyshPKtrHL1xpxfJDugENorat2LHcgHcjfYnmdsfs7xWAp3Zh3W6jKaQp9egHmQfrgfK8QUQGNhQdWEZ5BgQR9dW9eRXHebDAQ4nPCYQGhNGwzxk891uqvlsPxxSoSJAK2rc37bVW/16YSKdBs7HvY3/AN1A/iH+uOMnx13YqXiUs1KrBrFGhZHXHEFsiEmqBnCf5TRVZVpOXSnbn63yxvneJa9SLaH9+rA8xYFqOl4DyMcsjsutVBZtXW/FbaaO13Qv1w77O0HkSqOzfmP0wGxZjrVZiXh4chhesI6H4g1Gz63g+bgglP7SVixPLbz5AHl8scpGe8zZA/8A1Ad/PSGr03wX9hbRbGuRO19fl+GFdqODUZTcJhZF0xIQteEFr0m+l1uT5f8AjGi5lkASl1J8QNm/KquhpqifphamWY2XJYE14R5gHfb19sHZLxFu8YtpAHh59aLDnfTby38sSqo3PMMh4rq2UHV5cwPUkcx7Y9PErIAF2avevyPWhtfPAciIrMTvpo6qrbyPX+h5VjFM6GBULsxI1E2KvYDfYnkB64AA6QShyrAghiAQSOf5X7jGxFV+eJqHMBV35HmzAE7+d7mt+WGcjExaSRIGG3qPLn7b4RlNzo1QhhsQfajjmWCv5YRReaFgprzI3H4EHb5Drh9lFYimN1yNUfn/ADwjLUInDR8sAZlCzVstnY35D8MGZjOIjaNR11ZAUn8aq8CS5y9Viiu/iXeuu31G2CARmGwRNIcp4dJYlipJra9zzPQb8vXG6oHi6ANvuRvR6n1wCpcUC2xG4B0+wuiRePXiMr7LpSMBee/S6H0GKEGKOYKc6tlVViByGrkOXMeR/AY1Q89WhQu/KyPS9qP1xnLlUV6NJZNMCBzBIHy5V7eeBu4CSkPIHIqlZgu/oSem31GDzHE3WivjYxuK07nQbHpyI5H2vlh/w1gyK1V0N7/j1wgkzLrItr4R0B1kWKAugbJOw3xtl805A0qfQl/LpShl89ue2JspInV2j8DHaxH64SZHikneAPpotpNAitibB68sE57jKUaZkPQn4T+tetYiUPEOYzeKzgOUBWq9z9cYZTjC6CJHo7rd0b9/OsLc1lPEe7YkAajsCfz387GEC95RFzRm0WeuRF3AorR52Ov4EY3fL1z54XZQGMB3Ja1GllA8NjYH0J6jB6zmyr/EKs9Dt/QrBcVxKFe04OW8seafngtHB9OnLAL5hNW4sEEHazQ6mvu+vrhRZiYgsuZG4AIIO+wv6XfLE5DK00rsjFBGLUnzs/FfTntijbKRWEagihiG2PhoGr5jY9N9vXCdZGUle5167CV4SQd6J6jr6Y26WBjmRZd0M4WC4ViEBcajpBHt13vnXTDN7BwoyWqKhRIAoUQDV+pF9B05DDCN3YAhbH8VX7fFjUtmzcjQHSD9pnH2qcGgTJ89jdfIjb3xkiCS0kWw3I0Ry6jyYeYwT2gyxbNZgsdxIa6UL/Xf6YVPGSpd3bulBJ33b02AIFUL5m688K2WiLlZ7PwgBdTZuTuetkedVqv5csdmJG7pUQrErtHfRgyNZHU2RzONeCuZsoGOmwzUpArYml32rphb9pztapYiqo6tZXTuDsovzNC8Mu42D0imhVQiaKVY6DJNEdh3g3r57EDzFjAnEcvM0JjZFCgah4rPh/drYeWCeG9+e9k7suQ3JiQ4XbZUO4oG6FXgbOcXXve+0u6JakgEAagtbna6DbYIBuhGLCsiZykSaFV+8kdCTtQQVq2A68x88bNEihJSij4dOkdQARZsjcEeKienMHG/DYI4oEkVGBWRC7kbEFmSh7KbI9sccU4eRlC6qp7qUqGrfQGtd/IFgMG81B755KpjiVl+KKQhl5XrC9fOyMG9nJrDyBSzvVKp5CzVnoLvf6YG4xko07zMCQlmUHugRszgKp536jbpgThsCQHTMdKEANuR4hRHLc9RgUCuIQTGmdPd/aXPOkO3mVK+V8wcN5aKKQT9336eYxN8Sl1t3cbRpGY08WrVqCFwNNm63N6t9sMuFy64gDvooF1Fo1eR2+Y88SdSQDGBhjQLGNpNSMVDWaZdwOn0v8cD5viCuzaImpTpR1TauXM9L6cjhrNCo+Irp0GqXrsPfCLPcalWbu9Q0AqOQJogHn86wFG7pGHNTaN2JaxTR8wAKPXbfex7YIzOV8ILUGbbY3tXn1/HAhSQlilHWACBZIC+ZryJG1/hjJY5FYBtCgkAbmj5Ud78sLXaMMiG5ThLGjHXhYgOxJNg+tjrhp3VKAV1MNyAdlJ50a+e/nj93bxRahXQdVuz+JJP1OCBIKKsd7vbY/O6BrrRwpJMM4yMpo/AQOgIu/XpvjrK50SOFDHxKWIrcUar0O4+ePeGkUGKqANhr5EDqPXbn5Y9kYPPGptSysAwFDaiBY2PI/hywAtkxSansuTUUTtSlmIJsXVUee1nC/MR21kyFRyujsRRB/n7YcrkWbwm1XmTtex9P5CsCPxBBLNl9Cj4QlczY1NfyHP0wVyYtzmHMrp2CnYFhfi5c99j/VY54mBo0KKLgGxyNct/fTfpjbQI9xyG/LkCeV1VfPasdZl03F6d15bcxe/nvfPCYuxHg+fyC929lSWBO4G9eX6YweNUtg5UkWWYqAdQ25irO/rgtw7vpVlFi9qIAG299Dd1WPf7mQR2TUqG4zdBhQsaeW5sbbjbFFFiiYS9RbHJrjaONTu+osRQXkbGws7bAAYJXI6lZyup2FggsLN1vR9ieu2F0vGkFFQzc/l8+V8rwXOTLkde4Is7HorkVY9PywrWPSUCA1MaDfC+sKwGvSVttttzbfIcjz3ON4ck5N2gLbHo3tTbc9q5YU8EzgRZbPIKwHn0r8BjaPPOy1EjuQLbUeh32G5II5bfljmUmVZCjbbheWyqqNVa+exBY0PKtgaA6Y9bKJqOxXuxaafCSSfCLAuhyoY34dndQ3gda33Hh28jseXpgHtLmCHTS16d6O/WxfyxHO6pRF3ttEJXKlY1LEHxLW4FgEbMNue+3tjJcu+YWSSKRCL+Ebnb1B2NV6YRyZ52ZWYltJBA6De6H054bZ/K5ddEjK9SfGkZIB2sWt+/LFNtGPqoyAXNMr2fkDxsrsqlQ0g1WPVa5G+X1wxyHDlZFamRvCHW+YHkeYB8v/OPIJ3GWQKjFhsmsaSQt0DzGqul71eN+E5gxQ94wJdyQynbxXt02Hr5HE3Y9ZkN1xMXywVrVVF34StbfocASOI2MrGtIIA9/K/QfnhhxOeo1lkonUTS+RJG3mQBeJ3OqczKiKSyMbOkC9I+LY8z0o4XTBY54jV5YXw7MLPGSgt12qxdjkdvMUPI4axZcre/M3Q3r/nAfDezinUxRoyG/ZPQjk00PiCiiLurXcc8A8XzPcyaZc5IrEWAsQ5G+dXvscWR/OVQ/eQ4GYTx8/4yfUWA1nkjH8hXr9cB5oIsL+K0kRgN9g1Gt/4hVeoOH/GGBzUu24Yj1oHp+OBJMqpBsA6rDbDfY8/PFmamzID9NRR2DkBy5Xr3h/Jf54M7V54DLsn35PCq8zdj+vpif7K8NeQSBZ3hKsB4RYO3XcUdsEzrHl374M2ZKNodmNaSRY0ncbbg/pi7aYOqTfwk9x25lBki/eOSqgFVOq97A3B6ADpiQzuZeLMTGKq1kFSLVt/L088Hv2xdUGiKi9hXYgg9Nguxo7c8JcpOWBvdmYmz69T9cOqMosiPpBdRtpjSHPZnMwTRhIxH4izXyIAalAPMkD64pOFFJcgiC6kjo3vubs/7t8S+V4o8AdVUnvAtHoCCQb+WCex+WnkRxHIqiJrCsLBLDqRR01fzo4lqLakigAYxXY1Gb5bKLO2WUKutULTEDc92dKg+7C/YemOeOcJVpHDmqoiqutIv3/XBXZUmNppFUybg0o8TKLXWoJ3BYOSvPy8iB2g4tBLOx1uFoDToawQPIgUenTBG4vjpCpXhoq4/wiOERaGJ1KSSfQjl6b/hi8ymUDZaIja40r08I8sfPs7I86tJySIqgXqNWrn62MfQMpntOUy4AstEvWhQUA3+GKathBZz1kF/UanufyZpAp0m92+KvYcr/rfE/wASyyxZqKrItCdRsk6qNk+2Ktc5rOkhQataOxrn5UcTva2EK8bgc+fyIP5YihBGJoQkPRlFkoyz2TQ1WAPTof8AjCztNltOZgofEw26E6l+V71eKH7PTGtt/lzwk7T1qyxHSUA/MqffpiSGDT/WIqlzMk+ZWJm8AloKNhsTufM0DiybhDKF3L6WvTyoUfrzHPHz/NyFMy7L8SyEj3DWMfQB2jtQQjAMAbJF0fKrwzcS2shAXb1EOy+TNeIc99POtsaNAGAscjYPkR1GFs+b3UBv2dAk9DufzobYL4fxIO4Uij0vb+jid1MpB5ijt1Ay5WwSPGA1Eiwb2Pzrb0wpzEK/3sL2JQaSeV6Tz9D5+2KXtul5KX+EK30YfzwBnMtA84d2/bNGoRQxBpVazQ6Hz9MW02ATPr+0mP1X7oVlcwYxemyV0lbqwPItQBBNUed+mOuH5eQrQHlqcaW5AUtHltW//nHmVgoWp1EEMA1U3mLqwwP6bc6x4pkyEaYhNR8RVWJbc7ctm8tJHscIuBUr1mjwxw3K5CWaNgKLOw28/bCztdnnBSAAaJUks1vaqSoHlvW/PH7tZw+Ncmz6ae1Kk3dah5+nTHva+UI+Ulagqy+InyI3/LCqvmBPr9pzN0kfw6P/AA6sP33F/JD+pxd9nstqyUYPIhr+bNePn3Dc8f8AJBHd6mcbb3sP+0cvXH0jsyP8JH/q/wC9sU8WpszUjA+GWuhqR3C+FBsz3LkitQ281/nzxQcV4M6ussA8SqAR5gCvmKoV6DA3GR9nzySkHS1NsPQqf0OC45sxnLEY7qLqx2Y/16fXEGJNGaXJch+lcmc8U4yqDQB3j8tK9L8z09hvid4jlJQA0o06vhHlVdPnivk4XFlVCosmt7qRVBIIF9fhB8uuE/aefvEicArerZhRHw8xialVI2yvhmG8BRjuf2iTIZLvHVDyP9bYsIOBhdBtrTzN7ct/Xc74QcFLRlp9NiIAt6AkWR6hdR+WL7KSrJYG9bH12B+lG79cDUY3F8frU+0dIk40FAAYgBarxlBdiixBHI4BSclwrPEQN9QJoHSednfY+nPFXm44WJhkCkup8BG7Dka869OW3LHy/i/9ms8bv3aa4gfC2xNew325E4fR00fDGp5ntjwBOuL8WpiHnjl0/CkKg17Hp7ljjrgWdGXUzyKS0nhjQHkoNkknbc19MLuH5NIZA0iawp8SkV77efvj6Tw+eKVGoKyFyF1KDR2o0f65YtrFEXaBY6niWPtAPOK9BF0XaCF9FNpZ6pTzs9D88Z8XzjxyaQuoVfInqf5YEynY6SR5e9YWG2LWQx6nYg0Rp9qwXJwDiDH/ANRCtbABCdh6sCfxxkGnp7sH5wO1QfjWWvNTVse8O+/pgaBytDpZH588Mu0TVNMRVg+Hnz9axhLlRanluCRfPb+vpjU+WMgpoCTXBMsC2dRgSNfIGid25b7Xtgv+55Hy8ysgjBX9lEKIXTvZP7xPP5Y04bliuezKjYMqP+Y/O8OoJSGYEUooK3Uk7H8euLs9HHoZMCxPm2Xk/YL/AO3OD8mAP5rgiLKaHlT91yP5foca8XyndyZpAKU6JV/3/pqYfLBfF00SyN+8qOOfkVP4LeNDtYx1/iU8N5dQEweMn26424TxHusvnKIDMVVRy+K1J9hd4EEmlbazXQc8ZxwjVJfU/wD24iBg3+Znoa+nvoDn+DKLM8TXKSZdh/l6DG3sKpvWjf1OBuJ6mzGUnkKNqfQzR2FID7c/4WI+WFEUGsWdwBVkny5Cz9TjvKzXlJY63hcSr6jVR+mCoANjng/GYNXSKCz1jfMcOv8AvNB0ZXHyt/54e8MyAkyeXN6SsQ9qI9/QHHfAYg+czSkAiSKJj6ggrgjg2UK5aMb2sZBH/Ta/phWNij6faQBIyJvkuEBPEzBmFgAbAXz9br88I+2iXArD7rVt6qf5DFVPl7BIF3/zhF2hyf8AhZR+6AQfZh+l4mrKJQMx1ATGua4kkaqzmtQFKNybHIAc/wCuWFPHYyYI5GUqRNGdJ5gEtz/DDuHKIUiegGMaAN1qgaH44w7R5cNk3Km9JVtv4WBP0F4kKBjggEVJSbhxlnzZXcxksB5jVv8AhZ+WH/Zl1fLeIajE1f6eY/AkfLGnZ2D/ABecPqg+oJ/XA2XAyualjIPdyISKF7C22HWhrFDnWOLWampm3IVPSiP3hfen49IA1VVDTVfn648zvF5TL3eXyqzKqqzEnSQWFgCuW2KfhiQvCO6KyRsOY3v39fxGE/G+ADLiXNwSOkmj/LoMjkABQV53y5H8zdNMC8zA+oDgRZn87mpMtmVny4iUQMVN6iSN9/kB06c8GPwLXmIpw4GiEKF89Wrn6U2OS0s2WzEkkqsGhZSirQR1QhwDZvxWPf2x7BmWbO5RAf2bZXvCPM6aBPnQrHMTkLjn7RRjmGZGIpyojxbEep3vB8bKFVnAAHxel/8AO3zx1Fw+9wfDZ/M3+OErcbERlE0kaLdRO3I7npfirazsLseuMyBiTHYgiR/Eu0cghmy2aiZZGX9mxvoRQYcuX3hz6+eFfFuLT5lNbioo6AA+EE7Xf3mOKmXsQ8sM+ZzU5lk7t2TQdvCCQdxsPJQK3xOf3iz5OSEoS0SgluVKGBB9T0+mPVVkFFReflfaSClrBjnhfBYoVzIamZCFVjsfFGGFeW94O4Rn5zEscCVV3I3IWSdhyv8AqsCcJyIeWQyHvDphb/en6VWHXZziTDRl5loEHuXHJgCfCf4qv+ueDWckk8mekgVdKqvP574JxngJSITPI0kneJrJ5UTVV5bjBq9p1SZk7ttCmiy7ge4A5f1WHHFcsGjaInxOp0DqSN/wNY87LxhMuhI8UlyH/UbH0FDGPduW3nHVBTzC+3ST/azjEg7vunIRgTqXr6X7b4U8QzLSQRM/O2BPnVb/AJYv5uzeXZtRjFk2asA+4Br8MIO1XCRqhjjFBmIqzQ5cvL5eWHSsVL+F8RpWqgZzmC8HzsMEGmQ+Jt2UKT05GuW3T1wNw+VSNCDMSlDpXu3kRSn3NR1KqkDwnr4b64rxwwRpSrYA2Areh+ZxHy8ajSRykOYjkoqaROfquqicBSWupBnTVJbNznLZWNpHmntVgYx130j0xAohibYm9NJVHbfBcfFhFmIniSVYiDq1Ox7wE0DpZjp0nezRPLCPifHVtCkMkJWUNQA7tqJolLrX7Ve+/IhxwDjjkSL3XetbvrUp94k6SAx0nVewJ6E4uyMBuPyuQXbdMJrxbg/2qeRtapQFDnyHWvzwVwFDAgjkAGmRiT0qrFe5I+mOuy0RK6JF8UbAAEHUB78654cZ/hqzNIjKCCVG45DSuItdUeJbU1a/pngRbxmDMSsO5l7pFN2gJY+pNVXp/wCMS+b7TziR1MrtoYqCgVAa6kEHe7/DFn2Z4RLlXeNmLxtuhvYUdxXTYj02OM5+yeUU/tD4judT0TZO/wBbxXTCrg5+EhvQGj9JKf2g51o5mVNmlk0hvIbWffcfXCuGVYpIGjcsrPoe2LWSNmNk0Qb5Vg7+0DLd/ne4BANs5POhpofU4S5TsrPCjMCjPqRkUE76bPpuQSK/4xtASiCc5kMyjMyrn1I5SZcj5q9/kThVNxuaWVki0jSSNIjLNsebbgLZGMf7szDq07kRSp8KkbBd9QPPc3f+kY54ZlSdLzxsEkP+cHpwWqmOndVOwF2BteFoAWYwuY8XWRlDTKodo5U2N2AusGrNG1Iq+uN+NR6u783h/Ir/APlgmDhkbTOP8QzBHUNN8I5qdNAXYN31BwDn56jyb87jZTX/AEr+ow5PAEKCjF8OaB2OzDYj26j0P/GOHzSoXPXagDz2x66q3NQR0skV8xRxgmTIa4woB63up8xe42rBAXrPQOpqAADPr/E3ywIjGo16f8YK4LEDLpO6sWiJ6ESo1f8AyS/ngSDJ3u8lKDew3B6VfTrXphhw7MJDETuW72N9RWtWlhYWieSk7E3vywrcGpLVNqFI4lX2HOqezuTlYwfdXKnHnF+KNAjKlajNLGNXIeNrv5HAHAe1MELs1OfC6gBTZuUso32GxxnDlmza5qRyYzHI0iIQDRKh/FfMEbVtzOObOTMiIQbIxHHAuPya1WRopFfwiSM/C1EhWHqAaPWuuCM9mTPFMAhCaGAc7BiAfhHOrHxdemAeB5M5tZGZlRggQaRzZSGDm/3SBQ9WwfPHmZgITGYtXheXUCtddFGzfrVYzYuVZaYjiF5Phsc+Wy5fcKqMDdUQBjuLLZcwTxwsjBlcsFYGiV99t8Tg4iFy75KZmikjJVfCxDgG1+EE7ihhXBlMxGaSKQM6lR4SBTCudV8vPB2m5VNIuhO6uw7yq4VmlSXMyMQBcZv3jU/rjjtCxeKPMorBom1AHY6Qb5dOQPteF2XlMLmERiWUyIigmhccMdkn0w7yuZLko6aWXaRDvVjYg9VI5H3xBrVt0HFGaSdjVZu/yc75YyAMQm6Ne96eXy3GFebzTxN3cc02czZtFYgiOEnYtQGnUPn8sPezXFLyrpGO8eBiirY8QvwG/Ktr/hOP3aLK5j7ExMtOG1voOgBeqqbBoDeyd/njauoesxbKapM5ngucyyHKwKkkcv3j8SMVAfcnkaJujzwyzMZy+cy5q+6yTj/YVH64dcFzOtFKJIy0KkkOnb01Wze9C/PA3EI1OdQMd2y04APncew+V/Q4k2pZo+sJFSf7PdnpMwi5mfMTrJJ417t9IUHceny5YTdu8k3egyT95oCxr+zpmJtiKXwlgCpJ8I8S9cVfDBWTyxBIBiTcMRyAv+vfC/jssR+zTR0VhmFnodZ0sb6kNpN47T1yNSOdMEQrh/HIRkWjjk3hgKkSeBwdJ5qfXlz6Ylc1ltOXystV3sUkMnmdWoof/PkMP+NR5V205qPTIvwv4qYdKK7keh5YW9pM9G0eXRZEb9smyVpVVB+YABG5w2i4us5MLabVcy7JZjVIwPXLwn/aa2+uKMwOYQyhdMZdtRG4KsStH1IIPviI7OZthmEEa23dFB5bMTZ9AMWOWhCQqzFjIpePY+FiGYeIcjufxGF8QtNf51ldL9MrTAg1SqLZwTqJs1VgA9B6DbAXZ2XvMtET0XST6qSPyAxxwfMF8qyX+0iVo29CoNH5ijjHs4SgmiZvgdTfK9aL+bA/PGCsNcTaaPpKNRthNnTqzUK9VVms+tD+f0w1ibAMCBszMP3UjH11H+WFvBiodpJ/O0ZqNsK0t71kh47VlBpTdU1eRG48rI3rDVVwAeFBmZlldSDRrSa5GjqB6mx5aj0OOVN0mGoyQrupS+YJMaSXEA4dI7FBnXUX535hb6YJ4FkJDm5170XaPIQgKyAmxX/7Z07Vv52cd9rYoUiKNMzyuNKIzRgAnq3hAVR52PTGOV4xJw/VBoEwEaOrABavwnWVG4sbNVna8aksrf0+WZXLGllP/d+okrttpPlsf/ONuGZYo0gJB+H/ALcTma7aSNDE0KqHdmDr8VEVy5Xdg3ig4b3lXKRrKoWAFAGj64QttGYH0nUW2P4jLTiX7SdmWzE2sVQUKL9LPl5k4oPtA/eX6jHhzafvr/uH88INWv0iTQlTcgOP8GVMzmpXe3kbY7jSNqArrdfTCmPikllB4jtp61sT6EkitvfDTtlK/wBqddgupSL38hsOnXC6M6vgQX4bsjciwN+l2bsdMeg/6jcqo8og+dzc7uMuoAklBsEfCtczvzO9D+eA8jni4hj7wsJCsTI2kkWNJIoWCvPfDnhHDdBaUt3kr/EwuhXRetDlvR2w3ynDsuknfFESVut7knnQJqz6C8A6ijywbesmZ+1wjRkdW+0J4CtUNQ2u/wB08/PfC3jEDJlMrrFEE3fPcE/lhsJl/vCdHC2WVlJAv4VsC/Sj9cZ9soWaBSBsj2a8qIv6kYspUMABJX1iGCFmIA587PIYM+zqt+IAdS2xPyvbGGUBMbO7tGFUsiqPE1A7kkcidsMGiVIBG8JGYABikjUnWTv4j53syt/LAcG5s9tnExyfDTmG0JWhd2Y3pbyUdTZ510wRxHh0uqNRGseplQHwkE2Cp25gAHn0YjqcVUmZjiRdbqlgAAmhfOgT9awlk4sJM1GFDSCFWYCPxFnYUOXkL3xFHLHAwIjtuOeYHwTjKQZqVp4u7bSKQJZ1jT8AA670dueGPBM032nOpKNDTRd6q3y2O3qQpF+oOAYMrLFn4pMwArT94dPxaQFAUe4oYb9oOAmZ1ljkMUirpJqwQb516E+hw7lQaPUcyYDEX2nfA813eRlfUqvTaSxAF6BQ39axt2X4irxRmPMP3hALBnDG+uz377DC3s1wtO5Mkg71wW0htwKA+FeQPrz2xSRZpDoRk1BxsdA08rogjYnevbGd3AsCaNUFnLV8IbLxUSQZl1q4Q669uaqDY22omvlhlk82TGhbqqk+5A/XEp2OywkymYhJ2d2X6oBgIcP4i7LliWRfhLgAChteoc9vKicMU3YEl7IWVvibDgsmbkzEiBSseYcgFiveEhQVDD4RpHPzIxnwmOHMFoXkeGRZGVAHJOj9zXdOAdRrpvW2GsXZPNwkxZaYJl5CCx21rsAasWCa5jEg7Pw3OL3gDJyIr4kJ5geYoexFYrsuwOekB1Avr29PfLriPZ94wj5Ju7kjXRW1Ov8AFexINnfzPLHWR4NNOQ2dkEgXdYVoJfm1fEfTfDZJNagqQVNEEdQRjUbVX5YgHJi7zXr36zZ2HLlj5r/ajxMx5nLmNqeMFxXSyKv30nbyvzxd5TiCTs6xsH7sgMw3UE9AeRI61yx8yYJnuKuJDaSM8a+yqQpHrYsf84p4dP6hZuAJBuKjjg4GZycPiJVdmUbAEcww6jka67YO4pl1+yTaiAvdH5bbV86/DEFBm58jO8SsF1NVuPCaYqH9OR398WUnY7Mz02cnHdjfuohQPpfL5747V0trbi2OZdNQkVWYwgn7yCIugbUisQRe5UE1/wAYju1LxR5pVChVjTUwvcluQ9+X1xZ8ZzEcUGgggsKjVCQ3lsRutbb/AJ4mF7Ow5WL7Tm2LOT4UY2WPt1PuaHXC6BUEnPoJZvaBbBoX+YibgUmjNwarFqQf9Qc/qNsVuegVJGlOvmGCVSs5223q7F1iZyeeebiMEkqaO8eOhVDSTpHv13x9Q4h2UEmkrIwKG1DAMtjzAo/jiviAdyk9omjqhbBk72gys2WVJUlYu+0jALQ6gUB03q8Y5TNNmn0EAtNGneEchoc2x3223rzIw2z07hVOZnj+zs+hmjU8961MeSmqJHI/hzxBoos5lpYe77thpJQgg2dPT/qU4z9Jp03UjbXmzkemZVwQgAegwq4DLrmzTf8AuKv+1aw4efSpbooJ+mEHYmzFIx5vKT/8Vv8AG8ZwBtNTGoJRmPp+fSHZzjixZmGF6AmVirfxKV8PzBNeo9cGSzpHIoIa5vDqAtQVFjV5E3Q86rE52ngDcQ4eGAIJlBB5HwjDviefGWiUKpkZm0orNtdFrZjZCqATe52xp0kA2+6ZzFPE+zyxxl5ljzAWIq7PpjI3J1DarNgGqPhFXgnsXwfu8qjSgtJIihtQ3CqPCvyH4k4UTdrTPGCyoQrK6kau7bnQcOFZVuyH3W1G4qsdP23nSZkkjUAOqqAj/tNRA8Daq1UdQBWiAdxi1gWFH56RzuIzCMk7rxJ1KKFIIACigo3VuXU38yfLFUY+uPxiXVqoaqq+tXde146XGVgGOY2pqb6IFUKnzHOcEiXYR62JIVQBZrnudgANycI5+H5d6LsYGqmTTYsEgkECiNqseWG/CuA5jXKY5QBrfS7Bjd2DSkdTW/mvXGzcDKAK2bERArSteZsnUbLFtVnb2xRaU1u+81s5YZEY9pOG68xMSQfF97cgaQdvL64n5skFkUAmzsbNWefmOh/rnhx2tmb7VMVJoUDW16hX1G2/5YWw59Cmi97vkefmeoNj5edY0OSCZBb2gzyKIxgttbC/CTqFjnzs9NhY57HG3AX7yUSGgaY7kaiTt13oAkYDyTlSVNsqqW0rtqIrmd9ue3KgNsHKWkQSUqjUdtz8w1ihd8x54m1GPxFoySycSzAcckQqQSCDS0QeYOHHcFL1PYHK6B+ZGx+mFORhK56ayCe6jJI5Xthy/O8LqMbr0EVBJ/juWkniJJC6Usou5JFnc/u0LAw34JmxJBESRZQfUbEfheF5kK5xlY+GVAV9NNgj6E/XCbJcKzuhlhI0I7L8Sggg789x5/PD7N6bSQODFsg2I47RcPjY97mJGCKPCi9b9T1PLlgvsZle5hLfAZTqI5kL90cug3+eFWT7MNrD5pzIR92yR8yenoNsEdoZmeSGEkpHJepl619339PUYN2BpBvz0h215iJ+7WcQJzWUIN6bo+duMP8AhPExPGHW6bajVgrsQa5csSMHCoZsz3Kl9ECm7N2bGw6hd9/nWHvBFWNp4RSjUroP4XHL5MDgaqqVA6iFDRPYzzhGaKSJCaAZZmB3vUslV7V+eHEvEArR2pJdtI61Yu/barxKZrNaO5lG5ilmY1W62hYf7NRxTyKigzEgKqXrPRTXX12xHWTIIHP3lw3NzfseKjnHlO35Liqy2aI25jE32Xi2zFb/ALdqP+lfzw9gjINYVyd2JDUokxbxniM3fIsch5HUgUUAbpix2Wudda5YVce4QMzllQyCWVB4Jdhbeunoao/I4ouNZIPDImrTrUrqHSwR+GIbgMX2VdIIlWSUKCNhVG2A6ixVj3w1mtwORAoDYrEY/wBnXHyUbKybPFekNzq91/0n8CPLFNxnh32lFjMhSPVbhDTMAPhvoD1xE9oso+XmTOwgalNyAdehJ9xsfkcXHDcys0QmQko4scr9j5EGx8sM7A1qJ1+hk9u07TBuKTJkcjKYVVAiEIAK8R8IvzNkb4+V8G4U7ywAHSZC/dtdG0HMHp4tgfMYs/7R80zjL5Vd3lYMQPTZfqST/px5xHIjL8R4bEvwote9kgn5kXjVosVT1N/IRP7rMFzHDRnoWhkGjORFmUnbVZJIPkCfoaPI497OdrX+z9y6s2ZiYIqm9xyF+WmtJ+Xnsz49kZHzjCEq0qFWBBCsgPRwfiU9D7jEbxHNlJVngMj5hVc5kFbVehuun/B25Ykq7wUPw9P4M1uqCtVeDyJT8QmTJjvcye+zMguONTy329gPP5Czgrs/2MfMSDNZ/djukPRR0sfp9cCZLhSZfL/bmlWfMugkVmN7CiQqn+GwTW3SsOeyfF2Vo4G1PqWQhrvTolKV56aK15e3Jb2jyfE/49JPUZnG4/6kt/aHLo4rCeWlYT9HOPoX/wBN3IxllllQm1RpDpHoQKDAdLv9cTvazgkGYzWt9RZUVaBobEm+V9cPYu1Q2DRyM3/toXHpyNi/pscE66MAguxJ+ycLukzx7hk/2iXJRughzCGSFHBoMpBYRkbqQw1Abj0x7xRzmMpDmDGImOxIK7k7EmtwQynnii4/lnliTMLGyy5dxKimtRA+NaBNakvbzAwFmcnqy2aiTxKWE8X/AEyEOa/1CT8MBjYEfwz7NVSe8Nm4hqyJl6tF77kUR9bGPOxC/wCEUnq7n8a/TE0eKVw/uhz16fkTrxT9jP8A0cfu3/ccYiuxfeZr1tI6eiw/9ftFXEuJLJxPKpyaKaRCPQxhgfYg/gcM+L9nZj+0izEjMpZljcIy+IEEC1uqNUTidziaeOJ/FIh+sBH/ANuKnOceU+ErmYiGG4gcg0eVhSCpx6G0BQKvE83PSTHCcgYZnQy6I0VAjzxHSN2LIpJUaQTz63WG47Ny97HJG8FLbKRG+gWK8K96QLu7UDkMOF7T5c83Kj+NHUf/ACUYRdluKQpmM3Ck0YhDq0I1qANa2ypZ5Bug5YVtOxYMbce0qMoH0DvCpbqUBA+hJP440jex/XTCjN9oRFMY5F8NgBwf3htYPzuvLGkfHA2YMCoSF+J72G18vwvzxl4uMdF6uvX4SZ4zxmVJ3WLcA7gROTfXfumBvzBxM8bkMkmuq1aiRsaOt7F3vR2xc53gGU7zxqNTk0GkbxHmaUtR9hia49wzKpMVCotAWpZlonfYBgACCDt5nDaDad4BlCbEZcey4fNyAg1qo+u10a+v1wg4r3agKkaht963BB5V/X44o+N7Z5rHxGgVXlQBt2578gOWE/bDIs6xyQkK+rRZqmBBIG90QRQPrjQf+wgmcrEKItiVomCr4bsAkWLO248wdqJ3w2gZmhISSKwefd2oXy03z9cJO5aHLvDLIAZUIWQnYMdypPTrR6gnywLwPNMrumXiYh0AFCkDbgsW3FDqQd8DZvFgzi2ajPLEtnZSSL7iOyNgTv08icMFXSWLuKNUCRQ2rr586xLLFIcyyMXi0xKJNPxHTey3z1HkRzGOeEKJpSkgaWMLaa21BbrYkUNX5UcUfTHJPAgUnpKDjUFxrIPihYPf8PJh/tN/LC+bjYy2ZkVj+zlqQEb0SKPyNdMFvkJUjaOEq8bAgK7UUvbmR4lrpzHrgfL5YiUxzNGSYjGtb6q38QPwsRuB6HCLtIo5ENMIylzIeMtGwbyI8VfIbn2wHGyxxv31Nr5Rt43J9a69AFFDz64W5bs4VhgzdK0elO8QAqa5E6layRuen54YcRMcE8LRIqBVk11ZJXwgkncmueB7MKaB/O0fffMz4VwLuoftE5kilLVHpP7QggAKVIIYk9D8/TjMQTLmB4qmCWEfQAyknYlNgbFi8F8a40qy5aS+8VWZqU2SdBo/89MB8TzaPl5SXWTNTMhAjOru9J2FjYBQW38ycUUs3mI5+n8SeBgTTgnDZZZS0yhUQuukHUSXUXZHTTX1xllsjZaGSaSXKRMw0qrcwpNeEH4fM7WMPOyakJLqNsGUsRyvu1v8cLc3k58nI8sC97BKdTILtSd7Fb16i/XkDhV1POR8pTUXHFwjs/kM/l+8GUkjeNZCpSXY7Ab/AEI5Hpyw0XjfEWl7oplEkIugXavUhWOkep54UcD7d5dRIJC8bNIWFqW5hRvXXY9MOk7e5FLZX3Y21RtZNdfDvsOuC3tNxtfpIeSFycFmcf4qcyecaDRH8wN3+Zwul4ggnCqlqv7MybfFV6B6gC6Hl6Y8n7QZnOD/AA0bwQ/encAGv4B1Pr+WDYsrCOG7RMY6sq/ha9XxsQbBumLdBiDqf7uew6SqMQJxlsxLKsgRIyveFFJO1C9ZfzBOwA/DnjPgEpyGY+zyf+nna426JJ+6b5A1tfp64BaHMCBcuIhlleSOMFZO8NPqL7879fI4oe0PDYouHyBgWVI/DZs2BSm+h1VvjhSnaOD+XA5vmKYpxJn5s41GPLskEflqJC3fQAsxv1GPO2stcUyXpo//ANcedm8wkKjKZoBVKNq1bq7SGwWPqtgXyKsOYGOOMdjs13kcsMyzrFRjWU0wAOoDV98X1JvGgMo1MnpUiymVueywzE1GAhEtWlLNGxHVU0kMVurLGvIHnhZn+GR5V0OXjHwlXiFU6exNl+dfvbjAsPaPibAH7AjahYIk25cxvjnMx5qVtc0eVy7RjVq3llUCyCBdbG6u98QZWvOB746YNQTLJGglygYPHJE8uUbmQHVrTzFGyPMX64N4A3+IhYc3izAF+Z7qQfmfphJmzFGJO5LSrpSRpVALxy29E8vCxsMu1aj5404PxdEfKITUy5hBo6gNAEb5XRB67HFKPMYilqUOdy5d4CCdeYTVVHTYQE+KqHPYHHfEIUyyL3kzxyS2oWNS5YbXQUXajkw5X1vGLcazGTzscMihspMVjhYc0IAG/mSeYPTcciMLP7QeITx5lZMqDrghqVwobQJW22INHwnfyIwmnpAuK6wHWcrtPEtOASo0RKOX8bliQQQxYkgqd1IsCj0rChJhHM+XOwU6B/8A1T3or/olGj2rCvsTx6aSE5icbBtEjhaLLVq5AH3DakgfCb+7j9xviUGazBMMq6Y8tIskt+AEsrRjVyJDjVt5YJQ2QZIXcSRqQwVuYsH3H9c8fQuzMYGWirkVJ+rE/rj5pmZiWL+Zu968W5qwDXy8sOeAdp5Y17tP21rSKKOk8963A3O3pibaZYT3PHqX01rrmbdp88sPFIJGvT+yJNXX+cp2G+22KfiuanaB5MvNFWxRguoaKGrrRYG2B5dKxDcVXMR53KPmits6EVQ0gSLYNbfe9eeK5OLcPR2ITQzWG/w8gu+d+Ct+uHcMFVR2nilaMScd4BLl4TPZM6eI5hZXZr8mRqGknahYHlh5kp8vDlYpe7LiUCQsQGYswBJYt1v8tsKOKcWy6xtpnmlNFYo3DBEJ2DMSgsLd2xJFeeKDg/dtlo4IZA6LGFEiEMLUAEHyPWj+mFZztvIhFAjdxMuJxPmGVo5FSLSPEa3s78xd1tXvjXhsckTmNkGkglXFWaI5173v64C/uUySmKWwoXUhX3o2OVk9cN0jEaBVuhyJNk+uMuqfKZqYgKEGfh9bkN2ozUb5tWb9m0B2DMf2m9gIqqWFn71fXnj3McLzOZYzGKJNdUshOoCgN/D88NuL5/S0bKLbWQq+ZKPt6b1v0wYvGFVV75kicqCUZhY/n74umoVVdoiFak9x/jAXPZhJWVaYaLNWNC/Xe/rhJn+0S5iRIorMcZZ2YWLOkqAK35nY+eDO3c+nOTqVQ6ipAZbWtItmPMadxQ8188Ko80CVTLLGA4Ys1EDw1t4fFe49sbHRdxav8SSHAlFlcheXdWt7U1q3ra+vMg/0McdlpD9mhLM1LGuleS7jrXM8+fLGHCO0sTsIySHIqq8N1ZXV1OFvAOKvohQR3FQQsTvq9B1F7X54gFbaY5IJjXPV9uv/APjdTXJz16c8dATsIgChWreQcj/0gen3sKOMZvTnLjN1Ee8u2CgsDdbcrBIB9dsMuzvF9ZdGZAFYIhA0htrpRZ3AvkcMVNBoA1Qto316VAKBbvewfX5b0MCjJn/DF0ALO6sK2OpH3333oHffBPFu0YhJjFl9rYjwJf7xBvlvXqLIvAmT4yZnW2WRUljYSKhVbJK6eZB2N2Dg7etTtxIqHdmAjZGNJCNJLR0drtmH18sacF7HpC7sXaUuNILjkp6epO1nCjJcRjSII5NJNIaC3eh2YdDVc9ufLzx5xTi7RS90GMav4nlvxPfr91R8IoCq6Y47rIE4LeYPwfgYbWIFAZSwZtzQDMKJJ2scgPLfDmJdWUd2YEtGzbChWk0APxPreP3ZDiMYjaPUNVyUOpGo0b9qwLw7NquUCSba4CYyeRIXdffqPf0wrsSb9Za+kK7M5XvFlU0VLR89ibiU/P8A4wVxDiSJ3sbSCMpWkitVEAil6+VDAPZTu/Hro0YnX0IiXf06jDDhkUWZTMySBe7MlKzUNlRQSD05YRgC2Z10fSYdlUhzCSmRFf8AaX+0VWNaF69NwThzwXhUXiJysEdOdDJpYOvRrA29sL+AxxZeWaLWB+0XRqYW2qJD1q9zhzkxHChQMAIxbdNN2fkOde2EdyCREar8s04nlDPEyxzd2bHiUBqo7ijt0rAPZmZJ/tQLvICxjeKSgE2IIWvutvgTtDmVy8IiViZZmsKDpDM50iwPuA7kda98JeDRPl8zmctCskjOsbWrgEGiGLsb02T5E77YZVwa56fSTIh2XyedGZhhMdwwyBu+H31UHTfk1UCPPDXt1PUEKvtG+ZjEh6BQS2/oSBjXh3E1hhXWykmTu/2ZeQBrrSSbOoG7JwbxzORdz3cid6ZfCsY5sRv/AKQOZbasL7TzjHy+8DAxB20zyRiNyitvW5B1q7AFK67eMG9io88C9neCNIiaZZctI6BlCktEwI5gE+E+an5XgDP8DjVo3yeXpe8Ve9lfwsTeyAgnRfJ9vTBPB+LzRjLq1ImiFGkj3em2QU60Bq51fPbFtoVQBn87ZjKWrEcZTKzNYOflFavCsOlyENGvDfMiq544yMWXfNNFOjMysAneNqdjoVyX3LA0ar4KHQjG44xO0kmXMjL3L/tJ1TU+g1oAAUjU17tVUpNb4T8T4zPA0jMyIdaMXQ7yWkarzUmNDszXv90Y4L2gLMZX52OORcyr+BNtZCLbJVECrJ3DC6sGx0xAdk+GyDMyQbIy08cs0eqVU6aA3wkgg78vLFXOk4GyCPUSXmyiqzNZJ5OLAJNkjVfpeAZ/tBmgzDaB3Td07nZ2RyB40HhUgno3W6HLAXVG0gGJsN3OOGCGXMK6vcEDGRppW/zZANNgtVqgJ3Aq6Hlhp2Ezf2iTO5j7kswVDXNUWh+BGBuPyI8rQuYu77tgoeEsqy0WvVysL4ivPngg59ctlgrmOOMoEj7ofGxALOK+FP0s2NscusJzLcF4tnxlM6ZMvUneAJMlkJG1gIzNRC86K8+e2+GmU7Loty5nQ7Lb6VUJEldQo5n+JrON8nkY2iCIkYyzxkMleKz635c7F3veFE/aOM5WbLGVWmjBj53rAIGoHkTp+IDcEHAGrvOMTlU7go6yQzebMjuxHWz7enniz4Zwnue6CjdlDBupJF7+VbD298QsrtqXTQX725339t9tx74+n51gMxlh3wjChvAWA7ywABp5mtzf9CbmhPY8fqEBUAxmT3bxCzZNpALEtHawRqjO/wBDthznc5MsNxGJGiJSRXVyBXLToN0QQRsdiMLP7Rfgy58pf0v9Dh/nMwEnMi3S6Vm8gDZVvdev8L30GAR7TSVuanjXJpO1eZ690w/eEOaCj56Dt64zjE0Ofy0umFRmSUcQsxEgqwxBUC128QxS8R7Q6tUWWDTTDpHVJ/1u3gX23PpgDsnkadu/VvtUQGoswZQJLa49OygnV0vbFRpqvnAx95xOJShBeqt6q8CZ1Dsduu2DScY5utvnjLqC1NwIcyBz+Ul70zEKRGfAgIBII8TEtsD6eQOEhzmXJLTos0jGyyzgAeS8x8I29ed4fdoeJBpJMuwKLVlypINUegqum/rhD9rTSvea7o1okKCtTc13o8+p2rGzSvaCR8u02Nnia9ucpI+fmXumJZgQ/wB0qqKQu2wthvfXAeZ4eXuSJlXUAeXUDZlrayp0kHYj1xSdq8yozzoW+Ijw2OYQEctyOY+S4VRkCSSP/Wo5bNdj5NfyIxTVc7jUzJVC4qy+TYZFGQWwqWhzO9n/AOJIwJw3jIZYYo11OosLv4m8QF9Aq2WJ9sVPCV0QxLyIQD1Gwv5g3jeDLopLKiqTzIUC/piftQLsXKVmJIeGtHmIVsFjHIWPK/EpJ+v4Ybz8Ty+WEYn0jxakASyvQtsKHvhd2gzLxSRThCyoGVwOYDVv+HPCzjUJ4gyvEjqVBBeTwJXMDzu/LzwyjfTNx3itfAjPL8V7rMF5F/ZyOR3gIZaY7WOY20jy6HCNpWgZRobve9F+E1JTWKPIg+Gh0wVneFzNlyZFICAARoQTQoEk0bNb0PLrjrItJOnfSXpjCJHYrUS6amr2FX64qCoyPcf2i0xNGY5biUkWuHQ32hnJCDcHV4ufsT9MOuG8fSd9O2lYyzMyikNgAeLrzxRRQrd0LGwNb1vtdXjDLRuXbXAirZawVJJBoNQHVbNnljE2or5r6yyjb1iPKZnu2l3FLLJ6Cjv5+uDeFPBNw145SuqBXNHYjclSPrX1GAeMdlpGnLR6SrkE2a0nrd8x1FedYz4n2RfWO7AZSBzq1PI3fTrtigZMG5oCBgM0YHwfhBlfu+9ZQyqeZ38Ctp59AfXYYto+FyRQqkXdsEOoI62pI5bgiifPfE7kODq/fxXpZDHocbFSsYAO3z29TjxJuJqO759NdAmv+rl+GAzFmw3HeIQzYxFnHJxmZ5JQCLIBVtiCEUG/Ygj5YfcC4GuZgSaaVy0nhIG2pEOnSfPcWT64Al7GTkARkOG+O2Apups7lT9eeKqTg8kUCJAwLRVV8n56r9ySfphm1BXlMJoALiAZ3sxAgQgyGRpFWNi51LV1Rr4QLNenTDBspFlJYJfCkbK8TMdt2p1LE9SVYWepwBwyHMSZhZcwNIjB0IBQsir5k/M4fZhUlXRIiuhq1YWNsZ21KIDG+8TURhiLv/rfLhJmQqTGwCqKuS63Qfes6hY8sGcQzcM2TlmjdSpiamvcA8x5j1GMM1lY0CyLArtEKjVVUED+HkBW5wn+wZV0mkSBFkActe+ki6+ElATV7eeFBQ5AP0k9hjLjvGony0elq/bRgDkfCb5HcChftWOeCcPSTKZZ9K94sSlHIujW3uP5msDdocggZ5zAhIgkPe3uGAIA09dvvYYdm2rKZf0iT/twHxpgr3hUUahvCszFKZgLjlYgTLqpwQK586obMNiMIONo57wKlwkKsg1oAjIKqTvATpI0sGXf64ZcX7Nx5kq+popV2WRDTV5HzGApOwytZfMTPJtTtRA0na1OzAevyrDaeogNk/CJRBhPZfKKiuyqY4mIKLZoAD4gGNqGNmvKsCZaGPOPNIZ2jiMoUAMAsoRUDGj0vbUK6emOZex+Zm8M2dLRfeVU036bYpcvwKARrH3SlUUgAi9m58/PrgllBLXZPbp85zG4qHZZZJHSXMSOAdWjwrqFadRI3ax4SRXI3gnL9lold0RJI007PrDKQ16kUNZQD0rng3i/BknVQS0brvHIhpkPp6eY5HCf+4OIHwHP+DzEYD171+uFVr5avT/USz0gMHAzNNmUSeWKOKQKwU7NVsPYqNG/Wt8J+L8GZctl5GdNTqugKpBAouzNZ8TEsL6b+uKP+73ygaDLASiQVbSqHWRlos17kEeLbfY9MLu2PDxE0KgkssQXc7AKFAC+VkMT7+2Lq+bB93H585q8Km/WUGTMOTldwiutlhVg875VvQv9cV2mZZJWnWFZndKQqZDIlAaI2vatzsLB57b4TcBjLZmICz41JryBF4+pnCPq10mj/kgEdQO3eQvaWbXlVRv8yHWZPMd2riz6N4TfW8X4jUg7Cm57c7Fb+e22Ena0f4HM7b9y/wD2nAvHM/mTkopsq6qdKu+qvhK3Q1bc69T0xbw7Db8Z5DWYzfgmmBok0ooIZFiTSQVbUPvUSaA6czgLs9l2M0+ZAZIpwhVGbUdQBttiQu1DTfTpyw34dny7OjCmUKa9HW/+4OPlgDhswjzGZhJAGtZEBNf5qkkD/WrmvXGnUN6YYRbNm4zmF7dDjN1FKfP+WNsZZkbrXK9/of1x5mplTGXmQ/aLgE8szFdDI1ABmZK2AI8PxKedbYRjMHLEoY45SxLEyJKhBOxAFHw2CQfXF+6gyE3y2I8tsRnaDsO82YeQSLTm6YEkbVQrptivh9YHyuaE1teKn//Z"/>
          <p:cNvSpPr>
            <a:spLocks noChangeAspect="1" noChangeArrowheads="1"/>
          </p:cNvSpPr>
          <p:nvPr/>
        </p:nvSpPr>
        <p:spPr bwMode="auto">
          <a:xfrm>
            <a:off x="155575" y="-1150938"/>
            <a:ext cx="4762500" cy="24098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7898" name="Picture 10" descr="http://pakistanpaedia.com/other_paint/shakir003.gif"/>
          <p:cNvPicPr>
            <a:picLocks noChangeAspect="1" noChangeArrowheads="1"/>
          </p:cNvPicPr>
          <p:nvPr/>
        </p:nvPicPr>
        <p:blipFill>
          <a:blip r:embed="rId2"/>
          <a:srcRect/>
          <a:stretch>
            <a:fillRect/>
          </a:stretch>
        </p:blipFill>
        <p:spPr bwMode="auto">
          <a:xfrm>
            <a:off x="796187" y="1447800"/>
            <a:ext cx="7529641" cy="381000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eeklypulse.org/NewsImages/1102149019.jpg"/>
          <p:cNvPicPr>
            <a:picLocks noChangeAspect="1" noChangeArrowheads="1"/>
          </p:cNvPicPr>
          <p:nvPr/>
        </p:nvPicPr>
        <p:blipFill>
          <a:blip r:embed="rId2"/>
          <a:srcRect/>
          <a:stretch>
            <a:fillRect/>
          </a:stretch>
        </p:blipFill>
        <p:spPr bwMode="auto">
          <a:xfrm>
            <a:off x="560400" y="848868"/>
            <a:ext cx="3192450" cy="5018532"/>
          </a:xfrm>
          <a:prstGeom prst="rect">
            <a:avLst/>
          </a:prstGeom>
          <a:noFill/>
        </p:spPr>
      </p:pic>
      <p:pic>
        <p:nvPicPr>
          <p:cNvPr id="41988" name="Picture 4" descr="https://encrypted-tbn2.gstatic.com/images?q=tbn:ANd9GcT_XF9-UrRirVjGdoWH0bW_FWd8CYqZjWFe4zso8yu5xMAga-yz"/>
          <p:cNvPicPr>
            <a:picLocks noChangeAspect="1" noChangeArrowheads="1"/>
          </p:cNvPicPr>
          <p:nvPr/>
        </p:nvPicPr>
        <p:blipFill>
          <a:blip r:embed="rId3"/>
          <a:srcRect/>
          <a:stretch>
            <a:fillRect/>
          </a:stretch>
        </p:blipFill>
        <p:spPr bwMode="auto">
          <a:xfrm>
            <a:off x="3962400" y="2514600"/>
            <a:ext cx="4572000" cy="2286001"/>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vaslart.org/xhtml/artdir/pak_masters/shakir-ali/images/SAD2.JPG"/>
          <p:cNvPicPr>
            <a:picLocks noChangeAspect="1" noChangeArrowheads="1"/>
          </p:cNvPicPr>
          <p:nvPr/>
        </p:nvPicPr>
        <p:blipFill>
          <a:blip r:embed="rId2"/>
          <a:srcRect/>
          <a:stretch>
            <a:fillRect/>
          </a:stretch>
        </p:blipFill>
        <p:spPr bwMode="auto">
          <a:xfrm>
            <a:off x="2057400" y="942558"/>
            <a:ext cx="4953000" cy="4495448"/>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077199" cy="4801314"/>
          </a:xfrm>
          <a:prstGeom prst="rect">
            <a:avLst/>
          </a:prstGeom>
        </p:spPr>
        <p:txBody>
          <a:bodyPr wrap="square">
            <a:spAutoFit/>
          </a:bodyPr>
          <a:lstStyle/>
          <a:p>
            <a:r>
              <a:rPr lang="en-US" sz="3600" dirty="0" smtClean="0"/>
              <a:t>Summery of today's Lecture</a:t>
            </a:r>
          </a:p>
          <a:p>
            <a:r>
              <a:rPr lang="en-US" sz="3600" dirty="0" smtClean="0"/>
              <a:t>We have discussed here three major calligraphers of Pakistan. Although there are many more who’s work is well known Internationally.</a:t>
            </a:r>
          </a:p>
          <a:p>
            <a:r>
              <a:rPr lang="en-US" sz="3600" dirty="0" smtClean="0"/>
              <a:t>We have discussed in this lecture in detail the status of Calligraphy and its importance.</a:t>
            </a:r>
          </a:p>
          <a:p>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09600"/>
            <a:ext cx="7543799" cy="6186309"/>
          </a:xfrm>
          <a:prstGeom prst="rect">
            <a:avLst/>
          </a:prstGeom>
        </p:spPr>
        <p:txBody>
          <a:bodyPr wrap="square">
            <a:spAutoFit/>
          </a:bodyPr>
          <a:lstStyle/>
          <a:p>
            <a:r>
              <a:rPr lang="en-US" sz="3600" dirty="0" smtClean="0"/>
              <a:t>We have also discussed in detail the three famous artists who are internationally well known not only for their calligraphic work but are also famous for their interest in Modern art and production of work at a mass scale.</a:t>
            </a:r>
          </a:p>
          <a:p>
            <a:r>
              <a:rPr lang="en-US" sz="3600" dirty="0" smtClean="0"/>
              <a:t>In our next Lecture 11 we will do some practical work related to calligraphy and produce some works for the final portfolio.</a:t>
            </a:r>
          </a:p>
          <a:p>
            <a:r>
              <a:rPr lang="en-US" sz="3600" dirty="0" smtClean="0"/>
              <a:t>Thank You.</a:t>
            </a:r>
            <a:endParaRPr lang="en-US"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2503</TotalTime>
  <Words>2089</Words>
  <Application>Microsoft Office PowerPoint</Application>
  <PresentationFormat>On-screen Show (4:3)</PresentationFormat>
  <Paragraphs>60</Paragraphs>
  <Slides>54</Slides>
  <Notes>3</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Anwar Jalal Shemza (14 July 1928 - 18 January 1985) was an artist and writer active in Pakistan and later the United Kingdom. Despite being better known as an artist, Shemza published several Urdu novels and books of poetry in the 1950s and wrote plays performed on Radio Pakistan. Shemza was initially influenced by Modernism most notably Paul Klee although later works also showed a traditional Islamic influence. </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Samina Saleem</dc:creator>
  <cp:lastModifiedBy>stdc_lp</cp:lastModifiedBy>
  <cp:revision>51</cp:revision>
  <dcterms:created xsi:type="dcterms:W3CDTF">2014-06-25T04:49:19Z</dcterms:created>
  <dcterms:modified xsi:type="dcterms:W3CDTF">2014-06-28T01:35:30Z</dcterms:modified>
</cp:coreProperties>
</file>