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sldIdLst>
    <p:sldId id="277" r:id="rId2"/>
    <p:sldId id="478" r:id="rId3"/>
    <p:sldId id="410" r:id="rId4"/>
    <p:sldId id="479" r:id="rId5"/>
    <p:sldId id="526" r:id="rId6"/>
    <p:sldId id="544" r:id="rId7"/>
    <p:sldId id="508" r:id="rId8"/>
    <p:sldId id="507" r:id="rId9"/>
    <p:sldId id="515" r:id="rId10"/>
    <p:sldId id="512" r:id="rId11"/>
    <p:sldId id="527" r:id="rId12"/>
    <p:sldId id="528" r:id="rId13"/>
    <p:sldId id="529" r:id="rId14"/>
    <p:sldId id="509" r:id="rId15"/>
    <p:sldId id="532" r:id="rId16"/>
    <p:sldId id="516" r:id="rId17"/>
    <p:sldId id="514" r:id="rId18"/>
    <p:sldId id="531" r:id="rId19"/>
    <p:sldId id="523" r:id="rId20"/>
    <p:sldId id="524" r:id="rId21"/>
    <p:sldId id="533" r:id="rId22"/>
    <p:sldId id="542" r:id="rId23"/>
    <p:sldId id="530" r:id="rId24"/>
    <p:sldId id="534" r:id="rId25"/>
    <p:sldId id="487" r:id="rId26"/>
    <p:sldId id="536" r:id="rId27"/>
    <p:sldId id="489" r:id="rId28"/>
    <p:sldId id="497" r:id="rId29"/>
    <p:sldId id="500" r:id="rId30"/>
    <p:sldId id="535" r:id="rId31"/>
    <p:sldId id="540" r:id="rId32"/>
    <p:sldId id="502" r:id="rId33"/>
    <p:sldId id="503" r:id="rId34"/>
    <p:sldId id="546" r:id="rId35"/>
    <p:sldId id="504" r:id="rId36"/>
    <p:sldId id="505" r:id="rId37"/>
    <p:sldId id="537" r:id="rId38"/>
    <p:sldId id="506" r:id="rId39"/>
    <p:sldId id="541" r:id="rId40"/>
    <p:sldId id="543" r:id="rId41"/>
    <p:sldId id="545" r:id="rId42"/>
    <p:sldId id="547" r:id="rId43"/>
    <p:sldId id="27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41" autoAdjust="0"/>
    <p:restoredTop sz="94660"/>
  </p:normalViewPr>
  <p:slideViewPr>
    <p:cSldViewPr>
      <p:cViewPr varScale="1">
        <p:scale>
          <a:sx n="62" d="100"/>
          <a:sy n="62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3C16C-0D9B-4F0A-8C90-890036E72960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9046A-939F-4F33-B20F-BCC3EACAE3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Discuss as a class the idea that Arabian Polytheism is condemned as being sinful because it goes against Tawhid.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8681E-39BA-4F3C-ACBD-6216375069D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3733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48AA0-1B05-44CE-9490-DF981F565087}" type="datetimeFigureOut">
              <a:rPr lang="en-US" smtClean="0"/>
              <a:pPr/>
              <a:t>5/14/2014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47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alla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828800"/>
            <a:ext cx="4724400" cy="442307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7772400" cy="1905000"/>
          </a:xfrm>
        </p:spPr>
        <p:txBody>
          <a:bodyPr>
            <a:normAutofit fontScale="90000"/>
          </a:bodyPr>
          <a:lstStyle/>
          <a:p>
            <a:r>
              <a:rPr lang="en-US" sz="7300" smtClean="0"/>
              <a:t>Islamic</a:t>
            </a:r>
            <a:r>
              <a:rPr lang="en-US" sz="9800" smtClean="0"/>
              <a:t> </a:t>
            </a:r>
            <a:r>
              <a:rPr lang="en-US" sz="7300" smtClean="0"/>
              <a:t>Studies</a:t>
            </a:r>
            <a:r>
              <a:rPr lang="en-US" sz="6000" smtClean="0"/>
              <a:t/>
            </a:r>
            <a:br>
              <a:rPr lang="en-US" sz="6000" smtClean="0"/>
            </a:br>
            <a:r>
              <a:rPr lang="en-US" sz="4000" smtClean="0">
                <a:solidFill>
                  <a:srgbClr val="FF0000"/>
                </a:solidFill>
              </a:rPr>
              <a:t>course code 104</a:t>
            </a:r>
            <a:endParaRPr lang="en-US" sz="600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</p:spPr>
        <p:txBody>
          <a:bodyPr/>
          <a:lstStyle/>
          <a:p>
            <a:r>
              <a:rPr lang="en-US" smtClean="0"/>
              <a:t>Associate Degree Education ADE/B.Ed(Hons)Elementary</a:t>
            </a:r>
          </a:p>
          <a:p>
            <a:r>
              <a:rPr lang="en-US" smtClean="0"/>
              <a:t>Semester I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By Muhammad Imran</a:t>
            </a:r>
            <a:endParaRPr lang="en-US" sz="36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smtClean="0"/>
              <a:t>Fundamental Beliefs of Islam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09800"/>
            <a:ext cx="7623175" cy="1524000"/>
          </a:xfrm>
        </p:spPr>
        <p:txBody>
          <a:bodyPr>
            <a:normAutofit/>
          </a:bodyPr>
          <a:lstStyle/>
          <a:p>
            <a:pPr algn="ctr"/>
            <a:r>
              <a:rPr lang="en-US" sz="8000" b="1" smtClean="0"/>
              <a:t>Lectuere#04</a:t>
            </a:r>
            <a:endParaRPr lang="en-US" sz="8000"/>
          </a:p>
        </p:txBody>
      </p:sp>
      <p:pic>
        <p:nvPicPr>
          <p:cNvPr id="2058" name="Picture 10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876550" cy="866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D2.jpg"/>
          <p:cNvPicPr/>
          <p:nvPr/>
        </p:nvPicPr>
        <p:blipFill>
          <a:blip r:embed="rId2" cstate="print"/>
          <a:srcRect b="112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 LINES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Fifth belief in the Day of judgment</a:t>
            </a:r>
          </a:p>
          <a:p>
            <a:r>
              <a:rPr lang="en-US" smtClean="0"/>
              <a:t>Introduction to this Faith</a:t>
            </a:r>
          </a:p>
          <a:p>
            <a:r>
              <a:rPr lang="en-US" smtClean="0"/>
              <a:t>How its effect on human life</a:t>
            </a:r>
          </a:p>
          <a:p>
            <a:r>
              <a:rPr lang="en-US" smtClean="0"/>
              <a:t>Signs of the Day of judgment</a:t>
            </a:r>
          </a:p>
          <a:p>
            <a:r>
              <a:rPr lang="en-US" smtClean="0"/>
              <a:t>Stages to enter the Next world</a:t>
            </a:r>
          </a:p>
          <a:p>
            <a:r>
              <a:rPr lang="en-US" smtClean="0"/>
              <a:t>Happening of Qyama</a:t>
            </a:r>
          </a:p>
          <a:p>
            <a:r>
              <a:rPr lang="en-US" smtClean="0"/>
              <a:t>Stages of youm-e Hashar</a:t>
            </a:r>
          </a:p>
          <a:p>
            <a:r>
              <a:rPr lang="en-US" smtClean="0"/>
              <a:t> Nabvi Duas for escapes&amp;etc</a:t>
            </a:r>
          </a:p>
          <a:p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Belief in the Day of Judgment is one of the most important article of faith of a Muslim.</a:t>
            </a:r>
          </a:p>
          <a:p>
            <a:r>
              <a:rPr lang="en-US" smtClean="0"/>
              <a:t>Allah say in Holy quran about those who have faith in Islam that among other beliefs they have faith in the belief of Akhirah.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23913" t="21663" r="21387" b="58238"/>
          <a:stretch>
            <a:fillRect/>
          </a:stretch>
        </p:blipFill>
        <p:spPr bwMode="auto">
          <a:xfrm>
            <a:off x="762000" y="4800600"/>
            <a:ext cx="7467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Faith about the Day of judgment</a:t>
            </a:r>
            <a:endParaRPr lang="en-US" sz="4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 l="23606" t="13263" r="20812" b="44640"/>
          <a:stretch>
            <a:fillRect/>
          </a:stretch>
        </p:blipFill>
        <p:spPr bwMode="auto">
          <a:xfrm>
            <a:off x="152400" y="1676400"/>
            <a:ext cx="8915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Signs of the Day of Judgment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Although the time of the Day of judgment is not known to any body except Allah,however our Holy prophet(p.b.u.h)has indicated a number of signs that indicate that he Last Day is approachings.some of these signs are: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umblr_muzcks1yWv1s4shrvo1_500.jpg"/>
          <p:cNvPicPr/>
          <p:nvPr/>
        </p:nvPicPr>
        <p:blipFill>
          <a:blip r:embed="rId2" cstate="print"/>
          <a:srcRect t="5199" b="5140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02728_272697776131614_298295729_n.jpg"/>
          <p:cNvPicPr/>
          <p:nvPr/>
        </p:nvPicPr>
        <p:blipFill>
          <a:blip r:embed="rId2" cstate="print"/>
          <a:srcRect b="4450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Placeholder 6" descr="AL_H1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=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 b="40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How does Faith in the Akhira effect Human life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Man develops hatred for evil</a:t>
            </a:r>
          </a:p>
          <a:p>
            <a:r>
              <a:rPr lang="en-US" smtClean="0"/>
              <a:t>Bravery and Heroism</a:t>
            </a:r>
          </a:p>
          <a:p>
            <a:r>
              <a:rPr lang="en-US" smtClean="0"/>
              <a:t>Patience and Perserverance</a:t>
            </a:r>
          </a:p>
          <a:p>
            <a:r>
              <a:rPr lang="en-US" smtClean="0"/>
              <a:t>Infaq fi sabeel Allah</a:t>
            </a:r>
          </a:p>
          <a:p>
            <a:r>
              <a:rPr lang="en-US" smtClean="0"/>
              <a:t>Sense of Responsibility</a:t>
            </a:r>
          </a:p>
          <a:p>
            <a:r>
              <a:rPr lang="en-US" smtClean="0"/>
              <a:t>Sense of Sacrifice</a:t>
            </a:r>
          </a:p>
          <a:p>
            <a:r>
              <a:rPr lang="en-US" smtClean="0"/>
              <a:t>Ikhlas and Honesty in Ibadah.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slamic-Quotes-2012-448x2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t.jpg"/>
          <p:cNvPicPr/>
          <p:nvPr/>
        </p:nvPicPr>
        <p:blipFill>
          <a:blip r:embed="rId2" cstate="print"/>
          <a:srcRect l="9084" t="11742" b="22551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 l="8343" t="5545" r="7960" b="70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968" y="0"/>
            <a:ext cx="9194968" cy="689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7070_494286290651254_1161245058_n.jpg"/>
          <p:cNvPicPr/>
          <p:nvPr/>
        </p:nvPicPr>
        <p:blipFill>
          <a:blip r:embed="rId2" cstate="print"/>
          <a:srcRect l="1853" r="1418" b="9919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Lesser Day of Judgment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Death </a:t>
            </a:r>
            <a:r>
              <a:rPr lang="en-US"/>
              <a:t>and Sleep</a:t>
            </a:r>
          </a:p>
          <a:p>
            <a:r>
              <a:rPr lang="en-US"/>
              <a:t>Angels at the time of death</a:t>
            </a:r>
          </a:p>
          <a:p>
            <a:r>
              <a:rPr lang="en-US"/>
              <a:t>Devil at the time of death</a:t>
            </a:r>
          </a:p>
          <a:p>
            <a:r>
              <a:rPr lang="en-US"/>
              <a:t>Good end and bad end</a:t>
            </a:r>
          </a:p>
          <a:p>
            <a:r>
              <a:rPr lang="en-US"/>
              <a:t>The Souls Departure and </a:t>
            </a:r>
            <a:r>
              <a:rPr lang="en-US" smtClean="0"/>
              <a:t>Journey</a:t>
            </a:r>
          </a:p>
          <a:p>
            <a:r>
              <a:rPr lang="en-US" smtClean="0"/>
              <a:t>Barzakh:  Interval between this world and the next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Grave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533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/>
              <a:t>Questions of Munkar and </a:t>
            </a:r>
            <a:r>
              <a:rPr lang="en-US" sz="3600" smtClean="0"/>
              <a:t>Nakeer</a:t>
            </a:r>
            <a:endParaRPr lang="en-US" sz="3600"/>
          </a:p>
          <a:p>
            <a:pPr>
              <a:lnSpc>
                <a:spcPct val="80000"/>
              </a:lnSpc>
            </a:pPr>
            <a:r>
              <a:rPr lang="en-US" sz="3600"/>
              <a:t>Constriction and Expansion</a:t>
            </a:r>
          </a:p>
          <a:p>
            <a:pPr>
              <a:lnSpc>
                <a:spcPct val="80000"/>
              </a:lnSpc>
            </a:pPr>
            <a:r>
              <a:rPr lang="en-US" sz="3600"/>
              <a:t>Place in Paradise and place in </a:t>
            </a:r>
            <a:r>
              <a:rPr lang="en-US" sz="3600" smtClean="0"/>
              <a:t>Hell.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Salah</a:t>
            </a:r>
            <a:r>
              <a:rPr lang="en-US" sz="3600"/>
              <a:t>, Sawm, Zakah, Kindness shield the believer from </a:t>
            </a:r>
            <a:r>
              <a:rPr lang="en-US" sz="3600" smtClean="0"/>
              <a:t>punishment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Surah mulk fazilat about azab.e.qabr</a:t>
            </a:r>
            <a:endParaRPr lang="en-US" sz="3600"/>
          </a:p>
          <a:p>
            <a:pPr>
              <a:lnSpc>
                <a:spcPct val="80000"/>
              </a:lnSpc>
              <a:buNone/>
            </a:pP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p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Qayama  </a:t>
            </a:r>
            <a:r>
              <a:rPr lang="en-US"/>
              <a:t>in the Quran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“Allah originates creation, then repeats it, then you return to Him.”  (Quran 30:11)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“Verily, the Hour is surely coming, there is no doubt about it, yet most people do not believe.” (Quran 40:59)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“Verily, the Promise of Allah is true, so let not the life of this world deceptively seduce you.”  (Quran 31:33)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First Trumpet Blast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(soor-e-Israfeel)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Destruction (sura alqaria)</a:t>
            </a:r>
            <a:endParaRPr lang="en-US"/>
          </a:p>
          <a:p>
            <a:r>
              <a:rPr lang="en-US"/>
              <a:t>Comes Suddenly and Unexpectedly</a:t>
            </a:r>
          </a:p>
          <a:p>
            <a:r>
              <a:rPr lang="en-US"/>
              <a:t>Israfeel looking towards the Throne of Allah without blinking</a:t>
            </a:r>
          </a:p>
          <a:p>
            <a:r>
              <a:rPr lang="en-US"/>
              <a:t>Friday</a:t>
            </a:r>
          </a:p>
          <a:p>
            <a:r>
              <a:rPr lang="en-US"/>
              <a:t>Two Trumpet Blasts with period of 40 between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smtClean="0"/>
              <a:t>Reckoning(Meezan)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The Books</a:t>
            </a:r>
          </a:p>
          <a:p>
            <a:pPr>
              <a:lnSpc>
                <a:spcPct val="90000"/>
              </a:lnSpc>
            </a:pPr>
            <a:r>
              <a:rPr lang="en-US" sz="2800"/>
              <a:t>Witnesses</a:t>
            </a:r>
          </a:p>
          <a:p>
            <a:pPr>
              <a:lnSpc>
                <a:spcPct val="90000"/>
              </a:lnSpc>
            </a:pPr>
            <a:r>
              <a:rPr lang="en-US" sz="2800"/>
              <a:t>Questioning</a:t>
            </a:r>
          </a:p>
          <a:p>
            <a:pPr>
              <a:lnSpc>
                <a:spcPct val="90000"/>
              </a:lnSpc>
            </a:pPr>
            <a:r>
              <a:rPr lang="en-US" sz="2800"/>
              <a:t>Weighing of Deeds</a:t>
            </a:r>
          </a:p>
          <a:p>
            <a:pPr>
              <a:lnSpc>
                <a:spcPct val="90000"/>
              </a:lnSpc>
            </a:pPr>
            <a:r>
              <a:rPr lang="en-US" sz="2800"/>
              <a:t>Perfect Justice</a:t>
            </a:r>
          </a:p>
          <a:p>
            <a:pPr>
              <a:lnSpc>
                <a:spcPct val="90000"/>
              </a:lnSpc>
            </a:pPr>
            <a:r>
              <a:rPr lang="en-US" sz="2800"/>
              <a:t>Each person responsible for their own sin</a:t>
            </a:r>
          </a:p>
          <a:p>
            <a:pPr>
              <a:lnSpc>
                <a:spcPct val="90000"/>
              </a:lnSpc>
            </a:pPr>
            <a:r>
              <a:rPr lang="en-US" sz="2800"/>
              <a:t>70,000 enter paradise without any reckoining</a:t>
            </a:r>
          </a:p>
          <a:p>
            <a:pPr>
              <a:lnSpc>
                <a:spcPct val="90000"/>
              </a:lnSpc>
            </a:pPr>
            <a:r>
              <a:rPr lang="en-US" sz="2800"/>
              <a:t>Concealing the sin of the sincere believer</a:t>
            </a:r>
          </a:p>
          <a:p>
            <a:pPr>
              <a:lnSpc>
                <a:spcPct val="90000"/>
              </a:lnSpc>
            </a:pPr>
            <a:r>
              <a:rPr lang="en-US" sz="2800"/>
              <a:t>Right hand or Left Hand receiving of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 l="2780" t="13944" r="2208" b="1027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Dua for easy Hisab</a:t>
            </a:r>
            <a:endParaRPr lang="en-US"/>
          </a:p>
        </p:txBody>
      </p:sp>
      <p:pic>
        <p:nvPicPr>
          <p:cNvPr id="4" name="Content Placeholder 3" descr="dua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1886" y="1676400"/>
            <a:ext cx="8952113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Balance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Vast Measuring Capacity</a:t>
            </a:r>
          </a:p>
          <a:p>
            <a:r>
              <a:rPr lang="en-US"/>
              <a:t>Precise</a:t>
            </a:r>
          </a:p>
          <a:p>
            <a:r>
              <a:rPr lang="en-US"/>
              <a:t>Deeds weighed</a:t>
            </a:r>
          </a:p>
          <a:p>
            <a:r>
              <a:rPr lang="en-US"/>
              <a:t>Person’s heart weighed</a:t>
            </a:r>
          </a:p>
          <a:p>
            <a:r>
              <a:rPr lang="en-US"/>
              <a:t>La ilaha illah Allah</a:t>
            </a:r>
          </a:p>
          <a:p>
            <a:r>
              <a:rPr lang="en-US"/>
              <a:t>Most heavy is good character</a:t>
            </a:r>
          </a:p>
          <a:p>
            <a:r>
              <a:rPr lang="en-US"/>
              <a:t>Reverence and Mentioning of Allah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</a:t>
            </a:r>
            <a:r>
              <a:rPr lang="en-US" smtClean="0"/>
              <a:t>Cistern(Hoze-Kousar)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Prophet Mohammed (PBUH) given a huge vast cistern</a:t>
            </a:r>
          </a:p>
          <a:p>
            <a:pPr>
              <a:lnSpc>
                <a:spcPct val="90000"/>
              </a:lnSpc>
            </a:pPr>
            <a:r>
              <a:rPr lang="en-US"/>
              <a:t>Whiter than milk</a:t>
            </a:r>
          </a:p>
          <a:p>
            <a:pPr>
              <a:lnSpc>
                <a:spcPct val="90000"/>
              </a:lnSpc>
            </a:pPr>
            <a:r>
              <a:rPr lang="en-US"/>
              <a:t>Sweeter than honey</a:t>
            </a:r>
          </a:p>
          <a:p>
            <a:pPr>
              <a:lnSpc>
                <a:spcPct val="90000"/>
              </a:lnSpc>
            </a:pPr>
            <a:r>
              <a:rPr lang="en-US"/>
              <a:t>Fragrance better than Musk</a:t>
            </a:r>
          </a:p>
          <a:p>
            <a:pPr>
              <a:lnSpc>
                <a:spcPct val="90000"/>
              </a:lnSpc>
            </a:pPr>
            <a:r>
              <a:rPr lang="en-US"/>
              <a:t>Drinking cups like the stars</a:t>
            </a:r>
          </a:p>
          <a:p>
            <a:pPr>
              <a:lnSpc>
                <a:spcPct val="90000"/>
              </a:lnSpc>
            </a:pPr>
            <a:r>
              <a:rPr lang="en-US"/>
              <a:t>From a river called Al-Kawthar</a:t>
            </a:r>
          </a:p>
          <a:p>
            <a:pPr>
              <a:lnSpc>
                <a:spcPct val="90000"/>
              </a:lnSpc>
            </a:pPr>
            <a:r>
              <a:rPr lang="en-US"/>
              <a:t>A months journey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ROO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9046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Bridge (Pul siraat)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4000"/>
              <a:t>People led by their false deities into the fire (sun, Pharaoh, etc.)</a:t>
            </a:r>
          </a:p>
          <a:p>
            <a:r>
              <a:rPr lang="en-US" sz="4000"/>
              <a:t>Believers waiting until they Recognize the Sign of their Lord</a:t>
            </a:r>
          </a:p>
          <a:p>
            <a:r>
              <a:rPr lang="en-US" sz="4000"/>
              <a:t>The Sirat (Bridge) passing over Hell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Hell-Fire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Paradise and Hell have already been created</a:t>
            </a:r>
          </a:p>
          <a:p>
            <a:r>
              <a:rPr lang="en-US"/>
              <a:t>19 stern angels act as keepers of Hell</a:t>
            </a:r>
          </a:p>
          <a:p>
            <a:r>
              <a:rPr lang="en-US"/>
              <a:t>Vast extent</a:t>
            </a:r>
          </a:p>
          <a:p>
            <a:r>
              <a:rPr lang="en-US"/>
              <a:t>Seven levels of Hell</a:t>
            </a:r>
          </a:p>
          <a:p>
            <a:r>
              <a:rPr lang="en-US"/>
              <a:t>Seven Gates of Hell</a:t>
            </a:r>
          </a:p>
          <a:p>
            <a:r>
              <a:rPr lang="en-US"/>
              <a:t>Punishments in Hell reflecting actions in this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Dua to escape Hell-Fire</a:t>
            </a:r>
            <a:endParaRPr lang="en-US"/>
          </a:p>
        </p:txBody>
      </p:sp>
      <p:pic>
        <p:nvPicPr>
          <p:cNvPr id="4" name="Content Placeholder 3" descr="du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05825"/>
            <a:ext cx="9144000" cy="5352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Paradise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Believers purified before entering Paradise</a:t>
            </a:r>
          </a:p>
          <a:p>
            <a:pPr>
              <a:lnSpc>
                <a:spcPct val="80000"/>
              </a:lnSpc>
            </a:pPr>
            <a:r>
              <a:rPr lang="en-US" sz="2800"/>
              <a:t>Poor generally enter Paradise before wealthy</a:t>
            </a:r>
          </a:p>
          <a:p>
            <a:pPr>
              <a:lnSpc>
                <a:spcPct val="80000"/>
              </a:lnSpc>
            </a:pPr>
            <a:r>
              <a:rPr lang="en-US" sz="2800"/>
              <a:t>The last person to enter Paradise</a:t>
            </a:r>
          </a:p>
          <a:p>
            <a:pPr>
              <a:lnSpc>
                <a:spcPct val="80000"/>
              </a:lnSpc>
            </a:pPr>
            <a:r>
              <a:rPr lang="en-US" sz="2800"/>
              <a:t>Eight gates of Paradise</a:t>
            </a:r>
          </a:p>
          <a:p>
            <a:pPr>
              <a:lnSpc>
                <a:spcPct val="80000"/>
              </a:lnSpc>
            </a:pPr>
            <a:r>
              <a:rPr lang="en-US" sz="2800"/>
              <a:t>100 levels in Paradise</a:t>
            </a:r>
          </a:p>
          <a:p>
            <a:pPr>
              <a:lnSpc>
                <a:spcPct val="80000"/>
              </a:lnSpc>
            </a:pPr>
            <a:r>
              <a:rPr lang="en-US" sz="2800"/>
              <a:t>Paradise out of the Grace and Magnanimity of Allah</a:t>
            </a:r>
          </a:p>
          <a:p>
            <a:pPr>
              <a:lnSpc>
                <a:spcPct val="80000"/>
              </a:lnSpc>
            </a:pPr>
            <a:r>
              <a:rPr lang="en-US" sz="2800"/>
              <a:t>Rivers, Palaces, Jewels, Raised Couches, No rancor in the hearts, eternal youth</a:t>
            </a:r>
          </a:p>
          <a:p>
            <a:pPr>
              <a:lnSpc>
                <a:spcPct val="80000"/>
              </a:lnSpc>
            </a:pPr>
            <a:r>
              <a:rPr lang="en-US" sz="2800"/>
              <a:t>Seeing Allah ultimate reward in Jannah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Dua For Paradise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janna.jpg"/>
          <p:cNvPicPr/>
          <p:nvPr/>
        </p:nvPicPr>
        <p:blipFill>
          <a:blip r:embed="rId2" cstate="print"/>
          <a:srcRect l="4958" t="42553" r="2669" b="8590"/>
          <a:stretch>
            <a:fillRect/>
          </a:stretch>
        </p:blipFill>
        <p:spPr>
          <a:xfrm>
            <a:off x="0" y="1524000"/>
            <a:ext cx="91440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kern="120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ZRA SOCHIYE.....?ACTIVITY</a:t>
            </a:r>
            <a:endParaRPr lang="en-GB" b="1" kern="120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sz="2400" smtClean="0"/>
              <a:t>1.Discuss about the  beleif of Day of judgemnet in a group of 2 or 3 students?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2.The Day of judgment means..................................?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3.Learn dua’s in your daily life mention in the slides?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4.What is our beleif about Paradise &amp;Hell?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5.What are the stages of Qayama?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6.Introduce the Hoze-kousar ?</a:t>
            </a:r>
          </a:p>
          <a:p>
            <a:pPr eaLnBrk="1" hangingPunct="1">
              <a:buFontTx/>
              <a:buNone/>
            </a:pPr>
            <a:r>
              <a:rPr lang="en-GB" sz="2400" smtClean="0"/>
              <a:t>7.what’s the teaching of islam about desire to death?</a:t>
            </a:r>
          </a:p>
          <a:p>
            <a:pPr eaLnBrk="1" hangingPunct="1">
              <a:buFontTx/>
              <a:buNone/>
            </a:pPr>
            <a:endParaRPr lang="en-GB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Fifth belief in the Day of judgment</a:t>
            </a:r>
          </a:p>
          <a:p>
            <a:r>
              <a:rPr lang="en-US" smtClean="0"/>
              <a:t>Introduction to this Faith</a:t>
            </a:r>
          </a:p>
          <a:p>
            <a:r>
              <a:rPr lang="en-US" smtClean="0"/>
              <a:t>How its effect on human life</a:t>
            </a:r>
          </a:p>
          <a:p>
            <a:r>
              <a:rPr lang="en-US" smtClean="0"/>
              <a:t>Signs of the Day of judgment</a:t>
            </a:r>
          </a:p>
          <a:p>
            <a:r>
              <a:rPr lang="en-US" smtClean="0"/>
              <a:t>Stages to enter the Next world</a:t>
            </a:r>
          </a:p>
          <a:p>
            <a:r>
              <a:rPr lang="en-US" smtClean="0"/>
              <a:t>Happening of Qyama</a:t>
            </a:r>
          </a:p>
          <a:p>
            <a:r>
              <a:rPr lang="en-US" smtClean="0"/>
              <a:t>Stages of youm-e Hashar</a:t>
            </a:r>
          </a:p>
          <a:p>
            <a:r>
              <a:rPr lang="en-US" smtClean="0"/>
              <a:t> Nabvi Duas for escapes&amp;etc</a:t>
            </a:r>
          </a:p>
          <a:p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flower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6547" name="WordArt 3"/>
          <p:cNvSpPr>
            <a:spLocks noChangeArrowheads="1" noChangeShapeType="1" noTextEdit="1"/>
          </p:cNvSpPr>
          <p:nvPr/>
        </p:nvSpPr>
        <p:spPr bwMode="auto">
          <a:xfrm>
            <a:off x="696913" y="1495425"/>
            <a:ext cx="7575550" cy="396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err="1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00">
                    <a:alpha val="70000"/>
                  </a:srgbClr>
                </a:solidFill>
                <a:latin typeface="Arial Black"/>
              </a:rPr>
              <a:t>Jazak</a:t>
            </a:r>
            <a:r>
              <a:rPr lang="en-US" sz="3600" kern="10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00">
                    <a:alpha val="70000"/>
                  </a:srgbClr>
                </a:solidFill>
                <a:latin typeface="Arial Black"/>
              </a:rPr>
              <a:t> Allah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2370</TotalTime>
  <Words>747</Words>
  <Application>Microsoft Office PowerPoint</Application>
  <PresentationFormat>On-screen Show (4:3)</PresentationFormat>
  <Paragraphs>124</Paragraphs>
  <Slides>43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Islamic Studies course code 104</vt:lpstr>
      <vt:lpstr>Fundamental Beliefs of Islam</vt:lpstr>
      <vt:lpstr>Lectuere#04</vt:lpstr>
      <vt:lpstr>Slide 5</vt:lpstr>
      <vt:lpstr>OUT LINES</vt:lpstr>
      <vt:lpstr>introduction</vt:lpstr>
      <vt:lpstr>Faith about the Day of judgment</vt:lpstr>
      <vt:lpstr>Signs of the Day of Judgment</vt:lpstr>
      <vt:lpstr>Slide 10</vt:lpstr>
      <vt:lpstr>Slide 11</vt:lpstr>
      <vt:lpstr>Slide 12</vt:lpstr>
      <vt:lpstr>Slide 13</vt:lpstr>
      <vt:lpstr>Slide 14</vt:lpstr>
      <vt:lpstr>Slide 15</vt:lpstr>
      <vt:lpstr>How does Faith in the Akhira effect Human life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The Lesser Day of Judgment</vt:lpstr>
      <vt:lpstr>The Grave</vt:lpstr>
      <vt:lpstr>Slide 26</vt:lpstr>
      <vt:lpstr>Qayama  in the Quran</vt:lpstr>
      <vt:lpstr>The First Trumpet Blast  (soor-e-Israfeel)</vt:lpstr>
      <vt:lpstr>The Reckoning(Meezan)</vt:lpstr>
      <vt:lpstr>Slide 30</vt:lpstr>
      <vt:lpstr>Dua for easy Hisab</vt:lpstr>
      <vt:lpstr>The Balance</vt:lpstr>
      <vt:lpstr>The Cistern(Hoze-Kousar)</vt:lpstr>
      <vt:lpstr>Slide 34</vt:lpstr>
      <vt:lpstr>Bridge (Pul siraat)</vt:lpstr>
      <vt:lpstr>Hell-Fire</vt:lpstr>
      <vt:lpstr>Dua to escape Hell-Fire</vt:lpstr>
      <vt:lpstr>Paradise</vt:lpstr>
      <vt:lpstr>Dua For Paradise</vt:lpstr>
      <vt:lpstr>ZRA SOCHIYE.....?ACTIVITY</vt:lpstr>
      <vt:lpstr>SUMMARY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Studies</dc:title>
  <dc:creator>Hafiz Imran</dc:creator>
  <cp:lastModifiedBy>NTS</cp:lastModifiedBy>
  <cp:revision>357</cp:revision>
  <dcterms:created xsi:type="dcterms:W3CDTF">2014-04-26T14:37:25Z</dcterms:created>
  <dcterms:modified xsi:type="dcterms:W3CDTF">2014-05-14T06:21:24Z</dcterms:modified>
</cp:coreProperties>
</file>