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7"/>
  </p:notesMasterIdLst>
  <p:sldIdLst>
    <p:sldId id="596" r:id="rId2"/>
    <p:sldId id="597" r:id="rId3"/>
    <p:sldId id="598" r:id="rId4"/>
    <p:sldId id="1052" r:id="rId5"/>
    <p:sldId id="1050" r:id="rId6"/>
    <p:sldId id="1029" r:id="rId7"/>
    <p:sldId id="1053" r:id="rId8"/>
    <p:sldId id="1061" r:id="rId9"/>
    <p:sldId id="1096" r:id="rId10"/>
    <p:sldId id="1062" r:id="rId11"/>
    <p:sldId id="1063" r:id="rId12"/>
    <p:sldId id="1093" r:id="rId13"/>
    <p:sldId id="1064" r:id="rId14"/>
    <p:sldId id="1092" r:id="rId15"/>
    <p:sldId id="1065" r:id="rId16"/>
    <p:sldId id="1066" r:id="rId17"/>
    <p:sldId id="1067" r:id="rId18"/>
    <p:sldId id="1068" r:id="rId19"/>
    <p:sldId id="1069" r:id="rId20"/>
    <p:sldId id="1091" r:id="rId21"/>
    <p:sldId id="1070" r:id="rId22"/>
    <p:sldId id="1071" r:id="rId23"/>
    <p:sldId id="1090" r:id="rId24"/>
    <p:sldId id="1072" r:id="rId25"/>
    <p:sldId id="1073" r:id="rId26"/>
    <p:sldId id="1074" r:id="rId27"/>
    <p:sldId id="1094" r:id="rId28"/>
    <p:sldId id="1075" r:id="rId29"/>
    <p:sldId id="1076" r:id="rId30"/>
    <p:sldId id="1077" r:id="rId31"/>
    <p:sldId id="1078" r:id="rId32"/>
    <p:sldId id="1079" r:id="rId33"/>
    <p:sldId id="1080" r:id="rId34"/>
    <p:sldId id="1095" r:id="rId35"/>
    <p:sldId id="1081" r:id="rId36"/>
    <p:sldId id="1082" r:id="rId37"/>
    <p:sldId id="1083" r:id="rId38"/>
    <p:sldId id="1084" r:id="rId39"/>
    <p:sldId id="1088" r:id="rId40"/>
    <p:sldId id="1085" r:id="rId41"/>
    <p:sldId id="1086" r:id="rId42"/>
    <p:sldId id="1027" r:id="rId43"/>
    <p:sldId id="1087" r:id="rId44"/>
    <p:sldId id="1089" r:id="rId45"/>
    <p:sldId id="1021" r:id="rId4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CC99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641" autoAdjust="0"/>
    <p:restoredTop sz="94660"/>
  </p:normalViewPr>
  <p:slideViewPr>
    <p:cSldViewPr>
      <p:cViewPr varScale="1">
        <p:scale>
          <a:sx n="62" d="100"/>
          <a:sy n="62" d="100"/>
        </p:scale>
        <p:origin x="-147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E3C16C-0D9B-4F0A-8C90-890036E72960}" type="datetimeFigureOut">
              <a:rPr lang="en-US" smtClean="0"/>
              <a:pPr/>
              <a:t>24/05/2014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E9046A-939F-4F33-B20F-BCC3EACAE3C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GB" smtClean="0"/>
              <a:t>Discuss as a class the idea that Arabian Polytheism is condemned as being sinful because it goes against Tawhid.</a:t>
            </a:r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798681E-39BA-4F3C-ACBD-6216375069DB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42</a:t>
            </a:fld>
            <a:endParaRPr lang="en-GB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C0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179B0-F36C-4D73-8491-E48D749811F0}" type="datetime1">
              <a:rPr lang="en-US" smtClean="0"/>
              <a:pPr/>
              <a:t>24/05/2014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3733800"/>
            <a:ext cx="9144000" cy="0"/>
          </a:xfrm>
          <a:prstGeom prst="line">
            <a:avLst/>
          </a:prstGeom>
          <a:ln w="762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solidFill>
                  <a:srgbClr val="0070C0"/>
                </a:solidFill>
              </a:defRPr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3461E-DC37-4054-9F6B-6F9393E106CD}" type="datetime1">
              <a:rPr lang="en-US" smtClean="0"/>
              <a:pPr/>
              <a:t>24/05/2014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‹#›</a:t>
            </a:fld>
            <a:r>
              <a:rPr lang="en-US" smtClean="0"/>
              <a:t> of 40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9196E-FF00-4110-B8A6-234BF8BA09E4}" type="datetime1">
              <a:rPr lang="en-US" smtClean="0"/>
              <a:pPr/>
              <a:t>24/05/2014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7E5FE-650F-4C51-AC27-2E8C7B704F89}" type="datetime1">
              <a:rPr lang="en-US" smtClean="0"/>
              <a:pPr/>
              <a:t>24/05/2014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69A00-B168-4422-BCB3-BB76F7D2C90D}" type="datetime1">
              <a:rPr lang="en-US" smtClean="0"/>
              <a:pPr/>
              <a:t>24/05/2014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BA765-C4BE-43E7-A77A-74339A0E1CE4}" type="datetime1">
              <a:rPr lang="en-US" smtClean="0"/>
              <a:pPr/>
              <a:t>24/05/2014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BBCC0-A0F5-4106-8CE3-D466692C3081}" type="datetime1">
              <a:rPr lang="en-US" smtClean="0"/>
              <a:pPr/>
              <a:t>24/05/2014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D7381-2EAA-4414-A38F-E49F3CED74B0}" type="datetime1">
              <a:rPr lang="en-US" smtClean="0"/>
              <a:pPr/>
              <a:t>24/05/2014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94B6A-4504-49EB-904F-4D8D177EC8C9}" type="datetime1">
              <a:rPr lang="en-US" smtClean="0"/>
              <a:pPr/>
              <a:t>24/05/2014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ECF25-3070-4056-9E4B-76AA8CF7B139}" type="datetime1">
              <a:rPr lang="en-US" smtClean="0"/>
              <a:pPr/>
              <a:t>24/05/2014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B1031-974C-40B5-BFDB-A2E3665A48D5}" type="datetime1">
              <a:rPr lang="en-US" smtClean="0"/>
              <a:pPr/>
              <a:t>24/05/2014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458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AE94C4-0E2C-479D-808C-17867F754C91}" type="datetime1">
              <a:rPr lang="en-US" smtClean="0"/>
              <a:pPr/>
              <a:t>24/05/2014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C91BCE-F812-4952-A23B-44D6EE9BB165}" type="slidenum">
              <a:rPr lang="en-US" smtClean="0"/>
              <a:pPr/>
              <a:t>‹#›</a:t>
            </a:fld>
            <a:r>
              <a:rPr lang="en-US" smtClean="0"/>
              <a:t> of 40</a:t>
            </a:r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0" y="1447800"/>
            <a:ext cx="9144000" cy="0"/>
          </a:xfrm>
          <a:prstGeom prst="line">
            <a:avLst/>
          </a:prstGeom>
          <a:ln w="762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0070C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0070C0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C00000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447607" y="3244334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 </a:t>
            </a:r>
            <a:endParaRPr lang="en-US" dirty="0"/>
          </a:p>
        </p:txBody>
      </p:sp>
      <p:pic>
        <p:nvPicPr>
          <p:cNvPr id="29698" name="Picture 2" descr="http://atahun.com/wp-content/uploads/2014/04/bismillahirrahmanirrahi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524000"/>
            <a:ext cx="7772400" cy="1905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sz="7300" dirty="0" smtClean="0">
                <a:solidFill>
                  <a:srgbClr val="FF0000"/>
                </a:solidFill>
              </a:rPr>
              <a:t>Islamic</a:t>
            </a:r>
            <a:r>
              <a:rPr lang="en-US" sz="9800" dirty="0" smtClean="0">
                <a:solidFill>
                  <a:srgbClr val="FF0000"/>
                </a:solidFill>
              </a:rPr>
              <a:t> </a:t>
            </a:r>
            <a:r>
              <a:rPr lang="en-US" sz="7300" dirty="0" smtClean="0">
                <a:solidFill>
                  <a:srgbClr val="FF0000"/>
                </a:solidFill>
              </a:rPr>
              <a:t>Studies</a:t>
            </a:r>
            <a:r>
              <a:rPr lang="en-US" sz="6000" dirty="0" smtClean="0">
                <a:solidFill>
                  <a:srgbClr val="FF0000"/>
                </a:solidFill>
              </a:rPr>
              <a:t/>
            </a:r>
            <a:br>
              <a:rPr lang="en-US" sz="6000" dirty="0" smtClean="0">
                <a:solidFill>
                  <a:srgbClr val="FF0000"/>
                </a:solidFill>
              </a:rPr>
            </a:br>
            <a:r>
              <a:rPr lang="en-US" sz="4000" dirty="0" smtClean="0">
                <a:solidFill>
                  <a:srgbClr val="FF0000"/>
                </a:solidFill>
              </a:rPr>
              <a:t>course code 104</a:t>
            </a:r>
            <a:endParaRPr lang="en-US" sz="6000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3886200"/>
            <a:ext cx="8382000" cy="1752600"/>
          </a:xfrm>
        </p:spPr>
        <p:txBody>
          <a:bodyPr/>
          <a:lstStyle/>
          <a:p>
            <a:r>
              <a:rPr lang="en-US" dirty="0" smtClean="0"/>
              <a:t>Associate Degree Education ADE/</a:t>
            </a:r>
            <a:r>
              <a:rPr lang="en-US" dirty="0" err="1" smtClean="0"/>
              <a:t>B.Ed</a:t>
            </a:r>
            <a:r>
              <a:rPr lang="en-US" smtClean="0"/>
              <a:t>(Hons)Elementary</a:t>
            </a:r>
          </a:p>
          <a:p>
            <a:r>
              <a:rPr lang="en-US" smtClean="0"/>
              <a:t>Semester I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2209800"/>
            <a:ext cx="7623175" cy="1524000"/>
          </a:xfrm>
        </p:spPr>
        <p:txBody>
          <a:bodyPr>
            <a:normAutofit/>
          </a:bodyPr>
          <a:lstStyle/>
          <a:p>
            <a:pPr algn="ctr"/>
            <a:r>
              <a:rPr lang="en-US" sz="8000" b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Lectuere#11</a:t>
            </a:r>
            <a:endParaRPr lang="en-US" sz="8000"/>
          </a:p>
        </p:txBody>
      </p:sp>
      <p:pic>
        <p:nvPicPr>
          <p:cNvPr id="2058" name="Picture 10" descr="untitle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371600"/>
            <a:ext cx="2876550" cy="866775"/>
          </a:xfrm>
          <a:prstGeom prst="rect">
            <a:avLst/>
          </a:prstGeom>
          <a:noFill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286000" y="4800600"/>
            <a:ext cx="5791200" cy="646331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smtClean="0"/>
              <a:t>By :Muhammad Imran</a:t>
            </a:r>
            <a:endParaRPr lang="en-US" sz="36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4</a:t>
            </a:fld>
            <a:r>
              <a:rPr lang="en-US" smtClean="0"/>
              <a:t> of 40</a:t>
            </a:r>
            <a:endParaRPr lang="en-US"/>
          </a:p>
        </p:txBody>
      </p:sp>
      <p:pic>
        <p:nvPicPr>
          <p:cNvPr id="7" name="Picture 6" descr="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smtClean="0"/>
              <a:t>Study of Selected Text of Holy Quran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solidFill>
            <a:schemeClr val="accent2">
              <a:lumMod val="40000"/>
              <a:lumOff val="6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mtClean="0"/>
              <a:t>Surah Al-Muminoon related to characateristics of faithful verse nmber1to11</a:t>
            </a:r>
            <a:endParaRPr lang="en-US" b="1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r>
              <a:rPr lang="en-US" smtClean="0"/>
              <a:t>Surah Al-Hujurat related to Adab Al-Nabi(pbuh)verse </a:t>
            </a:r>
          </a:p>
          <a:p>
            <a:r>
              <a:rPr lang="en-US" smtClean="0"/>
              <a:t>1to 18</a:t>
            </a:r>
            <a:endParaRPr lang="en-US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en-US" smtClean="0"/>
              <a:t>Surah Al-saf related to Tafakar,Tadababar verse1to14 </a:t>
            </a:r>
          </a:p>
          <a:p>
            <a:pPr marL="0" indent="0" algn="ctr">
              <a:spcBef>
                <a:spcPct val="0"/>
              </a:spcBef>
              <a:defRPr/>
            </a:pPr>
            <a:endParaRPr lang="en-US" smtClean="0">
              <a:solidFill>
                <a:schemeClr val="dk1"/>
              </a:solidFill>
            </a:endParaRPr>
          </a:p>
          <a:p>
            <a:pPr marL="0" indent="0" algn="ctr">
              <a:spcBef>
                <a:spcPct val="0"/>
              </a:spcBef>
              <a:defRPr/>
            </a:pPr>
            <a:endParaRPr lang="en-US" smtClean="0">
              <a:solidFill>
                <a:schemeClr val="dk1"/>
              </a:solidFill>
            </a:endParaRPr>
          </a:p>
          <a:p>
            <a:pPr marL="0" indent="0" algn="ctr">
              <a:spcBef>
                <a:spcPct val="0"/>
              </a:spcBef>
              <a:defRPr/>
            </a:pPr>
            <a:r>
              <a:rPr lang="en-US" smtClean="0">
                <a:solidFill>
                  <a:schemeClr val="dk1"/>
                </a:solidFill>
              </a:rPr>
              <a:t>Surah Al-Ihzab related to Adab-ul-Nabi(pubh)  different selected verses</a:t>
            </a:r>
            <a:endParaRPr lang="en-US">
              <a:solidFill>
                <a:schemeClr val="dk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5</a:t>
            </a:fld>
            <a:r>
              <a:rPr lang="en-US" smtClean="0"/>
              <a:t> of 40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914400"/>
          </a:xfrm>
        </p:spPr>
        <p:txBody>
          <a:bodyPr/>
          <a:lstStyle/>
          <a:p>
            <a:r>
              <a:rPr lang="en-US" sz="5400" b="1" u="sng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Out Lines</a:t>
            </a:r>
            <a:endParaRPr lang="en-US" sz="5400" b="1" u="sng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524000"/>
            <a:ext cx="5334000" cy="5181600"/>
          </a:xfrm>
        </p:spPr>
        <p:txBody>
          <a:bodyPr>
            <a:normAutofit fontScale="92500"/>
          </a:bodyPr>
          <a:lstStyle/>
          <a:p>
            <a:pPr lvl="1">
              <a:buFont typeface="Wingdings"/>
              <a:buChar char="v"/>
            </a:pPr>
            <a:r>
              <a:rPr lang="en-US" sz="3200" b="1" smtClean="0">
                <a:solidFill>
                  <a:srgbClr val="FF0000"/>
                </a:solidFill>
                <a:latin typeface="AvantGarde Md BT" pitchFamily="34" charset="0"/>
              </a:rPr>
              <a:t>Explain slected text surah’s ayat one by one .</a:t>
            </a:r>
          </a:p>
          <a:p>
            <a:pPr lvl="1">
              <a:buFont typeface="Wingdings"/>
              <a:buChar char="v"/>
            </a:pPr>
            <a:r>
              <a:rPr lang="en-US" sz="3200" b="1" smtClean="0">
                <a:solidFill>
                  <a:srgbClr val="FF0000"/>
                </a:solidFill>
                <a:latin typeface="AvantGarde Md BT" pitchFamily="34" charset="0"/>
              </a:rPr>
              <a:t>Slected Quranic text related to surah’s topics</a:t>
            </a:r>
          </a:p>
          <a:p>
            <a:pPr lvl="1">
              <a:buFont typeface="Wingdings"/>
              <a:buChar char="v"/>
            </a:pPr>
            <a:r>
              <a:rPr lang="en-US" sz="3200" b="1" smtClean="0">
                <a:solidFill>
                  <a:srgbClr val="FF0000"/>
                </a:solidFill>
                <a:latin typeface="AvantGarde Md BT" pitchFamily="34" charset="0"/>
              </a:rPr>
              <a:t>Short detail of relevent ayat</a:t>
            </a:r>
          </a:p>
          <a:p>
            <a:pPr lvl="1">
              <a:buFont typeface="Wingdings"/>
              <a:buChar char="v"/>
            </a:pPr>
            <a:r>
              <a:rPr lang="en-US" sz="3200" b="1" smtClean="0">
                <a:solidFill>
                  <a:srgbClr val="FF0000"/>
                </a:solidFill>
                <a:latin typeface="AvantGarde Md BT" pitchFamily="34" charset="0"/>
              </a:rPr>
              <a:t>Care fully listen because it is part of quran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25602" name="AutoShape 2" descr="data:image/jpeg;base64,/9j/4AAQSkZJRgABAQAAAQABAAD/2wCEAAkGBw8QEg8QDw8NDQ8PDw8PDQwMDQ8NDQ8PFBEWFhQRFBQYHDQgGBolGxQUIT0iJikuLi4uFx8zODMsNygyLysBCgoKDg0OGhAQFiskHCQsLCwsLzc3LC83LSwsLCwrLCwrLCwtNzMtLCwsLCwrLCw0LS80LCwsLCwsLCssLywyMP/AABEIAPUAzQMBIgACEQEDEQH/xAAcAAACAgMBAQAAAAAAAAAAAAAAAQIEAwUGBwj/xAA4EAACAQMDAgQEBAQGAwEAAAAAAQIDBBESITEFQRMiUWEGMnGBI0JisQeRwdEUUnKh4fBDU6Iz/8QAGQEBAAMBAQAAAAAAAAAAAAAAAAECAwQF/8QAKBEBAAICAgIBAwQDAQAAAAAAAAECAxEhMQQSMiJBgRNRcaFhkbEj/9oADAMBAAIRAxEAPwDxQMiBmiqOR5YkyQAmKTGKQCQDQMBAhpklEDJQp5a9z1z+H1moaduEm/qzzXolvqmm+I7nrfwfHCj7vU/p2O/BTWObOLzL6iIegeNhpfpf7FHq0lOj9Vh/dFf/ABP4jX6GYvG1UmvYzjHqYlzWz7jTxX4ys8Tc0u7UvqcnNHpPxXQUnNf5llfU87uKeG0T5ePU+37u7xr+1IVwJYItnG6EmyKJEcgSbFFjZHIEmxZGyLYE8gLAAIMgwwAiQkiTATYmAJACGwigwAkZaaIQRbs6eWi1K7nRLe9HoY0ru2mz0v4deMv0SSOA6LHL1enB3PSJ6YfU9iK6x6eT51m2o3Oa0/aAunXGYNe7RqbK4zVqP9LDpdxjUv1C2Pifw4bbirTfEcM6vWLf8jgeq0t9S7/ueidaWZS/UjhuoQzqj6cFPIp7Uet4c/S5+RAzzWDDg8iXcMgCQIAyAYBAGQYYBAGRiSBMAGGRpgGkGNsTJERpBklFkBYDAZHFkhqJfttl9SnSRdt1mSXubYY5RLp+lRxFe51VCpiKXsctYPdL0wb51Nn9D2KxuIh5HmczEJ9Pq+eb9hWFXEp/VlXp095kLap55fVmkx2pfH8o/wAQs9WlnDOP6usSz6nV30sxfscv1VZi/Ywy/DTq8P4tBcx3KziW6m5VPHvHL0UAG2GTMIMANMBMMBkAAEDDIEkhsIoCQESTIoBgGAQDEGBxQGansXenrfPoUS/abL6m+H5Inp0PS3ubapPZmo6Y9i/Wn5T2Mc8PMy19sifTp/MY6U/PL6kemy+YwqX4jLb6aeu7W/hsK8spnOXb5Rvqktjn794bMs08I8WNTMNJPZsr1UWrpbleR494509BiYMBYM0hAwQYAEDBA0A0GAQYAnHhkUZJrZe7yQYCYiQgEMaQMCLMkUQSJsQJQ5L1FlKki5b8m+JEuhsOEWbmWxVs+EZLmWzPVrP0uLW77ZumvZmCb87MvT3sV6z85aZ4haPlK7KWxpOpcm2UtjU9SMs3SMUas09fcroszKr5PLyduxGaImSSIGSRgRLAAIRJIAFgBpCAzVuceiS/r/UxslUeW36tkGSAYkNEAAARIaQpEiMeQM0C1bclZFq05N8fas9N9avYLiWxG34FXex6UdOascrdjwVrn5yzZcFW7+YvPRX5SzxZruocF6LKV9wzLJ0V+TSzMFRGep3MU0eZd1MaE0ESTM0oiGIgADEgBgMSAbQsA5ASAkRQ2AiSIokANjpkDLEQJouWa3KSL1mjfF2rbpuKPBGsx0uCNY9H7MI7XrPgq3nJatOCre8l5+KtflJxfBVu+5Yg9jBdmd+lojlpavJiZmrrdmFnmX7dEMLGhzIozSGA2RABiABiAAIjRDJNAMAYgGhsBANGREIE0TCEomwtEUIGxtVwdGHtWzZx4RCqTXYxzO/7Mq9tha8FW85LVrwVbzkvPxUr8kY8GK6MkTHccGdul/u09ytysW7kqHm5O20IyMZlZiZlKTEwQMJAESQAgIokBiRkiYkZEQBsIkWyUQJCE2NEjJEkRQyUMlM2dr2NbSNlaHThVt02CZCbBMhJnbvhlVsrZ7FW7Zmt3sV7plrT9KtY+ooMjW4FFim9mUmeFvu1dwU2XLgpyPPy9toJmOZMjIxSghsjkeQlFjTIyGmQCRJMhIaYEETIRGwETRBEgGTiQRNBCQ0IESM9I2Noa2BsLZnThVt0upkGxRZCDcninF1GsZ0/LHPGqXCOm14rG5lWsctjQlsVK9xFt4ecctJ4/mJ28mvM9XHkjlRTbwvf05I3NpKCzPyJY3cZNLKyuEY38rjUJrinfKUJJ8Yf0CTLdGxbSelVU02p08brbdPOe/HJidnviUnRe21btn67lY8us9tbePP2lp7jkqSL93bzTeMTSeG4/wBnwa+Zje9bdSiaTXuERMBGaEGA2QISJCQ2RAkJMEIgNCYxANAIYEomQhEk2EGNETNRoSk1GMZSlJ4jCMXKcn6JLdskEDYWVOc2oU4TqzfEKacnju36L37G/wCjfBFSWJ3L8GHenCUfEx+ufyw/3fbCOysukRpQnG1oxxFPK0yUZTjhvKacpySy98vZrBhfz6U4rzLavjWtzbiHI23w5pj4l3UjTh/64yxDjOJT/N9I7fq7GW/6jbUoYoytpOCxChF1PNlrOHCOlbZz5lnHOSh1nrterGrQq06MPxMTwpyqxdOb8upyxz6JcdiHwv8AD7u55lKMaNOUXVypynKOG2oxj2wt3lbcZZa1bTHvmt0RkiJ9cUflZsviauvJStbVyllKEaVeo3nd4jr3exYvbbrF5BRdHwqWnSqOYW2tLfeM5a2uOdtjsLS2pUIt0KdKnqVPalFQ15x8s0tTipYeXJ8LnDYXL1Kaqx1xUYxi1rm3CTak87+ZPG+O698c989e6Uj88r1x2ni15efy+C7uPz/4aD962rHu9Kexm6jVsqP4XheeNNx1RsaLy2pKMnKb1Nrbfvj1zjuo2bbjLM4rC0twlLyqUcNNvvq7vv3OS/iLjNomkq3hylVUlipDKjiL/NJN6t5ejx3zOLPbLeK2/ovjjHWZq420rRhJ61Pw2nlQb1J42kllJte5tq9s1BT8tSm3t5aqk4v1co4j24KPS6tOFejOtFSpRmvETgqi08Z0PaWM5x7HoPU3Tfnyq0KsYteHUc87PSuWnnyrEW379x5d/S0cHjbms8vPK9CnniMVus02sZX6W9vuzA7WGMuoqaaWnXGTb93pWUvt9MnW3djRoxnWuNpZbhb8wi2/zL80tl5eFjfjbj7ys6k298yeybzJ+7Yw3m/W9JyxFe9bVpfUxMvXNsqcY75nLLePlS2wl/coyOqJ25taITGJkgTCQkSAQgAhJgABCaZbtrGpU+WO3eT2iivbSxKP1S+mdsnQ9M6rWtpwqU5aZU5ZhLTGpGL9dEtiVbb+zf8Aw/8Aw0uaqjUrNW1J8SqxbrT9qdLl/V4X1O7tPhm2sIpQpuMpLDbxO6mu+upxGO3yRxnD25NX0P8AiLCbTuVoqNKMrqi3KL/1Qe8ef+DsYSo3NPVGUZx7VaL8SCbWnEofl442PK8ictp1fiP6/wBunFNYjdeZc9cpQxOo3htxhSp03Nxa1PPhYcstYz6JJ+pq7/4mp26mqVKdWvJJR8WlWtfDXq5ZUk0uEvV77naSsZRhJwan5XmSTnN84UnjV3ju/wDL9zmviy0pSpUZOKU09EdsTUUm5an33cX9/ct42Kk3iswrnzXrWZh5dVpSk5SlvKUnKT4zJvLf82eifw8lTdlXpy8so1nKpFLTrilGcJSa3bzFxX0awS6P0+zjSUqng+LJzy6rg5RSklHEZbYwpPjdtGD4gvKcoRpWzcU56pqjGVGGMPZtPzNvDzvx24O7P/7T+lWJ77/hz47/AKcfqTMddOhjYT0xqaNc4ShKcZxloxGS3c1t2y8Y4x3KvUriNGMlVnQs5KKUFUSpapNrOiM86sNNvKe2PMjh5W8pfM5PHGZSe2f+EW7L4Rq11KeI0YbPXWypTyttEfzZ9ePczv4cUjd78L08v3nVar3Uvi+hQaVKNO9qqU3KrT10reMX/wDnFa46pSjhbrvFPPZcNdzq3NWc9Mp1Kj1ONKM5cJLCW7wkkt8nbQ+BINLNy9WNUoKhtCCTeW877LjBsegfDStZOsq9WSnDTGlo8ONVNrecc7pNd++64IrlwYazNOZ/PK81yZJj26cx8JfDut1v8XaSlCUYql43iUZKall6cNPDTw39MPJ1HU1a9NpKpOMIVGn4FClDSm+6pL033m3v6+u2651WjYQzOKrXVSOaVqsprPE6j/JH25e/28m6ze1KtWVSs/Frz3w9oU49tl8sVnZd8++XjGO/kW978VafqVxR615spdXv6lxPXUxmWfDpR2jCP9vfv+1CTUPeT5f9F7GavNQzluUpcyfMn/Rexr5TzuztiI1qOmM77ntKU2+THIkQZZBCYxMJAyJIBAJgQGAhgSRs1dKXG3szVoeQhtFPfK2fqnhm26P1+tbSU4SnFr89KThL7riX+xzUK7XO/wC5Yp1UwiaxL2PoHx1Tq4VZeZf+W3eiqvedPv8AVY+rOy/Cu6ePLdU3ht05OFaOHlZit/vjvyfOEZ8PhrdNbNP1T7G/6R8U3Nu09XiJPZtuNVfSff77+5lOCkzuvEntaI1PMPYJfDFu2nTTm8LNGctEm9uPXvw32K8+jU4fNQory5lGW+l5e7ys9vX7dzX9D+P6FxiFZKUsb6sUrj7Pif8Audfb14V1inOFxHD/AAqnlrxTWMLv/JmeSMsfKZmPytSMUzxERP7OUu+h03Fqkoqe2lpSjBRTxJv+3Pv2L1eDm86lJ5xqhl5Sjhf/AFnbPfPODbz6fSb8rlSmtnGo0u2Ix1Yw0uMPBKNpGlJKjHxKzzhrDjSzvt2ct3vvjJna/tGpnbWuP1ncRprqFlGlpc4udRvNO3+Zwy3JSnts92kl29uafW+qxtM6XGtfSXEsSp2q7OSSw5Y4j2/ex1fqittVOi1O5lnxblb+E3zGHrL1keX9Y6m3KVOhLMsvxa/zKDfMYvvP9v22x+PE/Xfpjkyzv0x9/wDFbrV/OVSaUnWuJvVWrVPNob7yfd+kf6bGhuasaae7lKTbcpN65y7tmW7rxpR0pfRPdyfdt/1NJUqOTbby2bzPt/BWkUjX3E5t5b5I5EBKTyRY8kWQAGAgBEkRGgEIAIDAQASQyIEiQJiADPTrtc7/ALlqnWTNdkkmTobVSNv0v4iuaDWmbnFfkqNvH0lyjmYV2udyxTrJ9/sOYVmsT29c6J/EyMtMLpKXb8Z4a/01Vuvub/qHxPDw1C0jKmqizUrSknNr/LGS7e//AFeFxmWLSrPOiNScIT8soxk8YbwV9ab9phE++vWLOm6z1eVRyo0G1BeWrXjy33hT/uc7eXUKUdKS7qMNmn7v2/f9n1C8hTSilHjEYaXx9+32yzQVKjk25PLfLG5vO5XrSMcag6tRyeW8t/8AcGPINkS0hgIRAkJgIAAQEAGhDQCAQBJgIAGAAADEADHkiMkSyGSOQJQsU7hrnf8Aczq7SWU91jC75KGQyQMlSo5Nyk8t8sjkiBKTbEICAAAEAABAMBAADQhoBAAAAAAAAAAAAAAwAAAAJAAAAAAAAgAgAAAAAAAAAAAxAB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04" name="AutoShape 4" descr="data:image/jpeg;base64,/9j/4AAQSkZJRgABAQAAAQABAAD/2wCEAAkGBw8QEg8QDw8NDQ8PDw8PDQwMDQ8NDQ8PFBEWFhQRFBQYHDQgGBolGxQUIT0iJikuLi4uFx8zODMsNygyLysBCgoKDg0OGhAQFiskHCQsLCwsLzc3LC83LSwsLCwrLCwrLCwtNzMtLCwsLCwrLCw0LS80LCwsLCwsLCssLywyMP/AABEIAPUAzQMBIgACEQEDEQH/xAAcAAACAgMBAQAAAAAAAAAAAAAAAQIEAwUGBwj/xAA4EAACAQMDAgQEBAQGAwEAAAAAAQIDBBESITEFQRMiUWEGMnGBI0JisQeRwdEUUnKh4fBDU6Iz/8QAGQEBAAMBAQAAAAAAAAAAAAAAAAECAwQF/8QAKBEBAAICAgIBAwQDAQAAAAAAAAECAxEhMQQSMiJBgRNRcaFhkbEj/9oADAMBAAIRAxEAPwDxQMiBmiqOR5YkyQAmKTGKQCQDQMBAhpklEDJQp5a9z1z+H1moaduEm/qzzXolvqmm+I7nrfwfHCj7vU/p2O/BTWObOLzL6iIegeNhpfpf7FHq0lOj9Vh/dFf/ABP4jX6GYvG1UmvYzjHqYlzWz7jTxX4ys8Tc0u7UvqcnNHpPxXQUnNf5llfU87uKeG0T5ePU+37u7xr+1IVwJYItnG6EmyKJEcgSbFFjZHIEmxZGyLYE8gLAAIMgwwAiQkiTATYmAJACGwigwAkZaaIQRbs6eWi1K7nRLe9HoY0ru2mz0v4deMv0SSOA6LHL1enB3PSJ6YfU9iK6x6eT51m2o3Oa0/aAunXGYNe7RqbK4zVqP9LDpdxjUv1C2Pifw4bbirTfEcM6vWLf8jgeq0t9S7/ueidaWZS/UjhuoQzqj6cFPIp7Uet4c/S5+RAzzWDDg8iXcMgCQIAyAYBAGQYYBAGRiSBMAGGRpgGkGNsTJERpBklFkBYDAZHFkhqJfttl9SnSRdt1mSXubYY5RLp+lRxFe51VCpiKXsctYPdL0wb51Nn9D2KxuIh5HmczEJ9Pq+eb9hWFXEp/VlXp095kLap55fVmkx2pfH8o/wAQs9WlnDOP6usSz6nV30sxfscv1VZi/Ywy/DTq8P4tBcx3KziW6m5VPHvHL0UAG2GTMIMANMBMMBkAAEDDIEkhsIoCQESTIoBgGAQDEGBxQGansXenrfPoUS/abL6m+H5Inp0PS3ubapPZmo6Y9i/Wn5T2Mc8PMy19sifTp/MY6U/PL6kemy+YwqX4jLb6aeu7W/hsK8spnOXb5Rvqktjn794bMs08I8WNTMNJPZsr1UWrpbleR494509BiYMBYM0hAwQYAEDBA0A0GAQYAnHhkUZJrZe7yQYCYiQgEMaQMCLMkUQSJsQJQ5L1FlKki5b8m+JEuhsOEWbmWxVs+EZLmWzPVrP0uLW77ZumvZmCb87MvT3sV6z85aZ4haPlK7KWxpOpcm2UtjU9SMs3SMUas09fcroszKr5PLyduxGaImSSIGSRgRLAAIRJIAFgBpCAzVuceiS/r/UxslUeW36tkGSAYkNEAAARIaQpEiMeQM0C1bclZFq05N8fas9N9avYLiWxG34FXex6UdOascrdjwVrn5yzZcFW7+YvPRX5SzxZruocF6LKV9wzLJ0V+TSzMFRGep3MU0eZd1MaE0ESTM0oiGIgADEgBgMSAbQsA5ASAkRQ2AiSIokANjpkDLEQJouWa3KSL1mjfF2rbpuKPBGsx0uCNY9H7MI7XrPgq3nJatOCre8l5+KtflJxfBVu+5Yg9jBdmd+lojlpavJiZmrrdmFnmX7dEMLGhzIozSGA2RABiABiAAIjRDJNAMAYgGhsBANGREIE0TCEomwtEUIGxtVwdGHtWzZx4RCqTXYxzO/7Mq9tha8FW85LVrwVbzkvPxUr8kY8GK6MkTHccGdul/u09ytysW7kqHm5O20IyMZlZiZlKTEwQMJAESQAgIokBiRkiYkZEQBsIkWyUQJCE2NEjJEkRQyUMlM2dr2NbSNlaHThVt02CZCbBMhJnbvhlVsrZ7FW7Zmt3sV7plrT9KtY+ooMjW4FFim9mUmeFvu1dwU2XLgpyPPy9toJmOZMjIxSghsjkeQlFjTIyGmQCRJMhIaYEETIRGwETRBEgGTiQRNBCQ0IESM9I2Noa2BsLZnThVt0upkGxRZCDcninF1GsZ0/LHPGqXCOm14rG5lWsctjQlsVK9xFt4ecctJ4/mJ28mvM9XHkjlRTbwvf05I3NpKCzPyJY3cZNLKyuEY38rjUJrinfKUJJ8Yf0CTLdGxbSelVU02p08brbdPOe/HJidnviUnRe21btn67lY8us9tbePP2lp7jkqSL93bzTeMTSeG4/wBnwa+Zje9bdSiaTXuERMBGaEGA2QISJCQ2RAkJMEIgNCYxANAIYEomQhEk2EGNETNRoSk1GMZSlJ4jCMXKcn6JLdskEDYWVOc2oU4TqzfEKacnju36L37G/wCjfBFSWJ3L8GHenCUfEx+ufyw/3fbCOysukRpQnG1oxxFPK0yUZTjhvKacpySy98vZrBhfz6U4rzLavjWtzbiHI23w5pj4l3UjTh/64yxDjOJT/N9I7fq7GW/6jbUoYoytpOCxChF1PNlrOHCOlbZz5lnHOSh1nrterGrQq06MPxMTwpyqxdOb8upyxz6JcdiHwv8AD7u55lKMaNOUXVypynKOG2oxj2wt3lbcZZa1bTHvmt0RkiJ9cUflZsviauvJStbVyllKEaVeo3nd4jr3exYvbbrF5BRdHwqWnSqOYW2tLfeM5a2uOdtjsLS2pUIt0KdKnqVPalFQ15x8s0tTipYeXJ8LnDYXL1Kaqx1xUYxi1rm3CTak87+ZPG+O698c989e6Uj88r1x2ni15efy+C7uPz/4aD962rHu9Kexm6jVsqP4XheeNNx1RsaLy2pKMnKb1Nrbfvj1zjuo2bbjLM4rC0twlLyqUcNNvvq7vv3OS/iLjNomkq3hylVUlipDKjiL/NJN6t5ejx3zOLPbLeK2/ovjjHWZq420rRhJ61Pw2nlQb1J42kllJte5tq9s1BT8tSm3t5aqk4v1co4j24KPS6tOFejOtFSpRmvETgqi08Z0PaWM5x7HoPU3Tfnyq0KsYteHUc87PSuWnnyrEW379x5d/S0cHjbms8vPK9CnniMVus02sZX6W9vuzA7WGMuoqaaWnXGTb93pWUvt9MnW3djRoxnWuNpZbhb8wi2/zL80tl5eFjfjbj7ys6k298yeybzJ+7Yw3m/W9JyxFe9bVpfUxMvXNsqcY75nLLePlS2wl/coyOqJ25taITGJkgTCQkSAQgAhJgABCaZbtrGpU+WO3eT2iivbSxKP1S+mdsnQ9M6rWtpwqU5aZU5ZhLTGpGL9dEtiVbb+zf8Aw/8Aw0uaqjUrNW1J8SqxbrT9qdLl/V4X1O7tPhm2sIpQpuMpLDbxO6mu+upxGO3yRxnD25NX0P8AiLCbTuVoqNKMrqi3KL/1Qe8ef+DsYSo3NPVGUZx7VaL8SCbWnEofl442PK8ictp1fiP6/wBunFNYjdeZc9cpQxOo3htxhSp03Nxa1PPhYcstYz6JJ+pq7/4mp26mqVKdWvJJR8WlWtfDXq5ZUk0uEvV77naSsZRhJwan5XmSTnN84UnjV3ju/wDL9zmviy0pSpUZOKU09EdsTUUm5an33cX9/ct42Kk3iswrnzXrWZh5dVpSk5SlvKUnKT4zJvLf82eifw8lTdlXpy8so1nKpFLTrilGcJSa3bzFxX0awS6P0+zjSUqng+LJzy6rg5RSklHEZbYwpPjdtGD4gvKcoRpWzcU56pqjGVGGMPZtPzNvDzvx24O7P/7T+lWJ77/hz47/AKcfqTMddOhjYT0xqaNc4ShKcZxloxGS3c1t2y8Y4x3KvUriNGMlVnQs5KKUFUSpapNrOiM86sNNvKe2PMjh5W8pfM5PHGZSe2f+EW7L4Rq11KeI0YbPXWypTyttEfzZ9ePczv4cUjd78L08v3nVar3Uvi+hQaVKNO9qqU3KrT10reMX/wDnFa46pSjhbrvFPPZcNdzq3NWc9Mp1Kj1ONKM5cJLCW7wkkt8nbQ+BINLNy9WNUoKhtCCTeW877LjBsegfDStZOsq9WSnDTGlo8ONVNrecc7pNd++64IrlwYazNOZ/PK81yZJj26cx8JfDut1v8XaSlCUYql43iUZKall6cNPDTw39MPJ1HU1a9NpKpOMIVGn4FClDSm+6pL033m3v6+u2651WjYQzOKrXVSOaVqsprPE6j/JH25e/28m6ze1KtWVSs/Frz3w9oU49tl8sVnZd8++XjGO/kW978VafqVxR615spdXv6lxPXUxmWfDpR2jCP9vfv+1CTUPeT5f9F7GavNQzluUpcyfMn/Rexr5TzuztiI1qOmM77ntKU2+THIkQZZBCYxMJAyJIBAJgQGAhgSRs1dKXG3szVoeQhtFPfK2fqnhm26P1+tbSU4SnFr89KThL7riX+xzUK7XO/wC5Yp1UwiaxL2PoHx1Tq4VZeZf+W3eiqvedPv8AVY+rOy/Cu6ePLdU3ht05OFaOHlZit/vjvyfOEZ8PhrdNbNP1T7G/6R8U3Nu09XiJPZtuNVfSff77+5lOCkzuvEntaI1PMPYJfDFu2nTTm8LNGctEm9uPXvw32K8+jU4fNQory5lGW+l5e7ys9vX7dzX9D+P6FxiFZKUsb6sUrj7Pif8Audfb14V1inOFxHD/AAqnlrxTWMLv/JmeSMsfKZmPytSMUzxERP7OUu+h03Fqkoqe2lpSjBRTxJv+3Pv2L1eDm86lJ5xqhl5Sjhf/AFnbPfPODbz6fSb8rlSmtnGo0u2Ix1Yw0uMPBKNpGlJKjHxKzzhrDjSzvt2ct3vvjJna/tGpnbWuP1ncRprqFlGlpc4udRvNO3+Zwy3JSnts92kl29uafW+qxtM6XGtfSXEsSp2q7OSSw5Y4j2/ex1fqittVOi1O5lnxblb+E3zGHrL1keX9Y6m3KVOhLMsvxa/zKDfMYvvP9v22x+PE/Xfpjkyzv0x9/wDFbrV/OVSaUnWuJvVWrVPNob7yfd+kf6bGhuasaae7lKTbcpN65y7tmW7rxpR0pfRPdyfdt/1NJUqOTbby2bzPt/BWkUjX3E5t5b5I5EBKTyRY8kWQAGAgBEkRGgEIAIDAQASQyIEiQJiADPTrtc7/ALlqnWTNdkkmTobVSNv0v4iuaDWmbnFfkqNvH0lyjmYV2udyxTrJ9/sOYVmsT29c6J/EyMtMLpKXb8Z4a/01Vuvub/qHxPDw1C0jKmqizUrSknNr/LGS7e//AFeFxmWLSrPOiNScIT8soxk8YbwV9ab9phE++vWLOm6z1eVRyo0G1BeWrXjy33hT/uc7eXUKUdKS7qMNmn7v2/f9n1C8hTSilHjEYaXx9+32yzQVKjk25PLfLG5vO5XrSMcag6tRyeW8t/8AcGPINkS0hgIRAkJgIAAQEAGhDQCAQBJgIAGAAADEADHkiMkSyGSOQJQsU7hrnf8Aczq7SWU91jC75KGQyQMlSo5Nyk8t8sjkiBKTbEICAAAEAABAMBAADQhoBAAAAAAAAAAAAAAwAAAAJAAAAAAAAgAgAAAAAAAAAAAxAB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06" name="AutoShape 6" descr="data:image/jpeg;base64,/9j/4AAQSkZJRgABAQAAAQABAAD/2wCEAAkGBw8QEg8QDw8NDQ8PDw8PDQwMDQ8NDQ8PFBEWFhQRFBQYHDQgGBolGxQUIT0iJikuLi4uFx8zODMsNygyLysBCgoKDg0OGhAQFiskHCQsLCwsLzc3LC83LSwsLCwrLCwrLCwtNzMtLCwsLCwrLCw0LS80LCwsLCwsLCssLywyMP/AABEIAPUAzQMBIgACEQEDEQH/xAAcAAACAgMBAQAAAAAAAAAAAAAAAQIEAwUGBwj/xAA4EAACAQMDAgQEBAQGAwEAAAAAAQIDBBESITEFQRMiUWEGMnGBI0JisQeRwdEUUnKh4fBDU6Iz/8QAGQEBAAMBAQAAAAAAAAAAAAAAAAECAwQF/8QAKBEBAAICAgIBAwQDAQAAAAAAAAECAxEhMQQSMiJBgRNRcaFhkbEj/9oADAMBAAIRAxEAPwDxQMiBmiqOR5YkyQAmKTGKQCQDQMBAhpklEDJQp5a9z1z+H1moaduEm/qzzXolvqmm+I7nrfwfHCj7vU/p2O/BTWObOLzL6iIegeNhpfpf7FHq0lOj9Vh/dFf/ABP4jX6GYvG1UmvYzjHqYlzWz7jTxX4ys8Tc0u7UvqcnNHpPxXQUnNf5llfU87uKeG0T5ePU+37u7xr+1IVwJYItnG6EmyKJEcgSbFFjZHIEmxZGyLYE8gLAAIMgwwAiQkiTATYmAJACGwigwAkZaaIQRbs6eWi1K7nRLe9HoY0ru2mz0v4deMv0SSOA6LHL1enB3PSJ6YfU9iK6x6eT51m2o3Oa0/aAunXGYNe7RqbK4zVqP9LDpdxjUv1C2Pifw4bbirTfEcM6vWLf8jgeq0t9S7/ueidaWZS/UjhuoQzqj6cFPIp7Uet4c/S5+RAzzWDDg8iXcMgCQIAyAYBAGQYYBAGRiSBMAGGRpgGkGNsTJERpBklFkBYDAZHFkhqJfttl9SnSRdt1mSXubYY5RLp+lRxFe51VCpiKXsctYPdL0wb51Nn9D2KxuIh5HmczEJ9Pq+eb9hWFXEp/VlXp095kLap55fVmkx2pfH8o/wAQs9WlnDOP6usSz6nV30sxfscv1VZi/Ywy/DTq8P4tBcx3KziW6m5VPHvHL0UAG2GTMIMANMBMMBkAAEDDIEkhsIoCQESTIoBgGAQDEGBxQGansXenrfPoUS/abL6m+H5Inp0PS3ubapPZmo6Y9i/Wn5T2Mc8PMy19sifTp/MY6U/PL6kemy+YwqX4jLb6aeu7W/hsK8spnOXb5Rvqktjn794bMs08I8WNTMNJPZsr1UWrpbleR494509BiYMBYM0hAwQYAEDBA0A0GAQYAnHhkUZJrZe7yQYCYiQgEMaQMCLMkUQSJsQJQ5L1FlKki5b8m+JEuhsOEWbmWxVs+EZLmWzPVrP0uLW77ZumvZmCb87MvT3sV6z85aZ4haPlK7KWxpOpcm2UtjU9SMs3SMUas09fcroszKr5PLyduxGaImSSIGSRgRLAAIRJIAFgBpCAzVuceiS/r/UxslUeW36tkGSAYkNEAAARIaQpEiMeQM0C1bclZFq05N8fas9N9avYLiWxG34FXex6UdOascrdjwVrn5yzZcFW7+YvPRX5SzxZruocF6LKV9wzLJ0V+TSzMFRGep3MU0eZd1MaE0ESTM0oiGIgADEgBgMSAbQsA5ASAkRQ2AiSIokANjpkDLEQJouWa3KSL1mjfF2rbpuKPBGsx0uCNY9H7MI7XrPgq3nJatOCre8l5+KtflJxfBVu+5Yg9jBdmd+lojlpavJiZmrrdmFnmX7dEMLGhzIozSGA2RABiABiAAIjRDJNAMAYgGhsBANGREIE0TCEomwtEUIGxtVwdGHtWzZx4RCqTXYxzO/7Mq9tha8FW85LVrwVbzkvPxUr8kY8GK6MkTHccGdul/u09ytysW7kqHm5O20IyMZlZiZlKTEwQMJAESQAgIokBiRkiYkZEQBsIkWyUQJCE2NEjJEkRQyUMlM2dr2NbSNlaHThVt02CZCbBMhJnbvhlVsrZ7FW7Zmt3sV7plrT9KtY+ooMjW4FFim9mUmeFvu1dwU2XLgpyPPy9toJmOZMjIxSghsjkeQlFjTIyGmQCRJMhIaYEETIRGwETRBEgGTiQRNBCQ0IESM9I2Noa2BsLZnThVt0upkGxRZCDcninF1GsZ0/LHPGqXCOm14rG5lWsctjQlsVK9xFt4ecctJ4/mJ28mvM9XHkjlRTbwvf05I3NpKCzPyJY3cZNLKyuEY38rjUJrinfKUJJ8Yf0CTLdGxbSelVU02p08brbdPOe/HJidnviUnRe21btn67lY8us9tbePP2lp7jkqSL93bzTeMTSeG4/wBnwa+Zje9bdSiaTXuERMBGaEGA2QISJCQ2RAkJMEIgNCYxANAIYEomQhEk2EGNETNRoSk1GMZSlJ4jCMXKcn6JLdskEDYWVOc2oU4TqzfEKacnju36L37G/wCjfBFSWJ3L8GHenCUfEx+ufyw/3fbCOysukRpQnG1oxxFPK0yUZTjhvKacpySy98vZrBhfz6U4rzLavjWtzbiHI23w5pj4l3UjTh/64yxDjOJT/N9I7fq7GW/6jbUoYoytpOCxChF1PNlrOHCOlbZz5lnHOSh1nrterGrQq06MPxMTwpyqxdOb8upyxz6JcdiHwv8AD7u55lKMaNOUXVypynKOG2oxj2wt3lbcZZa1bTHvmt0RkiJ9cUflZsviauvJStbVyllKEaVeo3nd4jr3exYvbbrF5BRdHwqWnSqOYW2tLfeM5a2uOdtjsLS2pUIt0KdKnqVPalFQ15x8s0tTipYeXJ8LnDYXL1Kaqx1xUYxi1rm3CTak87+ZPG+O698c989e6Uj88r1x2ni15efy+C7uPz/4aD962rHu9Kexm6jVsqP4XheeNNx1RsaLy2pKMnKb1Nrbfvj1zjuo2bbjLM4rC0twlLyqUcNNvvq7vv3OS/iLjNomkq3hylVUlipDKjiL/NJN6t5ejx3zOLPbLeK2/ovjjHWZq420rRhJ61Pw2nlQb1J42kllJte5tq9s1BT8tSm3t5aqk4v1co4j24KPS6tOFejOtFSpRmvETgqi08Z0PaWM5x7HoPU3Tfnyq0KsYteHUc87PSuWnnyrEW379x5d/S0cHjbms8vPK9CnniMVus02sZX6W9vuzA7WGMuoqaaWnXGTb93pWUvt9MnW3djRoxnWuNpZbhb8wi2/zL80tl5eFjfjbj7ys6k298yeybzJ+7Yw3m/W9JyxFe9bVpfUxMvXNsqcY75nLLePlS2wl/coyOqJ25taITGJkgTCQkSAQgAhJgABCaZbtrGpU+WO3eT2iivbSxKP1S+mdsnQ9M6rWtpwqU5aZU5ZhLTGpGL9dEtiVbb+zf8Aw/8Aw0uaqjUrNW1J8SqxbrT9qdLl/V4X1O7tPhm2sIpQpuMpLDbxO6mu+upxGO3yRxnD25NX0P8AiLCbTuVoqNKMrqi3KL/1Qe8ef+DsYSo3NPVGUZx7VaL8SCbWnEofl442PK8ictp1fiP6/wBunFNYjdeZc9cpQxOo3htxhSp03Nxa1PPhYcstYz6JJ+pq7/4mp26mqVKdWvJJR8WlWtfDXq5ZUk0uEvV77naSsZRhJwan5XmSTnN84UnjV3ju/wDL9zmviy0pSpUZOKU09EdsTUUm5an33cX9/ct42Kk3iswrnzXrWZh5dVpSk5SlvKUnKT4zJvLf82eifw8lTdlXpy8so1nKpFLTrilGcJSa3bzFxX0awS6P0+zjSUqng+LJzy6rg5RSklHEZbYwpPjdtGD4gvKcoRpWzcU56pqjGVGGMPZtPzNvDzvx24O7P/7T+lWJ77/hz47/AKcfqTMddOhjYT0xqaNc4ShKcZxloxGS3c1t2y8Y4x3KvUriNGMlVnQs5KKUFUSpapNrOiM86sNNvKe2PMjh5W8pfM5PHGZSe2f+EW7L4Rq11KeI0YbPXWypTyttEfzZ9ePczv4cUjd78L08v3nVar3Uvi+hQaVKNO9qqU3KrT10reMX/wDnFa46pSjhbrvFPPZcNdzq3NWc9Mp1Kj1ONKM5cJLCW7wkkt8nbQ+BINLNy9WNUoKhtCCTeW877LjBsegfDStZOsq9WSnDTGlo8ONVNrecc7pNd++64IrlwYazNOZ/PK81yZJj26cx8JfDut1v8XaSlCUYql43iUZKall6cNPDTw39MPJ1HU1a9NpKpOMIVGn4FClDSm+6pL033m3v6+u2651WjYQzOKrXVSOaVqsprPE6j/JH25e/28m6ze1KtWVSs/Frz3w9oU49tl8sVnZd8++XjGO/kW978VafqVxR615spdXv6lxPXUxmWfDpR2jCP9vfv+1CTUPeT5f9F7GavNQzluUpcyfMn/Rexr5TzuztiI1qOmM77ntKU2+THIkQZZBCYxMJAyJIBAJgQGAhgSRs1dKXG3szVoeQhtFPfK2fqnhm26P1+tbSU4SnFr89KThL7riX+xzUK7XO/wC5Yp1UwiaxL2PoHx1Tq4VZeZf+W3eiqvedPv8AVY+rOy/Cu6ePLdU3ht05OFaOHlZit/vjvyfOEZ8PhrdNbNP1T7G/6R8U3Nu09XiJPZtuNVfSff77+5lOCkzuvEntaI1PMPYJfDFu2nTTm8LNGctEm9uPXvw32K8+jU4fNQory5lGW+l5e7ys9vX7dzX9D+P6FxiFZKUsb6sUrj7Pif8Audfb14V1inOFxHD/AAqnlrxTWMLv/JmeSMsfKZmPytSMUzxERP7OUu+h03Fqkoqe2lpSjBRTxJv+3Pv2L1eDm86lJ5xqhl5Sjhf/AFnbPfPODbz6fSb8rlSmtnGo0u2Ix1Yw0uMPBKNpGlJKjHxKzzhrDjSzvt2ct3vvjJna/tGpnbWuP1ncRprqFlGlpc4udRvNO3+Zwy3JSnts92kl29uafW+qxtM6XGtfSXEsSp2q7OSSw5Y4j2/ex1fqittVOi1O5lnxblb+E3zGHrL1keX9Y6m3KVOhLMsvxa/zKDfMYvvP9v22x+PE/Xfpjkyzv0x9/wDFbrV/OVSaUnWuJvVWrVPNob7yfd+kf6bGhuasaae7lKTbcpN65y7tmW7rxpR0pfRPdyfdt/1NJUqOTbby2bzPt/BWkUjX3E5t5b5I5EBKTyRY8kWQAGAgBEkRGgEIAIDAQASQyIEiQJiADPTrtc7/ALlqnWTNdkkmTobVSNv0v4iuaDWmbnFfkqNvH0lyjmYV2udyxTrJ9/sOYVmsT29c6J/EyMtMLpKXb8Z4a/01Vuvub/qHxPDw1C0jKmqizUrSknNr/LGS7e//AFeFxmWLSrPOiNScIT8soxk8YbwV9ab9phE++vWLOm6z1eVRyo0G1BeWrXjy33hT/uc7eXUKUdKS7qMNmn7v2/f9n1C8hTSilHjEYaXx9+32yzQVKjk25PLfLG5vO5XrSMcag6tRyeW8t/8AcGPINkS0hgIRAkJgIAAQEAGhDQCAQBJgIAGAAADEADHkiMkSyGSOQJQsU7hrnf8Aczq7SWU91jC75KGQyQMlSo5Nyk8t8sjkiBKTbEICAAAEAABAMBAADQhoBAAAAAAAAAAAAAAwAAAAJAAAAAAAAgAgAAAAAAAAAAAxAB//2Q=="/>
          <p:cNvSpPr>
            <a:spLocks noChangeAspect="1" noChangeArrowheads="1"/>
          </p:cNvSpPr>
          <p:nvPr/>
        </p:nvSpPr>
        <p:spPr bwMode="auto">
          <a:xfrm>
            <a:off x="155575" y="-1919288"/>
            <a:ext cx="3352800" cy="40100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08" name="AutoShape 8" descr="data:image/jpeg;base64,/9j/4AAQSkZJRgABAQAAAQABAAD/2wCEAAkGBw8QEg8QDw8NDQ8PDw8PDQwMDQ8NDQ8PFBEWFhQRFBQYHDQgGBolGxQUIT0iJikuLi4uFx8zODMsNygyLysBCgoKDg0OGhAQFiskHCQsLCwsLzc3LC83LSwsLCwrLCwrLCwtNzMtLCwsLCwrLCw0LS80LCwsLCwsLCssLywyMP/AABEIAPUAzQMBIgACEQEDEQH/xAAcAAACAgMBAQAAAAAAAAAAAAAAAQIEAwUGBwj/xAA4EAACAQMDAgQEBAQGAwEAAAAAAQIDBBESITEFQRMiUWEGMnGBI0JisQeRwdEUUnKh4fBDU6Iz/8QAGQEBAAMBAQAAAAAAAAAAAAAAAAECAwQF/8QAKBEBAAICAgIBAwQDAQAAAAAAAAECAxEhMQQSMiJBgRNRcaFhkbEj/9oADAMBAAIRAxEAPwDxQMiBmiqOR5YkyQAmKTGKQCQDQMBAhpklEDJQp5a9z1z+H1moaduEm/qzzXolvqmm+I7nrfwfHCj7vU/p2O/BTWObOLzL6iIegeNhpfpf7FHq0lOj9Vh/dFf/ABP4jX6GYvG1UmvYzjHqYlzWz7jTxX4ys8Tc0u7UvqcnNHpPxXQUnNf5llfU87uKeG0T5ePU+37u7xr+1IVwJYItnG6EmyKJEcgSbFFjZHIEmxZGyLYE8gLAAIMgwwAiQkiTATYmAJACGwigwAkZaaIQRbs6eWi1K7nRLe9HoY0ru2mz0v4deMv0SSOA6LHL1enB3PSJ6YfU9iK6x6eT51m2o3Oa0/aAunXGYNe7RqbK4zVqP9LDpdxjUv1C2Pifw4bbirTfEcM6vWLf8jgeq0t9S7/ueidaWZS/UjhuoQzqj6cFPIp7Uet4c/S5+RAzzWDDg8iXcMgCQIAyAYBAGQYYBAGRiSBMAGGRpgGkGNsTJERpBklFkBYDAZHFkhqJfttl9SnSRdt1mSXubYY5RLp+lRxFe51VCpiKXsctYPdL0wb51Nn9D2KxuIh5HmczEJ9Pq+eb9hWFXEp/VlXp095kLap55fVmkx2pfH8o/wAQs9WlnDOP6usSz6nV30sxfscv1VZi/Ywy/DTq8P4tBcx3KziW6m5VPHvHL0UAG2GTMIMANMBMMBkAAEDDIEkhsIoCQESTIoBgGAQDEGBxQGansXenrfPoUS/abL6m+H5Inp0PS3ubapPZmo6Y9i/Wn5T2Mc8PMy19sifTp/MY6U/PL6kemy+YwqX4jLb6aeu7W/hsK8spnOXb5Rvqktjn794bMs08I8WNTMNJPZsr1UWrpbleR494509BiYMBYM0hAwQYAEDBA0A0GAQYAnHhkUZJrZe7yQYCYiQgEMaQMCLMkUQSJsQJQ5L1FlKki5b8m+JEuhsOEWbmWxVs+EZLmWzPVrP0uLW77ZumvZmCb87MvT3sV6z85aZ4haPlK7KWxpOpcm2UtjU9SMs3SMUas09fcroszKr5PLyduxGaImSSIGSRgRLAAIRJIAFgBpCAzVuceiS/r/UxslUeW36tkGSAYkNEAAARIaQpEiMeQM0C1bclZFq05N8fas9N9avYLiWxG34FXex6UdOascrdjwVrn5yzZcFW7+YvPRX5SzxZruocF6LKV9wzLJ0V+TSzMFRGep3MU0eZd1MaE0ESTM0oiGIgADEgBgMSAbQsA5ASAkRQ2AiSIokANjpkDLEQJouWa3KSL1mjfF2rbpuKPBGsx0uCNY9H7MI7XrPgq3nJatOCre8l5+KtflJxfBVu+5Yg9jBdmd+lojlpavJiZmrrdmFnmX7dEMLGhzIozSGA2RABiABiAAIjRDJNAMAYgGhsBANGREIE0TCEomwtEUIGxtVwdGHtWzZx4RCqTXYxzO/7Mq9tha8FW85LVrwVbzkvPxUr8kY8GK6MkTHccGdul/u09ytysW7kqHm5O20IyMZlZiZlKTEwQMJAESQAgIokBiRkiYkZEQBsIkWyUQJCE2NEjJEkRQyUMlM2dr2NbSNlaHThVt02CZCbBMhJnbvhlVsrZ7FW7Zmt3sV7plrT9KtY+ooMjW4FFim9mUmeFvu1dwU2XLgpyPPy9toJmOZMjIxSghsjkeQlFjTIyGmQCRJMhIaYEETIRGwETRBEgGTiQRNBCQ0IESM9I2Noa2BsLZnThVt0upkGxRZCDcninF1GsZ0/LHPGqXCOm14rG5lWsctjQlsVK9xFt4ecctJ4/mJ28mvM9XHkjlRTbwvf05I3NpKCzPyJY3cZNLKyuEY38rjUJrinfKUJJ8Yf0CTLdGxbSelVU02p08brbdPOe/HJidnviUnRe21btn67lY8us9tbePP2lp7jkqSL93bzTeMTSeG4/wBnwa+Zje9bdSiaTXuERMBGaEGA2QISJCQ2RAkJMEIgNCYxANAIYEomQhEk2EGNETNRoSk1GMZSlJ4jCMXKcn6JLdskEDYWVOc2oU4TqzfEKacnju36L37G/wCjfBFSWJ3L8GHenCUfEx+ufyw/3fbCOysukRpQnG1oxxFPK0yUZTjhvKacpySy98vZrBhfz6U4rzLavjWtzbiHI23w5pj4l3UjTh/64yxDjOJT/N9I7fq7GW/6jbUoYoytpOCxChF1PNlrOHCOlbZz5lnHOSh1nrterGrQq06MPxMTwpyqxdOb8upyxz6JcdiHwv8AD7u55lKMaNOUXVypynKOG2oxj2wt3lbcZZa1bTHvmt0RkiJ9cUflZsviauvJStbVyllKEaVeo3nd4jr3exYvbbrF5BRdHwqWnSqOYW2tLfeM5a2uOdtjsLS2pUIt0KdKnqVPalFQ15x8s0tTipYeXJ8LnDYXL1Kaqx1xUYxi1rm3CTak87+ZPG+O698c989e6Uj88r1x2ni15efy+C7uPz/4aD962rHu9Kexm6jVsqP4XheeNNx1RsaLy2pKMnKb1Nrbfvj1zjuo2bbjLM4rC0twlLyqUcNNvvq7vv3OS/iLjNomkq3hylVUlipDKjiL/NJN6t5ejx3zOLPbLeK2/ovjjHWZq420rRhJ61Pw2nlQb1J42kllJte5tq9s1BT8tSm3t5aqk4v1co4j24KPS6tOFejOtFSpRmvETgqi08Z0PaWM5x7HoPU3Tfnyq0KsYteHUc87PSuWnnyrEW379x5d/S0cHjbms8vPK9CnniMVus02sZX6W9vuzA7WGMuoqaaWnXGTb93pWUvt9MnW3djRoxnWuNpZbhb8wi2/zL80tl5eFjfjbj7ys6k298yeybzJ+7Yw3m/W9JyxFe9bVpfUxMvXNsqcY75nLLePlS2wl/coyOqJ25taITGJkgTCQkSAQgAhJgABCaZbtrGpU+WO3eT2iivbSxKP1S+mdsnQ9M6rWtpwqU5aZU5ZhLTGpGL9dEtiVbb+zf8Aw/8Aw0uaqjUrNW1J8SqxbrT9qdLl/V4X1O7tPhm2sIpQpuMpLDbxO6mu+upxGO3yRxnD25NX0P8AiLCbTuVoqNKMrqi3KL/1Qe8ef+DsYSo3NPVGUZx7VaL8SCbWnEofl442PK8ictp1fiP6/wBunFNYjdeZc9cpQxOo3htxhSp03Nxa1PPhYcstYz6JJ+pq7/4mp26mqVKdWvJJR8WlWtfDXq5ZUk0uEvV77naSsZRhJwan5XmSTnN84UnjV3ju/wDL9zmviy0pSpUZOKU09EdsTUUm5an33cX9/ct42Kk3iswrnzXrWZh5dVpSk5SlvKUnKT4zJvLf82eifw8lTdlXpy8so1nKpFLTrilGcJSa3bzFxX0awS6P0+zjSUqng+LJzy6rg5RSklHEZbYwpPjdtGD4gvKcoRpWzcU56pqjGVGGMPZtPzNvDzvx24O7P/7T+lWJ77/hz47/AKcfqTMddOhjYT0xqaNc4ShKcZxloxGS3c1t2y8Y4x3KvUriNGMlVnQs5KKUFUSpapNrOiM86sNNvKe2PMjh5W8pfM5PHGZSe2f+EW7L4Rq11KeI0YbPXWypTyttEfzZ9ePczv4cUjd78L08v3nVar3Uvi+hQaVKNO9qqU3KrT10reMX/wDnFa46pSjhbrvFPPZcNdzq3NWc9Mp1Kj1ONKM5cJLCW7wkkt8nbQ+BINLNy9WNUoKhtCCTeW877LjBsegfDStZOsq9WSnDTGlo8ONVNrecc7pNd++64IrlwYazNOZ/PK81yZJj26cx8JfDut1v8XaSlCUYql43iUZKall6cNPDTw39MPJ1HU1a9NpKpOMIVGn4FClDSm+6pL033m3v6+u2651WjYQzOKrXVSOaVqsprPE6j/JH25e/28m6ze1KtWVSs/Frz3w9oU49tl8sVnZd8++XjGO/kW978VafqVxR615spdXv6lxPXUxmWfDpR2jCP9vfv+1CTUPeT5f9F7GavNQzluUpcyfMn/Rexr5TzuztiI1qOmM77ntKU2+THIkQZZBCYxMJAyJIBAJgQGAhgSRs1dKXG3szVoeQhtFPfK2fqnhm26P1+tbSU4SnFr89KThL7riX+xzUK7XO/wC5Yp1UwiaxL2PoHx1Tq4VZeZf+W3eiqvedPv8AVY+rOy/Cu6ePLdU3ht05OFaOHlZit/vjvyfOEZ8PhrdNbNP1T7G/6R8U3Nu09XiJPZtuNVfSff77+5lOCkzuvEntaI1PMPYJfDFu2nTTm8LNGctEm9uPXvw32K8+jU4fNQory5lGW+l5e7ys9vX7dzX9D+P6FxiFZKUsb6sUrj7Pif8Audfb14V1inOFxHD/AAqnlrxTWMLv/JmeSMsfKZmPytSMUzxERP7OUu+h03Fqkoqe2lpSjBRTxJv+3Pv2L1eDm86lJ5xqhl5Sjhf/AFnbPfPODbz6fSb8rlSmtnGo0u2Ix1Yw0uMPBKNpGlJKjHxKzzhrDjSzvt2ct3vvjJna/tGpnbWuP1ncRprqFlGlpc4udRvNO3+Zwy3JSnts92kl29uafW+qxtM6XGtfSXEsSp2q7OSSw5Y4j2/ex1fqittVOi1O5lnxblb+E3zGHrL1keX9Y6m3KVOhLMsvxa/zKDfMYvvP9v22x+PE/Xfpjkyzv0x9/wDFbrV/OVSaUnWuJvVWrVPNob7yfd+kf6bGhuasaae7lKTbcpN65y7tmW7rxpR0pfRPdyfdt/1NJUqOTbby2bzPt/BWkUjX3E5t5b5I5EBKTyRY8kWQAGAgBEkRGgEIAIDAQASQyIEiQJiADPTrtc7/ALlqnWTNdkkmTobVSNv0v4iuaDWmbnFfkqNvH0lyjmYV2udyxTrJ9/sOYVmsT29c6J/EyMtMLpKXb8Z4a/01Vuvub/qHxPDw1C0jKmqizUrSknNr/LGS7e//AFeFxmWLSrPOiNScIT8soxk8YbwV9ab9phE++vWLOm6z1eVRyo0G1BeWrXjy33hT/uc7eXUKUdKS7qMNmn7v2/f9n1C8hTSilHjEYaXx9+32yzQVKjk25PLfLG5vO5XrSMcag6tRyeW8t/8AcGPINkS0hgIRAkJgIAAQEAGhDQCAQBJgIAGAAADEADHkiMkSyGSOQJQsU7hrnf8Aczq7SWU91jC75KGQyQMlSo5Nyk8t8sjkiBKTbEICAAAEAABAMBAADQhoBAAAAAAAAAAAAAAwAAAAJAAAAAAAAgAgAAAAAAAAAAAxAB//2Q=="/>
          <p:cNvSpPr>
            <a:spLocks noChangeAspect="1" noChangeArrowheads="1"/>
          </p:cNvSpPr>
          <p:nvPr/>
        </p:nvSpPr>
        <p:spPr bwMode="auto">
          <a:xfrm>
            <a:off x="155575" y="-1919288"/>
            <a:ext cx="3352800" cy="40100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" name="Picture 9" descr="d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10200" y="1524000"/>
            <a:ext cx="3733800" cy="533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7</a:t>
            </a:fld>
            <a:r>
              <a:rPr lang="en-US" smtClean="0"/>
              <a:t> of 40</a:t>
            </a:r>
            <a:endParaRPr lang="en-US"/>
          </a:p>
        </p:txBody>
      </p:sp>
      <p:pic>
        <p:nvPicPr>
          <p:cNvPr id="5" name="irc_mi" descr="http://pak101.com/c/wallpapers/wallpaper_download/3328/r_"/>
          <p:cNvPicPr/>
          <p:nvPr/>
        </p:nvPicPr>
        <p:blipFill>
          <a:blip r:embed="rId2" cstate="print"/>
          <a:srcRect l="9184" t="10626" r="10272" b="8588"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3200" smtClean="0"/>
              <a:t>Surah Al-Muminoon related to characateristics of faithful verse nmber1to11</a:t>
            </a:r>
            <a:endParaRPr lang="en-US" sz="32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8</a:t>
            </a:fld>
            <a:r>
              <a:rPr lang="en-US" smtClean="0"/>
              <a:t> of 40</a:t>
            </a:r>
            <a:endParaRPr lang="en-US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 cstate="print"/>
          <a:srcRect l="22932" t="10995" r="11533" b="6071"/>
          <a:stretch>
            <a:fillRect/>
          </a:stretch>
        </p:blipFill>
        <p:spPr bwMode="auto">
          <a:xfrm>
            <a:off x="0" y="1524000"/>
            <a:ext cx="9144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bb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92131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9</a:t>
            </a:fld>
            <a:r>
              <a:rPr lang="en-US" smtClean="0"/>
              <a:t> of 40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10</a:t>
            </a:fld>
            <a:r>
              <a:rPr lang="en-US" smtClean="0"/>
              <a:t> of 40</a:t>
            </a:r>
            <a:endParaRPr lang="en-US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 cstate="print"/>
          <a:srcRect l="23179" t="14848" r="11567" b="12310"/>
          <a:stretch>
            <a:fillRect/>
          </a:stretch>
        </p:blipFill>
        <p:spPr bwMode="auto">
          <a:xfrm>
            <a:off x="0" y="1600200"/>
            <a:ext cx="9143999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3200" smtClean="0"/>
              <a:t>Surah Al-Muminoon related to characateristics of faithful verse nmber1to11</a:t>
            </a:r>
            <a:endParaRPr lang="en-US"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11</a:t>
            </a:fld>
            <a:r>
              <a:rPr lang="en-US" smtClean="0"/>
              <a:t> of 40</a:t>
            </a:r>
            <a:endParaRPr lang="en-US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 cstate="print"/>
          <a:srcRect l="23378" t="14485" r="12079" b="5585"/>
          <a:stretch>
            <a:fillRect/>
          </a:stretch>
        </p:blipFill>
        <p:spPr bwMode="auto">
          <a:xfrm>
            <a:off x="0" y="1646237"/>
            <a:ext cx="9144000" cy="505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3200" smtClean="0"/>
              <a:t>Surah Al-Muminoon related to characateristics of faithful verse nmber1to11</a:t>
            </a:r>
            <a:endParaRPr lang="en-US"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12</a:t>
            </a:fld>
            <a:r>
              <a:rPr lang="en-US" smtClean="0"/>
              <a:t> of 40</a:t>
            </a:r>
            <a:endParaRPr lang="en-US"/>
          </a:p>
        </p:txBody>
      </p:sp>
      <p:pic>
        <p:nvPicPr>
          <p:cNvPr id="5" name="irc_mi" descr="http://pak101.com/c/wallpapers/wallpaper_download/3328/r_"/>
          <p:cNvPicPr/>
          <p:nvPr/>
        </p:nvPicPr>
        <p:blipFill>
          <a:blip r:embed="rId2" cstate="print"/>
          <a:srcRect l="9184" t="10626" r="10272" b="8588"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B05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mtClean="0"/>
              <a:t>Surah Al-Hujurat related to Adab Al-Nabi(pbuh)verse 1to 18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13</a:t>
            </a:fld>
            <a:r>
              <a:rPr lang="en-US" smtClean="0"/>
              <a:t> of 40</a:t>
            </a:r>
            <a:endParaRPr lang="en-US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 cstate="print"/>
          <a:srcRect l="23061" t="11169" r="11928" b="9037"/>
          <a:stretch>
            <a:fillRect/>
          </a:stretch>
        </p:blipFill>
        <p:spPr bwMode="auto">
          <a:xfrm>
            <a:off x="0" y="1600200"/>
            <a:ext cx="8991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3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15261" y="0"/>
            <a:ext cx="9259261" cy="68580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14</a:t>
            </a:fld>
            <a:r>
              <a:rPr lang="en-US" smtClean="0"/>
              <a:t> of 40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15</a:t>
            </a:fld>
            <a:r>
              <a:rPr lang="en-US" smtClean="0"/>
              <a:t> of 40</a:t>
            </a:r>
            <a:endParaRPr lang="en-US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 cstate="print"/>
          <a:srcRect l="23501" t="11344" r="11591" b="21253"/>
          <a:stretch>
            <a:fillRect/>
          </a:stretch>
        </p:blipFill>
        <p:spPr bwMode="auto">
          <a:xfrm>
            <a:off x="1085257" y="1600200"/>
            <a:ext cx="6973486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solidFill>
            <a:srgbClr val="00B05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mtClean="0"/>
              <a:t>Surah Al-Hujurat related to Adab Al-Nabi(pbuh)verse 1to 18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16</a:t>
            </a:fld>
            <a:r>
              <a:rPr lang="en-US" smtClean="0"/>
              <a:t> of 40</a:t>
            </a:r>
            <a:endParaRPr lang="en-US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 cstate="print"/>
          <a:srcRect l="23500" t="11693" r="11920" b="20032"/>
          <a:stretch>
            <a:fillRect/>
          </a:stretch>
        </p:blipFill>
        <p:spPr bwMode="auto">
          <a:xfrm>
            <a:off x="0" y="1600200"/>
            <a:ext cx="91440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solidFill>
            <a:srgbClr val="00B05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mtClean="0"/>
              <a:t>Surah Al-Hujurat related to Adab Al-Nabi(pbuh)verse 1to 18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17</a:t>
            </a:fld>
            <a:r>
              <a:rPr lang="en-US" smtClean="0"/>
              <a:t> of 40</a:t>
            </a:r>
            <a:endParaRPr lang="en-US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 cstate="print"/>
          <a:srcRect l="22943" t="13787" r="12146" b="8689"/>
          <a:stretch>
            <a:fillRect/>
          </a:stretch>
        </p:blipFill>
        <p:spPr bwMode="auto">
          <a:xfrm>
            <a:off x="0" y="1600200"/>
            <a:ext cx="9144000" cy="5029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solidFill>
            <a:srgbClr val="00B05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mtClean="0"/>
              <a:t>Surah Al-Hujurat related to Adab Al-Nabi(pbuh)verse 1to 18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18</a:t>
            </a:fld>
            <a:r>
              <a:rPr lang="en-US" smtClean="0"/>
              <a:t> of 40</a:t>
            </a:r>
            <a:endParaRPr lang="en-US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 cstate="print"/>
          <a:srcRect l="23065" t="12042" r="11695" b="27188"/>
          <a:stretch>
            <a:fillRect/>
          </a:stretch>
        </p:blipFill>
        <p:spPr bwMode="auto">
          <a:xfrm>
            <a:off x="0" y="1600200"/>
            <a:ext cx="9144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solidFill>
            <a:srgbClr val="00B05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mtClean="0"/>
              <a:t>Surah Al-Hujurat related to Adab Al-Nabi(pbuh)verse 1to 18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19</a:t>
            </a:fld>
            <a:r>
              <a:rPr lang="en-US" smtClean="0"/>
              <a:t> of 40</a:t>
            </a:r>
            <a:endParaRPr lang="en-US"/>
          </a:p>
        </p:txBody>
      </p:sp>
      <p:pic>
        <p:nvPicPr>
          <p:cNvPr id="5" name="Picture 4"/>
          <p:cNvPicPr/>
          <p:nvPr/>
        </p:nvPicPr>
        <p:blipFill>
          <a:blip r:embed="rId2" cstate="print"/>
          <a:srcRect l="23169" t="15358" r="11802" b="54065"/>
          <a:stretch>
            <a:fillRect/>
          </a:stretch>
        </p:blipFill>
        <p:spPr bwMode="auto">
          <a:xfrm>
            <a:off x="0" y="1524000"/>
            <a:ext cx="91440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solidFill>
            <a:srgbClr val="00B05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mtClean="0"/>
              <a:t>Surah Al-Hujurat related to Adab Al-Nabi(pbuh)verse 1to 18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20</a:t>
            </a:fld>
            <a:r>
              <a:rPr lang="en-US" smtClean="0"/>
              <a:t> of 40</a:t>
            </a:r>
            <a:endParaRPr lang="en-US"/>
          </a:p>
        </p:txBody>
      </p:sp>
      <p:pic>
        <p:nvPicPr>
          <p:cNvPr id="5" name="Content Placeholder 4" descr="https://encrypted-tbn2.gstatic.com/images?q=tbn:ANd9GcQDFCkOchfxAlzaZw0aQzZahr2yu4nCdc-rbiS0PN8nnV5Pi6kbUQ"/>
          <p:cNvPicPr>
            <a:picLocks noGrp="1"/>
          </p:cNvPicPr>
          <p:nvPr>
            <p:ph idx="1"/>
          </p:nvPr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1549" t="300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21</a:t>
            </a:fld>
            <a:r>
              <a:rPr lang="en-US" smtClean="0"/>
              <a:t> of 40</a:t>
            </a:r>
            <a:endParaRPr lang="en-US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 cstate="print"/>
          <a:srcRect l="23501" t="10471" r="12353" b="24569"/>
          <a:stretch>
            <a:fillRect/>
          </a:stretch>
        </p:blipFill>
        <p:spPr bwMode="auto">
          <a:xfrm>
            <a:off x="0" y="1524000"/>
            <a:ext cx="91440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solidFill>
            <a:srgbClr val="00B05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mtClean="0"/>
              <a:t>Surah Al-Hujurat related to Adab Al-Nabi(pbuh)verse 1to 18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22</a:t>
            </a:fld>
            <a:r>
              <a:rPr lang="en-US" smtClean="0"/>
              <a:t> of 40</a:t>
            </a:r>
            <a:endParaRPr lang="en-US"/>
          </a:p>
        </p:txBody>
      </p:sp>
      <p:pic>
        <p:nvPicPr>
          <p:cNvPr id="5" name="Picture 4"/>
          <p:cNvPicPr/>
          <p:nvPr/>
        </p:nvPicPr>
        <p:blipFill>
          <a:blip r:embed="rId2" cstate="print"/>
          <a:srcRect l="23268" t="11693" r="11467" b="35215"/>
          <a:stretch>
            <a:fillRect/>
          </a:stretch>
        </p:blipFill>
        <p:spPr bwMode="auto">
          <a:xfrm>
            <a:off x="0" y="1600200"/>
            <a:ext cx="91440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solidFill>
            <a:srgbClr val="00B05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mtClean="0"/>
              <a:t>Surah Al-Hujurat related to Adab Al-Nabi(pbuh)verse 1to 18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23</a:t>
            </a:fld>
            <a:r>
              <a:rPr lang="en-US" smtClean="0"/>
              <a:t> of 40</a:t>
            </a:r>
            <a:endParaRPr lang="en-US"/>
          </a:p>
        </p:txBody>
      </p:sp>
      <p:pic>
        <p:nvPicPr>
          <p:cNvPr id="5" name="irc_mi" descr="http://www.azaadpakistan.org/wp-content/uploads/2014/03/Bad-gumani1.jpg"/>
          <p:cNvPicPr>
            <a:picLocks noGrp="1"/>
          </p:cNvPicPr>
          <p:nvPr>
            <p:ph idx="1"/>
          </p:nvPr>
        </p:nvPicPr>
        <p:blipFill>
          <a:blip r:embed="rId2" cstate="print"/>
          <a:srcRect r="676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24</a:t>
            </a:fld>
            <a:r>
              <a:rPr lang="en-US" smtClean="0"/>
              <a:t> of 40</a:t>
            </a:r>
            <a:endParaRPr lang="en-US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 cstate="print"/>
          <a:srcRect l="23180" t="13962" r="11893" b="17242"/>
          <a:stretch>
            <a:fillRect/>
          </a:stretch>
        </p:blipFill>
        <p:spPr bwMode="auto">
          <a:xfrm>
            <a:off x="381000" y="1600201"/>
            <a:ext cx="84582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/>
          <p:nvPr/>
        </p:nvPicPr>
        <p:blipFill>
          <a:blip r:embed="rId3" cstate="print"/>
          <a:srcRect l="23278" t="66841" r="11605" b="6095"/>
          <a:stretch>
            <a:fillRect/>
          </a:stretch>
        </p:blipFill>
        <p:spPr bwMode="auto">
          <a:xfrm>
            <a:off x="1219200" y="5318931"/>
            <a:ext cx="7620000" cy="1310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solidFill>
            <a:srgbClr val="00B05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mtClean="0"/>
              <a:t>Surah Al-Hujurat related to Adab Al-Nabi(pbuh)verse 1to 18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25</a:t>
            </a:fld>
            <a:r>
              <a:rPr lang="en-US" smtClean="0"/>
              <a:t> of 40</a:t>
            </a:r>
            <a:endParaRPr lang="en-US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 cstate="print"/>
          <a:srcRect l="22943" t="14660" r="11819" b="8515"/>
          <a:stretch>
            <a:fillRect/>
          </a:stretch>
        </p:blipFill>
        <p:spPr bwMode="auto">
          <a:xfrm>
            <a:off x="0" y="1600200"/>
            <a:ext cx="91440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solidFill>
            <a:srgbClr val="00B05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mtClean="0"/>
              <a:t>Surah Al-Hujurat related to Adab Al-Nabi(pbuh)verse 1to 18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26</a:t>
            </a:fld>
            <a:r>
              <a:rPr lang="en-US" smtClean="0"/>
              <a:t> of 40</a:t>
            </a:r>
            <a:endParaRPr lang="en-US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 cstate="print"/>
          <a:srcRect l="23072" t="20419" r="11558" b="14102"/>
          <a:stretch>
            <a:fillRect/>
          </a:stretch>
        </p:blipFill>
        <p:spPr bwMode="auto">
          <a:xfrm>
            <a:off x="0" y="1600200"/>
            <a:ext cx="9143999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solidFill>
            <a:srgbClr val="00B05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mtClean="0"/>
              <a:t>Surah Al-Hujurat related to Adab Al-Nabi(pbuh)verse 1to 18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27</a:t>
            </a:fld>
            <a:r>
              <a:rPr lang="en-US" smtClean="0"/>
              <a:t> of 40</a:t>
            </a:r>
            <a:endParaRPr lang="en-US"/>
          </a:p>
        </p:txBody>
      </p:sp>
      <p:pic>
        <p:nvPicPr>
          <p:cNvPr id="5" name="irc_mi" descr="http://pak101.com/c/wallpapers/wallpaper_download/3328/r_"/>
          <p:cNvPicPr/>
          <p:nvPr/>
        </p:nvPicPr>
        <p:blipFill>
          <a:blip r:embed="rId2" cstate="print"/>
          <a:srcRect l="9184" t="10626" r="10272" b="8588"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4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mtClean="0"/>
              <a:t>Surah Al-saf related to Tafakar,Tadababar verse1to14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28</a:t>
            </a:fld>
            <a:r>
              <a:rPr lang="en-US" smtClean="0"/>
              <a:t> of 40</a:t>
            </a:r>
            <a:endParaRPr lang="en-US"/>
          </a:p>
        </p:txBody>
      </p:sp>
      <p:pic>
        <p:nvPicPr>
          <p:cNvPr id="7" name="Content Placeholder 6"/>
          <p:cNvPicPr>
            <a:picLocks noGrp="1"/>
          </p:cNvPicPr>
          <p:nvPr>
            <p:ph idx="1"/>
          </p:nvPr>
        </p:nvPicPr>
        <p:blipFill>
          <a:blip r:embed="rId2" cstate="print"/>
          <a:srcRect l="22834" t="11518" r="11807" b="24570"/>
          <a:stretch>
            <a:fillRect/>
          </a:stretch>
        </p:blipFill>
        <p:spPr bwMode="auto">
          <a:xfrm>
            <a:off x="0" y="1600200"/>
            <a:ext cx="9143999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29</a:t>
            </a:fld>
            <a:r>
              <a:rPr lang="en-US" smtClean="0"/>
              <a:t> of 40</a:t>
            </a:r>
            <a:endParaRPr lang="en-US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 cstate="print"/>
          <a:srcRect l="23279" t="10646" r="11711" b="5721"/>
          <a:stretch>
            <a:fillRect/>
          </a:stretch>
        </p:blipFill>
        <p:spPr bwMode="auto">
          <a:xfrm>
            <a:off x="0" y="1600200"/>
            <a:ext cx="9144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solidFill>
            <a:schemeClr val="accent4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mtClean="0"/>
              <a:t>Surah Al-saf related to Tafakar,Tadababar verse1to14 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30</a:t>
            </a:fld>
            <a:r>
              <a:rPr lang="en-US" smtClean="0"/>
              <a:t> of 40</a:t>
            </a:r>
            <a:endParaRPr lang="en-US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 cstate="print"/>
          <a:srcRect l="23071" t="10995" r="11673" b="5895"/>
          <a:stretch>
            <a:fillRect/>
          </a:stretch>
        </p:blipFill>
        <p:spPr bwMode="auto">
          <a:xfrm>
            <a:off x="0" y="1600200"/>
            <a:ext cx="9144000" cy="5029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solidFill>
            <a:schemeClr val="accent4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mtClean="0"/>
              <a:t>Surah Al-saf related to Tafakar,Tadababar verse1to14 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31</a:t>
            </a:fld>
            <a:r>
              <a:rPr lang="en-US" smtClean="0"/>
              <a:t> of 40</a:t>
            </a:r>
            <a:endParaRPr lang="en-US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 cstate="print"/>
          <a:srcRect l="22951" t="12914" r="11602" b="5198"/>
          <a:stretch>
            <a:fillRect/>
          </a:stretch>
        </p:blipFill>
        <p:spPr bwMode="auto">
          <a:xfrm>
            <a:off x="0" y="1600200"/>
            <a:ext cx="9143999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solidFill>
            <a:schemeClr val="accent4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mtClean="0"/>
              <a:t>Surah Al-saf related to Tafakar,Tadababar verse1to14 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32</a:t>
            </a:fld>
            <a:r>
              <a:rPr lang="en-US" smtClean="0"/>
              <a:t> of 40</a:t>
            </a:r>
            <a:endParaRPr lang="en-US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 cstate="print"/>
          <a:srcRect l="23160" t="10122" r="11813" b="17763"/>
          <a:stretch>
            <a:fillRect/>
          </a:stretch>
        </p:blipFill>
        <p:spPr bwMode="auto">
          <a:xfrm>
            <a:off x="152400" y="1600200"/>
            <a:ext cx="8839200" cy="4952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solidFill>
            <a:schemeClr val="accent4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mtClean="0"/>
              <a:t>Surah Al-saf related to Tafakar,Tadababar verse1to14 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33</a:t>
            </a:fld>
            <a:r>
              <a:rPr lang="en-US" smtClean="0"/>
              <a:t> of 40</a:t>
            </a:r>
            <a:endParaRPr lang="en-US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 cstate="print"/>
          <a:srcRect l="23180" t="11169" r="11673" b="6768"/>
          <a:stretch>
            <a:fillRect/>
          </a:stretch>
        </p:blipFill>
        <p:spPr bwMode="auto">
          <a:xfrm>
            <a:off x="0" y="1600200"/>
            <a:ext cx="9143999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/>
          <p:nvPr/>
        </p:nvPicPr>
        <p:blipFill>
          <a:blip r:embed="rId3" cstate="print"/>
          <a:srcRect l="29067" t="78360" r="16198" b="16921"/>
          <a:stretch>
            <a:fillRect/>
          </a:stretch>
        </p:blipFill>
        <p:spPr bwMode="auto">
          <a:xfrm>
            <a:off x="1066800" y="6073302"/>
            <a:ext cx="7696200" cy="4798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solidFill>
            <a:schemeClr val="accent4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mtClean="0"/>
              <a:t>Surah Al-saf related to Tafakar,Tadababar verse1to14 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34</a:t>
            </a:fld>
            <a:r>
              <a:rPr lang="en-US" smtClean="0"/>
              <a:t> of 40</a:t>
            </a:r>
            <a:endParaRPr lang="en-US"/>
          </a:p>
        </p:txBody>
      </p:sp>
      <p:pic>
        <p:nvPicPr>
          <p:cNvPr id="5" name="irc_mi" descr="http://pak101.com/c/wallpapers/wallpaper_download/3328/r_"/>
          <p:cNvPicPr/>
          <p:nvPr/>
        </p:nvPicPr>
        <p:blipFill>
          <a:blip r:embed="rId2" cstate="print"/>
          <a:srcRect l="9184" t="10626" r="10272" b="8588"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B0F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mtClean="0"/>
              <a:t>Surah Al-Ihzab related to Adab-ul-Nabi(pubh) verse6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35</a:t>
            </a:fld>
            <a:r>
              <a:rPr lang="en-US" smtClean="0"/>
              <a:t> of 40</a:t>
            </a:r>
            <a:endParaRPr lang="en-US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 cstate="print"/>
          <a:srcRect l="23288" t="19372" r="11567" b="16546"/>
          <a:stretch>
            <a:fillRect/>
          </a:stretch>
        </p:blipFill>
        <p:spPr bwMode="auto">
          <a:xfrm>
            <a:off x="1" y="1524000"/>
            <a:ext cx="91440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21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36</a:t>
            </a:fld>
            <a:r>
              <a:rPr lang="en-US" smtClean="0"/>
              <a:t> of 40</a:t>
            </a:r>
            <a:endParaRPr lang="en-US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 cstate="print"/>
          <a:srcRect l="23608" t="42932" r="11759" b="21791"/>
          <a:stretch>
            <a:fillRect/>
          </a:stretch>
        </p:blipFill>
        <p:spPr bwMode="auto">
          <a:xfrm>
            <a:off x="76200" y="1447800"/>
            <a:ext cx="89916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533400" y="304800"/>
            <a:ext cx="8458200" cy="11430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Surah Al-Ihzab related to Adab-ul-Nabi(pubh) verse21</a:t>
            </a: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40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37</a:t>
            </a:fld>
            <a:r>
              <a:rPr lang="en-US" smtClean="0"/>
              <a:t> of 40</a:t>
            </a:r>
            <a:endParaRPr lang="en-US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 cstate="print"/>
          <a:srcRect l="22831" t="40489" r="11577" b="23360"/>
          <a:stretch>
            <a:fillRect/>
          </a:stretch>
        </p:blipFill>
        <p:spPr bwMode="auto">
          <a:xfrm>
            <a:off x="1" y="1447800"/>
            <a:ext cx="91440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533400" y="304800"/>
            <a:ext cx="8458200" cy="11430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Surah Al-Ihzab related to Adab-ul-Nabi(pubh) verse40</a:t>
            </a: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56-57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38</a:t>
            </a:fld>
            <a:r>
              <a:rPr lang="en-US" smtClean="0"/>
              <a:t> of 40</a:t>
            </a:r>
            <a:endParaRPr lang="en-US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 cstate="print"/>
          <a:srcRect l="23182" t="11518" r="11665" b="18636"/>
          <a:stretch>
            <a:fillRect/>
          </a:stretch>
        </p:blipFill>
        <p:spPr bwMode="auto">
          <a:xfrm>
            <a:off x="1" y="1600200"/>
            <a:ext cx="91440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533400" y="304800"/>
            <a:ext cx="8458200" cy="11430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Surah Al-Ihzab related to Adab-ul-Nabi(pubh) verse56-57</a:t>
            </a: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39</a:t>
            </a:fld>
            <a:r>
              <a:rPr lang="en-US" smtClean="0"/>
              <a:t> of 40</a:t>
            </a:r>
            <a:endParaRPr lang="en-US"/>
          </a:p>
        </p:txBody>
      </p:sp>
      <p:pic>
        <p:nvPicPr>
          <p:cNvPr id="5" name="irc_mi" descr="http://allahmerciful.files.wordpress.com/2013/10/darood_sharif_wallpaper_99-1024x768.jpg"/>
          <p:cNvPicPr>
            <a:picLocks noGrp="1"/>
          </p:cNvPicPr>
          <p:nvPr>
            <p:ph idx="1"/>
          </p:nvPr>
        </p:nvPicPr>
        <p:blipFill>
          <a:blip r:embed="rId2" cstate="print"/>
          <a:srcRect b="8037"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40</a:t>
            </a:fld>
            <a:r>
              <a:rPr lang="en-US" smtClean="0"/>
              <a:t> of 40</a:t>
            </a:r>
            <a:endParaRPr lang="en-US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 cstate="print"/>
          <a:srcRect l="23051" t="44677" r="11802" b="18650"/>
          <a:stretch>
            <a:fillRect/>
          </a:stretch>
        </p:blipFill>
        <p:spPr bwMode="auto">
          <a:xfrm>
            <a:off x="0" y="1524000"/>
            <a:ext cx="91440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solidFill>
            <a:srgbClr val="00B0F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mtClean="0"/>
              <a:t>Surah Al-Ihzab related to Adab-ul-Nabi(pubh) verse58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914400"/>
          </a:xfrm>
        </p:spPr>
        <p:txBody>
          <a:bodyPr/>
          <a:lstStyle/>
          <a:p>
            <a:r>
              <a:rPr lang="en-US" sz="5400" b="1" u="sng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Summary </a:t>
            </a:r>
            <a:endParaRPr lang="en-US" sz="5400" b="1" u="sng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524000"/>
            <a:ext cx="5334000" cy="5181600"/>
          </a:xfrm>
        </p:spPr>
        <p:txBody>
          <a:bodyPr>
            <a:normAutofit fontScale="92500"/>
          </a:bodyPr>
          <a:lstStyle/>
          <a:p>
            <a:pPr lvl="1">
              <a:buFont typeface="Wingdings"/>
              <a:buChar char="v"/>
            </a:pPr>
            <a:r>
              <a:rPr lang="en-US" sz="3200" b="1" smtClean="0">
                <a:solidFill>
                  <a:srgbClr val="FF0000"/>
                </a:solidFill>
                <a:latin typeface="AvantGarde Md BT" pitchFamily="34" charset="0"/>
              </a:rPr>
              <a:t>Explain slected text surah’s ayat one by one .</a:t>
            </a:r>
          </a:p>
          <a:p>
            <a:pPr lvl="1">
              <a:buFont typeface="Wingdings"/>
              <a:buChar char="v"/>
            </a:pPr>
            <a:r>
              <a:rPr lang="en-US" sz="3200" b="1" smtClean="0">
                <a:solidFill>
                  <a:srgbClr val="FF0000"/>
                </a:solidFill>
                <a:latin typeface="AvantGarde Md BT" pitchFamily="34" charset="0"/>
              </a:rPr>
              <a:t>Slected Quranic text related to surah’s topics</a:t>
            </a:r>
          </a:p>
          <a:p>
            <a:pPr lvl="1">
              <a:buFont typeface="Wingdings"/>
              <a:buChar char="v"/>
            </a:pPr>
            <a:r>
              <a:rPr lang="en-US" sz="3200" b="1" smtClean="0">
                <a:solidFill>
                  <a:srgbClr val="FF0000"/>
                </a:solidFill>
                <a:latin typeface="AvantGarde Md BT" pitchFamily="34" charset="0"/>
              </a:rPr>
              <a:t>Short detail of relevent ayat</a:t>
            </a:r>
          </a:p>
          <a:p>
            <a:pPr lvl="1">
              <a:buFont typeface="Wingdings"/>
              <a:buChar char="v"/>
            </a:pPr>
            <a:r>
              <a:rPr lang="en-US" sz="3200" b="1" smtClean="0">
                <a:solidFill>
                  <a:srgbClr val="FF0000"/>
                </a:solidFill>
                <a:latin typeface="AvantGarde Md BT" pitchFamily="34" charset="0"/>
              </a:rPr>
              <a:t>Care fully listen because it is part of quran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41</a:t>
            </a:fld>
            <a:endParaRPr lang="en-US"/>
          </a:p>
        </p:txBody>
      </p:sp>
      <p:sp>
        <p:nvSpPr>
          <p:cNvPr id="25602" name="AutoShape 2" descr="data:image/jpeg;base64,/9j/4AAQSkZJRgABAQAAAQABAAD/2wCEAAkGBw8QEg8QDw8NDQ8PDw8PDQwMDQ8NDQ8PFBEWFhQRFBQYHDQgGBolGxQUIT0iJikuLi4uFx8zODMsNygyLysBCgoKDg0OGhAQFiskHCQsLCwsLzc3LC83LSwsLCwrLCwrLCwtNzMtLCwsLCwrLCw0LS80LCwsLCwsLCssLywyMP/AABEIAPUAzQMBIgACEQEDEQH/xAAcAAACAgMBAQAAAAAAAAAAAAAAAQIEAwUGBwj/xAA4EAACAQMDAgQEBAQGAwEAAAAAAQIDBBESITEFQRMiUWEGMnGBI0JisQeRwdEUUnKh4fBDU6Iz/8QAGQEBAAMBAQAAAAAAAAAAAAAAAAECAwQF/8QAKBEBAAICAgIBAwQDAQAAAAAAAAECAxEhMQQSMiJBgRNRcaFhkbEj/9oADAMBAAIRAxEAPwDxQMiBmiqOR5YkyQAmKTGKQCQDQMBAhpklEDJQp5a9z1z+H1moaduEm/qzzXolvqmm+I7nrfwfHCj7vU/p2O/BTWObOLzL6iIegeNhpfpf7FHq0lOj9Vh/dFf/ABP4jX6GYvG1UmvYzjHqYlzWz7jTxX4ys8Tc0u7UvqcnNHpPxXQUnNf5llfU87uKeG0T5ePU+37u7xr+1IVwJYItnG6EmyKJEcgSbFFjZHIEmxZGyLYE8gLAAIMgwwAiQkiTATYmAJACGwigwAkZaaIQRbs6eWi1K7nRLe9HoY0ru2mz0v4deMv0SSOA6LHL1enB3PSJ6YfU9iK6x6eT51m2o3Oa0/aAunXGYNe7RqbK4zVqP9LDpdxjUv1C2Pifw4bbirTfEcM6vWLf8jgeq0t9S7/ueidaWZS/UjhuoQzqj6cFPIp7Uet4c/S5+RAzzWDDg8iXcMgCQIAyAYBAGQYYBAGRiSBMAGGRpgGkGNsTJERpBklFkBYDAZHFkhqJfttl9SnSRdt1mSXubYY5RLp+lRxFe51VCpiKXsctYPdL0wb51Nn9D2KxuIh5HmczEJ9Pq+eb9hWFXEp/VlXp095kLap55fVmkx2pfH8o/wAQs9WlnDOP6usSz6nV30sxfscv1VZi/Ywy/DTq8P4tBcx3KziW6m5VPHvHL0UAG2GTMIMANMBMMBkAAEDDIEkhsIoCQESTIoBgGAQDEGBxQGansXenrfPoUS/abL6m+H5Inp0PS3ubapPZmo6Y9i/Wn5T2Mc8PMy19sifTp/MY6U/PL6kemy+YwqX4jLb6aeu7W/hsK8spnOXb5Rvqktjn794bMs08I8WNTMNJPZsr1UWrpbleR494509BiYMBYM0hAwQYAEDBA0A0GAQYAnHhkUZJrZe7yQYCYiQgEMaQMCLMkUQSJsQJQ5L1FlKki5b8m+JEuhsOEWbmWxVs+EZLmWzPVrP0uLW77ZumvZmCb87MvT3sV6z85aZ4haPlK7KWxpOpcm2UtjU9SMs3SMUas09fcroszKr5PLyduxGaImSSIGSRgRLAAIRJIAFgBpCAzVuceiS/r/UxslUeW36tkGSAYkNEAAARIaQpEiMeQM0C1bclZFq05N8fas9N9avYLiWxG34FXex6UdOascrdjwVrn5yzZcFW7+YvPRX5SzxZruocF6LKV9wzLJ0V+TSzMFRGep3MU0eZd1MaE0ESTM0oiGIgADEgBgMSAbQsA5ASAkRQ2AiSIokANjpkDLEQJouWa3KSL1mjfF2rbpuKPBGsx0uCNY9H7MI7XrPgq3nJatOCre8l5+KtflJxfBVu+5Yg9jBdmd+lojlpavJiZmrrdmFnmX7dEMLGhzIozSGA2RABiABiAAIjRDJNAMAYgGhsBANGREIE0TCEomwtEUIGxtVwdGHtWzZx4RCqTXYxzO/7Mq9tha8FW85LVrwVbzkvPxUr8kY8GK6MkTHccGdul/u09ytysW7kqHm5O20IyMZlZiZlKTEwQMJAESQAgIokBiRkiYkZEQBsIkWyUQJCE2NEjJEkRQyUMlM2dr2NbSNlaHThVt02CZCbBMhJnbvhlVsrZ7FW7Zmt3sV7plrT9KtY+ooMjW4FFim9mUmeFvu1dwU2XLgpyPPy9toJmOZMjIxSghsjkeQlFjTIyGmQCRJMhIaYEETIRGwETRBEgGTiQRNBCQ0IESM9I2Noa2BsLZnThVt0upkGxRZCDcninF1GsZ0/LHPGqXCOm14rG5lWsctjQlsVK9xFt4ecctJ4/mJ28mvM9XHkjlRTbwvf05I3NpKCzPyJY3cZNLKyuEY38rjUJrinfKUJJ8Yf0CTLdGxbSelVU02p08brbdPOe/HJidnviUnRe21btn67lY8us9tbePP2lp7jkqSL93bzTeMTSeG4/wBnwa+Zje9bdSiaTXuERMBGaEGA2QISJCQ2RAkJMEIgNCYxANAIYEomQhEk2EGNETNRoSk1GMZSlJ4jCMXKcn6JLdskEDYWVOc2oU4TqzfEKacnju36L37G/wCjfBFSWJ3L8GHenCUfEx+ufyw/3fbCOysukRpQnG1oxxFPK0yUZTjhvKacpySy98vZrBhfz6U4rzLavjWtzbiHI23w5pj4l3UjTh/64yxDjOJT/N9I7fq7GW/6jbUoYoytpOCxChF1PNlrOHCOlbZz5lnHOSh1nrterGrQq06MPxMTwpyqxdOb8upyxz6JcdiHwv8AD7u55lKMaNOUXVypynKOG2oxj2wt3lbcZZa1bTHvmt0RkiJ9cUflZsviauvJStbVyllKEaVeo3nd4jr3exYvbbrF5BRdHwqWnSqOYW2tLfeM5a2uOdtjsLS2pUIt0KdKnqVPalFQ15x8s0tTipYeXJ8LnDYXL1Kaqx1xUYxi1rm3CTak87+ZPG+O698c989e6Uj88r1x2ni15efy+C7uPz/4aD962rHu9Kexm6jVsqP4XheeNNx1RsaLy2pKMnKb1Nrbfvj1zjuo2bbjLM4rC0twlLyqUcNNvvq7vv3OS/iLjNomkq3hylVUlipDKjiL/NJN6t5ejx3zOLPbLeK2/ovjjHWZq420rRhJ61Pw2nlQb1J42kllJte5tq9s1BT8tSm3t5aqk4v1co4j24KPS6tOFejOtFSpRmvETgqi08Z0PaWM5x7HoPU3Tfnyq0KsYteHUc87PSuWnnyrEW379x5d/S0cHjbms8vPK9CnniMVus02sZX6W9vuzA7WGMuoqaaWnXGTb93pWUvt9MnW3djRoxnWuNpZbhb8wi2/zL80tl5eFjfjbj7ys6k298yeybzJ+7Yw3m/W9JyxFe9bVpfUxMvXNsqcY75nLLePlS2wl/coyOqJ25taITGJkgTCQkSAQgAhJgABCaZbtrGpU+WO3eT2iivbSxKP1S+mdsnQ9M6rWtpwqU5aZU5ZhLTGpGL9dEtiVbb+zf8Aw/8Aw0uaqjUrNW1J8SqxbrT9qdLl/V4X1O7tPhm2sIpQpuMpLDbxO6mu+upxGO3yRxnD25NX0P8AiLCbTuVoqNKMrqi3KL/1Qe8ef+DsYSo3NPVGUZx7VaL8SCbWnEofl442PK8ictp1fiP6/wBunFNYjdeZc9cpQxOo3htxhSp03Nxa1PPhYcstYz6JJ+pq7/4mp26mqVKdWvJJR8WlWtfDXq5ZUk0uEvV77naSsZRhJwan5XmSTnN84UnjV3ju/wDL9zmviy0pSpUZOKU09EdsTUUm5an33cX9/ct42Kk3iswrnzXrWZh5dVpSk5SlvKUnKT4zJvLf82eifw8lTdlXpy8so1nKpFLTrilGcJSa3bzFxX0awS6P0+zjSUqng+LJzy6rg5RSklHEZbYwpPjdtGD4gvKcoRpWzcU56pqjGVGGMPZtPzNvDzvx24O7P/7T+lWJ77/hz47/AKcfqTMddOhjYT0xqaNc4ShKcZxloxGS3c1t2y8Y4x3KvUriNGMlVnQs5KKUFUSpapNrOiM86sNNvKe2PMjh5W8pfM5PHGZSe2f+EW7L4Rq11KeI0YbPXWypTyttEfzZ9ePczv4cUjd78L08v3nVar3Uvi+hQaVKNO9qqU3KrT10reMX/wDnFa46pSjhbrvFPPZcNdzq3NWc9Mp1Kj1ONKM5cJLCW7wkkt8nbQ+BINLNy9WNUoKhtCCTeW877LjBsegfDStZOsq9WSnDTGlo8ONVNrecc7pNd++64IrlwYazNOZ/PK81yZJj26cx8JfDut1v8XaSlCUYql43iUZKall6cNPDTw39MPJ1HU1a9NpKpOMIVGn4FClDSm+6pL033m3v6+u2651WjYQzOKrXVSOaVqsprPE6j/JH25e/28m6ze1KtWVSs/Frz3w9oU49tl8sVnZd8++XjGO/kW978VafqVxR615spdXv6lxPXUxmWfDpR2jCP9vfv+1CTUPeT5f9F7GavNQzluUpcyfMn/Rexr5TzuztiI1qOmM77ntKU2+THIkQZZBCYxMJAyJIBAJgQGAhgSRs1dKXG3szVoeQhtFPfK2fqnhm26P1+tbSU4SnFr89KThL7riX+xzUK7XO/wC5Yp1UwiaxL2PoHx1Tq4VZeZf+W3eiqvedPv8AVY+rOy/Cu6ePLdU3ht05OFaOHlZit/vjvyfOEZ8PhrdNbNP1T7G/6R8U3Nu09XiJPZtuNVfSff77+5lOCkzuvEntaI1PMPYJfDFu2nTTm8LNGctEm9uPXvw32K8+jU4fNQory5lGW+l5e7ys9vX7dzX9D+P6FxiFZKUsb6sUrj7Pif8Audfb14V1inOFxHD/AAqnlrxTWMLv/JmeSMsfKZmPytSMUzxERP7OUu+h03Fqkoqe2lpSjBRTxJv+3Pv2L1eDm86lJ5xqhl5Sjhf/AFnbPfPODbz6fSb8rlSmtnGo0u2Ix1Yw0uMPBKNpGlJKjHxKzzhrDjSzvt2ct3vvjJna/tGpnbWuP1ncRprqFlGlpc4udRvNO3+Zwy3JSnts92kl29uafW+qxtM6XGtfSXEsSp2q7OSSw5Y4j2/ex1fqittVOi1O5lnxblb+E3zGHrL1keX9Y6m3KVOhLMsvxa/zKDfMYvvP9v22x+PE/Xfpjkyzv0x9/wDFbrV/OVSaUnWuJvVWrVPNob7yfd+kf6bGhuasaae7lKTbcpN65y7tmW7rxpR0pfRPdyfdt/1NJUqOTbby2bzPt/BWkUjX3E5t5b5I5EBKTyRY8kWQAGAgBEkRGgEIAIDAQASQyIEiQJiADPTrtc7/ALlqnWTNdkkmTobVSNv0v4iuaDWmbnFfkqNvH0lyjmYV2udyxTrJ9/sOYVmsT29c6J/EyMtMLpKXb8Z4a/01Vuvub/qHxPDw1C0jKmqizUrSknNr/LGS7e//AFeFxmWLSrPOiNScIT8soxk8YbwV9ab9phE++vWLOm6z1eVRyo0G1BeWrXjy33hT/uc7eXUKUdKS7qMNmn7v2/f9n1C8hTSilHjEYaXx9+32yzQVKjk25PLfLG5vO5XrSMcag6tRyeW8t/8AcGPINkS0hgIRAkJgIAAQEAGhDQCAQBJgIAGAAADEADHkiMkSyGSOQJQsU7hrnf8Aczq7SWU91jC75KGQyQMlSo5Nyk8t8sjkiBKTbEICAAAEAABAMBAADQhoBAAAAAAAAAAAAAAwAAAAJAAAAAAAAgAgAAAAAAAAAAAxAB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04" name="AutoShape 4" descr="data:image/jpeg;base64,/9j/4AAQSkZJRgABAQAAAQABAAD/2wCEAAkGBw8QEg8QDw8NDQ8PDw8PDQwMDQ8NDQ8PFBEWFhQRFBQYHDQgGBolGxQUIT0iJikuLi4uFx8zODMsNygyLysBCgoKDg0OGhAQFiskHCQsLCwsLzc3LC83LSwsLCwrLCwrLCwtNzMtLCwsLCwrLCw0LS80LCwsLCwsLCssLywyMP/AABEIAPUAzQMBIgACEQEDEQH/xAAcAAACAgMBAQAAAAAAAAAAAAAAAQIEAwUGBwj/xAA4EAACAQMDAgQEBAQGAwEAAAAAAQIDBBESITEFQRMiUWEGMnGBI0JisQeRwdEUUnKh4fBDU6Iz/8QAGQEBAAMBAQAAAAAAAAAAAAAAAAECAwQF/8QAKBEBAAICAgIBAwQDAQAAAAAAAAECAxEhMQQSMiJBgRNRcaFhkbEj/9oADAMBAAIRAxEAPwDxQMiBmiqOR5YkyQAmKTGKQCQDQMBAhpklEDJQp5a9z1z+H1moaduEm/qzzXolvqmm+I7nrfwfHCj7vU/p2O/BTWObOLzL6iIegeNhpfpf7FHq0lOj9Vh/dFf/ABP4jX6GYvG1UmvYzjHqYlzWz7jTxX4ys8Tc0u7UvqcnNHpPxXQUnNf5llfU87uKeG0T5ePU+37u7xr+1IVwJYItnG6EmyKJEcgSbFFjZHIEmxZGyLYE8gLAAIMgwwAiQkiTATYmAJACGwigwAkZaaIQRbs6eWi1K7nRLe9HoY0ru2mz0v4deMv0SSOA6LHL1enB3PSJ6YfU9iK6x6eT51m2o3Oa0/aAunXGYNe7RqbK4zVqP9LDpdxjUv1C2Pifw4bbirTfEcM6vWLf8jgeq0t9S7/ueidaWZS/UjhuoQzqj6cFPIp7Uet4c/S5+RAzzWDDg8iXcMgCQIAyAYBAGQYYBAGRiSBMAGGRpgGkGNsTJERpBklFkBYDAZHFkhqJfttl9SnSRdt1mSXubYY5RLp+lRxFe51VCpiKXsctYPdL0wb51Nn9D2KxuIh5HmczEJ9Pq+eb9hWFXEp/VlXp095kLap55fVmkx2pfH8o/wAQs9WlnDOP6usSz6nV30sxfscv1VZi/Ywy/DTq8P4tBcx3KziW6m5VPHvHL0UAG2GTMIMANMBMMBkAAEDDIEkhsIoCQESTIoBgGAQDEGBxQGansXenrfPoUS/abL6m+H5Inp0PS3ubapPZmo6Y9i/Wn5T2Mc8PMy19sifTp/MY6U/PL6kemy+YwqX4jLb6aeu7W/hsK8spnOXb5Rvqktjn794bMs08I8WNTMNJPZsr1UWrpbleR494509BiYMBYM0hAwQYAEDBA0A0GAQYAnHhkUZJrZe7yQYCYiQgEMaQMCLMkUQSJsQJQ5L1FlKki5b8m+JEuhsOEWbmWxVs+EZLmWzPVrP0uLW77ZumvZmCb87MvT3sV6z85aZ4haPlK7KWxpOpcm2UtjU9SMs3SMUas09fcroszKr5PLyduxGaImSSIGSRgRLAAIRJIAFgBpCAzVuceiS/r/UxslUeW36tkGSAYkNEAAARIaQpEiMeQM0C1bclZFq05N8fas9N9avYLiWxG34FXex6UdOascrdjwVrn5yzZcFW7+YvPRX5SzxZruocF6LKV9wzLJ0V+TSzMFRGep3MU0eZd1MaE0ESTM0oiGIgADEgBgMSAbQsA5ASAkRQ2AiSIokANjpkDLEQJouWa3KSL1mjfF2rbpuKPBGsx0uCNY9H7MI7XrPgq3nJatOCre8l5+KtflJxfBVu+5Yg9jBdmd+lojlpavJiZmrrdmFnmX7dEMLGhzIozSGA2RABiABiAAIjRDJNAMAYgGhsBANGREIE0TCEomwtEUIGxtVwdGHtWzZx4RCqTXYxzO/7Mq9tha8FW85LVrwVbzkvPxUr8kY8GK6MkTHccGdul/u09ytysW7kqHm5O20IyMZlZiZlKTEwQMJAESQAgIokBiRkiYkZEQBsIkWyUQJCE2NEjJEkRQyUMlM2dr2NbSNlaHThVt02CZCbBMhJnbvhlVsrZ7FW7Zmt3sV7plrT9KtY+ooMjW4FFim9mUmeFvu1dwU2XLgpyPPy9toJmOZMjIxSghsjkeQlFjTIyGmQCRJMhIaYEETIRGwETRBEgGTiQRNBCQ0IESM9I2Noa2BsLZnThVt0upkGxRZCDcninF1GsZ0/LHPGqXCOm14rG5lWsctjQlsVK9xFt4ecctJ4/mJ28mvM9XHkjlRTbwvf05I3NpKCzPyJY3cZNLKyuEY38rjUJrinfKUJJ8Yf0CTLdGxbSelVU02p08brbdPOe/HJidnviUnRe21btn67lY8us9tbePP2lp7jkqSL93bzTeMTSeG4/wBnwa+Zje9bdSiaTXuERMBGaEGA2QISJCQ2RAkJMEIgNCYxANAIYEomQhEk2EGNETNRoSk1GMZSlJ4jCMXKcn6JLdskEDYWVOc2oU4TqzfEKacnju36L37G/wCjfBFSWJ3L8GHenCUfEx+ufyw/3fbCOysukRpQnG1oxxFPK0yUZTjhvKacpySy98vZrBhfz6U4rzLavjWtzbiHI23w5pj4l3UjTh/64yxDjOJT/N9I7fq7GW/6jbUoYoytpOCxChF1PNlrOHCOlbZz5lnHOSh1nrterGrQq06MPxMTwpyqxdOb8upyxz6JcdiHwv8AD7u55lKMaNOUXVypynKOG2oxj2wt3lbcZZa1bTHvmt0RkiJ9cUflZsviauvJStbVyllKEaVeo3nd4jr3exYvbbrF5BRdHwqWnSqOYW2tLfeM5a2uOdtjsLS2pUIt0KdKnqVPalFQ15x8s0tTipYeXJ8LnDYXL1Kaqx1xUYxi1rm3CTak87+ZPG+O698c989e6Uj88r1x2ni15efy+C7uPz/4aD962rHu9Kexm6jVsqP4XheeNNx1RsaLy2pKMnKb1Nrbfvj1zjuo2bbjLM4rC0twlLyqUcNNvvq7vv3OS/iLjNomkq3hylVUlipDKjiL/NJN6t5ejx3zOLPbLeK2/ovjjHWZq420rRhJ61Pw2nlQb1J42kllJte5tq9s1BT8tSm3t5aqk4v1co4j24KPS6tOFejOtFSpRmvETgqi08Z0PaWM5x7HoPU3Tfnyq0KsYteHUc87PSuWnnyrEW379x5d/S0cHjbms8vPK9CnniMVus02sZX6W9vuzA7WGMuoqaaWnXGTb93pWUvt9MnW3djRoxnWuNpZbhb8wi2/zL80tl5eFjfjbj7ys6k298yeybzJ+7Yw3m/W9JyxFe9bVpfUxMvXNsqcY75nLLePlS2wl/coyOqJ25taITGJkgTCQkSAQgAhJgABCaZbtrGpU+WO3eT2iivbSxKP1S+mdsnQ9M6rWtpwqU5aZU5ZhLTGpGL9dEtiVbb+zf8Aw/8Aw0uaqjUrNW1J8SqxbrT9qdLl/V4X1O7tPhm2sIpQpuMpLDbxO6mu+upxGO3yRxnD25NX0P8AiLCbTuVoqNKMrqi3KL/1Qe8ef+DsYSo3NPVGUZx7VaL8SCbWnEofl442PK8ictp1fiP6/wBunFNYjdeZc9cpQxOo3htxhSp03Nxa1PPhYcstYz6JJ+pq7/4mp26mqVKdWvJJR8WlWtfDXq5ZUk0uEvV77naSsZRhJwan5XmSTnN84UnjV3ju/wDL9zmviy0pSpUZOKU09EdsTUUm5an33cX9/ct42Kk3iswrnzXrWZh5dVpSk5SlvKUnKT4zJvLf82eifw8lTdlXpy8so1nKpFLTrilGcJSa3bzFxX0awS6P0+zjSUqng+LJzy6rg5RSklHEZbYwpPjdtGD4gvKcoRpWzcU56pqjGVGGMPZtPzNvDzvx24O7P/7T+lWJ77/hz47/AKcfqTMddOhjYT0xqaNc4ShKcZxloxGS3c1t2y8Y4x3KvUriNGMlVnQs5KKUFUSpapNrOiM86sNNvKe2PMjh5W8pfM5PHGZSe2f+EW7L4Rq11KeI0YbPXWypTyttEfzZ9ePczv4cUjd78L08v3nVar3Uvi+hQaVKNO9qqU3KrT10reMX/wDnFa46pSjhbrvFPPZcNdzq3NWc9Mp1Kj1ONKM5cJLCW7wkkt8nbQ+BINLNy9WNUoKhtCCTeW877LjBsegfDStZOsq9WSnDTGlo8ONVNrecc7pNd++64IrlwYazNOZ/PK81yZJj26cx8JfDut1v8XaSlCUYql43iUZKall6cNPDTw39MPJ1HU1a9NpKpOMIVGn4FClDSm+6pL033m3v6+u2651WjYQzOKrXVSOaVqsprPE6j/JH25e/28m6ze1KtWVSs/Frz3w9oU49tl8sVnZd8++XjGO/kW978VafqVxR615spdXv6lxPXUxmWfDpR2jCP9vfv+1CTUPeT5f9F7GavNQzluUpcyfMn/Rexr5TzuztiI1qOmM77ntKU2+THIkQZZBCYxMJAyJIBAJgQGAhgSRs1dKXG3szVoeQhtFPfK2fqnhm26P1+tbSU4SnFr89KThL7riX+xzUK7XO/wC5Yp1UwiaxL2PoHx1Tq4VZeZf+W3eiqvedPv8AVY+rOy/Cu6ePLdU3ht05OFaOHlZit/vjvyfOEZ8PhrdNbNP1T7G/6R8U3Nu09XiJPZtuNVfSff77+5lOCkzuvEntaI1PMPYJfDFu2nTTm8LNGctEm9uPXvw32K8+jU4fNQory5lGW+l5e7ys9vX7dzX9D+P6FxiFZKUsb6sUrj7Pif8Audfb14V1inOFxHD/AAqnlrxTWMLv/JmeSMsfKZmPytSMUzxERP7OUu+h03Fqkoqe2lpSjBRTxJv+3Pv2L1eDm86lJ5xqhl5Sjhf/AFnbPfPODbz6fSb8rlSmtnGo0u2Ix1Yw0uMPBKNpGlJKjHxKzzhrDjSzvt2ct3vvjJna/tGpnbWuP1ncRprqFlGlpc4udRvNO3+Zwy3JSnts92kl29uafW+qxtM6XGtfSXEsSp2q7OSSw5Y4j2/ex1fqittVOi1O5lnxblb+E3zGHrL1keX9Y6m3KVOhLMsvxa/zKDfMYvvP9v22x+PE/Xfpjkyzv0x9/wDFbrV/OVSaUnWuJvVWrVPNob7yfd+kf6bGhuasaae7lKTbcpN65y7tmW7rxpR0pfRPdyfdt/1NJUqOTbby2bzPt/BWkUjX3E5t5b5I5EBKTyRY8kWQAGAgBEkRGgEIAIDAQASQyIEiQJiADPTrtc7/ALlqnWTNdkkmTobVSNv0v4iuaDWmbnFfkqNvH0lyjmYV2udyxTrJ9/sOYVmsT29c6J/EyMtMLpKXb8Z4a/01Vuvub/qHxPDw1C0jKmqizUrSknNr/LGS7e//AFeFxmWLSrPOiNScIT8soxk8YbwV9ab9phE++vWLOm6z1eVRyo0G1BeWrXjy33hT/uc7eXUKUdKS7qMNmn7v2/f9n1C8hTSilHjEYaXx9+32yzQVKjk25PLfLG5vO5XrSMcag6tRyeW8t/8AcGPINkS0hgIRAkJgIAAQEAGhDQCAQBJgIAGAAADEADHkiMkSyGSOQJQsU7hrnf8Aczq7SWU91jC75KGQyQMlSo5Nyk8t8sjkiBKTbEICAAAEAABAMBAADQhoBAAAAAAAAAAAAAAwAAAAJAAAAAAAAgAgAAAAAAAAAAAxAB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06" name="AutoShape 6" descr="data:image/jpeg;base64,/9j/4AAQSkZJRgABAQAAAQABAAD/2wCEAAkGBw8QEg8QDw8NDQ8PDw8PDQwMDQ8NDQ8PFBEWFhQRFBQYHDQgGBolGxQUIT0iJikuLi4uFx8zODMsNygyLysBCgoKDg0OGhAQFiskHCQsLCwsLzc3LC83LSwsLCwrLCwrLCwtNzMtLCwsLCwrLCw0LS80LCwsLCwsLCssLywyMP/AABEIAPUAzQMBIgACEQEDEQH/xAAcAAACAgMBAQAAAAAAAAAAAAAAAQIEAwUGBwj/xAA4EAACAQMDAgQEBAQGAwEAAAAAAQIDBBESITEFQRMiUWEGMnGBI0JisQeRwdEUUnKh4fBDU6Iz/8QAGQEBAAMBAQAAAAAAAAAAAAAAAAECAwQF/8QAKBEBAAICAgIBAwQDAQAAAAAAAAECAxEhMQQSMiJBgRNRcaFhkbEj/9oADAMBAAIRAxEAPwDxQMiBmiqOR5YkyQAmKTGKQCQDQMBAhpklEDJQp5a9z1z+H1moaduEm/qzzXolvqmm+I7nrfwfHCj7vU/p2O/BTWObOLzL6iIegeNhpfpf7FHq0lOj9Vh/dFf/ABP4jX6GYvG1UmvYzjHqYlzWz7jTxX4ys8Tc0u7UvqcnNHpPxXQUnNf5llfU87uKeG0T5ePU+37u7xr+1IVwJYItnG6EmyKJEcgSbFFjZHIEmxZGyLYE8gLAAIMgwwAiQkiTATYmAJACGwigwAkZaaIQRbs6eWi1K7nRLe9HoY0ru2mz0v4deMv0SSOA6LHL1enB3PSJ6YfU9iK6x6eT51m2o3Oa0/aAunXGYNe7RqbK4zVqP9LDpdxjUv1C2Pifw4bbirTfEcM6vWLf8jgeq0t9S7/ueidaWZS/UjhuoQzqj6cFPIp7Uet4c/S5+RAzzWDDg8iXcMgCQIAyAYBAGQYYBAGRiSBMAGGRpgGkGNsTJERpBklFkBYDAZHFkhqJfttl9SnSRdt1mSXubYY5RLp+lRxFe51VCpiKXsctYPdL0wb51Nn9D2KxuIh5HmczEJ9Pq+eb9hWFXEp/VlXp095kLap55fVmkx2pfH8o/wAQs9WlnDOP6usSz6nV30sxfscv1VZi/Ywy/DTq8P4tBcx3KziW6m5VPHvHL0UAG2GTMIMANMBMMBkAAEDDIEkhsIoCQESTIoBgGAQDEGBxQGansXenrfPoUS/abL6m+H5Inp0PS3ubapPZmo6Y9i/Wn5T2Mc8PMy19sifTp/MY6U/PL6kemy+YwqX4jLb6aeu7W/hsK8spnOXb5Rvqktjn794bMs08I8WNTMNJPZsr1UWrpbleR494509BiYMBYM0hAwQYAEDBA0A0GAQYAnHhkUZJrZe7yQYCYiQgEMaQMCLMkUQSJsQJQ5L1FlKki5b8m+JEuhsOEWbmWxVs+EZLmWzPVrP0uLW77ZumvZmCb87MvT3sV6z85aZ4haPlK7KWxpOpcm2UtjU9SMs3SMUas09fcroszKr5PLyduxGaImSSIGSRgRLAAIRJIAFgBpCAzVuceiS/r/UxslUeW36tkGSAYkNEAAARIaQpEiMeQM0C1bclZFq05N8fas9N9avYLiWxG34FXex6UdOascrdjwVrn5yzZcFW7+YvPRX5SzxZruocF6LKV9wzLJ0V+TSzMFRGep3MU0eZd1MaE0ESTM0oiGIgADEgBgMSAbQsA5ASAkRQ2AiSIokANjpkDLEQJouWa3KSL1mjfF2rbpuKPBGsx0uCNY9H7MI7XrPgq3nJatOCre8l5+KtflJxfBVu+5Yg9jBdmd+lojlpavJiZmrrdmFnmX7dEMLGhzIozSGA2RABiABiAAIjRDJNAMAYgGhsBANGREIE0TCEomwtEUIGxtVwdGHtWzZx4RCqTXYxzO/7Mq9tha8FW85LVrwVbzkvPxUr8kY8GK6MkTHccGdul/u09ytysW7kqHm5O20IyMZlZiZlKTEwQMJAESQAgIokBiRkiYkZEQBsIkWyUQJCE2NEjJEkRQyUMlM2dr2NbSNlaHThVt02CZCbBMhJnbvhlVsrZ7FW7Zmt3sV7plrT9KtY+ooMjW4FFim9mUmeFvu1dwU2XLgpyPPy9toJmOZMjIxSghsjkeQlFjTIyGmQCRJMhIaYEETIRGwETRBEgGTiQRNBCQ0IESM9I2Noa2BsLZnThVt0upkGxRZCDcninF1GsZ0/LHPGqXCOm14rG5lWsctjQlsVK9xFt4ecctJ4/mJ28mvM9XHkjlRTbwvf05I3NpKCzPyJY3cZNLKyuEY38rjUJrinfKUJJ8Yf0CTLdGxbSelVU02p08brbdPOe/HJidnviUnRe21btn67lY8us9tbePP2lp7jkqSL93bzTeMTSeG4/wBnwa+Zje9bdSiaTXuERMBGaEGA2QISJCQ2RAkJMEIgNCYxANAIYEomQhEk2EGNETNRoSk1GMZSlJ4jCMXKcn6JLdskEDYWVOc2oU4TqzfEKacnju36L37G/wCjfBFSWJ3L8GHenCUfEx+ufyw/3fbCOysukRpQnG1oxxFPK0yUZTjhvKacpySy98vZrBhfz6U4rzLavjWtzbiHI23w5pj4l3UjTh/64yxDjOJT/N9I7fq7GW/6jbUoYoytpOCxChF1PNlrOHCOlbZz5lnHOSh1nrterGrQq06MPxMTwpyqxdOb8upyxz6JcdiHwv8AD7u55lKMaNOUXVypynKOG2oxj2wt3lbcZZa1bTHvmt0RkiJ9cUflZsviauvJStbVyllKEaVeo3nd4jr3exYvbbrF5BRdHwqWnSqOYW2tLfeM5a2uOdtjsLS2pUIt0KdKnqVPalFQ15x8s0tTipYeXJ8LnDYXL1Kaqx1xUYxi1rm3CTak87+ZPG+O698c989e6Uj88r1x2ni15efy+C7uPz/4aD962rHu9Kexm6jVsqP4XheeNNx1RsaLy2pKMnKb1Nrbfvj1zjuo2bbjLM4rC0twlLyqUcNNvvq7vv3OS/iLjNomkq3hylVUlipDKjiL/NJN6t5ejx3zOLPbLeK2/ovjjHWZq420rRhJ61Pw2nlQb1J42kllJte5tq9s1BT8tSm3t5aqk4v1co4j24KPS6tOFejOtFSpRmvETgqi08Z0PaWM5x7HoPU3Tfnyq0KsYteHUc87PSuWnnyrEW379x5d/S0cHjbms8vPK9CnniMVus02sZX6W9vuzA7WGMuoqaaWnXGTb93pWUvt9MnW3djRoxnWuNpZbhb8wi2/zL80tl5eFjfjbj7ys6k298yeybzJ+7Yw3m/W9JyxFe9bVpfUxMvXNsqcY75nLLePlS2wl/coyOqJ25taITGJkgTCQkSAQgAhJgABCaZbtrGpU+WO3eT2iivbSxKP1S+mdsnQ9M6rWtpwqU5aZU5ZhLTGpGL9dEtiVbb+zf8Aw/8Aw0uaqjUrNW1J8SqxbrT9qdLl/V4X1O7tPhm2sIpQpuMpLDbxO6mu+upxGO3yRxnD25NX0P8AiLCbTuVoqNKMrqi3KL/1Qe8ef+DsYSo3NPVGUZx7VaL8SCbWnEofl442PK8ictp1fiP6/wBunFNYjdeZc9cpQxOo3htxhSp03Nxa1PPhYcstYz6JJ+pq7/4mp26mqVKdWvJJR8WlWtfDXq5ZUk0uEvV77naSsZRhJwan5XmSTnN84UnjV3ju/wDL9zmviy0pSpUZOKU09EdsTUUm5an33cX9/ct42Kk3iswrnzXrWZh5dVpSk5SlvKUnKT4zJvLf82eifw8lTdlXpy8so1nKpFLTrilGcJSa3bzFxX0awS6P0+zjSUqng+LJzy6rg5RSklHEZbYwpPjdtGD4gvKcoRpWzcU56pqjGVGGMPZtPzNvDzvx24O7P/7T+lWJ77/hz47/AKcfqTMddOhjYT0xqaNc4ShKcZxloxGS3c1t2y8Y4x3KvUriNGMlVnQs5KKUFUSpapNrOiM86sNNvKe2PMjh5W8pfM5PHGZSe2f+EW7L4Rq11KeI0YbPXWypTyttEfzZ9ePczv4cUjd78L08v3nVar3Uvi+hQaVKNO9qqU3KrT10reMX/wDnFa46pSjhbrvFPPZcNdzq3NWc9Mp1Kj1ONKM5cJLCW7wkkt8nbQ+BINLNy9WNUoKhtCCTeW877LjBsegfDStZOsq9WSnDTGlo8ONVNrecc7pNd++64IrlwYazNOZ/PK81yZJj26cx8JfDut1v8XaSlCUYql43iUZKall6cNPDTw39MPJ1HU1a9NpKpOMIVGn4FClDSm+6pL033m3v6+u2651WjYQzOKrXVSOaVqsprPE6j/JH25e/28m6ze1KtWVSs/Frz3w9oU49tl8sVnZd8++XjGO/kW978VafqVxR615spdXv6lxPXUxmWfDpR2jCP9vfv+1CTUPeT5f9F7GavNQzluUpcyfMn/Rexr5TzuztiI1qOmM77ntKU2+THIkQZZBCYxMJAyJIBAJgQGAhgSRs1dKXG3szVoeQhtFPfK2fqnhm26P1+tbSU4SnFr89KThL7riX+xzUK7XO/wC5Yp1UwiaxL2PoHx1Tq4VZeZf+W3eiqvedPv8AVY+rOy/Cu6ePLdU3ht05OFaOHlZit/vjvyfOEZ8PhrdNbNP1T7G/6R8U3Nu09XiJPZtuNVfSff77+5lOCkzuvEntaI1PMPYJfDFu2nTTm8LNGctEm9uPXvw32K8+jU4fNQory5lGW+l5e7ys9vX7dzX9D+P6FxiFZKUsb6sUrj7Pif8Audfb14V1inOFxHD/AAqnlrxTWMLv/JmeSMsfKZmPytSMUzxERP7OUu+h03Fqkoqe2lpSjBRTxJv+3Pv2L1eDm86lJ5xqhl5Sjhf/AFnbPfPODbz6fSb8rlSmtnGo0u2Ix1Yw0uMPBKNpGlJKjHxKzzhrDjSzvt2ct3vvjJna/tGpnbWuP1ncRprqFlGlpc4udRvNO3+Zwy3JSnts92kl29uafW+qxtM6XGtfSXEsSp2q7OSSw5Y4j2/ex1fqittVOi1O5lnxblb+E3zGHrL1keX9Y6m3KVOhLMsvxa/zKDfMYvvP9v22x+PE/Xfpjkyzv0x9/wDFbrV/OVSaUnWuJvVWrVPNob7yfd+kf6bGhuasaae7lKTbcpN65y7tmW7rxpR0pfRPdyfdt/1NJUqOTbby2bzPt/BWkUjX3E5t5b5I5EBKTyRY8kWQAGAgBEkRGgEIAIDAQASQyIEiQJiADPTrtc7/ALlqnWTNdkkmTobVSNv0v4iuaDWmbnFfkqNvH0lyjmYV2udyxTrJ9/sOYVmsT29c6J/EyMtMLpKXb8Z4a/01Vuvub/qHxPDw1C0jKmqizUrSknNr/LGS7e//AFeFxmWLSrPOiNScIT8soxk8YbwV9ab9phE++vWLOm6z1eVRyo0G1BeWrXjy33hT/uc7eXUKUdKS7qMNmn7v2/f9n1C8hTSilHjEYaXx9+32yzQVKjk25PLfLG5vO5XrSMcag6tRyeW8t/8AcGPINkS0hgIRAkJgIAAQEAGhDQCAQBJgIAGAAADEADHkiMkSyGSOQJQsU7hrnf8Aczq7SWU91jC75KGQyQMlSo5Nyk8t8sjkiBKTbEICAAAEAABAMBAADQhoBAAAAAAAAAAAAAAwAAAAJAAAAAAAAgAgAAAAAAAAAAAxAB//2Q=="/>
          <p:cNvSpPr>
            <a:spLocks noChangeAspect="1" noChangeArrowheads="1"/>
          </p:cNvSpPr>
          <p:nvPr/>
        </p:nvSpPr>
        <p:spPr bwMode="auto">
          <a:xfrm>
            <a:off x="155575" y="-1919288"/>
            <a:ext cx="3352800" cy="40100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08" name="AutoShape 8" descr="data:image/jpeg;base64,/9j/4AAQSkZJRgABAQAAAQABAAD/2wCEAAkGBw8QEg8QDw8NDQ8PDw8PDQwMDQ8NDQ8PFBEWFhQRFBQYHDQgGBolGxQUIT0iJikuLi4uFx8zODMsNygyLysBCgoKDg0OGhAQFiskHCQsLCwsLzc3LC83LSwsLCwrLCwrLCwtNzMtLCwsLCwrLCw0LS80LCwsLCwsLCssLywyMP/AABEIAPUAzQMBIgACEQEDEQH/xAAcAAACAgMBAQAAAAAAAAAAAAAAAQIEAwUGBwj/xAA4EAACAQMDAgQEBAQGAwEAAAAAAQIDBBESITEFQRMiUWEGMnGBI0JisQeRwdEUUnKh4fBDU6Iz/8QAGQEBAAMBAQAAAAAAAAAAAAAAAAECAwQF/8QAKBEBAAICAgIBAwQDAQAAAAAAAAECAxEhMQQSMiJBgRNRcaFhkbEj/9oADAMBAAIRAxEAPwDxQMiBmiqOR5YkyQAmKTGKQCQDQMBAhpklEDJQp5a9z1z+H1moaduEm/qzzXolvqmm+I7nrfwfHCj7vU/p2O/BTWObOLzL6iIegeNhpfpf7FHq0lOj9Vh/dFf/ABP4jX6GYvG1UmvYzjHqYlzWz7jTxX4ys8Tc0u7UvqcnNHpPxXQUnNf5llfU87uKeG0T5ePU+37u7xr+1IVwJYItnG6EmyKJEcgSbFFjZHIEmxZGyLYE8gLAAIMgwwAiQkiTATYmAJACGwigwAkZaaIQRbs6eWi1K7nRLe9HoY0ru2mz0v4deMv0SSOA6LHL1enB3PSJ6YfU9iK6x6eT51m2o3Oa0/aAunXGYNe7RqbK4zVqP9LDpdxjUv1C2Pifw4bbirTfEcM6vWLf8jgeq0t9S7/ueidaWZS/UjhuoQzqj6cFPIp7Uet4c/S5+RAzzWDDg8iXcMgCQIAyAYBAGQYYBAGRiSBMAGGRpgGkGNsTJERpBklFkBYDAZHFkhqJfttl9SnSRdt1mSXubYY5RLp+lRxFe51VCpiKXsctYPdL0wb51Nn9D2KxuIh5HmczEJ9Pq+eb9hWFXEp/VlXp095kLap55fVmkx2pfH8o/wAQs9WlnDOP6usSz6nV30sxfscv1VZi/Ywy/DTq8P4tBcx3KziW6m5VPHvHL0UAG2GTMIMANMBMMBkAAEDDIEkhsIoCQESTIoBgGAQDEGBxQGansXenrfPoUS/abL6m+H5Inp0PS3ubapPZmo6Y9i/Wn5T2Mc8PMy19sifTp/MY6U/PL6kemy+YwqX4jLb6aeu7W/hsK8spnOXb5Rvqktjn794bMs08I8WNTMNJPZsr1UWrpbleR494509BiYMBYM0hAwQYAEDBA0A0GAQYAnHhkUZJrZe7yQYCYiQgEMaQMCLMkUQSJsQJQ5L1FlKki5b8m+JEuhsOEWbmWxVs+EZLmWzPVrP0uLW77ZumvZmCb87MvT3sV6z85aZ4haPlK7KWxpOpcm2UtjU9SMs3SMUas09fcroszKr5PLyduxGaImSSIGSRgRLAAIRJIAFgBpCAzVuceiS/r/UxslUeW36tkGSAYkNEAAARIaQpEiMeQM0C1bclZFq05N8fas9N9avYLiWxG34FXex6UdOascrdjwVrn5yzZcFW7+YvPRX5SzxZruocF6LKV9wzLJ0V+TSzMFRGep3MU0eZd1MaE0ESTM0oiGIgADEgBgMSAbQsA5ASAkRQ2AiSIokANjpkDLEQJouWa3KSL1mjfF2rbpuKPBGsx0uCNY9H7MI7XrPgq3nJatOCre8l5+KtflJxfBVu+5Yg9jBdmd+lojlpavJiZmrrdmFnmX7dEMLGhzIozSGA2RABiABiAAIjRDJNAMAYgGhsBANGREIE0TCEomwtEUIGxtVwdGHtWzZx4RCqTXYxzO/7Mq9tha8FW85LVrwVbzkvPxUr8kY8GK6MkTHccGdul/u09ytysW7kqHm5O20IyMZlZiZlKTEwQMJAESQAgIokBiRkiYkZEQBsIkWyUQJCE2NEjJEkRQyUMlM2dr2NbSNlaHThVt02CZCbBMhJnbvhlVsrZ7FW7Zmt3sV7plrT9KtY+ooMjW4FFim9mUmeFvu1dwU2XLgpyPPy9toJmOZMjIxSghsjkeQlFjTIyGmQCRJMhIaYEETIRGwETRBEgGTiQRNBCQ0IESM9I2Noa2BsLZnThVt0upkGxRZCDcninF1GsZ0/LHPGqXCOm14rG5lWsctjQlsVK9xFt4ecctJ4/mJ28mvM9XHkjlRTbwvf05I3NpKCzPyJY3cZNLKyuEY38rjUJrinfKUJJ8Yf0CTLdGxbSelVU02p08brbdPOe/HJidnviUnRe21btn67lY8us9tbePP2lp7jkqSL93bzTeMTSeG4/wBnwa+Zje9bdSiaTXuERMBGaEGA2QISJCQ2RAkJMEIgNCYxANAIYEomQhEk2EGNETNRoSk1GMZSlJ4jCMXKcn6JLdskEDYWVOc2oU4TqzfEKacnju36L37G/wCjfBFSWJ3L8GHenCUfEx+ufyw/3fbCOysukRpQnG1oxxFPK0yUZTjhvKacpySy98vZrBhfz6U4rzLavjWtzbiHI23w5pj4l3UjTh/64yxDjOJT/N9I7fq7GW/6jbUoYoytpOCxChF1PNlrOHCOlbZz5lnHOSh1nrterGrQq06MPxMTwpyqxdOb8upyxz6JcdiHwv8AD7u55lKMaNOUXVypynKOG2oxj2wt3lbcZZa1bTHvmt0RkiJ9cUflZsviauvJStbVyllKEaVeo3nd4jr3exYvbbrF5BRdHwqWnSqOYW2tLfeM5a2uOdtjsLS2pUIt0KdKnqVPalFQ15x8s0tTipYeXJ8LnDYXL1Kaqx1xUYxi1rm3CTak87+ZPG+O698c989e6Uj88r1x2ni15efy+C7uPz/4aD962rHu9Kexm6jVsqP4XheeNNx1RsaLy2pKMnKb1Nrbfvj1zjuo2bbjLM4rC0twlLyqUcNNvvq7vv3OS/iLjNomkq3hylVUlipDKjiL/NJN6t5ejx3zOLPbLeK2/ovjjHWZq420rRhJ61Pw2nlQb1J42kllJte5tq9s1BT8tSm3t5aqk4v1co4j24KPS6tOFejOtFSpRmvETgqi08Z0PaWM5x7HoPU3Tfnyq0KsYteHUc87PSuWnnyrEW379x5d/S0cHjbms8vPK9CnniMVus02sZX6W9vuzA7WGMuoqaaWnXGTb93pWUvt9MnW3djRoxnWuNpZbhb8wi2/zL80tl5eFjfjbj7ys6k298yeybzJ+7Yw3m/W9JyxFe9bVpfUxMvXNsqcY75nLLePlS2wl/coyOqJ25taITGJkgTCQkSAQgAhJgABCaZbtrGpU+WO3eT2iivbSxKP1S+mdsnQ9M6rWtpwqU5aZU5ZhLTGpGL9dEtiVbb+zf8Aw/8Aw0uaqjUrNW1J8SqxbrT9qdLl/V4X1O7tPhm2sIpQpuMpLDbxO6mu+upxGO3yRxnD25NX0P8AiLCbTuVoqNKMrqi3KL/1Qe8ef+DsYSo3NPVGUZx7VaL8SCbWnEofl442PK8ictp1fiP6/wBunFNYjdeZc9cpQxOo3htxhSp03Nxa1PPhYcstYz6JJ+pq7/4mp26mqVKdWvJJR8WlWtfDXq5ZUk0uEvV77naSsZRhJwan5XmSTnN84UnjV3ju/wDL9zmviy0pSpUZOKU09EdsTUUm5an33cX9/ct42Kk3iswrnzXrWZh5dVpSk5SlvKUnKT4zJvLf82eifw8lTdlXpy8so1nKpFLTrilGcJSa3bzFxX0awS6P0+zjSUqng+LJzy6rg5RSklHEZbYwpPjdtGD4gvKcoRpWzcU56pqjGVGGMPZtPzNvDzvx24O7P/7T+lWJ77/hz47/AKcfqTMddOhjYT0xqaNc4ShKcZxloxGS3c1t2y8Y4x3KvUriNGMlVnQs5KKUFUSpapNrOiM86sNNvKe2PMjh5W8pfM5PHGZSe2f+EW7L4Rq11KeI0YbPXWypTyttEfzZ9ePczv4cUjd78L08v3nVar3Uvi+hQaVKNO9qqU3KrT10reMX/wDnFa46pSjhbrvFPPZcNdzq3NWc9Mp1Kj1ONKM5cJLCW7wkkt8nbQ+BINLNy9WNUoKhtCCTeW877LjBsegfDStZOsq9WSnDTGlo8ONVNrecc7pNd++64IrlwYazNOZ/PK81yZJj26cx8JfDut1v8XaSlCUYql43iUZKall6cNPDTw39MPJ1HU1a9NpKpOMIVGn4FClDSm+6pL033m3v6+u2651WjYQzOKrXVSOaVqsprPE6j/JH25e/28m6ze1KtWVSs/Frz3w9oU49tl8sVnZd8++XjGO/kW978VafqVxR615spdXv6lxPXUxmWfDpR2jCP9vfv+1CTUPeT5f9F7GavNQzluUpcyfMn/Rexr5TzuztiI1qOmM77ntKU2+THIkQZZBCYxMJAyJIBAJgQGAhgSRs1dKXG3szVoeQhtFPfK2fqnhm26P1+tbSU4SnFr89KThL7riX+xzUK7XO/wC5Yp1UwiaxL2PoHx1Tq4VZeZf+W3eiqvedPv8AVY+rOy/Cu6ePLdU3ht05OFaOHlZit/vjvyfOEZ8PhrdNbNP1T7G/6R8U3Nu09XiJPZtuNVfSff77+5lOCkzuvEntaI1PMPYJfDFu2nTTm8LNGctEm9uPXvw32K8+jU4fNQory5lGW+l5e7ys9vX7dzX9D+P6FxiFZKUsb6sUrj7Pif8Audfb14V1inOFxHD/AAqnlrxTWMLv/JmeSMsfKZmPytSMUzxERP7OUu+h03Fqkoqe2lpSjBRTxJv+3Pv2L1eDm86lJ5xqhl5Sjhf/AFnbPfPODbz6fSb8rlSmtnGo0u2Ix1Yw0uMPBKNpGlJKjHxKzzhrDjSzvt2ct3vvjJna/tGpnbWuP1ncRprqFlGlpc4udRvNO3+Zwy3JSnts92kl29uafW+qxtM6XGtfSXEsSp2q7OSSw5Y4j2/ex1fqittVOi1O5lnxblb+E3zGHrL1keX9Y6m3KVOhLMsvxa/zKDfMYvvP9v22x+PE/Xfpjkyzv0x9/wDFbrV/OVSaUnWuJvVWrVPNob7yfd+kf6bGhuasaae7lKTbcpN65y7tmW7rxpR0pfRPdyfdt/1NJUqOTbby2bzPt/BWkUjX3E5t5b5I5EBKTyRY8kWQAGAgBEkRGgEIAIDAQASQyIEiQJiADPTrtc7/ALlqnWTNdkkmTobVSNv0v4iuaDWmbnFfkqNvH0lyjmYV2udyxTrJ9/sOYVmsT29c6J/EyMtMLpKXb8Z4a/01Vuvub/qHxPDw1C0jKmqizUrSknNr/LGS7e//AFeFxmWLSrPOiNScIT8soxk8YbwV9ab9phE++vWLOm6z1eVRyo0G1BeWrXjy33hT/uc7eXUKUdKS7qMNmn7v2/f9n1C8hTSilHjEYaXx9+32yzQVKjk25PLfLG5vO5XrSMcag6tRyeW8t/8AcGPINkS0hgIRAkJgIAAQEAGhDQCAQBJgIAGAAADEADHkiMkSyGSOQJQsU7hrnf8Aczq7SWU91jC75KGQyQMlSo5Nyk8t8sjkiBKTbEICAAAEAABAMBAADQhoBAAAAAAAAAAAAAAwAAAAJAAAAAAAAgAgAAAAAAAAAAAxAB//2Q=="/>
          <p:cNvSpPr>
            <a:spLocks noChangeAspect="1" noChangeArrowheads="1"/>
          </p:cNvSpPr>
          <p:nvPr/>
        </p:nvSpPr>
        <p:spPr bwMode="auto">
          <a:xfrm>
            <a:off x="155575" y="-1919288"/>
            <a:ext cx="3352800" cy="40100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" name="Picture 9" descr="d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10200" y="1524000"/>
            <a:ext cx="3733800" cy="533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1417638"/>
          </a:xfrm>
        </p:spPr>
        <p:txBody>
          <a:bodyPr>
            <a:normAutofit fontScale="9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6000" b="1" smtClean="0">
                <a:ln w="6350">
                  <a:noFill/>
                </a:ln>
                <a:solidFill>
                  <a:srgbClr val="FF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Ap k karne k kam?</a:t>
            </a:r>
            <a:br>
              <a:rPr lang="en-GB" sz="6000" b="1" smtClean="0">
                <a:ln w="6350">
                  <a:noFill/>
                </a:ln>
                <a:solidFill>
                  <a:srgbClr val="FF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en-GB" sz="6000" b="1" smtClean="0">
                <a:ln w="6350">
                  <a:noFill/>
                </a:ln>
                <a:solidFill>
                  <a:srgbClr val="FF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short Activitiy</a:t>
            </a:r>
            <a:endParaRPr lang="en-GB" sz="6000" b="1" kern="1200">
              <a:ln w="6350">
                <a:noFill/>
              </a:ln>
              <a:solidFill>
                <a:srgbClr val="FF000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2291" name="Content Placeholder 2"/>
          <p:cNvSpPr>
            <a:spLocks noGrp="1"/>
          </p:cNvSpPr>
          <p:nvPr>
            <p:ph idx="4294967295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buFontTx/>
              <a:buNone/>
            </a:pPr>
            <a:r>
              <a:rPr lang="en-GB" sz="2800" smtClean="0">
                <a:solidFill>
                  <a:srgbClr val="002060"/>
                </a:solidFill>
              </a:rPr>
              <a:t>1.What you learn after knowin about surah Al-muminoon selected text given in lectuere?</a:t>
            </a:r>
          </a:p>
          <a:p>
            <a:pPr>
              <a:buNone/>
            </a:pPr>
            <a:r>
              <a:rPr lang="en-GB" sz="2800" smtClean="0">
                <a:solidFill>
                  <a:srgbClr val="002060"/>
                </a:solidFill>
              </a:rPr>
              <a:t>2. .What you learn after knowin about surah Al-saf selected text given in lectuere?</a:t>
            </a:r>
          </a:p>
          <a:p>
            <a:pPr>
              <a:buNone/>
            </a:pPr>
            <a:r>
              <a:rPr lang="en-GB" sz="2800" smtClean="0">
                <a:solidFill>
                  <a:srgbClr val="002060"/>
                </a:solidFill>
              </a:rPr>
              <a:t>3.What you learn after knowin about surah Al-hujurat selected text given in lectuere?</a:t>
            </a:r>
          </a:p>
          <a:p>
            <a:pPr>
              <a:buNone/>
            </a:pPr>
            <a:r>
              <a:rPr lang="en-GB" sz="2800" smtClean="0">
                <a:solidFill>
                  <a:srgbClr val="002060"/>
                </a:solidFill>
              </a:rPr>
              <a:t>4.What you learn after knowin about surah Al-Ihzab selected text given in lectuere?</a:t>
            </a:r>
          </a:p>
          <a:p>
            <a:pPr>
              <a:buNone/>
            </a:pPr>
            <a:r>
              <a:rPr lang="en-GB" sz="2800" smtClean="0">
                <a:solidFill>
                  <a:srgbClr val="C00000"/>
                </a:solidFill>
              </a:rPr>
              <a:t>Do you have finished the Nazra Quran if not then what is thinking just do it.</a:t>
            </a:r>
          </a:p>
          <a:p>
            <a:pPr>
              <a:buNone/>
            </a:pPr>
            <a:endParaRPr lang="en-GB" sz="2800" smtClean="0">
              <a:solidFill>
                <a:srgbClr val="7030A0"/>
              </a:solidFill>
            </a:endParaRPr>
          </a:p>
          <a:p>
            <a:pPr eaLnBrk="1" hangingPunct="1">
              <a:buFontTx/>
              <a:buNone/>
            </a:pPr>
            <a:endParaRPr lang="en-GB" sz="2800" smtClean="0">
              <a:solidFill>
                <a:srgbClr val="7030A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43</a:t>
            </a:fld>
            <a:endParaRPr lang="en-US"/>
          </a:p>
        </p:txBody>
      </p:sp>
      <p:pic>
        <p:nvPicPr>
          <p:cNvPr id="3" name="Picture 2" descr="c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44</a:t>
            </a:fld>
            <a:endParaRPr lang="en-US"/>
          </a:p>
        </p:txBody>
      </p:sp>
      <p:pic>
        <p:nvPicPr>
          <p:cNvPr id="3" name="Picture 2" descr="g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45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4447607" y="3244334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mtClean="0"/>
              <a:t> </a:t>
            </a: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447607" y="3244334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mtClean="0"/>
              <a:t> </a:t>
            </a:r>
            <a:endParaRPr lang="en-US"/>
          </a:p>
        </p:txBody>
      </p:sp>
      <p:pic>
        <p:nvPicPr>
          <p:cNvPr id="2050" name="Picture 2" descr="http://twinklymuslima.files.wordpress.com/2010/05/99.jpg?w=5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6452</TotalTime>
  <Words>524</Words>
  <Application>Microsoft Office PowerPoint</Application>
  <PresentationFormat>On-screen Show (4:3)</PresentationFormat>
  <Paragraphs>107</Paragraphs>
  <Slides>45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6" baseType="lpstr">
      <vt:lpstr>Office Theme</vt:lpstr>
      <vt:lpstr>Slide 1</vt:lpstr>
      <vt:lpstr>Islamic Studies course code 104</vt:lpstr>
      <vt:lpstr>Lectuere#11</vt:lpstr>
      <vt:lpstr>Slide 4</vt:lpstr>
      <vt:lpstr>Study of Selected Text of Holy Quran</vt:lpstr>
      <vt:lpstr>Out Lines</vt:lpstr>
      <vt:lpstr>Slide 7</vt:lpstr>
      <vt:lpstr>Surah Al-Muminoon related to characateristics of faithful verse nmber1to11</vt:lpstr>
      <vt:lpstr>Slide 9</vt:lpstr>
      <vt:lpstr>Surah Al-Muminoon related to characateristics of faithful verse nmber1to11</vt:lpstr>
      <vt:lpstr>Surah Al-Muminoon related to characateristics of faithful verse nmber1to11</vt:lpstr>
      <vt:lpstr>Slide 12</vt:lpstr>
      <vt:lpstr>Surah Al-Hujurat related to Adab Al-Nabi(pbuh)verse 1to 18</vt:lpstr>
      <vt:lpstr>Slide 14</vt:lpstr>
      <vt:lpstr>Surah Al-Hujurat related to Adab Al-Nabi(pbuh)verse 1to 18</vt:lpstr>
      <vt:lpstr>Surah Al-Hujurat related to Adab Al-Nabi(pbuh)verse 1to 18</vt:lpstr>
      <vt:lpstr>Surah Al-Hujurat related to Adab Al-Nabi(pbuh)verse 1to 18</vt:lpstr>
      <vt:lpstr>Surah Al-Hujurat related to Adab Al-Nabi(pbuh)verse 1to 18</vt:lpstr>
      <vt:lpstr>Surah Al-Hujurat related to Adab Al-Nabi(pbuh)verse 1to 18</vt:lpstr>
      <vt:lpstr>Slide 20</vt:lpstr>
      <vt:lpstr>Surah Al-Hujurat related to Adab Al-Nabi(pbuh)verse 1to 18</vt:lpstr>
      <vt:lpstr>Surah Al-Hujurat related to Adab Al-Nabi(pbuh)verse 1to 18</vt:lpstr>
      <vt:lpstr>Slide 23</vt:lpstr>
      <vt:lpstr>Surah Al-Hujurat related to Adab Al-Nabi(pbuh)verse 1to 18</vt:lpstr>
      <vt:lpstr>Surah Al-Hujurat related to Adab Al-Nabi(pbuh)verse 1to 18</vt:lpstr>
      <vt:lpstr>Surah Al-Hujurat related to Adab Al-Nabi(pbuh)verse 1to 18</vt:lpstr>
      <vt:lpstr>Slide 27</vt:lpstr>
      <vt:lpstr>Surah Al-saf related to Tafakar,Tadababar verse1to14 </vt:lpstr>
      <vt:lpstr>Surah Al-saf related to Tafakar,Tadababar verse1to14 </vt:lpstr>
      <vt:lpstr>Surah Al-saf related to Tafakar,Tadababar verse1to14 </vt:lpstr>
      <vt:lpstr>Surah Al-saf related to Tafakar,Tadababar verse1to14 </vt:lpstr>
      <vt:lpstr>Surah Al-saf related to Tafakar,Tadababar verse1to14 </vt:lpstr>
      <vt:lpstr>Surah Al-saf related to Tafakar,Tadababar verse1to14 </vt:lpstr>
      <vt:lpstr>Slide 34</vt:lpstr>
      <vt:lpstr>Surah Al-Ihzab related to Adab-ul-Nabi(pubh) verse6</vt:lpstr>
      <vt:lpstr>21</vt:lpstr>
      <vt:lpstr>40</vt:lpstr>
      <vt:lpstr>56-57</vt:lpstr>
      <vt:lpstr>Slide 39</vt:lpstr>
      <vt:lpstr>Surah Al-Ihzab related to Adab-ul-Nabi(pubh) verse58</vt:lpstr>
      <vt:lpstr>Summary </vt:lpstr>
      <vt:lpstr>Ap k karne k kam? short Activitiy</vt:lpstr>
      <vt:lpstr>Slide 43</vt:lpstr>
      <vt:lpstr>Slide 44</vt:lpstr>
      <vt:lpstr>Slide 45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Islamic Studies</dc:title>
  <dc:creator>Hafiz Imran</dc:creator>
  <cp:lastModifiedBy>NTS</cp:lastModifiedBy>
  <cp:revision>581</cp:revision>
  <dcterms:created xsi:type="dcterms:W3CDTF">2014-04-26T14:37:25Z</dcterms:created>
  <dcterms:modified xsi:type="dcterms:W3CDTF">2014-05-24T06:42:29Z</dcterms:modified>
</cp:coreProperties>
</file>