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596" r:id="rId2"/>
    <p:sldId id="597" r:id="rId3"/>
    <p:sldId id="598" r:id="rId4"/>
    <p:sldId id="1052" r:id="rId5"/>
    <p:sldId id="1050" r:id="rId6"/>
    <p:sldId id="1029" r:id="rId7"/>
    <p:sldId id="1053" r:id="rId8"/>
    <p:sldId id="1057" r:id="rId9"/>
    <p:sldId id="1058" r:id="rId10"/>
    <p:sldId id="1059" r:id="rId11"/>
    <p:sldId id="1060" r:id="rId12"/>
    <p:sldId id="1032" r:id="rId13"/>
    <p:sldId id="1033" r:id="rId14"/>
    <p:sldId id="1035" r:id="rId15"/>
    <p:sldId id="1036" r:id="rId16"/>
    <p:sldId id="1037" r:id="rId17"/>
    <p:sldId id="1038" r:id="rId18"/>
    <p:sldId id="1039" r:id="rId19"/>
    <p:sldId id="1040" r:id="rId20"/>
    <p:sldId id="1055" r:id="rId21"/>
    <p:sldId id="1045" r:id="rId22"/>
    <p:sldId id="1046" r:id="rId23"/>
    <p:sldId id="1047" r:id="rId24"/>
    <p:sldId id="1056" r:id="rId25"/>
    <p:sldId id="1048" r:id="rId26"/>
    <p:sldId id="1049" r:id="rId27"/>
    <p:sldId id="1051" r:id="rId28"/>
    <p:sldId id="1027" r:id="rId29"/>
    <p:sldId id="102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2" autoAdjust="0"/>
    <p:restoredTop sz="94660"/>
  </p:normalViewPr>
  <p:slideViewPr>
    <p:cSldViewPr>
      <p:cViewPr varScale="1">
        <p:scale>
          <a:sx n="65" d="100"/>
          <a:sy n="65" d="100"/>
        </p:scale>
        <p:origin x="-141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3C16C-0D9B-4F0A-8C90-890036E72960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9046A-939F-4F33-B20F-BCC3EACAE3C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9046A-939F-4F33-B20F-BCC3EACAE3C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Discuss as a class the idea that Arabian Polytheism is condemned as being sinful because it goes against Tawhid.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98681E-39BA-4F3C-ACBD-6216375069DB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C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79B0-F36C-4D73-8491-E48D749811F0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3733800"/>
            <a:ext cx="9144000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0070C0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461E-DC37-4054-9F6B-6F9393E106CD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r>
              <a:rPr lang="en-US" smtClean="0"/>
              <a:t> of 40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9196E-FF00-4110-B8A6-234BF8BA09E4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E5FE-650F-4C51-AC27-2E8C7B704F89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9A00-B168-4422-BCB3-BB76F7D2C90D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A765-C4BE-43E7-A77A-74339A0E1CE4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BBCC0-A0F5-4106-8CE3-D466692C3081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D7381-2EAA-4414-A38F-E49F3CED74B0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94B6A-4504-49EB-904F-4D8D177EC8C9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ECF25-3070-4056-9E4B-76AA8CF7B139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B1031-974C-40B5-BFDB-A2E3665A48D5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E94C4-0E2C-479D-808C-17867F754C91}" type="datetime1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91BCE-F812-4952-A23B-44D6EE9BB165}" type="slidenum">
              <a:rPr lang="en-US" smtClean="0"/>
              <a:pPr/>
              <a:t>‹#›</a:t>
            </a:fld>
            <a:r>
              <a:rPr lang="en-US" smtClean="0"/>
              <a:t> of 40</a:t>
            </a:r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447800"/>
            <a:ext cx="9144000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70C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 </a:t>
            </a:r>
            <a:endParaRPr lang="en-US" dirty="0"/>
          </a:p>
        </p:txBody>
      </p:sp>
      <p:pic>
        <p:nvPicPr>
          <p:cNvPr id="29698" name="Picture 2" descr="http://atahun.com/wp-content/uploads/2014/04/bismillahirrahmanirrahi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7772400" cy="1905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7300" dirty="0" smtClean="0">
                <a:solidFill>
                  <a:srgbClr val="FF0000"/>
                </a:solidFill>
              </a:rPr>
              <a:t>Islamic</a:t>
            </a:r>
            <a:r>
              <a:rPr lang="en-US" sz="9800" dirty="0" smtClean="0">
                <a:solidFill>
                  <a:srgbClr val="FF0000"/>
                </a:solidFill>
              </a:rPr>
              <a:t> </a:t>
            </a:r>
            <a:r>
              <a:rPr lang="en-US" sz="7300" dirty="0" smtClean="0">
                <a:solidFill>
                  <a:srgbClr val="FF0000"/>
                </a:solidFill>
              </a:rPr>
              <a:t>Studies</a:t>
            </a:r>
            <a:r>
              <a:rPr lang="en-US" sz="6000" dirty="0" smtClean="0">
                <a:solidFill>
                  <a:srgbClr val="FF0000"/>
                </a:solidFill>
              </a:rPr>
              <a:t/>
            </a:r>
            <a:br>
              <a:rPr lang="en-US" sz="60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>course code 104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8382000" cy="1752600"/>
          </a:xfrm>
        </p:spPr>
        <p:txBody>
          <a:bodyPr/>
          <a:lstStyle/>
          <a:p>
            <a:r>
              <a:rPr lang="en-US" dirty="0" smtClean="0"/>
              <a:t>Associate Degree Education ADE/</a:t>
            </a:r>
            <a:r>
              <a:rPr lang="en-US" dirty="0" err="1" smtClean="0"/>
              <a:t>B.Ed</a:t>
            </a:r>
            <a:r>
              <a:rPr lang="en-US" smtClean="0"/>
              <a:t>(Hons)Elementary</a:t>
            </a:r>
          </a:p>
          <a:p>
            <a:r>
              <a:rPr lang="en-US" smtClean="0"/>
              <a:t>Semester I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209800"/>
            <a:ext cx="7623175" cy="1524000"/>
          </a:xfrm>
        </p:spPr>
        <p:txBody>
          <a:bodyPr>
            <a:normAutofit/>
          </a:bodyPr>
          <a:lstStyle/>
          <a:p>
            <a:pPr algn="ctr"/>
            <a:r>
              <a:rPr lang="en-US" sz="8000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Lectuere#10</a:t>
            </a:r>
            <a:endParaRPr lang="en-US" sz="8000"/>
          </a:p>
        </p:txBody>
      </p:sp>
      <p:pic>
        <p:nvPicPr>
          <p:cNvPr id="2058" name="Picture 10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2876550" cy="866775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0" y="4800600"/>
            <a:ext cx="5791200" cy="64633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mtClean="0"/>
              <a:t>By :Muhammad Imran</a:t>
            </a:r>
            <a:endParaRPr lang="en-US" sz="36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4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6" name="irc_mi" descr="http://f1.pepst.com/c/386F7E/298447/ssc3/home/046/a------audio.quran.pak/vista_wallz_01.jpg_480_480_0_64000_0_1_0.jpg"/>
          <p:cNvPicPr/>
          <p:nvPr/>
        </p:nvPicPr>
        <p:blipFill>
          <a:blip r:embed="rId2" cstate="print"/>
          <a:srcRect b="17202"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/>
              <a:t>Study of Selected Text of Holy Quran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Verses of Surah Al-Baqra related to Faith.</a:t>
            </a:r>
          </a:p>
          <a:p>
            <a:r>
              <a:rPr lang="en-US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(verse no 284-285)</a:t>
            </a:r>
          </a:p>
          <a:p>
            <a:r>
              <a:rPr lang="en-US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Verses of Surah Al.Inaam related to Ihkam.</a:t>
            </a:r>
          </a:p>
          <a:p>
            <a:r>
              <a:rPr lang="en-US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(verse no 284-285)</a:t>
            </a:r>
          </a:p>
          <a:p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smtClean="0"/>
              <a:t>Verses of surah Al-Furqan related to social ethics</a:t>
            </a:r>
          </a:p>
          <a:p>
            <a:r>
              <a:rPr lang="en-US" smtClean="0"/>
              <a:t>(verse no 63-77)</a:t>
            </a:r>
          </a:p>
          <a:p>
            <a:r>
              <a:rPr lang="en-US" smtClean="0"/>
              <a:t>Verses of Surah Al-Hashar related to thinking Day of judgment.</a:t>
            </a:r>
          </a:p>
          <a:p>
            <a:r>
              <a:rPr lang="en-US" smtClean="0"/>
              <a:t>(verse no 18-19-20)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5</a:t>
            </a:fld>
            <a:r>
              <a:rPr lang="en-US" smtClean="0"/>
              <a:t> of 40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5400" b="1" u="sng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Out Lines</a:t>
            </a:r>
            <a:endParaRPr lang="en-US" sz="5400" b="1" u="sng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5334000" cy="5181600"/>
          </a:xfrm>
        </p:spPr>
        <p:txBody>
          <a:bodyPr>
            <a:normAutofit lnSpcReduction="10000"/>
          </a:bodyPr>
          <a:lstStyle/>
          <a:p>
            <a:pPr lvl="1">
              <a:buFont typeface="Wingdings"/>
              <a:buChar char="v"/>
            </a:pPr>
            <a:r>
              <a:rPr lang="en-US" sz="3200" b="1" smtClean="0">
                <a:latin typeface="AvantGarde Md BT" pitchFamily="34" charset="0"/>
              </a:rPr>
              <a:t>Explain slected text surah’s ayat one by one .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latin typeface="AvantGarde Md BT" pitchFamily="34" charset="0"/>
              </a:rPr>
              <a:t>Slected Quranic text related to surah’s topics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latin typeface="AvantGarde Md BT" pitchFamily="34" charset="0"/>
              </a:rPr>
              <a:t>Short detail of relevent ayat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latin typeface="AvantGarde Md BT" pitchFamily="34" charset="0"/>
              </a:rPr>
              <a:t>Care fully listen because it is part of quran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5602" name="AutoShape 2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4" name="AutoShape 4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AutoShape 6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919288"/>
            <a:ext cx="3352800" cy="4010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AutoShape 8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919288"/>
            <a:ext cx="3352800" cy="4010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610" name="Picture 10" descr="http://www.thetrueknowledge.org/wp-content/uploads/2013/03/Quran-Online-Moral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447800"/>
            <a:ext cx="34290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7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irc_mi" descr="http://pak101.com/c/wallpapers/wallpaper_download/3328/r_"/>
          <p:cNvPicPr/>
          <p:nvPr/>
        </p:nvPicPr>
        <p:blipFill>
          <a:blip r:embed="rId2" cstate="print"/>
          <a:srcRect l="9184" t="10626" r="10272" b="8588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Al-Baqrah verse number 284to286 related to Faith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8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30279" t="24607" r="12345" b="27542"/>
          <a:stretch>
            <a:fillRect/>
          </a:stretch>
        </p:blipFill>
        <p:spPr bwMode="auto">
          <a:xfrm>
            <a:off x="1074359" y="2040058"/>
            <a:ext cx="6995282" cy="364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9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063" t="28796" r="11703" b="14629"/>
          <a:stretch>
            <a:fillRect/>
          </a:stretch>
        </p:blipFill>
        <p:spPr bwMode="auto">
          <a:xfrm>
            <a:off x="595335" y="1707674"/>
            <a:ext cx="7953329" cy="431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Al-Baqrah verse number 284to286 related to Faith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10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169" t="27400" r="11693" b="27019"/>
          <a:stretch>
            <a:fillRect/>
          </a:stretch>
        </p:blipFill>
        <p:spPr bwMode="auto">
          <a:xfrm>
            <a:off x="152400" y="1600201"/>
            <a:ext cx="8686800" cy="213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4"/>
          <p:cNvPicPr>
            <a:picLocks/>
          </p:cNvPicPr>
          <p:nvPr/>
        </p:nvPicPr>
        <p:blipFill>
          <a:blip r:embed="rId3" cstate="print"/>
          <a:srcRect l="27333" t="47818" r="13632" b="14463"/>
          <a:stretch>
            <a:fillRect/>
          </a:stretch>
        </p:blipFill>
        <p:spPr bwMode="auto">
          <a:xfrm>
            <a:off x="381000" y="3996125"/>
            <a:ext cx="8382000" cy="225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err="1" smtClean="0"/>
              <a:t>Surah</a:t>
            </a:r>
            <a:r>
              <a:rPr lang="en-US" smtClean="0"/>
              <a:t> Al-Baqrah verse number 284to286 related to Faith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11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irc_mi" descr="http://pak101.com/c/wallpapers/wallpaper_download/3328/r_"/>
          <p:cNvPicPr/>
          <p:nvPr/>
        </p:nvPicPr>
        <p:blipFill>
          <a:blip r:embed="rId2" cstate="print"/>
          <a:srcRect l="9184" t="10626" r="10272" b="8588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Al-Furqn verse no 63to77related to Social ethics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12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 l="23391" t="25480" r="11592" b="17071"/>
          <a:stretch>
            <a:fillRect/>
          </a:stretch>
        </p:blipFill>
        <p:spPr bwMode="auto">
          <a:xfrm>
            <a:off x="0" y="1600200"/>
            <a:ext cx="9143999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13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2" cstate="print"/>
          <a:srcRect l="23269" t="24956" r="11804" b="23703"/>
          <a:stretch>
            <a:fillRect/>
          </a:stretch>
        </p:blipFill>
        <p:spPr bwMode="auto">
          <a:xfrm>
            <a:off x="76200" y="1447800"/>
            <a:ext cx="8991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Al-Furqn verse no 63to77related to Social ethics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14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 l="23280" t="25654" r="11782" b="5204"/>
          <a:stretch>
            <a:fillRect/>
          </a:stretch>
        </p:blipFill>
        <p:spPr bwMode="auto">
          <a:xfrm>
            <a:off x="1" y="15240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Al-Furqn verse no 63to77related to Social ethics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 cstate="print"/>
          <a:srcRect l="23064" t="23909" r="12101" b="16896"/>
          <a:stretch>
            <a:fillRect/>
          </a:stretch>
        </p:blipFill>
        <p:spPr bwMode="auto">
          <a:xfrm>
            <a:off x="0" y="15240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Al-Furqn verse no 63to77related to Social ethics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/>
          </p:cNvPicPr>
          <p:nvPr>
            <p:ph idx="1"/>
          </p:nvPr>
        </p:nvPicPr>
        <p:blipFill>
          <a:blip r:embed="rId2" cstate="print"/>
          <a:srcRect l="23495" t="24956" r="11542" b="27717"/>
          <a:stretch>
            <a:fillRect/>
          </a:stretch>
        </p:blipFill>
        <p:spPr bwMode="auto">
          <a:xfrm>
            <a:off x="1" y="1447801"/>
            <a:ext cx="9144000" cy="518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Al-Furqn verse no 63to77related to Social ethics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/>
          <p:cNvPicPr>
            <a:picLocks noGrp="1"/>
          </p:cNvPicPr>
          <p:nvPr>
            <p:ph idx="1"/>
          </p:nvPr>
        </p:nvPicPr>
        <p:blipFill>
          <a:blip r:embed="rId2" cstate="print"/>
          <a:srcRect l="22943" t="27400" r="11819" b="7124"/>
          <a:stretch>
            <a:fillRect/>
          </a:stretch>
        </p:blipFill>
        <p:spPr bwMode="auto">
          <a:xfrm>
            <a:off x="0" y="1600200"/>
            <a:ext cx="8991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Al-Furqn verse no 63to77related to Social ethics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/>
          </p:cNvPicPr>
          <p:nvPr>
            <p:ph idx="1"/>
          </p:nvPr>
        </p:nvPicPr>
        <p:blipFill>
          <a:blip r:embed="rId2" cstate="print"/>
          <a:srcRect l="22956" t="24783" r="11364" b="27192"/>
          <a:stretch>
            <a:fillRect/>
          </a:stretch>
        </p:blipFill>
        <p:spPr bwMode="auto">
          <a:xfrm>
            <a:off x="0" y="1524000"/>
            <a:ext cx="914399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Al-Furqn verse no 63to77related to Social ethics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/>
          </p:cNvPicPr>
          <p:nvPr>
            <p:ph idx="1"/>
          </p:nvPr>
        </p:nvPicPr>
        <p:blipFill>
          <a:blip r:embed="rId3" cstate="print"/>
          <a:srcRect l="23284" t="49913" r="11694" b="16209"/>
          <a:stretch>
            <a:fillRect/>
          </a:stretch>
        </p:blipFill>
        <p:spPr bwMode="auto">
          <a:xfrm>
            <a:off x="0" y="1524000"/>
            <a:ext cx="914399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mtClean="0"/>
              <a:t>Surah Al-Furqn verse no 63to77related to Social ethics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20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irc_mi" descr="http://pak101.com/c/wallpapers/wallpaper_download/3328/r_"/>
          <p:cNvPicPr/>
          <p:nvPr/>
        </p:nvPicPr>
        <p:blipFill>
          <a:blip r:embed="rId2" cstate="print"/>
          <a:srcRect l="9184" t="10626" r="10272" b="8588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SurahAl-Inaam verse number</a:t>
            </a:r>
            <a:br>
              <a:rPr lang="en-US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151to 153 related to Ihkam</a:t>
            </a:r>
            <a:endParaRPr lang="en-US" b="1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21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831" t="29668" r="12238" b="24403"/>
          <a:stretch>
            <a:fillRect/>
          </a:stretch>
        </p:blipFill>
        <p:spPr bwMode="auto">
          <a:xfrm>
            <a:off x="381000" y="1524000"/>
            <a:ext cx="779446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 l="25037" t="42061" r="11556" b="28596"/>
          <a:stretch>
            <a:fillRect/>
          </a:stretch>
        </p:blipFill>
        <p:spPr bwMode="auto">
          <a:xfrm>
            <a:off x="381000" y="3810000"/>
            <a:ext cx="8382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22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259" t="27225" r="11861" b="6077"/>
          <a:stretch>
            <a:fillRect/>
          </a:stretch>
        </p:blipFill>
        <p:spPr bwMode="auto">
          <a:xfrm>
            <a:off x="0" y="1600200"/>
            <a:ext cx="914399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SurahAl-Inaam verse number</a:t>
            </a:r>
            <a:br>
              <a:rPr lang="en-US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151to 153 related to Ihkam</a:t>
            </a:r>
            <a:endParaRPr lang="en-US" b="1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23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2841" t="29006" r="11802" b="33951"/>
          <a:stretch>
            <a:fillRect/>
          </a:stretch>
        </p:blipFill>
        <p:spPr bwMode="auto">
          <a:xfrm>
            <a:off x="0" y="1600200"/>
            <a:ext cx="9144000" cy="495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SurahAl-Inaam verse number</a:t>
            </a:r>
            <a:br>
              <a:rPr lang="en-US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151to 153 related to Ihkam</a:t>
            </a:r>
            <a:endParaRPr lang="en-US" b="1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24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irc_mi" descr="http://pak101.com/c/wallpapers/wallpaper_download/3328/r_"/>
          <p:cNvPicPr/>
          <p:nvPr/>
        </p:nvPicPr>
        <p:blipFill>
          <a:blip r:embed="rId2" cstate="print"/>
          <a:srcRect l="9184" t="10626" r="10272" b="8588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C99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Sura Al-Hashar(18-19-20)related to thinking Day of judgment</a:t>
            </a:r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C99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25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171" t="23211" r="11707" b="10787"/>
          <a:stretch>
            <a:fillRect/>
          </a:stretch>
        </p:blipFill>
        <p:spPr bwMode="auto">
          <a:xfrm>
            <a:off x="304800" y="1676400"/>
            <a:ext cx="8610599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26</a:t>
            </a:fld>
            <a:r>
              <a:rPr lang="en-US" smtClean="0"/>
              <a:t> of 40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 l="23278" t="24990" r="11933" b="39710"/>
          <a:stretch>
            <a:fillRect/>
          </a:stretch>
        </p:blipFill>
        <p:spPr bwMode="auto">
          <a:xfrm>
            <a:off x="304800" y="1676400"/>
            <a:ext cx="8382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C99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Sura Al-Hashar(18-19-20)related to thinking Day of judgment</a:t>
            </a:r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C99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en-US" sz="5400" b="1" u="sng" smtClean="0">
                <a:ln>
                  <a:solidFill>
                    <a:srgbClr val="FFFF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</a:rPr>
              <a:t>Summary</a:t>
            </a:r>
            <a:endParaRPr lang="en-US" sz="5400" b="1" u="sng">
              <a:ln>
                <a:solidFill>
                  <a:srgbClr val="FFFF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5334000" cy="5181600"/>
          </a:xfrm>
        </p:spPr>
        <p:txBody>
          <a:bodyPr>
            <a:normAutofit lnSpcReduction="10000"/>
          </a:bodyPr>
          <a:lstStyle/>
          <a:p>
            <a:pPr lvl="1">
              <a:buFont typeface="Wingdings"/>
              <a:buChar char="v"/>
            </a:pPr>
            <a:r>
              <a:rPr lang="en-US" sz="3200" b="1" smtClean="0">
                <a:latin typeface="AvantGarde Md BT" pitchFamily="34" charset="0"/>
              </a:rPr>
              <a:t>Explain slected text surah’s ayat one by one .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latin typeface="AvantGarde Md BT" pitchFamily="34" charset="0"/>
              </a:rPr>
              <a:t>Slected Quranic text related to surah’s topics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latin typeface="AvantGarde Md BT" pitchFamily="34" charset="0"/>
              </a:rPr>
              <a:t>Short detail of relevent ayat</a:t>
            </a:r>
          </a:p>
          <a:p>
            <a:pPr lvl="1">
              <a:buFont typeface="Wingdings"/>
              <a:buChar char="v"/>
            </a:pPr>
            <a:r>
              <a:rPr lang="en-US" sz="3200" b="1" smtClean="0">
                <a:latin typeface="AvantGarde Md BT" pitchFamily="34" charset="0"/>
              </a:rPr>
              <a:t>Care fully listen because it is part of quran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5602" name="AutoShape 2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4" name="AutoShape 4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AutoShape 6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919288"/>
            <a:ext cx="3352800" cy="4010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AutoShape 8" descr="data:image/jpeg;base64,/9j/4AAQSkZJRgABAQAAAQABAAD/2wCEAAkGBw8QEg8QDw8NDQ8PDw8PDQwMDQ8NDQ8PFBEWFhQRFBQYHDQgGBolGxQUIT0iJikuLi4uFx8zODMsNygyLysBCgoKDg0OGhAQFiskHCQsLCwsLzc3LC83LSwsLCwrLCwrLCwtNzMtLCwsLCwrLCw0LS80LCwsLCwsLCssLywyMP/AABEIAPUAzQMBIgACEQEDEQH/xAAcAAACAgMBAQAAAAAAAAAAAAAAAQIEAwUGBwj/xAA4EAACAQMDAgQEBAQGAwEAAAAAAQIDBBESITEFQRMiUWEGMnGBI0JisQeRwdEUUnKh4fBDU6Iz/8QAGQEBAAMBAQAAAAAAAAAAAAAAAAECAwQF/8QAKBEBAAICAgIBAwQDAQAAAAAAAAECAxEhMQQSMiJBgRNRcaFhkbEj/9oADAMBAAIRAxEAPwDxQMiBmiqOR5YkyQAmKTGKQCQDQMBAhpklEDJQp5a9z1z+H1moaduEm/qzzXolvqmm+I7nrfwfHCj7vU/p2O/BTWObOLzL6iIegeNhpfpf7FHq0lOj9Vh/dFf/ABP4jX6GYvG1UmvYzjHqYlzWz7jTxX4ys8Tc0u7UvqcnNHpPxXQUnNf5llfU87uKeG0T5ePU+37u7xr+1IVwJYItnG6EmyKJEcgSbFFjZHIEmxZGyLYE8gLAAIMgwwAiQkiTATYmAJACGwigwAkZaaIQRbs6eWi1K7nRLe9HoY0ru2mz0v4deMv0SSOA6LHL1enB3PSJ6YfU9iK6x6eT51m2o3Oa0/aAunXGYNe7RqbK4zVqP9LDpdxjUv1C2Pifw4bbirTfEcM6vWLf8jgeq0t9S7/ueidaWZS/UjhuoQzqj6cFPIp7Uet4c/S5+RAzzWDDg8iXcMgCQIAyAYBAGQYYBAGRiSBMAGGRpgGkGNsTJERpBklFkBYDAZHFkhqJfttl9SnSRdt1mSXubYY5RLp+lRxFe51VCpiKXsctYPdL0wb51Nn9D2KxuIh5HmczEJ9Pq+eb9hWFXEp/VlXp095kLap55fVmkx2pfH8o/wAQs9WlnDOP6usSz6nV30sxfscv1VZi/Ywy/DTq8P4tBcx3KziW6m5VPHvHL0UAG2GTMIMANMBMMBkAAEDDIEkhsIoCQESTIoBgGAQDEGBxQGansXenrfPoUS/abL6m+H5Inp0PS3ubapPZmo6Y9i/Wn5T2Mc8PMy19sifTp/MY6U/PL6kemy+YwqX4jLb6aeu7W/hsK8spnOXb5Rvqktjn794bMs08I8WNTMNJPZsr1UWrpbleR494509BiYMBYM0hAwQYAEDBA0A0GAQYAnHhkUZJrZe7yQYCYiQgEMaQMCLMkUQSJsQJQ5L1FlKki5b8m+JEuhsOEWbmWxVs+EZLmWzPVrP0uLW77ZumvZmCb87MvT3sV6z85aZ4haPlK7KWxpOpcm2UtjU9SMs3SMUas09fcroszKr5PLyduxGaImSSIGSRgRLAAIRJIAFgBpCAzVuceiS/r/UxslUeW36tkGSAYkNEAAARIaQpEiMeQM0C1bclZFq05N8fas9N9avYLiWxG34FXex6UdOascrdjwVrn5yzZcFW7+YvPRX5SzxZruocF6LKV9wzLJ0V+TSzMFRGep3MU0eZd1MaE0ESTM0oiGIgADEgBgMSAbQsA5ASAkRQ2AiSIokANjpkDLEQJouWa3KSL1mjfF2rbpuKPBGsx0uCNY9H7MI7XrPgq3nJatOCre8l5+KtflJxfBVu+5Yg9jBdmd+lojlpavJiZmrrdmFnmX7dEMLGhzIozSGA2RABiABiAAIjRDJNAMAYgGhsBANGREIE0TCEomwtEUIGxtVwdGHtWzZx4RCqTXYxzO/7Mq9tha8FW85LVrwVbzkvPxUr8kY8GK6MkTHccGdul/u09ytysW7kqHm5O20IyMZlZiZlKTEwQMJAESQAgIokBiRkiYkZEQBsIkWyUQJCE2NEjJEkRQyUMlM2dr2NbSNlaHThVt02CZCbBMhJnbvhlVsrZ7FW7Zmt3sV7plrT9KtY+ooMjW4FFim9mUmeFvu1dwU2XLgpyPPy9toJmOZMjIxSghsjkeQlFjTIyGmQCRJMhIaYEETIRGwETRBEgGTiQRNBCQ0IESM9I2Noa2BsLZnThVt0upkGxRZCDcninF1GsZ0/LHPGqXCOm14rG5lWsctjQlsVK9xFt4ecctJ4/mJ28mvM9XHkjlRTbwvf05I3NpKCzPyJY3cZNLKyuEY38rjUJrinfKUJJ8Yf0CTLdGxbSelVU02p08brbdPOe/HJidnviUnRe21btn67lY8us9tbePP2lp7jkqSL93bzTeMTSeG4/wBnwa+Zje9bdSiaTXuERMBGaEGA2QISJCQ2RAkJMEIgNCYxANAIYEomQhEk2EGNETNRoSk1GMZSlJ4jCMXKcn6JLdskEDYWVOc2oU4TqzfEKacnju36L37G/wCjfBFSWJ3L8GHenCUfEx+ufyw/3fbCOysukRpQnG1oxxFPK0yUZTjhvKacpySy98vZrBhfz6U4rzLavjWtzbiHI23w5pj4l3UjTh/64yxDjOJT/N9I7fq7GW/6jbUoYoytpOCxChF1PNlrOHCOlbZz5lnHOSh1nrterGrQq06MPxMTwpyqxdOb8upyxz6JcdiHwv8AD7u55lKMaNOUXVypynKOG2oxj2wt3lbcZZa1bTHvmt0RkiJ9cUflZsviauvJStbVyllKEaVeo3nd4jr3exYvbbrF5BRdHwqWnSqOYW2tLfeM5a2uOdtjsLS2pUIt0KdKnqVPalFQ15x8s0tTipYeXJ8LnDYXL1Kaqx1xUYxi1rm3CTak87+ZPG+O698c989e6Uj88r1x2ni15efy+C7uPz/4aD962rHu9Kexm6jVsqP4XheeNNx1RsaLy2pKMnKb1Nrbfvj1zjuo2bbjLM4rC0twlLyqUcNNvvq7vv3OS/iLjNomkq3hylVUlipDKjiL/NJN6t5ejx3zOLPbLeK2/ovjjHWZq420rRhJ61Pw2nlQb1J42kllJte5tq9s1BT8tSm3t5aqk4v1co4j24KPS6tOFejOtFSpRmvETgqi08Z0PaWM5x7HoPU3Tfnyq0KsYteHUc87PSuWnnyrEW379x5d/S0cHjbms8vPK9CnniMVus02sZX6W9vuzA7WGMuoqaaWnXGTb93pWUvt9MnW3djRoxnWuNpZbhb8wi2/zL80tl5eFjfjbj7ys6k298yeybzJ+7Yw3m/W9JyxFe9bVpfUxMvXNsqcY75nLLePlS2wl/coyOqJ25taITGJkgTCQkSAQgAhJgABCaZbtrGpU+WO3eT2iivbSxKP1S+mdsnQ9M6rWtpwqU5aZU5ZhLTGpGL9dEtiVbb+zf8Aw/8Aw0uaqjUrNW1J8SqxbrT9qdLl/V4X1O7tPhm2sIpQpuMpLDbxO6mu+upxGO3yRxnD25NX0P8AiLCbTuVoqNKMrqi3KL/1Qe8ef+DsYSo3NPVGUZx7VaL8SCbWnEofl442PK8ictp1fiP6/wBunFNYjdeZc9cpQxOo3htxhSp03Nxa1PPhYcstYz6JJ+pq7/4mp26mqVKdWvJJR8WlWtfDXq5ZUk0uEvV77naSsZRhJwan5XmSTnN84UnjV3ju/wDL9zmviy0pSpUZOKU09EdsTUUm5an33cX9/ct42Kk3iswrnzXrWZh5dVpSk5SlvKUnKT4zJvLf82eifw8lTdlXpy8so1nKpFLTrilGcJSa3bzFxX0awS6P0+zjSUqng+LJzy6rg5RSklHEZbYwpPjdtGD4gvKcoRpWzcU56pqjGVGGMPZtPzNvDzvx24O7P/7T+lWJ77/hz47/AKcfqTMddOhjYT0xqaNc4ShKcZxloxGS3c1t2y8Y4x3KvUriNGMlVnQs5KKUFUSpapNrOiM86sNNvKe2PMjh5W8pfM5PHGZSe2f+EW7L4Rq11KeI0YbPXWypTyttEfzZ9ePczv4cUjd78L08v3nVar3Uvi+hQaVKNO9qqU3KrT10reMX/wDnFa46pSjhbrvFPPZcNdzq3NWc9Mp1Kj1ONKM5cJLCW7wkkt8nbQ+BINLNy9WNUoKhtCCTeW877LjBsegfDStZOsq9WSnDTGlo8ONVNrecc7pNd++64IrlwYazNOZ/PK81yZJj26cx8JfDut1v8XaSlCUYql43iUZKall6cNPDTw39MPJ1HU1a9NpKpOMIVGn4FClDSm+6pL033m3v6+u2651WjYQzOKrXVSOaVqsprPE6j/JH25e/28m6ze1KtWVSs/Frz3w9oU49tl8sVnZd8++XjGO/kW978VafqVxR615spdXv6lxPXUxmWfDpR2jCP9vfv+1CTUPeT5f9F7GavNQzluUpcyfMn/Rexr5TzuztiI1qOmM77ntKU2+THIkQZZBCYxMJAyJIBAJgQGAhgSRs1dKXG3szVoeQhtFPfK2fqnhm26P1+tbSU4SnFr89KThL7riX+xzUK7XO/wC5Yp1UwiaxL2PoHx1Tq4VZeZf+W3eiqvedPv8AVY+rOy/Cu6ePLdU3ht05OFaOHlZit/vjvyfOEZ8PhrdNbNP1T7G/6R8U3Nu09XiJPZtuNVfSff77+5lOCkzuvEntaI1PMPYJfDFu2nTTm8LNGctEm9uPXvw32K8+jU4fNQory5lGW+l5e7ys9vX7dzX9D+P6FxiFZKUsb6sUrj7Pif8Audfb14V1inOFxHD/AAqnlrxTWMLv/JmeSMsfKZmPytSMUzxERP7OUu+h03Fqkoqe2lpSjBRTxJv+3Pv2L1eDm86lJ5xqhl5Sjhf/AFnbPfPODbz6fSb8rlSmtnGo0u2Ix1Yw0uMPBKNpGlJKjHxKzzhrDjSzvt2ct3vvjJna/tGpnbWuP1ncRprqFlGlpc4udRvNO3+Zwy3JSnts92kl29uafW+qxtM6XGtfSXEsSp2q7OSSw5Y4j2/ex1fqittVOi1O5lnxblb+E3zGHrL1keX9Y6m3KVOhLMsvxa/zKDfMYvvP9v22x+PE/Xfpjkyzv0x9/wDFbrV/OVSaUnWuJvVWrVPNob7yfd+kf6bGhuasaae7lKTbcpN65y7tmW7rxpR0pfRPdyfdt/1NJUqOTbby2bzPt/BWkUjX3E5t5b5I5EBKTyRY8kWQAGAgBEkRGgEIAIDAQASQyIEiQJiADPTrtc7/ALlqnWTNdkkmTobVSNv0v4iuaDWmbnFfkqNvH0lyjmYV2udyxTrJ9/sOYVmsT29c6J/EyMtMLpKXb8Z4a/01Vuvub/qHxPDw1C0jKmqizUrSknNr/LGS7e//AFeFxmWLSrPOiNScIT8soxk8YbwV9ab9phE++vWLOm6z1eVRyo0G1BeWrXjy33hT/uc7eXUKUdKS7qMNmn7v2/f9n1C8hTSilHjEYaXx9+32yzQVKjk25PLfLG5vO5XrSMcag6tRyeW8t/8AcGPINkS0hgIRAkJgIAAQEAGhDQCAQBJgIAGAAADEADHkiMkSyGSOQJQsU7hrnf8Aczq7SWU91jC75KGQyQMlSo5Nyk8t8sjkiBKTbEICAAAEAABAMBAADQhoBAAAAAAAAAAAAAAwAAAAJAAAAAAAAgAgAAAAAAAAAAAxAB//2Q=="/>
          <p:cNvSpPr>
            <a:spLocks noChangeAspect="1" noChangeArrowheads="1"/>
          </p:cNvSpPr>
          <p:nvPr/>
        </p:nvSpPr>
        <p:spPr bwMode="auto">
          <a:xfrm>
            <a:off x="155575" y="-1919288"/>
            <a:ext cx="3352800" cy="4010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610" name="Picture 10" descr="http://www.thetrueknowledge.org/wp-content/uploads/2013/03/Quran-Online-Moral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447800"/>
            <a:ext cx="34290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6000" b="1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Ap k karne k kam?</a:t>
            </a:r>
            <a:br>
              <a:rPr lang="en-GB" sz="6000" b="1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GB" sz="6000" b="1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short Activitiy</a:t>
            </a:r>
            <a:endParaRPr lang="en-GB" sz="6000" b="1" kern="1200">
              <a:ln w="6350">
                <a:noFill/>
              </a:ln>
              <a:solidFill>
                <a:srgbClr val="FF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GB" sz="2800" smtClean="0">
                <a:solidFill>
                  <a:srgbClr val="7030A0"/>
                </a:solidFill>
              </a:rPr>
              <a:t>1.What you learn after knowin about surah Al-Baqra selected text given in lectuere?</a:t>
            </a:r>
          </a:p>
          <a:p>
            <a:pPr>
              <a:buNone/>
            </a:pPr>
            <a:r>
              <a:rPr lang="en-GB" sz="2800" smtClean="0">
                <a:solidFill>
                  <a:srgbClr val="7030A0"/>
                </a:solidFill>
              </a:rPr>
              <a:t>2. .What you learn after knowin about surah Al-Furqan selected text given in lectuere?</a:t>
            </a:r>
          </a:p>
          <a:p>
            <a:pPr>
              <a:buNone/>
            </a:pPr>
            <a:r>
              <a:rPr lang="en-GB" sz="2800" smtClean="0">
                <a:solidFill>
                  <a:srgbClr val="7030A0"/>
                </a:solidFill>
              </a:rPr>
              <a:t>3.What you learn after knowin about surah Al-Inaam selected text given in lectuere?</a:t>
            </a:r>
          </a:p>
          <a:p>
            <a:pPr>
              <a:buNone/>
            </a:pPr>
            <a:r>
              <a:rPr lang="en-GB" sz="2800" smtClean="0">
                <a:solidFill>
                  <a:srgbClr val="7030A0"/>
                </a:solidFill>
              </a:rPr>
              <a:t>4.What you learn after knowin about surah Al-Hashar selected text given in lectuere?</a:t>
            </a:r>
          </a:p>
          <a:p>
            <a:pPr>
              <a:buNone/>
            </a:pPr>
            <a:endParaRPr lang="en-GB" sz="2800" smtClean="0">
              <a:solidFill>
                <a:srgbClr val="7030A0"/>
              </a:solidFill>
            </a:endParaRPr>
          </a:p>
          <a:p>
            <a:pPr eaLnBrk="1" hangingPunct="1">
              <a:buFontTx/>
              <a:buNone/>
            </a:pPr>
            <a:endParaRPr lang="en-GB" sz="2800" smtClean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 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 </a:t>
            </a:r>
            <a:endParaRPr lang="en-US"/>
          </a:p>
        </p:txBody>
      </p:sp>
      <p:pic>
        <p:nvPicPr>
          <p:cNvPr id="2050" name="Picture 2" descr="http://twinklymuslima.files.wordpress.com/2010/05/99.jpg?w=5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6053</TotalTime>
  <Words>394</Words>
  <Application>Microsoft Office PowerPoint</Application>
  <PresentationFormat>On-screen Show (4:3)</PresentationFormat>
  <Paragraphs>75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Islamic Studies course code 104</vt:lpstr>
      <vt:lpstr>Lectuere#10</vt:lpstr>
      <vt:lpstr>Slide 4</vt:lpstr>
      <vt:lpstr>Study of Selected Text of Holy Quran</vt:lpstr>
      <vt:lpstr>Out Lines</vt:lpstr>
      <vt:lpstr>Slide 7</vt:lpstr>
      <vt:lpstr>Surah Al-Baqrah verse number 284to286 related to Faith</vt:lpstr>
      <vt:lpstr>Surah Al-Baqrah verse number 284to286 related to Faith</vt:lpstr>
      <vt:lpstr>Surah Al-Baqrah verse number 284to286 related to Faith</vt:lpstr>
      <vt:lpstr>Slide 11</vt:lpstr>
      <vt:lpstr>Surah Al-Furqn verse no 63to77related to Social ethics</vt:lpstr>
      <vt:lpstr>Surah Al-Furqn verse no 63to77related to Social ethics</vt:lpstr>
      <vt:lpstr>Surah Al-Furqn verse no 63to77related to Social ethics</vt:lpstr>
      <vt:lpstr>Surah Al-Furqn verse no 63to77related to Social ethics</vt:lpstr>
      <vt:lpstr>Surah Al-Furqn verse no 63to77related to Social ethics</vt:lpstr>
      <vt:lpstr>Surah Al-Furqn verse no 63to77related to Social ethics</vt:lpstr>
      <vt:lpstr>Surah Al-Furqn verse no 63to77related to Social ethics</vt:lpstr>
      <vt:lpstr>Surah Al-Furqn verse no 63to77related to Social ethics</vt:lpstr>
      <vt:lpstr>Slide 20</vt:lpstr>
      <vt:lpstr>SurahAl-Inaam verse number 151to 153 related to Ihkam</vt:lpstr>
      <vt:lpstr>SurahAl-Inaam verse number 151to 153 related to Ihkam</vt:lpstr>
      <vt:lpstr>SurahAl-Inaam verse number 151to 153 related to Ihkam</vt:lpstr>
      <vt:lpstr>Slide 24</vt:lpstr>
      <vt:lpstr>Sura Al-Hashar(18-19-20)related to thinking Day of judgment</vt:lpstr>
      <vt:lpstr>Sura Al-Hashar(18-19-20)related to thinking Day of judgment</vt:lpstr>
      <vt:lpstr>Summary</vt:lpstr>
      <vt:lpstr>Ap k karne k kam? short Activitiy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Islamic Studies</dc:title>
  <dc:creator>Hafiz Imran</dc:creator>
  <cp:lastModifiedBy>Administrator</cp:lastModifiedBy>
  <cp:revision>551</cp:revision>
  <dcterms:created xsi:type="dcterms:W3CDTF">2014-04-26T14:37:25Z</dcterms:created>
  <dcterms:modified xsi:type="dcterms:W3CDTF">2014-05-22T08:08:49Z</dcterms:modified>
</cp:coreProperties>
</file>