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32"/>
  </p:notesMasterIdLst>
  <p:sldIdLst>
    <p:sldId id="256" r:id="rId2"/>
    <p:sldId id="258" r:id="rId3"/>
    <p:sldId id="348" r:id="rId4"/>
    <p:sldId id="399" r:id="rId5"/>
    <p:sldId id="422" r:id="rId6"/>
    <p:sldId id="423" r:id="rId7"/>
    <p:sldId id="402" r:id="rId8"/>
    <p:sldId id="405" r:id="rId9"/>
    <p:sldId id="408" r:id="rId10"/>
    <p:sldId id="425" r:id="rId11"/>
    <p:sldId id="426" r:id="rId12"/>
    <p:sldId id="436" r:id="rId13"/>
    <p:sldId id="427" r:id="rId14"/>
    <p:sldId id="428" r:id="rId15"/>
    <p:sldId id="429" r:id="rId16"/>
    <p:sldId id="430" r:id="rId17"/>
    <p:sldId id="431" r:id="rId18"/>
    <p:sldId id="419" r:id="rId19"/>
    <p:sldId id="432" r:id="rId20"/>
    <p:sldId id="433" r:id="rId21"/>
    <p:sldId id="434" r:id="rId22"/>
    <p:sldId id="435" r:id="rId23"/>
    <p:sldId id="437" r:id="rId24"/>
    <p:sldId id="438" r:id="rId25"/>
    <p:sldId id="400" r:id="rId26"/>
    <p:sldId id="439" r:id="rId27"/>
    <p:sldId id="440" r:id="rId28"/>
    <p:sldId id="441" r:id="rId29"/>
    <p:sldId id="442" r:id="rId30"/>
    <p:sldId id="396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</p:showPr>
  <p:clrMru>
    <a:srgbClr val="FF6600"/>
    <a:srgbClr val="CC9900"/>
  </p:clrMru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88" autoAdjust="0"/>
    <p:restoredTop sz="94624" autoAdjust="0"/>
  </p:normalViewPr>
  <p:slideViewPr>
    <p:cSldViewPr>
      <p:cViewPr varScale="1">
        <p:scale>
          <a:sx n="63" d="100"/>
          <a:sy n="63" d="100"/>
        </p:scale>
        <p:origin x="-1512" y="-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86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604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D34E14-B38B-4521-B076-266EC457C750}" type="datetimeFigureOut">
              <a:rPr lang="en-US" smtClean="0"/>
              <a:pPr/>
              <a:t>28/05/2014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1E494C-64FC-49A7-B215-F1A4ECAC5FA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8CCA192-14E3-4D1B-8E28-B78F1C10715D}" type="slidenum">
              <a:rPr lang="en-GB"/>
              <a:pPr/>
              <a:t>8</a:t>
            </a:fld>
            <a:endParaRPr lang="en-GB"/>
          </a:p>
        </p:txBody>
      </p:sp>
      <p:sp>
        <p:nvSpPr>
          <p:cNvPr id="179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9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Explain the meaning of 1% with reference to fractions and decimals.</a:t>
            </a:r>
          </a:p>
          <a:p>
            <a:r>
              <a:rPr lang="en-GB" b="1" i="1"/>
              <a:t>We can work out 1% of something by dividing it by 100.</a:t>
            </a:r>
          </a:p>
          <a:p>
            <a:endParaRPr lang="en-GB"/>
          </a:p>
          <a:p>
            <a:endParaRPr lang="en-GB"/>
          </a:p>
          <a:p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A96CDA4-590B-4E35-8ECB-E0B6E2232511}" type="slidenum">
              <a:rPr lang="en-GB"/>
              <a:pPr/>
              <a:t>9</a:t>
            </a:fld>
            <a:endParaRPr lang="en-GB"/>
          </a:p>
        </p:txBody>
      </p:sp>
      <p:sp>
        <p:nvSpPr>
          <p:cNvPr id="309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9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Explain the meaning of 50% with reference to fractions and decimals.</a:t>
            </a:r>
          </a:p>
          <a:p>
            <a:r>
              <a:rPr lang="en-GB" b="1" i="1"/>
              <a:t>We can work out 50% of something by dividing it by 2.</a:t>
            </a:r>
          </a:p>
          <a:p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A96CDA4-590B-4E35-8ECB-E0B6E2232511}" type="slidenum">
              <a:rPr lang="en-GB"/>
              <a:pPr/>
              <a:t>10</a:t>
            </a:fld>
            <a:endParaRPr lang="en-GB"/>
          </a:p>
        </p:txBody>
      </p:sp>
      <p:sp>
        <p:nvSpPr>
          <p:cNvPr id="309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9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Explain the meaning of 50% with reference to fractions and decimals.</a:t>
            </a:r>
          </a:p>
          <a:p>
            <a:r>
              <a:rPr lang="en-GB" b="1" i="1"/>
              <a:t>We can work out 50% of something by dividing it by 2.</a:t>
            </a:r>
          </a:p>
          <a:p>
            <a:endParaRPr lang="en-GB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A96CDA4-590B-4E35-8ECB-E0B6E2232511}" type="slidenum">
              <a:rPr lang="en-GB"/>
              <a:pPr/>
              <a:t>11</a:t>
            </a:fld>
            <a:endParaRPr lang="en-GB"/>
          </a:p>
        </p:txBody>
      </p:sp>
      <p:sp>
        <p:nvSpPr>
          <p:cNvPr id="309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9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Explain the meaning of 50% with reference to fractions and decimals.</a:t>
            </a:r>
          </a:p>
          <a:p>
            <a:r>
              <a:rPr lang="en-GB" b="1" i="1"/>
              <a:t>We can work out 50% of something by dividing it by 2.</a:t>
            </a:r>
          </a:p>
          <a:p>
            <a:endParaRPr lang="en-GB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A96CDA4-590B-4E35-8ECB-E0B6E2232511}" type="slidenum">
              <a:rPr lang="en-GB"/>
              <a:pPr/>
              <a:t>12</a:t>
            </a:fld>
            <a:endParaRPr lang="en-GB"/>
          </a:p>
        </p:txBody>
      </p:sp>
      <p:sp>
        <p:nvSpPr>
          <p:cNvPr id="309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9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Explain the meaning of 50% with reference to fractions and decimals.</a:t>
            </a:r>
          </a:p>
          <a:p>
            <a:r>
              <a:rPr lang="en-GB" b="1" i="1"/>
              <a:t>We can work out 50% of something by dividing it by 2.</a:t>
            </a:r>
          </a:p>
          <a:p>
            <a:endParaRPr lang="en-GB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A96CDA4-590B-4E35-8ECB-E0B6E2232511}" type="slidenum">
              <a:rPr lang="en-GB"/>
              <a:pPr/>
              <a:t>13</a:t>
            </a:fld>
            <a:endParaRPr lang="en-GB"/>
          </a:p>
        </p:txBody>
      </p:sp>
      <p:sp>
        <p:nvSpPr>
          <p:cNvPr id="309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9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Explain the meaning of 50% with reference to fractions and decimals.</a:t>
            </a:r>
          </a:p>
          <a:p>
            <a:r>
              <a:rPr lang="en-GB" b="1" i="1"/>
              <a:t>We can work out 50% of something by dividing it by 2.</a:t>
            </a:r>
          </a:p>
          <a:p>
            <a:endParaRPr lang="en-GB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A96CDA4-590B-4E35-8ECB-E0B6E2232511}" type="slidenum">
              <a:rPr lang="en-GB"/>
              <a:pPr/>
              <a:t>14</a:t>
            </a:fld>
            <a:endParaRPr lang="en-GB"/>
          </a:p>
        </p:txBody>
      </p:sp>
      <p:sp>
        <p:nvSpPr>
          <p:cNvPr id="309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9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Explain the meaning of 50% with reference to fractions and decimals.</a:t>
            </a:r>
          </a:p>
          <a:p>
            <a:r>
              <a:rPr lang="en-GB" b="1" i="1"/>
              <a:t>We can work out 50% of something by dividing it by 2.</a:t>
            </a:r>
          </a:p>
          <a:p>
            <a:endParaRPr lang="en-GB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A96CDA4-590B-4E35-8ECB-E0B6E2232511}" type="slidenum">
              <a:rPr lang="en-GB"/>
              <a:pPr/>
              <a:t>15</a:t>
            </a:fld>
            <a:endParaRPr lang="en-GB"/>
          </a:p>
        </p:txBody>
      </p:sp>
      <p:sp>
        <p:nvSpPr>
          <p:cNvPr id="309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9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Explain the meaning of 50% with reference to fractions and decimals.</a:t>
            </a:r>
          </a:p>
          <a:p>
            <a:r>
              <a:rPr lang="en-GB" b="1" i="1"/>
              <a:t>We can work out 50% of something by dividing it by 2.</a:t>
            </a:r>
          </a:p>
          <a:p>
            <a:endParaRPr lang="en-GB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A96CDA4-590B-4E35-8ECB-E0B6E2232511}" type="slidenum">
              <a:rPr lang="en-GB"/>
              <a:pPr/>
              <a:t>16</a:t>
            </a:fld>
            <a:endParaRPr lang="en-GB"/>
          </a:p>
        </p:txBody>
      </p:sp>
      <p:sp>
        <p:nvSpPr>
          <p:cNvPr id="309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9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Explain the meaning of 50% with reference to fractions and decimals.</a:t>
            </a:r>
          </a:p>
          <a:p>
            <a:r>
              <a:rPr lang="en-GB" b="1" i="1"/>
              <a:t>We can work out 50% of something by dividing it by 2.</a:t>
            </a:r>
          </a:p>
          <a:p>
            <a:endParaRPr lang="en-GB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A96CDA4-590B-4E35-8ECB-E0B6E2232511}" type="slidenum">
              <a:rPr lang="en-GB"/>
              <a:pPr/>
              <a:t>17</a:t>
            </a:fld>
            <a:endParaRPr lang="en-GB"/>
          </a:p>
        </p:txBody>
      </p:sp>
      <p:sp>
        <p:nvSpPr>
          <p:cNvPr id="309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9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Explain the meaning of 50% with reference to fractions and decimals.</a:t>
            </a:r>
          </a:p>
          <a:p>
            <a:r>
              <a:rPr lang="en-GB" b="1" i="1"/>
              <a:t>We can work out 50% of something by dividing it by 2.</a:t>
            </a:r>
          </a:p>
          <a:p>
            <a:endParaRPr lang="en-GB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A96CDA4-590B-4E35-8ECB-E0B6E2232511}" type="slidenum">
              <a:rPr lang="en-GB"/>
              <a:pPr/>
              <a:t>19</a:t>
            </a:fld>
            <a:endParaRPr lang="en-GB"/>
          </a:p>
        </p:txBody>
      </p:sp>
      <p:sp>
        <p:nvSpPr>
          <p:cNvPr id="309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9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Explain the meaning of 50% with reference to fractions and decimals.</a:t>
            </a:r>
          </a:p>
          <a:p>
            <a:r>
              <a:rPr lang="en-GB" b="1" i="1"/>
              <a:t>We can work out 50% of something by dividing it by 2.</a:t>
            </a:r>
          </a:p>
          <a:p>
            <a:endParaRPr lang="en-GB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A96CDA4-590B-4E35-8ECB-E0B6E2232511}" type="slidenum">
              <a:rPr lang="en-GB"/>
              <a:pPr/>
              <a:t>20</a:t>
            </a:fld>
            <a:endParaRPr lang="en-GB"/>
          </a:p>
        </p:txBody>
      </p:sp>
      <p:sp>
        <p:nvSpPr>
          <p:cNvPr id="309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9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Explain the meaning of 50% with reference to fractions and decimals.</a:t>
            </a:r>
          </a:p>
          <a:p>
            <a:r>
              <a:rPr lang="en-GB" b="1" i="1" dirty="0"/>
              <a:t>We can work out 50% of something by dividing it by 2.</a:t>
            </a:r>
          </a:p>
          <a:p>
            <a:endParaRPr lang="en-GB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A96CDA4-590B-4E35-8ECB-E0B6E2232511}" type="slidenum">
              <a:rPr lang="en-GB"/>
              <a:pPr/>
              <a:t>21</a:t>
            </a:fld>
            <a:endParaRPr lang="en-GB"/>
          </a:p>
        </p:txBody>
      </p:sp>
      <p:sp>
        <p:nvSpPr>
          <p:cNvPr id="309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9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Explain the meaning of 50% with reference to fractions and decimals.</a:t>
            </a:r>
          </a:p>
          <a:p>
            <a:r>
              <a:rPr lang="en-GB" b="1" i="1"/>
              <a:t>We can work out 50% of something by dividing it by 2.</a:t>
            </a:r>
          </a:p>
          <a:p>
            <a:endParaRPr lang="en-GB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A96CDA4-590B-4E35-8ECB-E0B6E2232511}" type="slidenum">
              <a:rPr lang="en-GB"/>
              <a:pPr/>
              <a:t>22</a:t>
            </a:fld>
            <a:endParaRPr lang="en-GB"/>
          </a:p>
        </p:txBody>
      </p:sp>
      <p:sp>
        <p:nvSpPr>
          <p:cNvPr id="309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9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Explain the meaning of 50% with reference to fractions and decimals.</a:t>
            </a:r>
          </a:p>
          <a:p>
            <a:r>
              <a:rPr lang="en-GB" b="1" i="1"/>
              <a:t>We can work out 50% of something by dividing it by 2.</a:t>
            </a:r>
          </a:p>
          <a:p>
            <a:endParaRPr lang="en-GB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A96CDA4-590B-4E35-8ECB-E0B6E2232511}" type="slidenum">
              <a:rPr lang="en-GB"/>
              <a:pPr/>
              <a:t>23</a:t>
            </a:fld>
            <a:endParaRPr lang="en-GB"/>
          </a:p>
        </p:txBody>
      </p:sp>
      <p:sp>
        <p:nvSpPr>
          <p:cNvPr id="309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9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Explain the meaning of 50% with reference to fractions and decimals.</a:t>
            </a:r>
          </a:p>
          <a:p>
            <a:r>
              <a:rPr lang="en-GB" b="1" i="1"/>
              <a:t>We can work out 50% of something by dividing it by 2.</a:t>
            </a:r>
          </a:p>
          <a:p>
            <a:endParaRPr lang="en-GB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A96CDA4-590B-4E35-8ECB-E0B6E2232511}" type="slidenum">
              <a:rPr lang="en-GB"/>
              <a:pPr/>
              <a:t>24</a:t>
            </a:fld>
            <a:endParaRPr lang="en-GB"/>
          </a:p>
        </p:txBody>
      </p:sp>
      <p:sp>
        <p:nvSpPr>
          <p:cNvPr id="309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9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Explain the meaning of 50% with reference to fractions and decimals.</a:t>
            </a:r>
          </a:p>
          <a:p>
            <a:r>
              <a:rPr lang="en-GB" b="1" i="1"/>
              <a:t>We can work out 50% of something by dividing it by 2.</a:t>
            </a:r>
          </a:p>
          <a:p>
            <a:endParaRPr lang="en-GB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1204BB3-1257-471A-8A26-4E5097BB5E1B}" type="slidenum">
              <a:rPr lang="en-US"/>
              <a:pPr/>
              <a:t>25</a:t>
            </a:fld>
            <a:endParaRPr lang="en-US"/>
          </a:p>
        </p:txBody>
      </p:sp>
      <p:sp>
        <p:nvSpPr>
          <p:cNvPr id="2467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67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1204BB3-1257-471A-8A26-4E5097BB5E1B}" type="slidenum">
              <a:rPr lang="en-US"/>
              <a:pPr/>
              <a:t>26</a:t>
            </a:fld>
            <a:endParaRPr lang="en-US"/>
          </a:p>
        </p:txBody>
      </p:sp>
      <p:sp>
        <p:nvSpPr>
          <p:cNvPr id="2467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67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1204BB3-1257-471A-8A26-4E5097BB5E1B}" type="slidenum">
              <a:rPr lang="en-US"/>
              <a:pPr/>
              <a:t>27</a:t>
            </a:fld>
            <a:endParaRPr lang="en-US"/>
          </a:p>
        </p:txBody>
      </p:sp>
      <p:sp>
        <p:nvSpPr>
          <p:cNvPr id="2467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67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1204BB3-1257-471A-8A26-4E5097BB5E1B}" type="slidenum">
              <a:rPr lang="en-US"/>
              <a:pPr/>
              <a:t>28</a:t>
            </a:fld>
            <a:endParaRPr lang="en-US"/>
          </a:p>
        </p:txBody>
      </p:sp>
      <p:sp>
        <p:nvSpPr>
          <p:cNvPr id="2467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67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28/05/2014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28/05/2014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slow"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28/05/2014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28/05/2014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slow"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28/05/2014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slow"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28/05/2014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slow"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28/05/2014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slow"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28/05/2014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slow"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28/05/2014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28/05/2014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slow"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28/05/2014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slow"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7C9B81F-C347-4BEF-BFDF-29C42F48304A}" type="datetimeFigureOut">
              <a:rPr lang="en-US" smtClean="0"/>
              <a:pPr/>
              <a:t>28/05/2014</a:t>
            </a:fld>
            <a:endParaRPr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ransition spd="slow">
    <p:random/>
  </p:transition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hyperlink" Target="http://www.google.com/url?sa=i&amp;rct=j&amp;q=&amp;esrc=s&amp;source=images&amp;cd=&amp;cad=rja&amp;uact=8&amp;docid=fH_Wb4oeLLANvM&amp;tbnid=R_vVPPhKhk3twM:&amp;ved=0CAUQjRw&amp;url=http://www.superstock.com/stock-photos-images/1848R-286980&amp;ei=XnGDU7yQDIa60QWx9YDQCw&amp;bvm=bv.67720277,d.ZWU&amp;psig=AFQjCNHqZVAJsX-hwzI5r4pT0eFBek37Lw&amp;ust=1401209518742176" TargetMode="Externa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url?sa=i&amp;rct=j&amp;q=&amp;esrc=s&amp;source=images&amp;cd=&amp;cad=rja&amp;uact=8&amp;docid=fH_Wb4oeLLANvM&amp;tbnid=R_vVPPhKhk3twM:&amp;ved=0CAUQjRw&amp;url=http://www.superstock.com/stock-photos-images/1848R-286980&amp;ei=XnGDU7yQDIa60QWx9YDQCw&amp;bvm=bv.67720277,d.ZWU&amp;psig=AFQjCNHqZVAJsX-hwzI5r4pT0eFBek37Lw&amp;ust=1401209518742176" TargetMode="Externa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.bin"/><Relationship Id="rId3" Type="http://schemas.openxmlformats.org/officeDocument/2006/relationships/oleObject" Target="../embeddings/oleObject2.bin"/><Relationship Id="rId7" Type="http://schemas.openxmlformats.org/officeDocument/2006/relationships/oleObject" Target="../embeddings/oleObject6.bin"/><Relationship Id="rId12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5.bin"/><Relationship Id="rId11" Type="http://schemas.openxmlformats.org/officeDocument/2006/relationships/oleObject" Target="../embeddings/oleObject10.bin"/><Relationship Id="rId5" Type="http://schemas.openxmlformats.org/officeDocument/2006/relationships/oleObject" Target="../embeddings/oleObject4.bin"/><Relationship Id="rId10" Type="http://schemas.openxmlformats.org/officeDocument/2006/relationships/oleObject" Target="../embeddings/oleObject9.bin"/><Relationship Id="rId4" Type="http://schemas.openxmlformats.org/officeDocument/2006/relationships/oleObject" Target="../embeddings/oleObject3.bin"/><Relationship Id="rId9" Type="http://schemas.openxmlformats.org/officeDocument/2006/relationships/oleObject" Target="../embeddings/oleObject8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40000" b="-4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981200"/>
            <a:ext cx="9144000" cy="1115568"/>
          </a:xfrm>
        </p:spPr>
        <p:txBody>
          <a:bodyPr>
            <a:normAutofit/>
          </a:bodyPr>
          <a:lstStyle/>
          <a:p>
            <a:pPr algn="ctr"/>
            <a:r>
              <a:rPr lang="en-US" sz="6000" i="1" dirty="0" smtClean="0">
                <a:solidFill>
                  <a:schemeClr val="bg1"/>
                </a:solidFill>
              </a:rPr>
              <a:t>General Mathematics</a:t>
            </a:r>
            <a:endParaRPr lang="en-US" sz="6000" i="1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276600"/>
            <a:ext cx="8686800" cy="3276600"/>
          </a:xfrm>
        </p:spPr>
        <p:txBody>
          <a:bodyPr>
            <a:noAutofit/>
          </a:bodyPr>
          <a:lstStyle/>
          <a:p>
            <a:pPr algn="ctr"/>
            <a:r>
              <a:rPr lang="en-US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Black" pitchFamily="34" charset="0"/>
                <a:cs typeface="Aharoni" pitchFamily="2" charset="-79"/>
              </a:rPr>
              <a:t>ADE 101</a:t>
            </a:r>
          </a:p>
          <a:p>
            <a:pPr algn="ctr"/>
            <a:r>
              <a:rPr lang="en-US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Black" pitchFamily="34" charset="0"/>
                <a:cs typeface="Aharoni" pitchFamily="2" charset="-79"/>
              </a:rPr>
              <a:t>LECTURE No. 5 </a:t>
            </a:r>
          </a:p>
          <a:p>
            <a:pPr algn="ctr"/>
            <a:r>
              <a:rPr lang="en-US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Black" pitchFamily="34" charset="0"/>
                <a:cs typeface="Aharoni" pitchFamily="2" charset="-79"/>
              </a:rPr>
              <a:t>Percentage (%)</a:t>
            </a:r>
            <a:endParaRPr lang="en-US" sz="4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 Black" pitchFamily="34" charset="0"/>
              <a:cs typeface="Aharoni" pitchFamily="2" charset="-79"/>
            </a:endParaRP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1143000"/>
          </a:xfrm>
        </p:spPr>
        <p:txBody>
          <a:bodyPr>
            <a:normAutofit/>
          </a:bodyPr>
          <a:lstStyle/>
          <a:p>
            <a:pPr algn="ctr"/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Today’s Objectives</a:t>
            </a:r>
            <a:endParaRPr lang="en-US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752600"/>
            <a:ext cx="8915400" cy="4648200"/>
          </a:xfrm>
        </p:spPr>
        <p:txBody>
          <a:bodyPr>
            <a:noAutofit/>
          </a:bodyPr>
          <a:lstStyle/>
          <a:p>
            <a:pPr>
              <a:buClr>
                <a:srgbClr val="FF0000"/>
              </a:buClr>
              <a:buSzPct val="100000"/>
              <a:buNone/>
            </a:pPr>
            <a:r>
              <a:rPr lang="en-US" sz="3600" b="1" dirty="0" smtClean="0"/>
              <a:t>Students and Teachers will be able to</a:t>
            </a:r>
            <a:endParaRPr lang="en-US" sz="3200" dirty="0" smtClean="0"/>
          </a:p>
          <a:p>
            <a:pPr marL="633413" lvl="0" indent="-633413">
              <a:buClr>
                <a:srgbClr val="FF0000"/>
              </a:buClr>
              <a:buSzPct val="100000"/>
              <a:buFont typeface="Wingdings" pitchFamily="2" charset="2"/>
              <a:buChar char="Ø"/>
            </a:pPr>
            <a:r>
              <a:rPr lang="en-US" sz="4400" dirty="0" smtClean="0">
                <a:latin typeface="Arial Narrow" pitchFamily="34" charset="0"/>
              </a:rPr>
              <a:t>Understand What Percentage is?</a:t>
            </a:r>
          </a:p>
          <a:p>
            <a:pPr marL="633413" lvl="0" indent="-633413">
              <a:buClr>
                <a:srgbClr val="FF0000"/>
              </a:buClr>
              <a:buSzPct val="100000"/>
              <a:buFont typeface="Wingdings" pitchFamily="2" charset="2"/>
              <a:buChar char="Ø"/>
            </a:pPr>
            <a:r>
              <a:rPr lang="en-US" sz="4400" dirty="0" smtClean="0">
                <a:latin typeface="Arial Narrow" pitchFamily="34" charset="0"/>
              </a:rPr>
              <a:t>Convert Percentage into Decimal</a:t>
            </a:r>
          </a:p>
          <a:p>
            <a:pPr marL="633413" lvl="0" indent="-633413">
              <a:buClr>
                <a:srgbClr val="FF0000"/>
              </a:buClr>
              <a:buSzPct val="100000"/>
              <a:buFont typeface="Wingdings" pitchFamily="2" charset="2"/>
              <a:buChar char="Ø"/>
            </a:pPr>
            <a:r>
              <a:rPr lang="en-US" sz="4400" dirty="0" smtClean="0">
                <a:latin typeface="Arial Narrow" pitchFamily="34" charset="0"/>
              </a:rPr>
              <a:t>Find Percentage of a Number</a:t>
            </a:r>
          </a:p>
          <a:p>
            <a:pPr marL="633413" lvl="0" indent="-633413">
              <a:buClr>
                <a:srgbClr val="FF0000"/>
              </a:buClr>
              <a:buSzPct val="100000"/>
              <a:buFont typeface="Wingdings" pitchFamily="2" charset="2"/>
              <a:buChar char="Ø"/>
            </a:pPr>
            <a:r>
              <a:rPr lang="en-US" sz="4400" dirty="0" smtClean="0">
                <a:latin typeface="Arial Narrow" pitchFamily="34" charset="0"/>
              </a:rPr>
              <a:t>Solve the Sums Involving Percentages</a:t>
            </a:r>
            <a:endParaRPr lang="en-US" sz="4800" dirty="0" smtClean="0">
              <a:latin typeface="Arial Narrow" pitchFamily="34" charset="0"/>
            </a:endParaRP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 smtClean="0"/>
              <a:t>KNOWLEDGE TEST </a:t>
            </a:r>
            <a:endParaRPr lang="en-US" b="1" dirty="0"/>
          </a:p>
        </p:txBody>
      </p:sp>
      <p:grpSp>
        <p:nvGrpSpPr>
          <p:cNvPr id="113" name="Group 100"/>
          <p:cNvGrpSpPr>
            <a:grpSpLocks/>
          </p:cNvGrpSpPr>
          <p:nvPr/>
        </p:nvGrpSpPr>
        <p:grpSpPr bwMode="auto">
          <a:xfrm rot="16350847" flipH="1">
            <a:off x="3630029" y="2182230"/>
            <a:ext cx="2266950" cy="2266950"/>
            <a:chOff x="988" y="1681"/>
            <a:chExt cx="1428" cy="1428"/>
          </a:xfrm>
        </p:grpSpPr>
        <p:sp>
          <p:nvSpPr>
            <p:cNvPr id="114" name="PubChord" descr="Large confetti"/>
            <p:cNvSpPr>
              <a:spLocks noEditPoints="1" noChangeArrowheads="1"/>
            </p:cNvSpPr>
            <p:nvPr/>
          </p:nvSpPr>
          <p:spPr bwMode="auto">
            <a:xfrm rot="2744290">
              <a:off x="988" y="1681"/>
              <a:ext cx="1428" cy="1428"/>
            </a:xfrm>
            <a:custGeom>
              <a:avLst/>
              <a:gdLst>
                <a:gd name="G0" fmla="+- 0 0 0"/>
                <a:gd name="G1" fmla="sin 10800 14745600"/>
                <a:gd name="G2" fmla="cos 10800 14745600"/>
                <a:gd name="G3" fmla="sin 10800 2949120"/>
                <a:gd name="G4" fmla="cos 10800 2949120"/>
                <a:gd name="G5" fmla="+- G1 10800 0"/>
                <a:gd name="G6" fmla="+- G2 10800 0"/>
                <a:gd name="G7" fmla="+- G3 10800 0"/>
                <a:gd name="G8" fmla="+- G4 10800 0"/>
                <a:gd name="G9" fmla="+- 10800 0 0"/>
                <a:gd name="G10" fmla="+/ G5 G7 2"/>
                <a:gd name="G11" fmla="+/ G6 G8 2"/>
                <a:gd name="T0" fmla="*/ 3163 w 21600"/>
                <a:gd name="T1" fmla="*/ 3163 h 21600"/>
                <a:gd name="T2" fmla="*/ 10799 w 21600"/>
                <a:gd name="T3" fmla="*/ 10799 h 21600"/>
                <a:gd name="T4" fmla="*/ 18436 w 21600"/>
                <a:gd name="T5" fmla="*/ 18436 h 21600"/>
                <a:gd name="T6" fmla="*/ 3163 w 21600"/>
                <a:gd name="T7" fmla="*/ 3163 h 21600"/>
                <a:gd name="T8" fmla="*/ 18437 w 21600"/>
                <a:gd name="T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T6" t="T7" r="T8" b="T9"/>
              <a:pathLst>
                <a:path w="21600" h="21600">
                  <a:moveTo>
                    <a:pt x="3163" y="3163"/>
                  </a:moveTo>
                  <a:cubicBezTo>
                    <a:pt x="1137" y="5188"/>
                    <a:pt x="0" y="7935"/>
                    <a:pt x="0" y="10799"/>
                  </a:cubicBezTo>
                  <a:cubicBezTo>
                    <a:pt x="0" y="16764"/>
                    <a:pt x="4835" y="21600"/>
                    <a:pt x="10800" y="21600"/>
                  </a:cubicBezTo>
                  <a:cubicBezTo>
                    <a:pt x="13664" y="21600"/>
                    <a:pt x="16411" y="20462"/>
                    <a:pt x="18436" y="18436"/>
                  </a:cubicBezTo>
                  <a:close/>
                </a:path>
              </a:pathLst>
            </a:custGeom>
            <a:pattFill prst="lgConfetti">
              <a:fgClr>
                <a:srgbClr val="FFFF99"/>
              </a:fgClr>
              <a:bgClr>
                <a:srgbClr val="FF6600"/>
              </a:bgClr>
            </a:pattFill>
            <a:ln w="9525">
              <a:solidFill>
                <a:srgbClr val="CC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15" name="Oval 10"/>
            <p:cNvSpPr>
              <a:spLocks noChangeArrowheads="1"/>
            </p:cNvSpPr>
            <p:nvPr/>
          </p:nvSpPr>
          <p:spPr bwMode="auto">
            <a:xfrm>
              <a:off x="1536" y="2352"/>
              <a:ext cx="59" cy="60"/>
            </a:xfrm>
            <a:prstGeom prst="ellipse">
              <a:avLst/>
            </a:prstGeom>
            <a:solidFill>
              <a:srgbClr val="CC0000"/>
            </a:solidFill>
            <a:ln w="9525">
              <a:solidFill>
                <a:srgbClr val="CC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16" name="Group 19"/>
            <p:cNvGrpSpPr>
              <a:grpSpLocks/>
            </p:cNvGrpSpPr>
            <p:nvPr/>
          </p:nvGrpSpPr>
          <p:grpSpPr bwMode="auto">
            <a:xfrm rot="-1937288">
              <a:off x="1488" y="2736"/>
              <a:ext cx="148" cy="89"/>
              <a:chOff x="576" y="2688"/>
              <a:chExt cx="240" cy="144"/>
            </a:xfrm>
          </p:grpSpPr>
          <p:sp>
            <p:nvSpPr>
              <p:cNvPr id="145" name="AutoShape 20"/>
              <p:cNvSpPr>
                <a:spLocks noChangeArrowheads="1"/>
              </p:cNvSpPr>
              <p:nvPr/>
            </p:nvSpPr>
            <p:spPr bwMode="auto">
              <a:xfrm>
                <a:off x="576" y="2736"/>
                <a:ext cx="144" cy="96"/>
              </a:xfrm>
              <a:custGeom>
                <a:avLst/>
                <a:gdLst>
                  <a:gd name="G0" fmla="+- 5400 0 0"/>
                  <a:gd name="G1" fmla="+- 11796480 0 0"/>
                  <a:gd name="G2" fmla="+- 0 0 11796480"/>
                  <a:gd name="T0" fmla="*/ 0 256 1"/>
                  <a:gd name="T1" fmla="*/ 180 256 1"/>
                  <a:gd name="G3" fmla="+- 11796480 T0 T1"/>
                  <a:gd name="T2" fmla="*/ 0 256 1"/>
                  <a:gd name="T3" fmla="*/ 90 256 1"/>
                  <a:gd name="G4" fmla="+- 11796480 T2 T3"/>
                  <a:gd name="G5" fmla="*/ G4 2 1"/>
                  <a:gd name="T4" fmla="*/ 90 256 1"/>
                  <a:gd name="T5" fmla="*/ 0 256 1"/>
                  <a:gd name="G6" fmla="+- 11796480 T4 T5"/>
                  <a:gd name="G7" fmla="*/ G6 2 1"/>
                  <a:gd name="G8" fmla="abs 11796480"/>
                  <a:gd name="T6" fmla="*/ 0 256 1"/>
                  <a:gd name="T7" fmla="*/ 90 256 1"/>
                  <a:gd name="G9" fmla="+- G8 T6 T7"/>
                  <a:gd name="G10" fmla="?: G9 G7 G5"/>
                  <a:gd name="T8" fmla="*/ 0 256 1"/>
                  <a:gd name="T9" fmla="*/ 360 256 1"/>
                  <a:gd name="G11" fmla="+- G10 T8 T9"/>
                  <a:gd name="G12" fmla="?: G10 G11 G10"/>
                  <a:gd name="T10" fmla="*/ 0 256 1"/>
                  <a:gd name="T11" fmla="*/ 360 256 1"/>
                  <a:gd name="G13" fmla="+- G12 T10 T11"/>
                  <a:gd name="G14" fmla="?: G12 G13 G12"/>
                  <a:gd name="G15" fmla="+- 0 0 G14"/>
                  <a:gd name="G16" fmla="+- 10800 0 0"/>
                  <a:gd name="G17" fmla="+- 10800 0 5400"/>
                  <a:gd name="G18" fmla="*/ 5400 1 2"/>
                  <a:gd name="G19" fmla="+- G18 5400 0"/>
                  <a:gd name="G20" fmla="cos G19 11796480"/>
                  <a:gd name="G21" fmla="sin G19 11796480"/>
                  <a:gd name="G22" fmla="+- G20 10800 0"/>
                  <a:gd name="G23" fmla="+- G21 10800 0"/>
                  <a:gd name="G24" fmla="+- 10800 0 G20"/>
                  <a:gd name="G25" fmla="+- 5400 10800 0"/>
                  <a:gd name="G26" fmla="?: G9 G17 G25"/>
                  <a:gd name="G27" fmla="?: G9 0 21600"/>
                  <a:gd name="G28" fmla="cos 10800 11796480"/>
                  <a:gd name="G29" fmla="sin 10800 11796480"/>
                  <a:gd name="G30" fmla="sin 5400 11796480"/>
                  <a:gd name="G31" fmla="+- G28 10800 0"/>
                  <a:gd name="G32" fmla="+- G29 10800 0"/>
                  <a:gd name="G33" fmla="+- G30 10800 0"/>
                  <a:gd name="G34" fmla="?: G4 0 G31"/>
                  <a:gd name="G35" fmla="?: 11796480 G34 0"/>
                  <a:gd name="G36" fmla="?: G6 G35 G31"/>
                  <a:gd name="G37" fmla="+- 21600 0 G36"/>
                  <a:gd name="G38" fmla="?: G4 0 G33"/>
                  <a:gd name="G39" fmla="?: 11796480 G38 G32"/>
                  <a:gd name="G40" fmla="?: G6 G39 0"/>
                  <a:gd name="G41" fmla="?: G4 G32 21600"/>
                  <a:gd name="G42" fmla="?: G6 G41 G33"/>
                  <a:gd name="T12" fmla="*/ 10800 w 21600"/>
                  <a:gd name="T13" fmla="*/ 0 h 21600"/>
                  <a:gd name="T14" fmla="*/ 2700 w 21600"/>
                  <a:gd name="T15" fmla="*/ 10800 h 21600"/>
                  <a:gd name="T16" fmla="*/ 10800 w 21600"/>
                  <a:gd name="T17" fmla="*/ 5400 h 21600"/>
                  <a:gd name="T18" fmla="*/ 18900 w 21600"/>
                  <a:gd name="T19" fmla="*/ 10800 h 21600"/>
                  <a:gd name="T20" fmla="*/ G36 w 21600"/>
                  <a:gd name="T21" fmla="*/ G40 h 21600"/>
                  <a:gd name="T22" fmla="*/ G37 w 21600"/>
                  <a:gd name="T23" fmla="*/ G42 h 21600"/>
                </a:gdLst>
                <a:ahLst/>
                <a:cxnLst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T20" t="T21" r="T22" b="T23"/>
                <a:pathLst>
                  <a:path w="21600" h="21600">
                    <a:moveTo>
                      <a:pt x="5400" y="10800"/>
                    </a:moveTo>
                    <a:cubicBezTo>
                      <a:pt x="5400" y="7817"/>
                      <a:pt x="7817" y="5400"/>
                      <a:pt x="10800" y="5400"/>
                    </a:cubicBezTo>
                    <a:cubicBezTo>
                      <a:pt x="13782" y="5399"/>
                      <a:pt x="16199" y="7817"/>
                      <a:pt x="16200" y="10799"/>
                    </a:cubicBezTo>
                    <a:lnTo>
                      <a:pt x="21600" y="10800"/>
                    </a:lnTo>
                    <a:cubicBezTo>
                      <a:pt x="21600" y="4835"/>
                      <a:pt x="16764" y="0"/>
                      <a:pt x="10800" y="0"/>
                    </a:cubicBezTo>
                    <a:cubicBezTo>
                      <a:pt x="4835" y="0"/>
                      <a:pt x="0" y="4835"/>
                      <a:pt x="0" y="10800"/>
                    </a:cubicBezTo>
                    <a:close/>
                  </a:path>
                </a:pathLst>
              </a:custGeom>
              <a:solidFill>
                <a:srgbClr val="00CC66"/>
              </a:solidFill>
              <a:ln w="9525">
                <a:solidFill>
                  <a:srgbClr val="00CC66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6" name="AutoShape 21"/>
              <p:cNvSpPr>
                <a:spLocks noChangeArrowheads="1"/>
              </p:cNvSpPr>
              <p:nvPr/>
            </p:nvSpPr>
            <p:spPr bwMode="auto">
              <a:xfrm flipH="1" flipV="1">
                <a:off x="672" y="2688"/>
                <a:ext cx="144" cy="96"/>
              </a:xfrm>
              <a:custGeom>
                <a:avLst/>
                <a:gdLst>
                  <a:gd name="G0" fmla="+- 5400 0 0"/>
                  <a:gd name="G1" fmla="+- 11796480 0 0"/>
                  <a:gd name="G2" fmla="+- 0 0 11796480"/>
                  <a:gd name="T0" fmla="*/ 0 256 1"/>
                  <a:gd name="T1" fmla="*/ 180 256 1"/>
                  <a:gd name="G3" fmla="+- 11796480 T0 T1"/>
                  <a:gd name="T2" fmla="*/ 0 256 1"/>
                  <a:gd name="T3" fmla="*/ 90 256 1"/>
                  <a:gd name="G4" fmla="+- 11796480 T2 T3"/>
                  <a:gd name="G5" fmla="*/ G4 2 1"/>
                  <a:gd name="T4" fmla="*/ 90 256 1"/>
                  <a:gd name="T5" fmla="*/ 0 256 1"/>
                  <a:gd name="G6" fmla="+- 11796480 T4 T5"/>
                  <a:gd name="G7" fmla="*/ G6 2 1"/>
                  <a:gd name="G8" fmla="abs 11796480"/>
                  <a:gd name="T6" fmla="*/ 0 256 1"/>
                  <a:gd name="T7" fmla="*/ 90 256 1"/>
                  <a:gd name="G9" fmla="+- G8 T6 T7"/>
                  <a:gd name="G10" fmla="?: G9 G7 G5"/>
                  <a:gd name="T8" fmla="*/ 0 256 1"/>
                  <a:gd name="T9" fmla="*/ 360 256 1"/>
                  <a:gd name="G11" fmla="+- G10 T8 T9"/>
                  <a:gd name="G12" fmla="?: G10 G11 G10"/>
                  <a:gd name="T10" fmla="*/ 0 256 1"/>
                  <a:gd name="T11" fmla="*/ 360 256 1"/>
                  <a:gd name="G13" fmla="+- G12 T10 T11"/>
                  <a:gd name="G14" fmla="?: G12 G13 G12"/>
                  <a:gd name="G15" fmla="+- 0 0 G14"/>
                  <a:gd name="G16" fmla="+- 10800 0 0"/>
                  <a:gd name="G17" fmla="+- 10800 0 5400"/>
                  <a:gd name="G18" fmla="*/ 5400 1 2"/>
                  <a:gd name="G19" fmla="+- G18 5400 0"/>
                  <a:gd name="G20" fmla="cos G19 11796480"/>
                  <a:gd name="G21" fmla="sin G19 11796480"/>
                  <a:gd name="G22" fmla="+- G20 10800 0"/>
                  <a:gd name="G23" fmla="+- G21 10800 0"/>
                  <a:gd name="G24" fmla="+- 10800 0 G20"/>
                  <a:gd name="G25" fmla="+- 5400 10800 0"/>
                  <a:gd name="G26" fmla="?: G9 G17 G25"/>
                  <a:gd name="G27" fmla="?: G9 0 21600"/>
                  <a:gd name="G28" fmla="cos 10800 11796480"/>
                  <a:gd name="G29" fmla="sin 10800 11796480"/>
                  <a:gd name="G30" fmla="sin 5400 11796480"/>
                  <a:gd name="G31" fmla="+- G28 10800 0"/>
                  <a:gd name="G32" fmla="+- G29 10800 0"/>
                  <a:gd name="G33" fmla="+- G30 10800 0"/>
                  <a:gd name="G34" fmla="?: G4 0 G31"/>
                  <a:gd name="G35" fmla="?: 11796480 G34 0"/>
                  <a:gd name="G36" fmla="?: G6 G35 G31"/>
                  <a:gd name="G37" fmla="+- 21600 0 G36"/>
                  <a:gd name="G38" fmla="?: G4 0 G33"/>
                  <a:gd name="G39" fmla="?: 11796480 G38 G32"/>
                  <a:gd name="G40" fmla="?: G6 G39 0"/>
                  <a:gd name="G41" fmla="?: G4 G32 21600"/>
                  <a:gd name="G42" fmla="?: G6 G41 G33"/>
                  <a:gd name="T12" fmla="*/ 10800 w 21600"/>
                  <a:gd name="T13" fmla="*/ 0 h 21600"/>
                  <a:gd name="T14" fmla="*/ 2700 w 21600"/>
                  <a:gd name="T15" fmla="*/ 10800 h 21600"/>
                  <a:gd name="T16" fmla="*/ 10800 w 21600"/>
                  <a:gd name="T17" fmla="*/ 5400 h 21600"/>
                  <a:gd name="T18" fmla="*/ 18900 w 21600"/>
                  <a:gd name="T19" fmla="*/ 10800 h 21600"/>
                  <a:gd name="T20" fmla="*/ G36 w 21600"/>
                  <a:gd name="T21" fmla="*/ G40 h 21600"/>
                  <a:gd name="T22" fmla="*/ G37 w 21600"/>
                  <a:gd name="T23" fmla="*/ G42 h 21600"/>
                </a:gdLst>
                <a:ahLst/>
                <a:cxnLst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T20" t="T21" r="T22" b="T23"/>
                <a:pathLst>
                  <a:path w="21600" h="21600">
                    <a:moveTo>
                      <a:pt x="5400" y="10800"/>
                    </a:moveTo>
                    <a:cubicBezTo>
                      <a:pt x="5400" y="7817"/>
                      <a:pt x="7817" y="5400"/>
                      <a:pt x="10800" y="5400"/>
                    </a:cubicBezTo>
                    <a:cubicBezTo>
                      <a:pt x="13782" y="5399"/>
                      <a:pt x="16199" y="7817"/>
                      <a:pt x="16200" y="10799"/>
                    </a:cubicBezTo>
                    <a:lnTo>
                      <a:pt x="21600" y="10800"/>
                    </a:lnTo>
                    <a:cubicBezTo>
                      <a:pt x="21600" y="4835"/>
                      <a:pt x="16764" y="0"/>
                      <a:pt x="10800" y="0"/>
                    </a:cubicBezTo>
                    <a:cubicBezTo>
                      <a:pt x="4835" y="0"/>
                      <a:pt x="0" y="4835"/>
                      <a:pt x="0" y="10800"/>
                    </a:cubicBezTo>
                    <a:close/>
                  </a:path>
                </a:pathLst>
              </a:custGeom>
              <a:solidFill>
                <a:srgbClr val="00CC66"/>
              </a:solidFill>
              <a:ln w="9525">
                <a:solidFill>
                  <a:srgbClr val="00CC66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17" name="Group 22"/>
            <p:cNvGrpSpPr>
              <a:grpSpLocks/>
            </p:cNvGrpSpPr>
            <p:nvPr/>
          </p:nvGrpSpPr>
          <p:grpSpPr bwMode="auto">
            <a:xfrm rot="-2101934">
              <a:off x="1440" y="1824"/>
              <a:ext cx="148" cy="90"/>
              <a:chOff x="576" y="2688"/>
              <a:chExt cx="240" cy="144"/>
            </a:xfrm>
          </p:grpSpPr>
          <p:sp>
            <p:nvSpPr>
              <p:cNvPr id="143" name="AutoShape 23"/>
              <p:cNvSpPr>
                <a:spLocks noChangeArrowheads="1"/>
              </p:cNvSpPr>
              <p:nvPr/>
            </p:nvSpPr>
            <p:spPr bwMode="auto">
              <a:xfrm>
                <a:off x="576" y="2736"/>
                <a:ext cx="144" cy="96"/>
              </a:xfrm>
              <a:custGeom>
                <a:avLst/>
                <a:gdLst>
                  <a:gd name="G0" fmla="+- 5400 0 0"/>
                  <a:gd name="G1" fmla="+- 11796480 0 0"/>
                  <a:gd name="G2" fmla="+- 0 0 11796480"/>
                  <a:gd name="T0" fmla="*/ 0 256 1"/>
                  <a:gd name="T1" fmla="*/ 180 256 1"/>
                  <a:gd name="G3" fmla="+- 11796480 T0 T1"/>
                  <a:gd name="T2" fmla="*/ 0 256 1"/>
                  <a:gd name="T3" fmla="*/ 90 256 1"/>
                  <a:gd name="G4" fmla="+- 11796480 T2 T3"/>
                  <a:gd name="G5" fmla="*/ G4 2 1"/>
                  <a:gd name="T4" fmla="*/ 90 256 1"/>
                  <a:gd name="T5" fmla="*/ 0 256 1"/>
                  <a:gd name="G6" fmla="+- 11796480 T4 T5"/>
                  <a:gd name="G7" fmla="*/ G6 2 1"/>
                  <a:gd name="G8" fmla="abs 11796480"/>
                  <a:gd name="T6" fmla="*/ 0 256 1"/>
                  <a:gd name="T7" fmla="*/ 90 256 1"/>
                  <a:gd name="G9" fmla="+- G8 T6 T7"/>
                  <a:gd name="G10" fmla="?: G9 G7 G5"/>
                  <a:gd name="T8" fmla="*/ 0 256 1"/>
                  <a:gd name="T9" fmla="*/ 360 256 1"/>
                  <a:gd name="G11" fmla="+- G10 T8 T9"/>
                  <a:gd name="G12" fmla="?: G10 G11 G10"/>
                  <a:gd name="T10" fmla="*/ 0 256 1"/>
                  <a:gd name="T11" fmla="*/ 360 256 1"/>
                  <a:gd name="G13" fmla="+- G12 T10 T11"/>
                  <a:gd name="G14" fmla="?: G12 G13 G12"/>
                  <a:gd name="G15" fmla="+- 0 0 G14"/>
                  <a:gd name="G16" fmla="+- 10800 0 0"/>
                  <a:gd name="G17" fmla="+- 10800 0 5400"/>
                  <a:gd name="G18" fmla="*/ 5400 1 2"/>
                  <a:gd name="G19" fmla="+- G18 5400 0"/>
                  <a:gd name="G20" fmla="cos G19 11796480"/>
                  <a:gd name="G21" fmla="sin G19 11796480"/>
                  <a:gd name="G22" fmla="+- G20 10800 0"/>
                  <a:gd name="G23" fmla="+- G21 10800 0"/>
                  <a:gd name="G24" fmla="+- 10800 0 G20"/>
                  <a:gd name="G25" fmla="+- 5400 10800 0"/>
                  <a:gd name="G26" fmla="?: G9 G17 G25"/>
                  <a:gd name="G27" fmla="?: G9 0 21600"/>
                  <a:gd name="G28" fmla="cos 10800 11796480"/>
                  <a:gd name="G29" fmla="sin 10800 11796480"/>
                  <a:gd name="G30" fmla="sin 5400 11796480"/>
                  <a:gd name="G31" fmla="+- G28 10800 0"/>
                  <a:gd name="G32" fmla="+- G29 10800 0"/>
                  <a:gd name="G33" fmla="+- G30 10800 0"/>
                  <a:gd name="G34" fmla="?: G4 0 G31"/>
                  <a:gd name="G35" fmla="?: 11796480 G34 0"/>
                  <a:gd name="G36" fmla="?: G6 G35 G31"/>
                  <a:gd name="G37" fmla="+- 21600 0 G36"/>
                  <a:gd name="G38" fmla="?: G4 0 G33"/>
                  <a:gd name="G39" fmla="?: 11796480 G38 G32"/>
                  <a:gd name="G40" fmla="?: G6 G39 0"/>
                  <a:gd name="G41" fmla="?: G4 G32 21600"/>
                  <a:gd name="G42" fmla="?: G6 G41 G33"/>
                  <a:gd name="T12" fmla="*/ 10800 w 21600"/>
                  <a:gd name="T13" fmla="*/ 0 h 21600"/>
                  <a:gd name="T14" fmla="*/ 2700 w 21600"/>
                  <a:gd name="T15" fmla="*/ 10800 h 21600"/>
                  <a:gd name="T16" fmla="*/ 10800 w 21600"/>
                  <a:gd name="T17" fmla="*/ 5400 h 21600"/>
                  <a:gd name="T18" fmla="*/ 18900 w 21600"/>
                  <a:gd name="T19" fmla="*/ 10800 h 21600"/>
                  <a:gd name="T20" fmla="*/ G36 w 21600"/>
                  <a:gd name="T21" fmla="*/ G40 h 21600"/>
                  <a:gd name="T22" fmla="*/ G37 w 21600"/>
                  <a:gd name="T23" fmla="*/ G42 h 21600"/>
                </a:gdLst>
                <a:ahLst/>
                <a:cxnLst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T20" t="T21" r="T22" b="T23"/>
                <a:pathLst>
                  <a:path w="21600" h="21600">
                    <a:moveTo>
                      <a:pt x="5400" y="10800"/>
                    </a:moveTo>
                    <a:cubicBezTo>
                      <a:pt x="5400" y="7817"/>
                      <a:pt x="7817" y="5400"/>
                      <a:pt x="10800" y="5400"/>
                    </a:cubicBezTo>
                    <a:cubicBezTo>
                      <a:pt x="13782" y="5399"/>
                      <a:pt x="16199" y="7817"/>
                      <a:pt x="16200" y="10799"/>
                    </a:cubicBezTo>
                    <a:lnTo>
                      <a:pt x="21600" y="10800"/>
                    </a:lnTo>
                    <a:cubicBezTo>
                      <a:pt x="21600" y="4835"/>
                      <a:pt x="16764" y="0"/>
                      <a:pt x="10800" y="0"/>
                    </a:cubicBezTo>
                    <a:cubicBezTo>
                      <a:pt x="4835" y="0"/>
                      <a:pt x="0" y="4835"/>
                      <a:pt x="0" y="10800"/>
                    </a:cubicBezTo>
                    <a:close/>
                  </a:path>
                </a:pathLst>
              </a:custGeom>
              <a:solidFill>
                <a:srgbClr val="FFFF00"/>
              </a:solidFill>
              <a:ln w="9525">
                <a:solidFill>
                  <a:srgbClr val="FFFF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4" name="AutoShape 24"/>
              <p:cNvSpPr>
                <a:spLocks noChangeArrowheads="1"/>
              </p:cNvSpPr>
              <p:nvPr/>
            </p:nvSpPr>
            <p:spPr bwMode="auto">
              <a:xfrm flipH="1" flipV="1">
                <a:off x="672" y="2688"/>
                <a:ext cx="144" cy="96"/>
              </a:xfrm>
              <a:custGeom>
                <a:avLst/>
                <a:gdLst>
                  <a:gd name="G0" fmla="+- 5400 0 0"/>
                  <a:gd name="G1" fmla="+- 11796480 0 0"/>
                  <a:gd name="G2" fmla="+- 0 0 11796480"/>
                  <a:gd name="T0" fmla="*/ 0 256 1"/>
                  <a:gd name="T1" fmla="*/ 180 256 1"/>
                  <a:gd name="G3" fmla="+- 11796480 T0 T1"/>
                  <a:gd name="T2" fmla="*/ 0 256 1"/>
                  <a:gd name="T3" fmla="*/ 90 256 1"/>
                  <a:gd name="G4" fmla="+- 11796480 T2 T3"/>
                  <a:gd name="G5" fmla="*/ G4 2 1"/>
                  <a:gd name="T4" fmla="*/ 90 256 1"/>
                  <a:gd name="T5" fmla="*/ 0 256 1"/>
                  <a:gd name="G6" fmla="+- 11796480 T4 T5"/>
                  <a:gd name="G7" fmla="*/ G6 2 1"/>
                  <a:gd name="G8" fmla="abs 11796480"/>
                  <a:gd name="T6" fmla="*/ 0 256 1"/>
                  <a:gd name="T7" fmla="*/ 90 256 1"/>
                  <a:gd name="G9" fmla="+- G8 T6 T7"/>
                  <a:gd name="G10" fmla="?: G9 G7 G5"/>
                  <a:gd name="T8" fmla="*/ 0 256 1"/>
                  <a:gd name="T9" fmla="*/ 360 256 1"/>
                  <a:gd name="G11" fmla="+- G10 T8 T9"/>
                  <a:gd name="G12" fmla="?: G10 G11 G10"/>
                  <a:gd name="T10" fmla="*/ 0 256 1"/>
                  <a:gd name="T11" fmla="*/ 360 256 1"/>
                  <a:gd name="G13" fmla="+- G12 T10 T11"/>
                  <a:gd name="G14" fmla="?: G12 G13 G12"/>
                  <a:gd name="G15" fmla="+- 0 0 G14"/>
                  <a:gd name="G16" fmla="+- 10800 0 0"/>
                  <a:gd name="G17" fmla="+- 10800 0 5400"/>
                  <a:gd name="G18" fmla="*/ 5400 1 2"/>
                  <a:gd name="G19" fmla="+- G18 5400 0"/>
                  <a:gd name="G20" fmla="cos G19 11796480"/>
                  <a:gd name="G21" fmla="sin G19 11796480"/>
                  <a:gd name="G22" fmla="+- G20 10800 0"/>
                  <a:gd name="G23" fmla="+- G21 10800 0"/>
                  <a:gd name="G24" fmla="+- 10800 0 G20"/>
                  <a:gd name="G25" fmla="+- 5400 10800 0"/>
                  <a:gd name="G26" fmla="?: G9 G17 G25"/>
                  <a:gd name="G27" fmla="?: G9 0 21600"/>
                  <a:gd name="G28" fmla="cos 10800 11796480"/>
                  <a:gd name="G29" fmla="sin 10800 11796480"/>
                  <a:gd name="G30" fmla="sin 5400 11796480"/>
                  <a:gd name="G31" fmla="+- G28 10800 0"/>
                  <a:gd name="G32" fmla="+- G29 10800 0"/>
                  <a:gd name="G33" fmla="+- G30 10800 0"/>
                  <a:gd name="G34" fmla="?: G4 0 G31"/>
                  <a:gd name="G35" fmla="?: 11796480 G34 0"/>
                  <a:gd name="G36" fmla="?: G6 G35 G31"/>
                  <a:gd name="G37" fmla="+- 21600 0 G36"/>
                  <a:gd name="G38" fmla="?: G4 0 G33"/>
                  <a:gd name="G39" fmla="?: 11796480 G38 G32"/>
                  <a:gd name="G40" fmla="?: G6 G39 0"/>
                  <a:gd name="G41" fmla="?: G4 G32 21600"/>
                  <a:gd name="G42" fmla="?: G6 G41 G33"/>
                  <a:gd name="T12" fmla="*/ 10800 w 21600"/>
                  <a:gd name="T13" fmla="*/ 0 h 21600"/>
                  <a:gd name="T14" fmla="*/ 2700 w 21600"/>
                  <a:gd name="T15" fmla="*/ 10800 h 21600"/>
                  <a:gd name="T16" fmla="*/ 10800 w 21600"/>
                  <a:gd name="T17" fmla="*/ 5400 h 21600"/>
                  <a:gd name="T18" fmla="*/ 18900 w 21600"/>
                  <a:gd name="T19" fmla="*/ 10800 h 21600"/>
                  <a:gd name="T20" fmla="*/ G36 w 21600"/>
                  <a:gd name="T21" fmla="*/ G40 h 21600"/>
                  <a:gd name="T22" fmla="*/ G37 w 21600"/>
                  <a:gd name="T23" fmla="*/ G42 h 21600"/>
                </a:gdLst>
                <a:ahLst/>
                <a:cxnLst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T20" t="T21" r="T22" b="T23"/>
                <a:pathLst>
                  <a:path w="21600" h="21600">
                    <a:moveTo>
                      <a:pt x="5400" y="10800"/>
                    </a:moveTo>
                    <a:cubicBezTo>
                      <a:pt x="5400" y="7817"/>
                      <a:pt x="7817" y="5400"/>
                      <a:pt x="10800" y="5400"/>
                    </a:cubicBezTo>
                    <a:cubicBezTo>
                      <a:pt x="13782" y="5399"/>
                      <a:pt x="16199" y="7817"/>
                      <a:pt x="16200" y="10799"/>
                    </a:cubicBezTo>
                    <a:lnTo>
                      <a:pt x="21600" y="10800"/>
                    </a:lnTo>
                    <a:cubicBezTo>
                      <a:pt x="21600" y="4835"/>
                      <a:pt x="16764" y="0"/>
                      <a:pt x="10800" y="0"/>
                    </a:cubicBezTo>
                    <a:cubicBezTo>
                      <a:pt x="4835" y="0"/>
                      <a:pt x="0" y="4835"/>
                      <a:pt x="0" y="10800"/>
                    </a:cubicBezTo>
                    <a:close/>
                  </a:path>
                </a:pathLst>
              </a:custGeom>
              <a:solidFill>
                <a:srgbClr val="FFFF00"/>
              </a:solidFill>
              <a:ln w="9525">
                <a:solidFill>
                  <a:srgbClr val="FFFF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18" name="Oval 43"/>
            <p:cNvSpPr>
              <a:spLocks noChangeArrowheads="1"/>
            </p:cNvSpPr>
            <p:nvPr/>
          </p:nvSpPr>
          <p:spPr bwMode="auto">
            <a:xfrm>
              <a:off x="1248" y="1968"/>
              <a:ext cx="60" cy="60"/>
            </a:xfrm>
            <a:prstGeom prst="ellipse">
              <a:avLst/>
            </a:prstGeom>
            <a:solidFill>
              <a:srgbClr val="CC0000"/>
            </a:solidFill>
            <a:ln w="9525">
              <a:solidFill>
                <a:srgbClr val="CC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19" name="Group 16"/>
            <p:cNvGrpSpPr>
              <a:grpSpLocks/>
            </p:cNvGrpSpPr>
            <p:nvPr/>
          </p:nvGrpSpPr>
          <p:grpSpPr bwMode="auto">
            <a:xfrm rot="5413075">
              <a:off x="1410" y="2526"/>
              <a:ext cx="149" cy="89"/>
              <a:chOff x="576" y="2688"/>
              <a:chExt cx="240" cy="144"/>
            </a:xfrm>
          </p:grpSpPr>
          <p:sp>
            <p:nvSpPr>
              <p:cNvPr id="141" name="AutoShape 17"/>
              <p:cNvSpPr>
                <a:spLocks noChangeArrowheads="1"/>
              </p:cNvSpPr>
              <p:nvPr/>
            </p:nvSpPr>
            <p:spPr bwMode="auto">
              <a:xfrm>
                <a:off x="576" y="2736"/>
                <a:ext cx="144" cy="96"/>
              </a:xfrm>
              <a:custGeom>
                <a:avLst/>
                <a:gdLst>
                  <a:gd name="G0" fmla="+- 5400 0 0"/>
                  <a:gd name="G1" fmla="+- 11796480 0 0"/>
                  <a:gd name="G2" fmla="+- 0 0 11796480"/>
                  <a:gd name="T0" fmla="*/ 0 256 1"/>
                  <a:gd name="T1" fmla="*/ 180 256 1"/>
                  <a:gd name="G3" fmla="+- 11796480 T0 T1"/>
                  <a:gd name="T2" fmla="*/ 0 256 1"/>
                  <a:gd name="T3" fmla="*/ 90 256 1"/>
                  <a:gd name="G4" fmla="+- 11796480 T2 T3"/>
                  <a:gd name="G5" fmla="*/ G4 2 1"/>
                  <a:gd name="T4" fmla="*/ 90 256 1"/>
                  <a:gd name="T5" fmla="*/ 0 256 1"/>
                  <a:gd name="G6" fmla="+- 11796480 T4 T5"/>
                  <a:gd name="G7" fmla="*/ G6 2 1"/>
                  <a:gd name="G8" fmla="abs 11796480"/>
                  <a:gd name="T6" fmla="*/ 0 256 1"/>
                  <a:gd name="T7" fmla="*/ 90 256 1"/>
                  <a:gd name="G9" fmla="+- G8 T6 T7"/>
                  <a:gd name="G10" fmla="?: G9 G7 G5"/>
                  <a:gd name="T8" fmla="*/ 0 256 1"/>
                  <a:gd name="T9" fmla="*/ 360 256 1"/>
                  <a:gd name="G11" fmla="+- G10 T8 T9"/>
                  <a:gd name="G12" fmla="?: G10 G11 G10"/>
                  <a:gd name="T10" fmla="*/ 0 256 1"/>
                  <a:gd name="T11" fmla="*/ 360 256 1"/>
                  <a:gd name="G13" fmla="+- G12 T10 T11"/>
                  <a:gd name="G14" fmla="?: G12 G13 G12"/>
                  <a:gd name="G15" fmla="+- 0 0 G14"/>
                  <a:gd name="G16" fmla="+- 10800 0 0"/>
                  <a:gd name="G17" fmla="+- 10800 0 5400"/>
                  <a:gd name="G18" fmla="*/ 5400 1 2"/>
                  <a:gd name="G19" fmla="+- G18 5400 0"/>
                  <a:gd name="G20" fmla="cos G19 11796480"/>
                  <a:gd name="G21" fmla="sin G19 11796480"/>
                  <a:gd name="G22" fmla="+- G20 10800 0"/>
                  <a:gd name="G23" fmla="+- G21 10800 0"/>
                  <a:gd name="G24" fmla="+- 10800 0 G20"/>
                  <a:gd name="G25" fmla="+- 5400 10800 0"/>
                  <a:gd name="G26" fmla="?: G9 G17 G25"/>
                  <a:gd name="G27" fmla="?: G9 0 21600"/>
                  <a:gd name="G28" fmla="cos 10800 11796480"/>
                  <a:gd name="G29" fmla="sin 10800 11796480"/>
                  <a:gd name="G30" fmla="sin 5400 11796480"/>
                  <a:gd name="G31" fmla="+- G28 10800 0"/>
                  <a:gd name="G32" fmla="+- G29 10800 0"/>
                  <a:gd name="G33" fmla="+- G30 10800 0"/>
                  <a:gd name="G34" fmla="?: G4 0 G31"/>
                  <a:gd name="G35" fmla="?: 11796480 G34 0"/>
                  <a:gd name="G36" fmla="?: G6 G35 G31"/>
                  <a:gd name="G37" fmla="+- 21600 0 G36"/>
                  <a:gd name="G38" fmla="?: G4 0 G33"/>
                  <a:gd name="G39" fmla="?: 11796480 G38 G32"/>
                  <a:gd name="G40" fmla="?: G6 G39 0"/>
                  <a:gd name="G41" fmla="?: G4 G32 21600"/>
                  <a:gd name="G42" fmla="?: G6 G41 G33"/>
                  <a:gd name="T12" fmla="*/ 10800 w 21600"/>
                  <a:gd name="T13" fmla="*/ 0 h 21600"/>
                  <a:gd name="T14" fmla="*/ 2700 w 21600"/>
                  <a:gd name="T15" fmla="*/ 10800 h 21600"/>
                  <a:gd name="T16" fmla="*/ 10800 w 21600"/>
                  <a:gd name="T17" fmla="*/ 5400 h 21600"/>
                  <a:gd name="T18" fmla="*/ 18900 w 21600"/>
                  <a:gd name="T19" fmla="*/ 10800 h 21600"/>
                  <a:gd name="T20" fmla="*/ G36 w 21600"/>
                  <a:gd name="T21" fmla="*/ G40 h 21600"/>
                  <a:gd name="T22" fmla="*/ G37 w 21600"/>
                  <a:gd name="T23" fmla="*/ G42 h 21600"/>
                </a:gdLst>
                <a:ahLst/>
                <a:cxnLst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T20" t="T21" r="T22" b="T23"/>
                <a:pathLst>
                  <a:path w="21600" h="21600">
                    <a:moveTo>
                      <a:pt x="5400" y="10800"/>
                    </a:moveTo>
                    <a:cubicBezTo>
                      <a:pt x="5400" y="7817"/>
                      <a:pt x="7817" y="5400"/>
                      <a:pt x="10800" y="5400"/>
                    </a:cubicBezTo>
                    <a:cubicBezTo>
                      <a:pt x="13782" y="5399"/>
                      <a:pt x="16199" y="7817"/>
                      <a:pt x="16200" y="10799"/>
                    </a:cubicBezTo>
                    <a:lnTo>
                      <a:pt x="21600" y="10800"/>
                    </a:lnTo>
                    <a:cubicBezTo>
                      <a:pt x="21600" y="4835"/>
                      <a:pt x="16764" y="0"/>
                      <a:pt x="10800" y="0"/>
                    </a:cubicBezTo>
                    <a:cubicBezTo>
                      <a:pt x="4835" y="0"/>
                      <a:pt x="0" y="4835"/>
                      <a:pt x="0" y="10800"/>
                    </a:cubicBezTo>
                    <a:close/>
                  </a:path>
                </a:pathLst>
              </a:custGeom>
              <a:solidFill>
                <a:srgbClr val="00CC66"/>
              </a:solidFill>
              <a:ln w="9525">
                <a:solidFill>
                  <a:srgbClr val="00CC66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2" name="AutoShape 18"/>
              <p:cNvSpPr>
                <a:spLocks noChangeArrowheads="1"/>
              </p:cNvSpPr>
              <p:nvPr/>
            </p:nvSpPr>
            <p:spPr bwMode="auto">
              <a:xfrm flipH="1" flipV="1">
                <a:off x="672" y="2688"/>
                <a:ext cx="144" cy="96"/>
              </a:xfrm>
              <a:custGeom>
                <a:avLst/>
                <a:gdLst>
                  <a:gd name="G0" fmla="+- 5400 0 0"/>
                  <a:gd name="G1" fmla="+- 11796480 0 0"/>
                  <a:gd name="G2" fmla="+- 0 0 11796480"/>
                  <a:gd name="T0" fmla="*/ 0 256 1"/>
                  <a:gd name="T1" fmla="*/ 180 256 1"/>
                  <a:gd name="G3" fmla="+- 11796480 T0 T1"/>
                  <a:gd name="T2" fmla="*/ 0 256 1"/>
                  <a:gd name="T3" fmla="*/ 90 256 1"/>
                  <a:gd name="G4" fmla="+- 11796480 T2 T3"/>
                  <a:gd name="G5" fmla="*/ G4 2 1"/>
                  <a:gd name="T4" fmla="*/ 90 256 1"/>
                  <a:gd name="T5" fmla="*/ 0 256 1"/>
                  <a:gd name="G6" fmla="+- 11796480 T4 T5"/>
                  <a:gd name="G7" fmla="*/ G6 2 1"/>
                  <a:gd name="G8" fmla="abs 11796480"/>
                  <a:gd name="T6" fmla="*/ 0 256 1"/>
                  <a:gd name="T7" fmla="*/ 90 256 1"/>
                  <a:gd name="G9" fmla="+- G8 T6 T7"/>
                  <a:gd name="G10" fmla="?: G9 G7 G5"/>
                  <a:gd name="T8" fmla="*/ 0 256 1"/>
                  <a:gd name="T9" fmla="*/ 360 256 1"/>
                  <a:gd name="G11" fmla="+- G10 T8 T9"/>
                  <a:gd name="G12" fmla="?: G10 G11 G10"/>
                  <a:gd name="T10" fmla="*/ 0 256 1"/>
                  <a:gd name="T11" fmla="*/ 360 256 1"/>
                  <a:gd name="G13" fmla="+- G12 T10 T11"/>
                  <a:gd name="G14" fmla="?: G12 G13 G12"/>
                  <a:gd name="G15" fmla="+- 0 0 G14"/>
                  <a:gd name="G16" fmla="+- 10800 0 0"/>
                  <a:gd name="G17" fmla="+- 10800 0 5400"/>
                  <a:gd name="G18" fmla="*/ 5400 1 2"/>
                  <a:gd name="G19" fmla="+- G18 5400 0"/>
                  <a:gd name="G20" fmla="cos G19 11796480"/>
                  <a:gd name="G21" fmla="sin G19 11796480"/>
                  <a:gd name="G22" fmla="+- G20 10800 0"/>
                  <a:gd name="G23" fmla="+- G21 10800 0"/>
                  <a:gd name="G24" fmla="+- 10800 0 G20"/>
                  <a:gd name="G25" fmla="+- 5400 10800 0"/>
                  <a:gd name="G26" fmla="?: G9 G17 G25"/>
                  <a:gd name="G27" fmla="?: G9 0 21600"/>
                  <a:gd name="G28" fmla="cos 10800 11796480"/>
                  <a:gd name="G29" fmla="sin 10800 11796480"/>
                  <a:gd name="G30" fmla="sin 5400 11796480"/>
                  <a:gd name="G31" fmla="+- G28 10800 0"/>
                  <a:gd name="G32" fmla="+- G29 10800 0"/>
                  <a:gd name="G33" fmla="+- G30 10800 0"/>
                  <a:gd name="G34" fmla="?: G4 0 G31"/>
                  <a:gd name="G35" fmla="?: 11796480 G34 0"/>
                  <a:gd name="G36" fmla="?: G6 G35 G31"/>
                  <a:gd name="G37" fmla="+- 21600 0 G36"/>
                  <a:gd name="G38" fmla="?: G4 0 G33"/>
                  <a:gd name="G39" fmla="?: 11796480 G38 G32"/>
                  <a:gd name="G40" fmla="?: G6 G39 0"/>
                  <a:gd name="G41" fmla="?: G4 G32 21600"/>
                  <a:gd name="G42" fmla="?: G6 G41 G33"/>
                  <a:gd name="T12" fmla="*/ 10800 w 21600"/>
                  <a:gd name="T13" fmla="*/ 0 h 21600"/>
                  <a:gd name="T14" fmla="*/ 2700 w 21600"/>
                  <a:gd name="T15" fmla="*/ 10800 h 21600"/>
                  <a:gd name="T16" fmla="*/ 10800 w 21600"/>
                  <a:gd name="T17" fmla="*/ 5400 h 21600"/>
                  <a:gd name="T18" fmla="*/ 18900 w 21600"/>
                  <a:gd name="T19" fmla="*/ 10800 h 21600"/>
                  <a:gd name="T20" fmla="*/ G36 w 21600"/>
                  <a:gd name="T21" fmla="*/ G40 h 21600"/>
                  <a:gd name="T22" fmla="*/ G37 w 21600"/>
                  <a:gd name="T23" fmla="*/ G42 h 21600"/>
                </a:gdLst>
                <a:ahLst/>
                <a:cxnLst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T20" t="T21" r="T22" b="T23"/>
                <a:pathLst>
                  <a:path w="21600" h="21600">
                    <a:moveTo>
                      <a:pt x="5400" y="10800"/>
                    </a:moveTo>
                    <a:cubicBezTo>
                      <a:pt x="5400" y="7817"/>
                      <a:pt x="7817" y="5400"/>
                      <a:pt x="10800" y="5400"/>
                    </a:cubicBezTo>
                    <a:cubicBezTo>
                      <a:pt x="13782" y="5399"/>
                      <a:pt x="16199" y="7817"/>
                      <a:pt x="16200" y="10799"/>
                    </a:cubicBezTo>
                    <a:lnTo>
                      <a:pt x="21600" y="10800"/>
                    </a:lnTo>
                    <a:cubicBezTo>
                      <a:pt x="21600" y="4835"/>
                      <a:pt x="16764" y="0"/>
                      <a:pt x="10800" y="0"/>
                    </a:cubicBezTo>
                    <a:cubicBezTo>
                      <a:pt x="4835" y="0"/>
                      <a:pt x="0" y="4835"/>
                      <a:pt x="0" y="10800"/>
                    </a:cubicBezTo>
                    <a:close/>
                  </a:path>
                </a:pathLst>
              </a:custGeom>
              <a:solidFill>
                <a:srgbClr val="00CC66"/>
              </a:solidFill>
              <a:ln w="9525">
                <a:solidFill>
                  <a:srgbClr val="00CC66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20" name="Group 37"/>
            <p:cNvGrpSpPr>
              <a:grpSpLocks/>
            </p:cNvGrpSpPr>
            <p:nvPr/>
          </p:nvGrpSpPr>
          <p:grpSpPr bwMode="auto">
            <a:xfrm rot="13342769" flipH="1">
              <a:off x="1248" y="2544"/>
              <a:ext cx="149" cy="89"/>
              <a:chOff x="576" y="2688"/>
              <a:chExt cx="240" cy="144"/>
            </a:xfrm>
          </p:grpSpPr>
          <p:sp>
            <p:nvSpPr>
              <p:cNvPr id="139" name="AutoShape 38"/>
              <p:cNvSpPr>
                <a:spLocks noChangeArrowheads="1"/>
              </p:cNvSpPr>
              <p:nvPr/>
            </p:nvSpPr>
            <p:spPr bwMode="auto">
              <a:xfrm>
                <a:off x="576" y="2736"/>
                <a:ext cx="144" cy="96"/>
              </a:xfrm>
              <a:custGeom>
                <a:avLst/>
                <a:gdLst>
                  <a:gd name="G0" fmla="+- 5400 0 0"/>
                  <a:gd name="G1" fmla="+- 11796480 0 0"/>
                  <a:gd name="G2" fmla="+- 0 0 11796480"/>
                  <a:gd name="T0" fmla="*/ 0 256 1"/>
                  <a:gd name="T1" fmla="*/ 180 256 1"/>
                  <a:gd name="G3" fmla="+- 11796480 T0 T1"/>
                  <a:gd name="T2" fmla="*/ 0 256 1"/>
                  <a:gd name="T3" fmla="*/ 90 256 1"/>
                  <a:gd name="G4" fmla="+- 11796480 T2 T3"/>
                  <a:gd name="G5" fmla="*/ G4 2 1"/>
                  <a:gd name="T4" fmla="*/ 90 256 1"/>
                  <a:gd name="T5" fmla="*/ 0 256 1"/>
                  <a:gd name="G6" fmla="+- 11796480 T4 T5"/>
                  <a:gd name="G7" fmla="*/ G6 2 1"/>
                  <a:gd name="G8" fmla="abs 11796480"/>
                  <a:gd name="T6" fmla="*/ 0 256 1"/>
                  <a:gd name="T7" fmla="*/ 90 256 1"/>
                  <a:gd name="G9" fmla="+- G8 T6 T7"/>
                  <a:gd name="G10" fmla="?: G9 G7 G5"/>
                  <a:gd name="T8" fmla="*/ 0 256 1"/>
                  <a:gd name="T9" fmla="*/ 360 256 1"/>
                  <a:gd name="G11" fmla="+- G10 T8 T9"/>
                  <a:gd name="G12" fmla="?: G10 G11 G10"/>
                  <a:gd name="T10" fmla="*/ 0 256 1"/>
                  <a:gd name="T11" fmla="*/ 360 256 1"/>
                  <a:gd name="G13" fmla="+- G12 T10 T11"/>
                  <a:gd name="G14" fmla="?: G12 G13 G12"/>
                  <a:gd name="G15" fmla="+- 0 0 G14"/>
                  <a:gd name="G16" fmla="+- 10800 0 0"/>
                  <a:gd name="G17" fmla="+- 10800 0 5400"/>
                  <a:gd name="G18" fmla="*/ 5400 1 2"/>
                  <a:gd name="G19" fmla="+- G18 5400 0"/>
                  <a:gd name="G20" fmla="cos G19 11796480"/>
                  <a:gd name="G21" fmla="sin G19 11796480"/>
                  <a:gd name="G22" fmla="+- G20 10800 0"/>
                  <a:gd name="G23" fmla="+- G21 10800 0"/>
                  <a:gd name="G24" fmla="+- 10800 0 G20"/>
                  <a:gd name="G25" fmla="+- 5400 10800 0"/>
                  <a:gd name="G26" fmla="?: G9 G17 G25"/>
                  <a:gd name="G27" fmla="?: G9 0 21600"/>
                  <a:gd name="G28" fmla="cos 10800 11796480"/>
                  <a:gd name="G29" fmla="sin 10800 11796480"/>
                  <a:gd name="G30" fmla="sin 5400 11796480"/>
                  <a:gd name="G31" fmla="+- G28 10800 0"/>
                  <a:gd name="G32" fmla="+- G29 10800 0"/>
                  <a:gd name="G33" fmla="+- G30 10800 0"/>
                  <a:gd name="G34" fmla="?: G4 0 G31"/>
                  <a:gd name="G35" fmla="?: 11796480 G34 0"/>
                  <a:gd name="G36" fmla="?: G6 G35 G31"/>
                  <a:gd name="G37" fmla="+- 21600 0 G36"/>
                  <a:gd name="G38" fmla="?: G4 0 G33"/>
                  <a:gd name="G39" fmla="?: 11796480 G38 G32"/>
                  <a:gd name="G40" fmla="?: G6 G39 0"/>
                  <a:gd name="G41" fmla="?: G4 G32 21600"/>
                  <a:gd name="G42" fmla="?: G6 G41 G33"/>
                  <a:gd name="T12" fmla="*/ 10800 w 21600"/>
                  <a:gd name="T13" fmla="*/ 0 h 21600"/>
                  <a:gd name="T14" fmla="*/ 2700 w 21600"/>
                  <a:gd name="T15" fmla="*/ 10800 h 21600"/>
                  <a:gd name="T16" fmla="*/ 10800 w 21600"/>
                  <a:gd name="T17" fmla="*/ 5400 h 21600"/>
                  <a:gd name="T18" fmla="*/ 18900 w 21600"/>
                  <a:gd name="T19" fmla="*/ 10800 h 21600"/>
                  <a:gd name="T20" fmla="*/ G36 w 21600"/>
                  <a:gd name="T21" fmla="*/ G40 h 21600"/>
                  <a:gd name="T22" fmla="*/ G37 w 21600"/>
                  <a:gd name="T23" fmla="*/ G42 h 21600"/>
                </a:gdLst>
                <a:ahLst/>
                <a:cxnLst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T20" t="T21" r="T22" b="T23"/>
                <a:pathLst>
                  <a:path w="21600" h="21600">
                    <a:moveTo>
                      <a:pt x="5400" y="10800"/>
                    </a:moveTo>
                    <a:cubicBezTo>
                      <a:pt x="5400" y="7817"/>
                      <a:pt x="7817" y="5400"/>
                      <a:pt x="10800" y="5400"/>
                    </a:cubicBezTo>
                    <a:cubicBezTo>
                      <a:pt x="13782" y="5399"/>
                      <a:pt x="16199" y="7817"/>
                      <a:pt x="16200" y="10799"/>
                    </a:cubicBezTo>
                    <a:lnTo>
                      <a:pt x="21600" y="10800"/>
                    </a:lnTo>
                    <a:cubicBezTo>
                      <a:pt x="21600" y="4835"/>
                      <a:pt x="16764" y="0"/>
                      <a:pt x="10800" y="0"/>
                    </a:cubicBezTo>
                    <a:cubicBezTo>
                      <a:pt x="4835" y="0"/>
                      <a:pt x="0" y="4835"/>
                      <a:pt x="0" y="10800"/>
                    </a:cubicBezTo>
                    <a:close/>
                  </a:path>
                </a:pathLst>
              </a:custGeom>
              <a:solidFill>
                <a:srgbClr val="FFFF00"/>
              </a:solidFill>
              <a:ln w="9525">
                <a:solidFill>
                  <a:srgbClr val="FFFF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0" name="AutoShape 39"/>
              <p:cNvSpPr>
                <a:spLocks noChangeArrowheads="1"/>
              </p:cNvSpPr>
              <p:nvPr/>
            </p:nvSpPr>
            <p:spPr bwMode="auto">
              <a:xfrm flipH="1" flipV="1">
                <a:off x="672" y="2688"/>
                <a:ext cx="144" cy="96"/>
              </a:xfrm>
              <a:custGeom>
                <a:avLst/>
                <a:gdLst>
                  <a:gd name="G0" fmla="+- 5400 0 0"/>
                  <a:gd name="G1" fmla="+- 11796480 0 0"/>
                  <a:gd name="G2" fmla="+- 0 0 11796480"/>
                  <a:gd name="T0" fmla="*/ 0 256 1"/>
                  <a:gd name="T1" fmla="*/ 180 256 1"/>
                  <a:gd name="G3" fmla="+- 11796480 T0 T1"/>
                  <a:gd name="T2" fmla="*/ 0 256 1"/>
                  <a:gd name="T3" fmla="*/ 90 256 1"/>
                  <a:gd name="G4" fmla="+- 11796480 T2 T3"/>
                  <a:gd name="G5" fmla="*/ G4 2 1"/>
                  <a:gd name="T4" fmla="*/ 90 256 1"/>
                  <a:gd name="T5" fmla="*/ 0 256 1"/>
                  <a:gd name="G6" fmla="+- 11796480 T4 T5"/>
                  <a:gd name="G7" fmla="*/ G6 2 1"/>
                  <a:gd name="G8" fmla="abs 11796480"/>
                  <a:gd name="T6" fmla="*/ 0 256 1"/>
                  <a:gd name="T7" fmla="*/ 90 256 1"/>
                  <a:gd name="G9" fmla="+- G8 T6 T7"/>
                  <a:gd name="G10" fmla="?: G9 G7 G5"/>
                  <a:gd name="T8" fmla="*/ 0 256 1"/>
                  <a:gd name="T9" fmla="*/ 360 256 1"/>
                  <a:gd name="G11" fmla="+- G10 T8 T9"/>
                  <a:gd name="G12" fmla="?: G10 G11 G10"/>
                  <a:gd name="T10" fmla="*/ 0 256 1"/>
                  <a:gd name="T11" fmla="*/ 360 256 1"/>
                  <a:gd name="G13" fmla="+- G12 T10 T11"/>
                  <a:gd name="G14" fmla="?: G12 G13 G12"/>
                  <a:gd name="G15" fmla="+- 0 0 G14"/>
                  <a:gd name="G16" fmla="+- 10800 0 0"/>
                  <a:gd name="G17" fmla="+- 10800 0 5400"/>
                  <a:gd name="G18" fmla="*/ 5400 1 2"/>
                  <a:gd name="G19" fmla="+- G18 5400 0"/>
                  <a:gd name="G20" fmla="cos G19 11796480"/>
                  <a:gd name="G21" fmla="sin G19 11796480"/>
                  <a:gd name="G22" fmla="+- G20 10800 0"/>
                  <a:gd name="G23" fmla="+- G21 10800 0"/>
                  <a:gd name="G24" fmla="+- 10800 0 G20"/>
                  <a:gd name="G25" fmla="+- 5400 10800 0"/>
                  <a:gd name="G26" fmla="?: G9 G17 G25"/>
                  <a:gd name="G27" fmla="?: G9 0 21600"/>
                  <a:gd name="G28" fmla="cos 10800 11796480"/>
                  <a:gd name="G29" fmla="sin 10800 11796480"/>
                  <a:gd name="G30" fmla="sin 5400 11796480"/>
                  <a:gd name="G31" fmla="+- G28 10800 0"/>
                  <a:gd name="G32" fmla="+- G29 10800 0"/>
                  <a:gd name="G33" fmla="+- G30 10800 0"/>
                  <a:gd name="G34" fmla="?: G4 0 G31"/>
                  <a:gd name="G35" fmla="?: 11796480 G34 0"/>
                  <a:gd name="G36" fmla="?: G6 G35 G31"/>
                  <a:gd name="G37" fmla="+- 21600 0 G36"/>
                  <a:gd name="G38" fmla="?: G4 0 G33"/>
                  <a:gd name="G39" fmla="?: 11796480 G38 G32"/>
                  <a:gd name="G40" fmla="?: G6 G39 0"/>
                  <a:gd name="G41" fmla="?: G4 G32 21600"/>
                  <a:gd name="G42" fmla="?: G6 G41 G33"/>
                  <a:gd name="T12" fmla="*/ 10800 w 21600"/>
                  <a:gd name="T13" fmla="*/ 0 h 21600"/>
                  <a:gd name="T14" fmla="*/ 2700 w 21600"/>
                  <a:gd name="T15" fmla="*/ 10800 h 21600"/>
                  <a:gd name="T16" fmla="*/ 10800 w 21600"/>
                  <a:gd name="T17" fmla="*/ 5400 h 21600"/>
                  <a:gd name="T18" fmla="*/ 18900 w 21600"/>
                  <a:gd name="T19" fmla="*/ 10800 h 21600"/>
                  <a:gd name="T20" fmla="*/ G36 w 21600"/>
                  <a:gd name="T21" fmla="*/ G40 h 21600"/>
                  <a:gd name="T22" fmla="*/ G37 w 21600"/>
                  <a:gd name="T23" fmla="*/ G42 h 21600"/>
                </a:gdLst>
                <a:ahLst/>
                <a:cxnLst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T20" t="T21" r="T22" b="T23"/>
                <a:pathLst>
                  <a:path w="21600" h="21600">
                    <a:moveTo>
                      <a:pt x="5400" y="10800"/>
                    </a:moveTo>
                    <a:cubicBezTo>
                      <a:pt x="5400" y="7817"/>
                      <a:pt x="7817" y="5400"/>
                      <a:pt x="10800" y="5400"/>
                    </a:cubicBezTo>
                    <a:cubicBezTo>
                      <a:pt x="13782" y="5399"/>
                      <a:pt x="16199" y="7817"/>
                      <a:pt x="16200" y="10799"/>
                    </a:cubicBezTo>
                    <a:lnTo>
                      <a:pt x="21600" y="10800"/>
                    </a:lnTo>
                    <a:cubicBezTo>
                      <a:pt x="21600" y="4835"/>
                      <a:pt x="16764" y="0"/>
                      <a:pt x="10800" y="0"/>
                    </a:cubicBezTo>
                    <a:cubicBezTo>
                      <a:pt x="4835" y="0"/>
                      <a:pt x="0" y="4835"/>
                      <a:pt x="0" y="10800"/>
                    </a:cubicBezTo>
                    <a:close/>
                  </a:path>
                </a:pathLst>
              </a:custGeom>
              <a:solidFill>
                <a:srgbClr val="FFFF00"/>
              </a:solidFill>
              <a:ln w="9525">
                <a:solidFill>
                  <a:srgbClr val="FFFF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21" name="Group 46"/>
            <p:cNvGrpSpPr>
              <a:grpSpLocks/>
            </p:cNvGrpSpPr>
            <p:nvPr/>
          </p:nvGrpSpPr>
          <p:grpSpPr bwMode="auto">
            <a:xfrm>
              <a:off x="1152" y="1968"/>
              <a:ext cx="448" cy="445"/>
              <a:chOff x="4112" y="2530"/>
              <a:chExt cx="448" cy="445"/>
            </a:xfrm>
          </p:grpSpPr>
          <p:sp>
            <p:nvSpPr>
              <p:cNvPr id="131" name="Oval 47"/>
              <p:cNvSpPr>
                <a:spLocks noChangeArrowheads="1"/>
              </p:cNvSpPr>
              <p:nvPr/>
            </p:nvSpPr>
            <p:spPr bwMode="auto">
              <a:xfrm rot="5413075">
                <a:off x="4112" y="2916"/>
                <a:ext cx="59" cy="59"/>
              </a:xfrm>
              <a:prstGeom prst="ellipse">
                <a:avLst/>
              </a:prstGeom>
              <a:solidFill>
                <a:srgbClr val="CC0000"/>
              </a:solidFill>
              <a:ln w="9525">
                <a:solidFill>
                  <a:srgbClr val="CC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2" name="Oval 48"/>
              <p:cNvSpPr>
                <a:spLocks noChangeArrowheads="1"/>
              </p:cNvSpPr>
              <p:nvPr/>
            </p:nvSpPr>
            <p:spPr bwMode="auto">
              <a:xfrm rot="5413075">
                <a:off x="4351" y="2738"/>
                <a:ext cx="60" cy="59"/>
              </a:xfrm>
              <a:prstGeom prst="ellipse">
                <a:avLst/>
              </a:prstGeom>
              <a:solidFill>
                <a:srgbClr val="CC0000"/>
              </a:solidFill>
              <a:ln w="9525">
                <a:solidFill>
                  <a:srgbClr val="CC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133" name="Group 49"/>
              <p:cNvGrpSpPr>
                <a:grpSpLocks/>
              </p:cNvGrpSpPr>
              <p:nvPr/>
            </p:nvGrpSpPr>
            <p:grpSpPr bwMode="auto">
              <a:xfrm rot="5413075">
                <a:off x="4440" y="2560"/>
                <a:ext cx="149" cy="90"/>
                <a:chOff x="576" y="2688"/>
                <a:chExt cx="240" cy="144"/>
              </a:xfrm>
            </p:grpSpPr>
            <p:sp>
              <p:nvSpPr>
                <p:cNvPr id="137" name="AutoShape 50"/>
                <p:cNvSpPr>
                  <a:spLocks noChangeArrowheads="1"/>
                </p:cNvSpPr>
                <p:nvPr/>
              </p:nvSpPr>
              <p:spPr bwMode="auto">
                <a:xfrm>
                  <a:off x="576" y="2736"/>
                  <a:ext cx="144" cy="96"/>
                </a:xfrm>
                <a:custGeom>
                  <a:avLst/>
                  <a:gdLst>
                    <a:gd name="G0" fmla="+- 5400 0 0"/>
                    <a:gd name="G1" fmla="+- 11796480 0 0"/>
                    <a:gd name="G2" fmla="+- 0 0 11796480"/>
                    <a:gd name="T0" fmla="*/ 0 256 1"/>
                    <a:gd name="T1" fmla="*/ 180 256 1"/>
                    <a:gd name="G3" fmla="+- 11796480 T0 T1"/>
                    <a:gd name="T2" fmla="*/ 0 256 1"/>
                    <a:gd name="T3" fmla="*/ 90 256 1"/>
                    <a:gd name="G4" fmla="+- 11796480 T2 T3"/>
                    <a:gd name="G5" fmla="*/ G4 2 1"/>
                    <a:gd name="T4" fmla="*/ 90 256 1"/>
                    <a:gd name="T5" fmla="*/ 0 256 1"/>
                    <a:gd name="G6" fmla="+- 11796480 T4 T5"/>
                    <a:gd name="G7" fmla="*/ G6 2 1"/>
                    <a:gd name="G8" fmla="abs 11796480"/>
                    <a:gd name="T6" fmla="*/ 0 256 1"/>
                    <a:gd name="T7" fmla="*/ 90 256 1"/>
                    <a:gd name="G9" fmla="+- G8 T6 T7"/>
                    <a:gd name="G10" fmla="?: G9 G7 G5"/>
                    <a:gd name="T8" fmla="*/ 0 256 1"/>
                    <a:gd name="T9" fmla="*/ 360 256 1"/>
                    <a:gd name="G11" fmla="+- G10 T8 T9"/>
                    <a:gd name="G12" fmla="?: G10 G11 G10"/>
                    <a:gd name="T10" fmla="*/ 0 256 1"/>
                    <a:gd name="T11" fmla="*/ 360 256 1"/>
                    <a:gd name="G13" fmla="+- G12 T10 T11"/>
                    <a:gd name="G14" fmla="?: G12 G13 G12"/>
                    <a:gd name="G15" fmla="+- 0 0 G14"/>
                    <a:gd name="G16" fmla="+- 10800 0 0"/>
                    <a:gd name="G17" fmla="+- 10800 0 5400"/>
                    <a:gd name="G18" fmla="*/ 5400 1 2"/>
                    <a:gd name="G19" fmla="+- G18 5400 0"/>
                    <a:gd name="G20" fmla="cos G19 11796480"/>
                    <a:gd name="G21" fmla="sin G19 11796480"/>
                    <a:gd name="G22" fmla="+- G20 10800 0"/>
                    <a:gd name="G23" fmla="+- G21 10800 0"/>
                    <a:gd name="G24" fmla="+- 10800 0 G20"/>
                    <a:gd name="G25" fmla="+- 5400 10800 0"/>
                    <a:gd name="G26" fmla="?: G9 G17 G25"/>
                    <a:gd name="G27" fmla="?: G9 0 21600"/>
                    <a:gd name="G28" fmla="cos 10800 11796480"/>
                    <a:gd name="G29" fmla="sin 10800 11796480"/>
                    <a:gd name="G30" fmla="sin 5400 11796480"/>
                    <a:gd name="G31" fmla="+- G28 10800 0"/>
                    <a:gd name="G32" fmla="+- G29 10800 0"/>
                    <a:gd name="G33" fmla="+- G30 10800 0"/>
                    <a:gd name="G34" fmla="?: G4 0 G31"/>
                    <a:gd name="G35" fmla="?: 11796480 G34 0"/>
                    <a:gd name="G36" fmla="?: G6 G35 G31"/>
                    <a:gd name="G37" fmla="+- 21600 0 G36"/>
                    <a:gd name="G38" fmla="?: G4 0 G33"/>
                    <a:gd name="G39" fmla="?: 11796480 G38 G32"/>
                    <a:gd name="G40" fmla="?: G6 G39 0"/>
                    <a:gd name="G41" fmla="?: G4 G32 21600"/>
                    <a:gd name="G42" fmla="?: G6 G41 G33"/>
                    <a:gd name="T12" fmla="*/ 10800 w 21600"/>
                    <a:gd name="T13" fmla="*/ 0 h 21600"/>
                    <a:gd name="T14" fmla="*/ 2700 w 21600"/>
                    <a:gd name="T15" fmla="*/ 10800 h 21600"/>
                    <a:gd name="T16" fmla="*/ 10800 w 21600"/>
                    <a:gd name="T17" fmla="*/ 5400 h 21600"/>
                    <a:gd name="T18" fmla="*/ 18900 w 21600"/>
                    <a:gd name="T19" fmla="*/ 10800 h 21600"/>
                    <a:gd name="T20" fmla="*/ G36 w 21600"/>
                    <a:gd name="T21" fmla="*/ G40 h 21600"/>
                    <a:gd name="T22" fmla="*/ G37 w 21600"/>
                    <a:gd name="T23" fmla="*/ G42 h 21600"/>
                  </a:gdLst>
                  <a:ahLst/>
                  <a:cxnLst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T20" t="T21" r="T22" b="T23"/>
                  <a:pathLst>
                    <a:path w="21600" h="21600">
                      <a:moveTo>
                        <a:pt x="5400" y="10800"/>
                      </a:moveTo>
                      <a:cubicBezTo>
                        <a:pt x="5400" y="7817"/>
                        <a:pt x="7817" y="5400"/>
                        <a:pt x="10800" y="5400"/>
                      </a:cubicBezTo>
                      <a:cubicBezTo>
                        <a:pt x="13782" y="5399"/>
                        <a:pt x="16199" y="7817"/>
                        <a:pt x="16200" y="10799"/>
                      </a:cubicBezTo>
                      <a:lnTo>
                        <a:pt x="21600" y="10800"/>
                      </a:lnTo>
                      <a:cubicBezTo>
                        <a:pt x="21600" y="4835"/>
                        <a:pt x="16764" y="0"/>
                        <a:pt x="10800" y="0"/>
                      </a:cubicBezTo>
                      <a:cubicBezTo>
                        <a:pt x="4835" y="0"/>
                        <a:pt x="0" y="4835"/>
                        <a:pt x="0" y="10800"/>
                      </a:cubicBezTo>
                      <a:close/>
                    </a:path>
                  </a:pathLst>
                </a:custGeom>
                <a:solidFill>
                  <a:srgbClr val="00CC66"/>
                </a:solidFill>
                <a:ln w="9525">
                  <a:solidFill>
                    <a:srgbClr val="00CC66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8" name="AutoShape 51"/>
                <p:cNvSpPr>
                  <a:spLocks noChangeArrowheads="1"/>
                </p:cNvSpPr>
                <p:nvPr/>
              </p:nvSpPr>
              <p:spPr bwMode="auto">
                <a:xfrm flipH="1" flipV="1">
                  <a:off x="672" y="2688"/>
                  <a:ext cx="144" cy="96"/>
                </a:xfrm>
                <a:custGeom>
                  <a:avLst/>
                  <a:gdLst>
                    <a:gd name="G0" fmla="+- 5400 0 0"/>
                    <a:gd name="G1" fmla="+- 11796480 0 0"/>
                    <a:gd name="G2" fmla="+- 0 0 11796480"/>
                    <a:gd name="T0" fmla="*/ 0 256 1"/>
                    <a:gd name="T1" fmla="*/ 180 256 1"/>
                    <a:gd name="G3" fmla="+- 11796480 T0 T1"/>
                    <a:gd name="T2" fmla="*/ 0 256 1"/>
                    <a:gd name="T3" fmla="*/ 90 256 1"/>
                    <a:gd name="G4" fmla="+- 11796480 T2 T3"/>
                    <a:gd name="G5" fmla="*/ G4 2 1"/>
                    <a:gd name="T4" fmla="*/ 90 256 1"/>
                    <a:gd name="T5" fmla="*/ 0 256 1"/>
                    <a:gd name="G6" fmla="+- 11796480 T4 T5"/>
                    <a:gd name="G7" fmla="*/ G6 2 1"/>
                    <a:gd name="G8" fmla="abs 11796480"/>
                    <a:gd name="T6" fmla="*/ 0 256 1"/>
                    <a:gd name="T7" fmla="*/ 90 256 1"/>
                    <a:gd name="G9" fmla="+- G8 T6 T7"/>
                    <a:gd name="G10" fmla="?: G9 G7 G5"/>
                    <a:gd name="T8" fmla="*/ 0 256 1"/>
                    <a:gd name="T9" fmla="*/ 360 256 1"/>
                    <a:gd name="G11" fmla="+- G10 T8 T9"/>
                    <a:gd name="G12" fmla="?: G10 G11 G10"/>
                    <a:gd name="T10" fmla="*/ 0 256 1"/>
                    <a:gd name="T11" fmla="*/ 360 256 1"/>
                    <a:gd name="G13" fmla="+- G12 T10 T11"/>
                    <a:gd name="G14" fmla="?: G12 G13 G12"/>
                    <a:gd name="G15" fmla="+- 0 0 G14"/>
                    <a:gd name="G16" fmla="+- 10800 0 0"/>
                    <a:gd name="G17" fmla="+- 10800 0 5400"/>
                    <a:gd name="G18" fmla="*/ 5400 1 2"/>
                    <a:gd name="G19" fmla="+- G18 5400 0"/>
                    <a:gd name="G20" fmla="cos G19 11796480"/>
                    <a:gd name="G21" fmla="sin G19 11796480"/>
                    <a:gd name="G22" fmla="+- G20 10800 0"/>
                    <a:gd name="G23" fmla="+- G21 10800 0"/>
                    <a:gd name="G24" fmla="+- 10800 0 G20"/>
                    <a:gd name="G25" fmla="+- 5400 10800 0"/>
                    <a:gd name="G26" fmla="?: G9 G17 G25"/>
                    <a:gd name="G27" fmla="?: G9 0 21600"/>
                    <a:gd name="G28" fmla="cos 10800 11796480"/>
                    <a:gd name="G29" fmla="sin 10800 11796480"/>
                    <a:gd name="G30" fmla="sin 5400 11796480"/>
                    <a:gd name="G31" fmla="+- G28 10800 0"/>
                    <a:gd name="G32" fmla="+- G29 10800 0"/>
                    <a:gd name="G33" fmla="+- G30 10800 0"/>
                    <a:gd name="G34" fmla="?: G4 0 G31"/>
                    <a:gd name="G35" fmla="?: 11796480 G34 0"/>
                    <a:gd name="G36" fmla="?: G6 G35 G31"/>
                    <a:gd name="G37" fmla="+- 21600 0 G36"/>
                    <a:gd name="G38" fmla="?: G4 0 G33"/>
                    <a:gd name="G39" fmla="?: 11796480 G38 G32"/>
                    <a:gd name="G40" fmla="?: G6 G39 0"/>
                    <a:gd name="G41" fmla="?: G4 G32 21600"/>
                    <a:gd name="G42" fmla="?: G6 G41 G33"/>
                    <a:gd name="T12" fmla="*/ 10800 w 21600"/>
                    <a:gd name="T13" fmla="*/ 0 h 21600"/>
                    <a:gd name="T14" fmla="*/ 2700 w 21600"/>
                    <a:gd name="T15" fmla="*/ 10800 h 21600"/>
                    <a:gd name="T16" fmla="*/ 10800 w 21600"/>
                    <a:gd name="T17" fmla="*/ 5400 h 21600"/>
                    <a:gd name="T18" fmla="*/ 18900 w 21600"/>
                    <a:gd name="T19" fmla="*/ 10800 h 21600"/>
                    <a:gd name="T20" fmla="*/ G36 w 21600"/>
                    <a:gd name="T21" fmla="*/ G40 h 21600"/>
                    <a:gd name="T22" fmla="*/ G37 w 21600"/>
                    <a:gd name="T23" fmla="*/ G42 h 21600"/>
                  </a:gdLst>
                  <a:ahLst/>
                  <a:cxnLst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T20" t="T21" r="T22" b="T23"/>
                  <a:pathLst>
                    <a:path w="21600" h="21600">
                      <a:moveTo>
                        <a:pt x="5400" y="10800"/>
                      </a:moveTo>
                      <a:cubicBezTo>
                        <a:pt x="5400" y="7817"/>
                        <a:pt x="7817" y="5400"/>
                        <a:pt x="10800" y="5400"/>
                      </a:cubicBezTo>
                      <a:cubicBezTo>
                        <a:pt x="13782" y="5399"/>
                        <a:pt x="16199" y="7817"/>
                        <a:pt x="16200" y="10799"/>
                      </a:cubicBezTo>
                      <a:lnTo>
                        <a:pt x="21600" y="10800"/>
                      </a:lnTo>
                      <a:cubicBezTo>
                        <a:pt x="21600" y="4835"/>
                        <a:pt x="16764" y="0"/>
                        <a:pt x="10800" y="0"/>
                      </a:cubicBezTo>
                      <a:cubicBezTo>
                        <a:pt x="4835" y="0"/>
                        <a:pt x="0" y="4835"/>
                        <a:pt x="0" y="10800"/>
                      </a:cubicBezTo>
                      <a:close/>
                    </a:path>
                  </a:pathLst>
                </a:custGeom>
                <a:solidFill>
                  <a:srgbClr val="00CC66"/>
                </a:solidFill>
                <a:ln w="9525">
                  <a:solidFill>
                    <a:srgbClr val="00CC66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34" name="Group 52"/>
              <p:cNvGrpSpPr>
                <a:grpSpLocks/>
              </p:cNvGrpSpPr>
              <p:nvPr/>
            </p:nvGrpSpPr>
            <p:grpSpPr bwMode="auto">
              <a:xfrm rot="4048767">
                <a:off x="4171" y="2797"/>
                <a:ext cx="149" cy="89"/>
                <a:chOff x="576" y="2688"/>
                <a:chExt cx="240" cy="144"/>
              </a:xfrm>
            </p:grpSpPr>
            <p:sp>
              <p:nvSpPr>
                <p:cNvPr id="135" name="AutoShape 53"/>
                <p:cNvSpPr>
                  <a:spLocks noChangeArrowheads="1"/>
                </p:cNvSpPr>
                <p:nvPr/>
              </p:nvSpPr>
              <p:spPr bwMode="auto">
                <a:xfrm>
                  <a:off x="576" y="2736"/>
                  <a:ext cx="144" cy="96"/>
                </a:xfrm>
                <a:custGeom>
                  <a:avLst/>
                  <a:gdLst>
                    <a:gd name="G0" fmla="+- 5400 0 0"/>
                    <a:gd name="G1" fmla="+- 11796480 0 0"/>
                    <a:gd name="G2" fmla="+- 0 0 11796480"/>
                    <a:gd name="T0" fmla="*/ 0 256 1"/>
                    <a:gd name="T1" fmla="*/ 180 256 1"/>
                    <a:gd name="G3" fmla="+- 11796480 T0 T1"/>
                    <a:gd name="T2" fmla="*/ 0 256 1"/>
                    <a:gd name="T3" fmla="*/ 90 256 1"/>
                    <a:gd name="G4" fmla="+- 11796480 T2 T3"/>
                    <a:gd name="G5" fmla="*/ G4 2 1"/>
                    <a:gd name="T4" fmla="*/ 90 256 1"/>
                    <a:gd name="T5" fmla="*/ 0 256 1"/>
                    <a:gd name="G6" fmla="+- 11796480 T4 T5"/>
                    <a:gd name="G7" fmla="*/ G6 2 1"/>
                    <a:gd name="G8" fmla="abs 11796480"/>
                    <a:gd name="T6" fmla="*/ 0 256 1"/>
                    <a:gd name="T7" fmla="*/ 90 256 1"/>
                    <a:gd name="G9" fmla="+- G8 T6 T7"/>
                    <a:gd name="G10" fmla="?: G9 G7 G5"/>
                    <a:gd name="T8" fmla="*/ 0 256 1"/>
                    <a:gd name="T9" fmla="*/ 360 256 1"/>
                    <a:gd name="G11" fmla="+- G10 T8 T9"/>
                    <a:gd name="G12" fmla="?: G10 G11 G10"/>
                    <a:gd name="T10" fmla="*/ 0 256 1"/>
                    <a:gd name="T11" fmla="*/ 360 256 1"/>
                    <a:gd name="G13" fmla="+- G12 T10 T11"/>
                    <a:gd name="G14" fmla="?: G12 G13 G12"/>
                    <a:gd name="G15" fmla="+- 0 0 G14"/>
                    <a:gd name="G16" fmla="+- 10800 0 0"/>
                    <a:gd name="G17" fmla="+- 10800 0 5400"/>
                    <a:gd name="G18" fmla="*/ 5400 1 2"/>
                    <a:gd name="G19" fmla="+- G18 5400 0"/>
                    <a:gd name="G20" fmla="cos G19 11796480"/>
                    <a:gd name="G21" fmla="sin G19 11796480"/>
                    <a:gd name="G22" fmla="+- G20 10800 0"/>
                    <a:gd name="G23" fmla="+- G21 10800 0"/>
                    <a:gd name="G24" fmla="+- 10800 0 G20"/>
                    <a:gd name="G25" fmla="+- 5400 10800 0"/>
                    <a:gd name="G26" fmla="?: G9 G17 G25"/>
                    <a:gd name="G27" fmla="?: G9 0 21600"/>
                    <a:gd name="G28" fmla="cos 10800 11796480"/>
                    <a:gd name="G29" fmla="sin 10800 11796480"/>
                    <a:gd name="G30" fmla="sin 5400 11796480"/>
                    <a:gd name="G31" fmla="+- G28 10800 0"/>
                    <a:gd name="G32" fmla="+- G29 10800 0"/>
                    <a:gd name="G33" fmla="+- G30 10800 0"/>
                    <a:gd name="G34" fmla="?: G4 0 G31"/>
                    <a:gd name="G35" fmla="?: 11796480 G34 0"/>
                    <a:gd name="G36" fmla="?: G6 G35 G31"/>
                    <a:gd name="G37" fmla="+- 21600 0 G36"/>
                    <a:gd name="G38" fmla="?: G4 0 G33"/>
                    <a:gd name="G39" fmla="?: 11796480 G38 G32"/>
                    <a:gd name="G40" fmla="?: G6 G39 0"/>
                    <a:gd name="G41" fmla="?: G4 G32 21600"/>
                    <a:gd name="G42" fmla="?: G6 G41 G33"/>
                    <a:gd name="T12" fmla="*/ 10800 w 21600"/>
                    <a:gd name="T13" fmla="*/ 0 h 21600"/>
                    <a:gd name="T14" fmla="*/ 2700 w 21600"/>
                    <a:gd name="T15" fmla="*/ 10800 h 21600"/>
                    <a:gd name="T16" fmla="*/ 10800 w 21600"/>
                    <a:gd name="T17" fmla="*/ 5400 h 21600"/>
                    <a:gd name="T18" fmla="*/ 18900 w 21600"/>
                    <a:gd name="T19" fmla="*/ 10800 h 21600"/>
                    <a:gd name="T20" fmla="*/ G36 w 21600"/>
                    <a:gd name="T21" fmla="*/ G40 h 21600"/>
                    <a:gd name="T22" fmla="*/ G37 w 21600"/>
                    <a:gd name="T23" fmla="*/ G42 h 21600"/>
                  </a:gdLst>
                  <a:ahLst/>
                  <a:cxnLst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T20" t="T21" r="T22" b="T23"/>
                  <a:pathLst>
                    <a:path w="21600" h="21600">
                      <a:moveTo>
                        <a:pt x="5400" y="10800"/>
                      </a:moveTo>
                      <a:cubicBezTo>
                        <a:pt x="5400" y="7817"/>
                        <a:pt x="7817" y="5400"/>
                        <a:pt x="10800" y="5400"/>
                      </a:cubicBezTo>
                      <a:cubicBezTo>
                        <a:pt x="13782" y="5399"/>
                        <a:pt x="16199" y="7817"/>
                        <a:pt x="16200" y="10799"/>
                      </a:cubicBezTo>
                      <a:lnTo>
                        <a:pt x="21600" y="10800"/>
                      </a:lnTo>
                      <a:cubicBezTo>
                        <a:pt x="21600" y="4835"/>
                        <a:pt x="16764" y="0"/>
                        <a:pt x="10800" y="0"/>
                      </a:cubicBezTo>
                      <a:cubicBezTo>
                        <a:pt x="4835" y="0"/>
                        <a:pt x="0" y="4835"/>
                        <a:pt x="0" y="10800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 w="9525">
                  <a:solidFill>
                    <a:srgbClr val="FFFF0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6" name="AutoShape 54"/>
                <p:cNvSpPr>
                  <a:spLocks noChangeArrowheads="1"/>
                </p:cNvSpPr>
                <p:nvPr/>
              </p:nvSpPr>
              <p:spPr bwMode="auto">
                <a:xfrm flipH="1" flipV="1">
                  <a:off x="672" y="2688"/>
                  <a:ext cx="144" cy="96"/>
                </a:xfrm>
                <a:custGeom>
                  <a:avLst/>
                  <a:gdLst>
                    <a:gd name="G0" fmla="+- 5400 0 0"/>
                    <a:gd name="G1" fmla="+- 11796480 0 0"/>
                    <a:gd name="G2" fmla="+- 0 0 11796480"/>
                    <a:gd name="T0" fmla="*/ 0 256 1"/>
                    <a:gd name="T1" fmla="*/ 180 256 1"/>
                    <a:gd name="G3" fmla="+- 11796480 T0 T1"/>
                    <a:gd name="T2" fmla="*/ 0 256 1"/>
                    <a:gd name="T3" fmla="*/ 90 256 1"/>
                    <a:gd name="G4" fmla="+- 11796480 T2 T3"/>
                    <a:gd name="G5" fmla="*/ G4 2 1"/>
                    <a:gd name="T4" fmla="*/ 90 256 1"/>
                    <a:gd name="T5" fmla="*/ 0 256 1"/>
                    <a:gd name="G6" fmla="+- 11796480 T4 T5"/>
                    <a:gd name="G7" fmla="*/ G6 2 1"/>
                    <a:gd name="G8" fmla="abs 11796480"/>
                    <a:gd name="T6" fmla="*/ 0 256 1"/>
                    <a:gd name="T7" fmla="*/ 90 256 1"/>
                    <a:gd name="G9" fmla="+- G8 T6 T7"/>
                    <a:gd name="G10" fmla="?: G9 G7 G5"/>
                    <a:gd name="T8" fmla="*/ 0 256 1"/>
                    <a:gd name="T9" fmla="*/ 360 256 1"/>
                    <a:gd name="G11" fmla="+- G10 T8 T9"/>
                    <a:gd name="G12" fmla="?: G10 G11 G10"/>
                    <a:gd name="T10" fmla="*/ 0 256 1"/>
                    <a:gd name="T11" fmla="*/ 360 256 1"/>
                    <a:gd name="G13" fmla="+- G12 T10 T11"/>
                    <a:gd name="G14" fmla="?: G12 G13 G12"/>
                    <a:gd name="G15" fmla="+- 0 0 G14"/>
                    <a:gd name="G16" fmla="+- 10800 0 0"/>
                    <a:gd name="G17" fmla="+- 10800 0 5400"/>
                    <a:gd name="G18" fmla="*/ 5400 1 2"/>
                    <a:gd name="G19" fmla="+- G18 5400 0"/>
                    <a:gd name="G20" fmla="cos G19 11796480"/>
                    <a:gd name="G21" fmla="sin G19 11796480"/>
                    <a:gd name="G22" fmla="+- G20 10800 0"/>
                    <a:gd name="G23" fmla="+- G21 10800 0"/>
                    <a:gd name="G24" fmla="+- 10800 0 G20"/>
                    <a:gd name="G25" fmla="+- 5400 10800 0"/>
                    <a:gd name="G26" fmla="?: G9 G17 G25"/>
                    <a:gd name="G27" fmla="?: G9 0 21600"/>
                    <a:gd name="G28" fmla="cos 10800 11796480"/>
                    <a:gd name="G29" fmla="sin 10800 11796480"/>
                    <a:gd name="G30" fmla="sin 5400 11796480"/>
                    <a:gd name="G31" fmla="+- G28 10800 0"/>
                    <a:gd name="G32" fmla="+- G29 10800 0"/>
                    <a:gd name="G33" fmla="+- G30 10800 0"/>
                    <a:gd name="G34" fmla="?: G4 0 G31"/>
                    <a:gd name="G35" fmla="?: 11796480 G34 0"/>
                    <a:gd name="G36" fmla="?: G6 G35 G31"/>
                    <a:gd name="G37" fmla="+- 21600 0 G36"/>
                    <a:gd name="G38" fmla="?: G4 0 G33"/>
                    <a:gd name="G39" fmla="?: 11796480 G38 G32"/>
                    <a:gd name="G40" fmla="?: G6 G39 0"/>
                    <a:gd name="G41" fmla="?: G4 G32 21600"/>
                    <a:gd name="G42" fmla="?: G6 G41 G33"/>
                    <a:gd name="T12" fmla="*/ 10800 w 21600"/>
                    <a:gd name="T13" fmla="*/ 0 h 21600"/>
                    <a:gd name="T14" fmla="*/ 2700 w 21600"/>
                    <a:gd name="T15" fmla="*/ 10800 h 21600"/>
                    <a:gd name="T16" fmla="*/ 10800 w 21600"/>
                    <a:gd name="T17" fmla="*/ 5400 h 21600"/>
                    <a:gd name="T18" fmla="*/ 18900 w 21600"/>
                    <a:gd name="T19" fmla="*/ 10800 h 21600"/>
                    <a:gd name="T20" fmla="*/ G36 w 21600"/>
                    <a:gd name="T21" fmla="*/ G40 h 21600"/>
                    <a:gd name="T22" fmla="*/ G37 w 21600"/>
                    <a:gd name="T23" fmla="*/ G42 h 21600"/>
                  </a:gdLst>
                  <a:ahLst/>
                  <a:cxnLst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T20" t="T21" r="T22" b="T23"/>
                  <a:pathLst>
                    <a:path w="21600" h="21600">
                      <a:moveTo>
                        <a:pt x="5400" y="10800"/>
                      </a:moveTo>
                      <a:cubicBezTo>
                        <a:pt x="5400" y="7817"/>
                        <a:pt x="7817" y="5400"/>
                        <a:pt x="10800" y="5400"/>
                      </a:cubicBezTo>
                      <a:cubicBezTo>
                        <a:pt x="13782" y="5399"/>
                        <a:pt x="16199" y="7817"/>
                        <a:pt x="16200" y="10799"/>
                      </a:cubicBezTo>
                      <a:lnTo>
                        <a:pt x="21600" y="10800"/>
                      </a:lnTo>
                      <a:cubicBezTo>
                        <a:pt x="21600" y="4835"/>
                        <a:pt x="16764" y="0"/>
                        <a:pt x="10800" y="0"/>
                      </a:cubicBezTo>
                      <a:cubicBezTo>
                        <a:pt x="4835" y="0"/>
                        <a:pt x="0" y="4835"/>
                        <a:pt x="0" y="10800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 w="9525">
                  <a:solidFill>
                    <a:srgbClr val="FFFF0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grpSp>
          <p:nvGrpSpPr>
            <p:cNvPr id="122" name="Group 55"/>
            <p:cNvGrpSpPr>
              <a:grpSpLocks/>
            </p:cNvGrpSpPr>
            <p:nvPr/>
          </p:nvGrpSpPr>
          <p:grpSpPr bwMode="auto">
            <a:xfrm flipH="1">
              <a:off x="1104" y="2544"/>
              <a:ext cx="448" cy="445"/>
              <a:chOff x="4112" y="2530"/>
              <a:chExt cx="448" cy="445"/>
            </a:xfrm>
          </p:grpSpPr>
          <p:sp>
            <p:nvSpPr>
              <p:cNvPr id="123" name="Oval 56"/>
              <p:cNvSpPr>
                <a:spLocks noChangeArrowheads="1"/>
              </p:cNvSpPr>
              <p:nvPr/>
            </p:nvSpPr>
            <p:spPr bwMode="auto">
              <a:xfrm rot="5413075">
                <a:off x="4112" y="2916"/>
                <a:ext cx="59" cy="59"/>
              </a:xfrm>
              <a:prstGeom prst="ellipse">
                <a:avLst/>
              </a:prstGeom>
              <a:solidFill>
                <a:srgbClr val="CC0000"/>
              </a:solidFill>
              <a:ln w="9525">
                <a:solidFill>
                  <a:srgbClr val="CC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4" name="Oval 57"/>
              <p:cNvSpPr>
                <a:spLocks noChangeArrowheads="1"/>
              </p:cNvSpPr>
              <p:nvPr/>
            </p:nvSpPr>
            <p:spPr bwMode="auto">
              <a:xfrm rot="5413075">
                <a:off x="4351" y="2738"/>
                <a:ext cx="60" cy="59"/>
              </a:xfrm>
              <a:prstGeom prst="ellipse">
                <a:avLst/>
              </a:prstGeom>
              <a:solidFill>
                <a:srgbClr val="CC0000"/>
              </a:solidFill>
              <a:ln w="9525">
                <a:solidFill>
                  <a:srgbClr val="CC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125" name="Group 58"/>
              <p:cNvGrpSpPr>
                <a:grpSpLocks/>
              </p:cNvGrpSpPr>
              <p:nvPr/>
            </p:nvGrpSpPr>
            <p:grpSpPr bwMode="auto">
              <a:xfrm rot="5413075">
                <a:off x="4440" y="2560"/>
                <a:ext cx="149" cy="90"/>
                <a:chOff x="576" y="2688"/>
                <a:chExt cx="240" cy="144"/>
              </a:xfrm>
            </p:grpSpPr>
            <p:sp>
              <p:nvSpPr>
                <p:cNvPr id="129" name="AutoShape 59"/>
                <p:cNvSpPr>
                  <a:spLocks noChangeArrowheads="1"/>
                </p:cNvSpPr>
                <p:nvPr/>
              </p:nvSpPr>
              <p:spPr bwMode="auto">
                <a:xfrm>
                  <a:off x="576" y="2736"/>
                  <a:ext cx="144" cy="96"/>
                </a:xfrm>
                <a:custGeom>
                  <a:avLst/>
                  <a:gdLst>
                    <a:gd name="G0" fmla="+- 5400 0 0"/>
                    <a:gd name="G1" fmla="+- 11796480 0 0"/>
                    <a:gd name="G2" fmla="+- 0 0 11796480"/>
                    <a:gd name="T0" fmla="*/ 0 256 1"/>
                    <a:gd name="T1" fmla="*/ 180 256 1"/>
                    <a:gd name="G3" fmla="+- 11796480 T0 T1"/>
                    <a:gd name="T2" fmla="*/ 0 256 1"/>
                    <a:gd name="T3" fmla="*/ 90 256 1"/>
                    <a:gd name="G4" fmla="+- 11796480 T2 T3"/>
                    <a:gd name="G5" fmla="*/ G4 2 1"/>
                    <a:gd name="T4" fmla="*/ 90 256 1"/>
                    <a:gd name="T5" fmla="*/ 0 256 1"/>
                    <a:gd name="G6" fmla="+- 11796480 T4 T5"/>
                    <a:gd name="G7" fmla="*/ G6 2 1"/>
                    <a:gd name="G8" fmla="abs 11796480"/>
                    <a:gd name="T6" fmla="*/ 0 256 1"/>
                    <a:gd name="T7" fmla="*/ 90 256 1"/>
                    <a:gd name="G9" fmla="+- G8 T6 T7"/>
                    <a:gd name="G10" fmla="?: G9 G7 G5"/>
                    <a:gd name="T8" fmla="*/ 0 256 1"/>
                    <a:gd name="T9" fmla="*/ 360 256 1"/>
                    <a:gd name="G11" fmla="+- G10 T8 T9"/>
                    <a:gd name="G12" fmla="?: G10 G11 G10"/>
                    <a:gd name="T10" fmla="*/ 0 256 1"/>
                    <a:gd name="T11" fmla="*/ 360 256 1"/>
                    <a:gd name="G13" fmla="+- G12 T10 T11"/>
                    <a:gd name="G14" fmla="?: G12 G13 G12"/>
                    <a:gd name="G15" fmla="+- 0 0 G14"/>
                    <a:gd name="G16" fmla="+- 10800 0 0"/>
                    <a:gd name="G17" fmla="+- 10800 0 5400"/>
                    <a:gd name="G18" fmla="*/ 5400 1 2"/>
                    <a:gd name="G19" fmla="+- G18 5400 0"/>
                    <a:gd name="G20" fmla="cos G19 11796480"/>
                    <a:gd name="G21" fmla="sin G19 11796480"/>
                    <a:gd name="G22" fmla="+- G20 10800 0"/>
                    <a:gd name="G23" fmla="+- G21 10800 0"/>
                    <a:gd name="G24" fmla="+- 10800 0 G20"/>
                    <a:gd name="G25" fmla="+- 5400 10800 0"/>
                    <a:gd name="G26" fmla="?: G9 G17 G25"/>
                    <a:gd name="G27" fmla="?: G9 0 21600"/>
                    <a:gd name="G28" fmla="cos 10800 11796480"/>
                    <a:gd name="G29" fmla="sin 10800 11796480"/>
                    <a:gd name="G30" fmla="sin 5400 11796480"/>
                    <a:gd name="G31" fmla="+- G28 10800 0"/>
                    <a:gd name="G32" fmla="+- G29 10800 0"/>
                    <a:gd name="G33" fmla="+- G30 10800 0"/>
                    <a:gd name="G34" fmla="?: G4 0 G31"/>
                    <a:gd name="G35" fmla="?: 11796480 G34 0"/>
                    <a:gd name="G36" fmla="?: G6 G35 G31"/>
                    <a:gd name="G37" fmla="+- 21600 0 G36"/>
                    <a:gd name="G38" fmla="?: G4 0 G33"/>
                    <a:gd name="G39" fmla="?: 11796480 G38 G32"/>
                    <a:gd name="G40" fmla="?: G6 G39 0"/>
                    <a:gd name="G41" fmla="?: G4 G32 21600"/>
                    <a:gd name="G42" fmla="?: G6 G41 G33"/>
                    <a:gd name="T12" fmla="*/ 10800 w 21600"/>
                    <a:gd name="T13" fmla="*/ 0 h 21600"/>
                    <a:gd name="T14" fmla="*/ 2700 w 21600"/>
                    <a:gd name="T15" fmla="*/ 10800 h 21600"/>
                    <a:gd name="T16" fmla="*/ 10800 w 21600"/>
                    <a:gd name="T17" fmla="*/ 5400 h 21600"/>
                    <a:gd name="T18" fmla="*/ 18900 w 21600"/>
                    <a:gd name="T19" fmla="*/ 10800 h 21600"/>
                    <a:gd name="T20" fmla="*/ G36 w 21600"/>
                    <a:gd name="T21" fmla="*/ G40 h 21600"/>
                    <a:gd name="T22" fmla="*/ G37 w 21600"/>
                    <a:gd name="T23" fmla="*/ G42 h 21600"/>
                  </a:gdLst>
                  <a:ahLst/>
                  <a:cxnLst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T20" t="T21" r="T22" b="T23"/>
                  <a:pathLst>
                    <a:path w="21600" h="21600">
                      <a:moveTo>
                        <a:pt x="5400" y="10800"/>
                      </a:moveTo>
                      <a:cubicBezTo>
                        <a:pt x="5400" y="7817"/>
                        <a:pt x="7817" y="5400"/>
                        <a:pt x="10800" y="5400"/>
                      </a:cubicBezTo>
                      <a:cubicBezTo>
                        <a:pt x="13782" y="5399"/>
                        <a:pt x="16199" y="7817"/>
                        <a:pt x="16200" y="10799"/>
                      </a:cubicBezTo>
                      <a:lnTo>
                        <a:pt x="21600" y="10800"/>
                      </a:lnTo>
                      <a:cubicBezTo>
                        <a:pt x="21600" y="4835"/>
                        <a:pt x="16764" y="0"/>
                        <a:pt x="10800" y="0"/>
                      </a:cubicBezTo>
                      <a:cubicBezTo>
                        <a:pt x="4835" y="0"/>
                        <a:pt x="0" y="4835"/>
                        <a:pt x="0" y="10800"/>
                      </a:cubicBezTo>
                      <a:close/>
                    </a:path>
                  </a:pathLst>
                </a:custGeom>
                <a:solidFill>
                  <a:srgbClr val="00CC66"/>
                </a:solidFill>
                <a:ln w="9525">
                  <a:solidFill>
                    <a:srgbClr val="00CC66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0" name="AutoShape 60"/>
                <p:cNvSpPr>
                  <a:spLocks noChangeArrowheads="1"/>
                </p:cNvSpPr>
                <p:nvPr/>
              </p:nvSpPr>
              <p:spPr bwMode="auto">
                <a:xfrm flipH="1" flipV="1">
                  <a:off x="672" y="2688"/>
                  <a:ext cx="144" cy="96"/>
                </a:xfrm>
                <a:custGeom>
                  <a:avLst/>
                  <a:gdLst>
                    <a:gd name="G0" fmla="+- 5400 0 0"/>
                    <a:gd name="G1" fmla="+- 11796480 0 0"/>
                    <a:gd name="G2" fmla="+- 0 0 11796480"/>
                    <a:gd name="T0" fmla="*/ 0 256 1"/>
                    <a:gd name="T1" fmla="*/ 180 256 1"/>
                    <a:gd name="G3" fmla="+- 11796480 T0 T1"/>
                    <a:gd name="T2" fmla="*/ 0 256 1"/>
                    <a:gd name="T3" fmla="*/ 90 256 1"/>
                    <a:gd name="G4" fmla="+- 11796480 T2 T3"/>
                    <a:gd name="G5" fmla="*/ G4 2 1"/>
                    <a:gd name="T4" fmla="*/ 90 256 1"/>
                    <a:gd name="T5" fmla="*/ 0 256 1"/>
                    <a:gd name="G6" fmla="+- 11796480 T4 T5"/>
                    <a:gd name="G7" fmla="*/ G6 2 1"/>
                    <a:gd name="G8" fmla="abs 11796480"/>
                    <a:gd name="T6" fmla="*/ 0 256 1"/>
                    <a:gd name="T7" fmla="*/ 90 256 1"/>
                    <a:gd name="G9" fmla="+- G8 T6 T7"/>
                    <a:gd name="G10" fmla="?: G9 G7 G5"/>
                    <a:gd name="T8" fmla="*/ 0 256 1"/>
                    <a:gd name="T9" fmla="*/ 360 256 1"/>
                    <a:gd name="G11" fmla="+- G10 T8 T9"/>
                    <a:gd name="G12" fmla="?: G10 G11 G10"/>
                    <a:gd name="T10" fmla="*/ 0 256 1"/>
                    <a:gd name="T11" fmla="*/ 360 256 1"/>
                    <a:gd name="G13" fmla="+- G12 T10 T11"/>
                    <a:gd name="G14" fmla="?: G12 G13 G12"/>
                    <a:gd name="G15" fmla="+- 0 0 G14"/>
                    <a:gd name="G16" fmla="+- 10800 0 0"/>
                    <a:gd name="G17" fmla="+- 10800 0 5400"/>
                    <a:gd name="G18" fmla="*/ 5400 1 2"/>
                    <a:gd name="G19" fmla="+- G18 5400 0"/>
                    <a:gd name="G20" fmla="cos G19 11796480"/>
                    <a:gd name="G21" fmla="sin G19 11796480"/>
                    <a:gd name="G22" fmla="+- G20 10800 0"/>
                    <a:gd name="G23" fmla="+- G21 10800 0"/>
                    <a:gd name="G24" fmla="+- 10800 0 G20"/>
                    <a:gd name="G25" fmla="+- 5400 10800 0"/>
                    <a:gd name="G26" fmla="?: G9 G17 G25"/>
                    <a:gd name="G27" fmla="?: G9 0 21600"/>
                    <a:gd name="G28" fmla="cos 10800 11796480"/>
                    <a:gd name="G29" fmla="sin 10800 11796480"/>
                    <a:gd name="G30" fmla="sin 5400 11796480"/>
                    <a:gd name="G31" fmla="+- G28 10800 0"/>
                    <a:gd name="G32" fmla="+- G29 10800 0"/>
                    <a:gd name="G33" fmla="+- G30 10800 0"/>
                    <a:gd name="G34" fmla="?: G4 0 G31"/>
                    <a:gd name="G35" fmla="?: 11796480 G34 0"/>
                    <a:gd name="G36" fmla="?: G6 G35 G31"/>
                    <a:gd name="G37" fmla="+- 21600 0 G36"/>
                    <a:gd name="G38" fmla="?: G4 0 G33"/>
                    <a:gd name="G39" fmla="?: 11796480 G38 G32"/>
                    <a:gd name="G40" fmla="?: G6 G39 0"/>
                    <a:gd name="G41" fmla="?: G4 G32 21600"/>
                    <a:gd name="G42" fmla="?: G6 G41 G33"/>
                    <a:gd name="T12" fmla="*/ 10800 w 21600"/>
                    <a:gd name="T13" fmla="*/ 0 h 21600"/>
                    <a:gd name="T14" fmla="*/ 2700 w 21600"/>
                    <a:gd name="T15" fmla="*/ 10800 h 21600"/>
                    <a:gd name="T16" fmla="*/ 10800 w 21600"/>
                    <a:gd name="T17" fmla="*/ 5400 h 21600"/>
                    <a:gd name="T18" fmla="*/ 18900 w 21600"/>
                    <a:gd name="T19" fmla="*/ 10800 h 21600"/>
                    <a:gd name="T20" fmla="*/ G36 w 21600"/>
                    <a:gd name="T21" fmla="*/ G40 h 21600"/>
                    <a:gd name="T22" fmla="*/ G37 w 21600"/>
                    <a:gd name="T23" fmla="*/ G42 h 21600"/>
                  </a:gdLst>
                  <a:ahLst/>
                  <a:cxnLst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T20" t="T21" r="T22" b="T23"/>
                  <a:pathLst>
                    <a:path w="21600" h="21600">
                      <a:moveTo>
                        <a:pt x="5400" y="10800"/>
                      </a:moveTo>
                      <a:cubicBezTo>
                        <a:pt x="5400" y="7817"/>
                        <a:pt x="7817" y="5400"/>
                        <a:pt x="10800" y="5400"/>
                      </a:cubicBezTo>
                      <a:cubicBezTo>
                        <a:pt x="13782" y="5399"/>
                        <a:pt x="16199" y="7817"/>
                        <a:pt x="16200" y="10799"/>
                      </a:cubicBezTo>
                      <a:lnTo>
                        <a:pt x="21600" y="10800"/>
                      </a:lnTo>
                      <a:cubicBezTo>
                        <a:pt x="21600" y="4835"/>
                        <a:pt x="16764" y="0"/>
                        <a:pt x="10800" y="0"/>
                      </a:cubicBezTo>
                      <a:cubicBezTo>
                        <a:pt x="4835" y="0"/>
                        <a:pt x="0" y="4835"/>
                        <a:pt x="0" y="10800"/>
                      </a:cubicBezTo>
                      <a:close/>
                    </a:path>
                  </a:pathLst>
                </a:custGeom>
                <a:solidFill>
                  <a:srgbClr val="00CC66"/>
                </a:solidFill>
                <a:ln w="9525">
                  <a:solidFill>
                    <a:srgbClr val="00CC66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26" name="Group 61"/>
              <p:cNvGrpSpPr>
                <a:grpSpLocks/>
              </p:cNvGrpSpPr>
              <p:nvPr/>
            </p:nvGrpSpPr>
            <p:grpSpPr bwMode="auto">
              <a:xfrm rot="4048767">
                <a:off x="4171" y="2797"/>
                <a:ext cx="149" cy="89"/>
                <a:chOff x="576" y="2688"/>
                <a:chExt cx="240" cy="144"/>
              </a:xfrm>
            </p:grpSpPr>
            <p:sp>
              <p:nvSpPr>
                <p:cNvPr id="127" name="AutoShape 62"/>
                <p:cNvSpPr>
                  <a:spLocks noChangeArrowheads="1"/>
                </p:cNvSpPr>
                <p:nvPr/>
              </p:nvSpPr>
              <p:spPr bwMode="auto">
                <a:xfrm>
                  <a:off x="576" y="2736"/>
                  <a:ext cx="144" cy="96"/>
                </a:xfrm>
                <a:custGeom>
                  <a:avLst/>
                  <a:gdLst>
                    <a:gd name="G0" fmla="+- 5400 0 0"/>
                    <a:gd name="G1" fmla="+- 11796480 0 0"/>
                    <a:gd name="G2" fmla="+- 0 0 11796480"/>
                    <a:gd name="T0" fmla="*/ 0 256 1"/>
                    <a:gd name="T1" fmla="*/ 180 256 1"/>
                    <a:gd name="G3" fmla="+- 11796480 T0 T1"/>
                    <a:gd name="T2" fmla="*/ 0 256 1"/>
                    <a:gd name="T3" fmla="*/ 90 256 1"/>
                    <a:gd name="G4" fmla="+- 11796480 T2 T3"/>
                    <a:gd name="G5" fmla="*/ G4 2 1"/>
                    <a:gd name="T4" fmla="*/ 90 256 1"/>
                    <a:gd name="T5" fmla="*/ 0 256 1"/>
                    <a:gd name="G6" fmla="+- 11796480 T4 T5"/>
                    <a:gd name="G7" fmla="*/ G6 2 1"/>
                    <a:gd name="G8" fmla="abs 11796480"/>
                    <a:gd name="T6" fmla="*/ 0 256 1"/>
                    <a:gd name="T7" fmla="*/ 90 256 1"/>
                    <a:gd name="G9" fmla="+- G8 T6 T7"/>
                    <a:gd name="G10" fmla="?: G9 G7 G5"/>
                    <a:gd name="T8" fmla="*/ 0 256 1"/>
                    <a:gd name="T9" fmla="*/ 360 256 1"/>
                    <a:gd name="G11" fmla="+- G10 T8 T9"/>
                    <a:gd name="G12" fmla="?: G10 G11 G10"/>
                    <a:gd name="T10" fmla="*/ 0 256 1"/>
                    <a:gd name="T11" fmla="*/ 360 256 1"/>
                    <a:gd name="G13" fmla="+- G12 T10 T11"/>
                    <a:gd name="G14" fmla="?: G12 G13 G12"/>
                    <a:gd name="G15" fmla="+- 0 0 G14"/>
                    <a:gd name="G16" fmla="+- 10800 0 0"/>
                    <a:gd name="G17" fmla="+- 10800 0 5400"/>
                    <a:gd name="G18" fmla="*/ 5400 1 2"/>
                    <a:gd name="G19" fmla="+- G18 5400 0"/>
                    <a:gd name="G20" fmla="cos G19 11796480"/>
                    <a:gd name="G21" fmla="sin G19 11796480"/>
                    <a:gd name="G22" fmla="+- G20 10800 0"/>
                    <a:gd name="G23" fmla="+- G21 10800 0"/>
                    <a:gd name="G24" fmla="+- 10800 0 G20"/>
                    <a:gd name="G25" fmla="+- 5400 10800 0"/>
                    <a:gd name="G26" fmla="?: G9 G17 G25"/>
                    <a:gd name="G27" fmla="?: G9 0 21600"/>
                    <a:gd name="G28" fmla="cos 10800 11796480"/>
                    <a:gd name="G29" fmla="sin 10800 11796480"/>
                    <a:gd name="G30" fmla="sin 5400 11796480"/>
                    <a:gd name="G31" fmla="+- G28 10800 0"/>
                    <a:gd name="G32" fmla="+- G29 10800 0"/>
                    <a:gd name="G33" fmla="+- G30 10800 0"/>
                    <a:gd name="G34" fmla="?: G4 0 G31"/>
                    <a:gd name="G35" fmla="?: 11796480 G34 0"/>
                    <a:gd name="G36" fmla="?: G6 G35 G31"/>
                    <a:gd name="G37" fmla="+- 21600 0 G36"/>
                    <a:gd name="G38" fmla="?: G4 0 G33"/>
                    <a:gd name="G39" fmla="?: 11796480 G38 G32"/>
                    <a:gd name="G40" fmla="?: G6 G39 0"/>
                    <a:gd name="G41" fmla="?: G4 G32 21600"/>
                    <a:gd name="G42" fmla="?: G6 G41 G33"/>
                    <a:gd name="T12" fmla="*/ 10800 w 21600"/>
                    <a:gd name="T13" fmla="*/ 0 h 21600"/>
                    <a:gd name="T14" fmla="*/ 2700 w 21600"/>
                    <a:gd name="T15" fmla="*/ 10800 h 21600"/>
                    <a:gd name="T16" fmla="*/ 10800 w 21600"/>
                    <a:gd name="T17" fmla="*/ 5400 h 21600"/>
                    <a:gd name="T18" fmla="*/ 18900 w 21600"/>
                    <a:gd name="T19" fmla="*/ 10800 h 21600"/>
                    <a:gd name="T20" fmla="*/ G36 w 21600"/>
                    <a:gd name="T21" fmla="*/ G40 h 21600"/>
                    <a:gd name="T22" fmla="*/ G37 w 21600"/>
                    <a:gd name="T23" fmla="*/ G42 h 21600"/>
                  </a:gdLst>
                  <a:ahLst/>
                  <a:cxnLst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T20" t="T21" r="T22" b="T23"/>
                  <a:pathLst>
                    <a:path w="21600" h="21600">
                      <a:moveTo>
                        <a:pt x="5400" y="10800"/>
                      </a:moveTo>
                      <a:cubicBezTo>
                        <a:pt x="5400" y="7817"/>
                        <a:pt x="7817" y="5400"/>
                        <a:pt x="10800" y="5400"/>
                      </a:cubicBezTo>
                      <a:cubicBezTo>
                        <a:pt x="13782" y="5399"/>
                        <a:pt x="16199" y="7817"/>
                        <a:pt x="16200" y="10799"/>
                      </a:cubicBezTo>
                      <a:lnTo>
                        <a:pt x="21600" y="10800"/>
                      </a:lnTo>
                      <a:cubicBezTo>
                        <a:pt x="21600" y="4835"/>
                        <a:pt x="16764" y="0"/>
                        <a:pt x="10800" y="0"/>
                      </a:cubicBezTo>
                      <a:cubicBezTo>
                        <a:pt x="4835" y="0"/>
                        <a:pt x="0" y="4835"/>
                        <a:pt x="0" y="10800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 w="9525">
                  <a:solidFill>
                    <a:srgbClr val="FFFF0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28" name="AutoShape 63"/>
                <p:cNvSpPr>
                  <a:spLocks noChangeArrowheads="1"/>
                </p:cNvSpPr>
                <p:nvPr/>
              </p:nvSpPr>
              <p:spPr bwMode="auto">
                <a:xfrm flipH="1" flipV="1">
                  <a:off x="672" y="2688"/>
                  <a:ext cx="144" cy="96"/>
                </a:xfrm>
                <a:custGeom>
                  <a:avLst/>
                  <a:gdLst>
                    <a:gd name="G0" fmla="+- 5400 0 0"/>
                    <a:gd name="G1" fmla="+- 11796480 0 0"/>
                    <a:gd name="G2" fmla="+- 0 0 11796480"/>
                    <a:gd name="T0" fmla="*/ 0 256 1"/>
                    <a:gd name="T1" fmla="*/ 180 256 1"/>
                    <a:gd name="G3" fmla="+- 11796480 T0 T1"/>
                    <a:gd name="T2" fmla="*/ 0 256 1"/>
                    <a:gd name="T3" fmla="*/ 90 256 1"/>
                    <a:gd name="G4" fmla="+- 11796480 T2 T3"/>
                    <a:gd name="G5" fmla="*/ G4 2 1"/>
                    <a:gd name="T4" fmla="*/ 90 256 1"/>
                    <a:gd name="T5" fmla="*/ 0 256 1"/>
                    <a:gd name="G6" fmla="+- 11796480 T4 T5"/>
                    <a:gd name="G7" fmla="*/ G6 2 1"/>
                    <a:gd name="G8" fmla="abs 11796480"/>
                    <a:gd name="T6" fmla="*/ 0 256 1"/>
                    <a:gd name="T7" fmla="*/ 90 256 1"/>
                    <a:gd name="G9" fmla="+- G8 T6 T7"/>
                    <a:gd name="G10" fmla="?: G9 G7 G5"/>
                    <a:gd name="T8" fmla="*/ 0 256 1"/>
                    <a:gd name="T9" fmla="*/ 360 256 1"/>
                    <a:gd name="G11" fmla="+- G10 T8 T9"/>
                    <a:gd name="G12" fmla="?: G10 G11 G10"/>
                    <a:gd name="T10" fmla="*/ 0 256 1"/>
                    <a:gd name="T11" fmla="*/ 360 256 1"/>
                    <a:gd name="G13" fmla="+- G12 T10 T11"/>
                    <a:gd name="G14" fmla="?: G12 G13 G12"/>
                    <a:gd name="G15" fmla="+- 0 0 G14"/>
                    <a:gd name="G16" fmla="+- 10800 0 0"/>
                    <a:gd name="G17" fmla="+- 10800 0 5400"/>
                    <a:gd name="G18" fmla="*/ 5400 1 2"/>
                    <a:gd name="G19" fmla="+- G18 5400 0"/>
                    <a:gd name="G20" fmla="cos G19 11796480"/>
                    <a:gd name="G21" fmla="sin G19 11796480"/>
                    <a:gd name="G22" fmla="+- G20 10800 0"/>
                    <a:gd name="G23" fmla="+- G21 10800 0"/>
                    <a:gd name="G24" fmla="+- 10800 0 G20"/>
                    <a:gd name="G25" fmla="+- 5400 10800 0"/>
                    <a:gd name="G26" fmla="?: G9 G17 G25"/>
                    <a:gd name="G27" fmla="?: G9 0 21600"/>
                    <a:gd name="G28" fmla="cos 10800 11796480"/>
                    <a:gd name="G29" fmla="sin 10800 11796480"/>
                    <a:gd name="G30" fmla="sin 5400 11796480"/>
                    <a:gd name="G31" fmla="+- G28 10800 0"/>
                    <a:gd name="G32" fmla="+- G29 10800 0"/>
                    <a:gd name="G33" fmla="+- G30 10800 0"/>
                    <a:gd name="G34" fmla="?: G4 0 G31"/>
                    <a:gd name="G35" fmla="?: 11796480 G34 0"/>
                    <a:gd name="G36" fmla="?: G6 G35 G31"/>
                    <a:gd name="G37" fmla="+- 21600 0 G36"/>
                    <a:gd name="G38" fmla="?: G4 0 G33"/>
                    <a:gd name="G39" fmla="?: 11796480 G38 G32"/>
                    <a:gd name="G40" fmla="?: G6 G39 0"/>
                    <a:gd name="G41" fmla="?: G4 G32 21600"/>
                    <a:gd name="G42" fmla="?: G6 G41 G33"/>
                    <a:gd name="T12" fmla="*/ 10800 w 21600"/>
                    <a:gd name="T13" fmla="*/ 0 h 21600"/>
                    <a:gd name="T14" fmla="*/ 2700 w 21600"/>
                    <a:gd name="T15" fmla="*/ 10800 h 21600"/>
                    <a:gd name="T16" fmla="*/ 10800 w 21600"/>
                    <a:gd name="T17" fmla="*/ 5400 h 21600"/>
                    <a:gd name="T18" fmla="*/ 18900 w 21600"/>
                    <a:gd name="T19" fmla="*/ 10800 h 21600"/>
                    <a:gd name="T20" fmla="*/ G36 w 21600"/>
                    <a:gd name="T21" fmla="*/ G40 h 21600"/>
                    <a:gd name="T22" fmla="*/ G37 w 21600"/>
                    <a:gd name="T23" fmla="*/ G42 h 21600"/>
                  </a:gdLst>
                  <a:ahLst/>
                  <a:cxnLst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T20" t="T21" r="T22" b="T23"/>
                  <a:pathLst>
                    <a:path w="21600" h="21600">
                      <a:moveTo>
                        <a:pt x="5400" y="10800"/>
                      </a:moveTo>
                      <a:cubicBezTo>
                        <a:pt x="5400" y="7817"/>
                        <a:pt x="7817" y="5400"/>
                        <a:pt x="10800" y="5400"/>
                      </a:cubicBezTo>
                      <a:cubicBezTo>
                        <a:pt x="13782" y="5399"/>
                        <a:pt x="16199" y="7817"/>
                        <a:pt x="16200" y="10799"/>
                      </a:cubicBezTo>
                      <a:lnTo>
                        <a:pt x="21600" y="10800"/>
                      </a:lnTo>
                      <a:cubicBezTo>
                        <a:pt x="21600" y="4835"/>
                        <a:pt x="16764" y="0"/>
                        <a:pt x="10800" y="0"/>
                      </a:cubicBezTo>
                      <a:cubicBezTo>
                        <a:pt x="4835" y="0"/>
                        <a:pt x="0" y="4835"/>
                        <a:pt x="0" y="10800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 w="9525">
                  <a:solidFill>
                    <a:srgbClr val="FFFF0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</p:grpSp>
      <p:grpSp>
        <p:nvGrpSpPr>
          <p:cNvPr id="43" name="Group 100"/>
          <p:cNvGrpSpPr>
            <a:grpSpLocks/>
          </p:cNvGrpSpPr>
          <p:nvPr/>
        </p:nvGrpSpPr>
        <p:grpSpPr bwMode="auto">
          <a:xfrm rot="16200000">
            <a:off x="3630392" y="2167249"/>
            <a:ext cx="2266950" cy="2266950"/>
            <a:chOff x="960" y="1680"/>
            <a:chExt cx="1428" cy="1428"/>
          </a:xfrm>
        </p:grpSpPr>
        <p:sp>
          <p:nvSpPr>
            <p:cNvPr id="44" name="PubChord" descr="Large confetti"/>
            <p:cNvSpPr>
              <a:spLocks noEditPoints="1" noChangeArrowheads="1"/>
            </p:cNvSpPr>
            <p:nvPr/>
          </p:nvSpPr>
          <p:spPr bwMode="auto">
            <a:xfrm rot="2744290">
              <a:off x="960" y="1680"/>
              <a:ext cx="1428" cy="1428"/>
            </a:xfrm>
            <a:custGeom>
              <a:avLst/>
              <a:gdLst>
                <a:gd name="G0" fmla="+- 0 0 0"/>
                <a:gd name="G1" fmla="sin 10800 14745600"/>
                <a:gd name="G2" fmla="cos 10800 14745600"/>
                <a:gd name="G3" fmla="sin 10800 2949120"/>
                <a:gd name="G4" fmla="cos 10800 2949120"/>
                <a:gd name="G5" fmla="+- G1 10800 0"/>
                <a:gd name="G6" fmla="+- G2 10800 0"/>
                <a:gd name="G7" fmla="+- G3 10800 0"/>
                <a:gd name="G8" fmla="+- G4 10800 0"/>
                <a:gd name="G9" fmla="+- 10800 0 0"/>
                <a:gd name="G10" fmla="+/ G5 G7 2"/>
                <a:gd name="G11" fmla="+/ G6 G8 2"/>
                <a:gd name="T0" fmla="*/ 3163 w 21600"/>
                <a:gd name="T1" fmla="*/ 3163 h 21600"/>
                <a:gd name="T2" fmla="*/ 10799 w 21600"/>
                <a:gd name="T3" fmla="*/ 10799 h 21600"/>
                <a:gd name="T4" fmla="*/ 18436 w 21600"/>
                <a:gd name="T5" fmla="*/ 18436 h 21600"/>
                <a:gd name="T6" fmla="*/ 3163 w 21600"/>
                <a:gd name="T7" fmla="*/ 3163 h 21600"/>
                <a:gd name="T8" fmla="*/ 18437 w 21600"/>
                <a:gd name="T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T6" t="T7" r="T8" b="T9"/>
              <a:pathLst>
                <a:path w="21600" h="21600">
                  <a:moveTo>
                    <a:pt x="3163" y="3163"/>
                  </a:moveTo>
                  <a:cubicBezTo>
                    <a:pt x="1137" y="5188"/>
                    <a:pt x="0" y="7935"/>
                    <a:pt x="0" y="10799"/>
                  </a:cubicBezTo>
                  <a:cubicBezTo>
                    <a:pt x="0" y="16764"/>
                    <a:pt x="4835" y="21600"/>
                    <a:pt x="10800" y="21600"/>
                  </a:cubicBezTo>
                  <a:cubicBezTo>
                    <a:pt x="13664" y="21600"/>
                    <a:pt x="16411" y="20462"/>
                    <a:pt x="18436" y="18436"/>
                  </a:cubicBezTo>
                  <a:close/>
                </a:path>
              </a:pathLst>
            </a:custGeom>
            <a:pattFill prst="lgConfetti">
              <a:fgClr>
                <a:srgbClr val="FFFF99"/>
              </a:fgClr>
              <a:bgClr>
                <a:srgbClr val="FF6600"/>
              </a:bgClr>
            </a:pattFill>
            <a:ln w="9525">
              <a:solidFill>
                <a:srgbClr val="CC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45" name="Oval 10"/>
            <p:cNvSpPr>
              <a:spLocks noChangeArrowheads="1"/>
            </p:cNvSpPr>
            <p:nvPr/>
          </p:nvSpPr>
          <p:spPr bwMode="auto">
            <a:xfrm>
              <a:off x="1536" y="2352"/>
              <a:ext cx="59" cy="60"/>
            </a:xfrm>
            <a:prstGeom prst="ellipse">
              <a:avLst/>
            </a:prstGeom>
            <a:solidFill>
              <a:srgbClr val="CC0000"/>
            </a:solidFill>
            <a:ln w="9525">
              <a:solidFill>
                <a:srgbClr val="CC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46" name="Group 19"/>
            <p:cNvGrpSpPr>
              <a:grpSpLocks/>
            </p:cNvGrpSpPr>
            <p:nvPr/>
          </p:nvGrpSpPr>
          <p:grpSpPr bwMode="auto">
            <a:xfrm rot="-1937288">
              <a:off x="1488" y="2736"/>
              <a:ext cx="148" cy="89"/>
              <a:chOff x="576" y="2688"/>
              <a:chExt cx="240" cy="144"/>
            </a:xfrm>
          </p:grpSpPr>
          <p:sp>
            <p:nvSpPr>
              <p:cNvPr id="75" name="AutoShape 20"/>
              <p:cNvSpPr>
                <a:spLocks noChangeArrowheads="1"/>
              </p:cNvSpPr>
              <p:nvPr/>
            </p:nvSpPr>
            <p:spPr bwMode="auto">
              <a:xfrm>
                <a:off x="576" y="2736"/>
                <a:ext cx="144" cy="96"/>
              </a:xfrm>
              <a:custGeom>
                <a:avLst/>
                <a:gdLst>
                  <a:gd name="G0" fmla="+- 5400 0 0"/>
                  <a:gd name="G1" fmla="+- 11796480 0 0"/>
                  <a:gd name="G2" fmla="+- 0 0 11796480"/>
                  <a:gd name="T0" fmla="*/ 0 256 1"/>
                  <a:gd name="T1" fmla="*/ 180 256 1"/>
                  <a:gd name="G3" fmla="+- 11796480 T0 T1"/>
                  <a:gd name="T2" fmla="*/ 0 256 1"/>
                  <a:gd name="T3" fmla="*/ 90 256 1"/>
                  <a:gd name="G4" fmla="+- 11796480 T2 T3"/>
                  <a:gd name="G5" fmla="*/ G4 2 1"/>
                  <a:gd name="T4" fmla="*/ 90 256 1"/>
                  <a:gd name="T5" fmla="*/ 0 256 1"/>
                  <a:gd name="G6" fmla="+- 11796480 T4 T5"/>
                  <a:gd name="G7" fmla="*/ G6 2 1"/>
                  <a:gd name="G8" fmla="abs 11796480"/>
                  <a:gd name="T6" fmla="*/ 0 256 1"/>
                  <a:gd name="T7" fmla="*/ 90 256 1"/>
                  <a:gd name="G9" fmla="+- G8 T6 T7"/>
                  <a:gd name="G10" fmla="?: G9 G7 G5"/>
                  <a:gd name="T8" fmla="*/ 0 256 1"/>
                  <a:gd name="T9" fmla="*/ 360 256 1"/>
                  <a:gd name="G11" fmla="+- G10 T8 T9"/>
                  <a:gd name="G12" fmla="?: G10 G11 G10"/>
                  <a:gd name="T10" fmla="*/ 0 256 1"/>
                  <a:gd name="T11" fmla="*/ 360 256 1"/>
                  <a:gd name="G13" fmla="+- G12 T10 T11"/>
                  <a:gd name="G14" fmla="?: G12 G13 G12"/>
                  <a:gd name="G15" fmla="+- 0 0 G14"/>
                  <a:gd name="G16" fmla="+- 10800 0 0"/>
                  <a:gd name="G17" fmla="+- 10800 0 5400"/>
                  <a:gd name="G18" fmla="*/ 5400 1 2"/>
                  <a:gd name="G19" fmla="+- G18 5400 0"/>
                  <a:gd name="G20" fmla="cos G19 11796480"/>
                  <a:gd name="G21" fmla="sin G19 11796480"/>
                  <a:gd name="G22" fmla="+- G20 10800 0"/>
                  <a:gd name="G23" fmla="+- G21 10800 0"/>
                  <a:gd name="G24" fmla="+- 10800 0 G20"/>
                  <a:gd name="G25" fmla="+- 5400 10800 0"/>
                  <a:gd name="G26" fmla="?: G9 G17 G25"/>
                  <a:gd name="G27" fmla="?: G9 0 21600"/>
                  <a:gd name="G28" fmla="cos 10800 11796480"/>
                  <a:gd name="G29" fmla="sin 10800 11796480"/>
                  <a:gd name="G30" fmla="sin 5400 11796480"/>
                  <a:gd name="G31" fmla="+- G28 10800 0"/>
                  <a:gd name="G32" fmla="+- G29 10800 0"/>
                  <a:gd name="G33" fmla="+- G30 10800 0"/>
                  <a:gd name="G34" fmla="?: G4 0 G31"/>
                  <a:gd name="G35" fmla="?: 11796480 G34 0"/>
                  <a:gd name="G36" fmla="?: G6 G35 G31"/>
                  <a:gd name="G37" fmla="+- 21600 0 G36"/>
                  <a:gd name="G38" fmla="?: G4 0 G33"/>
                  <a:gd name="G39" fmla="?: 11796480 G38 G32"/>
                  <a:gd name="G40" fmla="?: G6 G39 0"/>
                  <a:gd name="G41" fmla="?: G4 G32 21600"/>
                  <a:gd name="G42" fmla="?: G6 G41 G33"/>
                  <a:gd name="T12" fmla="*/ 10800 w 21600"/>
                  <a:gd name="T13" fmla="*/ 0 h 21600"/>
                  <a:gd name="T14" fmla="*/ 2700 w 21600"/>
                  <a:gd name="T15" fmla="*/ 10800 h 21600"/>
                  <a:gd name="T16" fmla="*/ 10800 w 21600"/>
                  <a:gd name="T17" fmla="*/ 5400 h 21600"/>
                  <a:gd name="T18" fmla="*/ 18900 w 21600"/>
                  <a:gd name="T19" fmla="*/ 10800 h 21600"/>
                  <a:gd name="T20" fmla="*/ G36 w 21600"/>
                  <a:gd name="T21" fmla="*/ G40 h 21600"/>
                  <a:gd name="T22" fmla="*/ G37 w 21600"/>
                  <a:gd name="T23" fmla="*/ G42 h 21600"/>
                </a:gdLst>
                <a:ahLst/>
                <a:cxnLst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T20" t="T21" r="T22" b="T23"/>
                <a:pathLst>
                  <a:path w="21600" h="21600">
                    <a:moveTo>
                      <a:pt x="5400" y="10800"/>
                    </a:moveTo>
                    <a:cubicBezTo>
                      <a:pt x="5400" y="7817"/>
                      <a:pt x="7817" y="5400"/>
                      <a:pt x="10800" y="5400"/>
                    </a:cubicBezTo>
                    <a:cubicBezTo>
                      <a:pt x="13782" y="5399"/>
                      <a:pt x="16199" y="7817"/>
                      <a:pt x="16200" y="10799"/>
                    </a:cubicBezTo>
                    <a:lnTo>
                      <a:pt x="21600" y="10800"/>
                    </a:lnTo>
                    <a:cubicBezTo>
                      <a:pt x="21600" y="4835"/>
                      <a:pt x="16764" y="0"/>
                      <a:pt x="10800" y="0"/>
                    </a:cubicBezTo>
                    <a:cubicBezTo>
                      <a:pt x="4835" y="0"/>
                      <a:pt x="0" y="4835"/>
                      <a:pt x="0" y="10800"/>
                    </a:cubicBezTo>
                    <a:close/>
                  </a:path>
                </a:pathLst>
              </a:custGeom>
              <a:solidFill>
                <a:srgbClr val="00CC66"/>
              </a:solidFill>
              <a:ln w="9525">
                <a:solidFill>
                  <a:srgbClr val="00CC66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" name="AutoShape 21"/>
              <p:cNvSpPr>
                <a:spLocks noChangeArrowheads="1"/>
              </p:cNvSpPr>
              <p:nvPr/>
            </p:nvSpPr>
            <p:spPr bwMode="auto">
              <a:xfrm flipH="1" flipV="1">
                <a:off x="672" y="2688"/>
                <a:ext cx="144" cy="96"/>
              </a:xfrm>
              <a:custGeom>
                <a:avLst/>
                <a:gdLst>
                  <a:gd name="G0" fmla="+- 5400 0 0"/>
                  <a:gd name="G1" fmla="+- 11796480 0 0"/>
                  <a:gd name="G2" fmla="+- 0 0 11796480"/>
                  <a:gd name="T0" fmla="*/ 0 256 1"/>
                  <a:gd name="T1" fmla="*/ 180 256 1"/>
                  <a:gd name="G3" fmla="+- 11796480 T0 T1"/>
                  <a:gd name="T2" fmla="*/ 0 256 1"/>
                  <a:gd name="T3" fmla="*/ 90 256 1"/>
                  <a:gd name="G4" fmla="+- 11796480 T2 T3"/>
                  <a:gd name="G5" fmla="*/ G4 2 1"/>
                  <a:gd name="T4" fmla="*/ 90 256 1"/>
                  <a:gd name="T5" fmla="*/ 0 256 1"/>
                  <a:gd name="G6" fmla="+- 11796480 T4 T5"/>
                  <a:gd name="G7" fmla="*/ G6 2 1"/>
                  <a:gd name="G8" fmla="abs 11796480"/>
                  <a:gd name="T6" fmla="*/ 0 256 1"/>
                  <a:gd name="T7" fmla="*/ 90 256 1"/>
                  <a:gd name="G9" fmla="+- G8 T6 T7"/>
                  <a:gd name="G10" fmla="?: G9 G7 G5"/>
                  <a:gd name="T8" fmla="*/ 0 256 1"/>
                  <a:gd name="T9" fmla="*/ 360 256 1"/>
                  <a:gd name="G11" fmla="+- G10 T8 T9"/>
                  <a:gd name="G12" fmla="?: G10 G11 G10"/>
                  <a:gd name="T10" fmla="*/ 0 256 1"/>
                  <a:gd name="T11" fmla="*/ 360 256 1"/>
                  <a:gd name="G13" fmla="+- G12 T10 T11"/>
                  <a:gd name="G14" fmla="?: G12 G13 G12"/>
                  <a:gd name="G15" fmla="+- 0 0 G14"/>
                  <a:gd name="G16" fmla="+- 10800 0 0"/>
                  <a:gd name="G17" fmla="+- 10800 0 5400"/>
                  <a:gd name="G18" fmla="*/ 5400 1 2"/>
                  <a:gd name="G19" fmla="+- G18 5400 0"/>
                  <a:gd name="G20" fmla="cos G19 11796480"/>
                  <a:gd name="G21" fmla="sin G19 11796480"/>
                  <a:gd name="G22" fmla="+- G20 10800 0"/>
                  <a:gd name="G23" fmla="+- G21 10800 0"/>
                  <a:gd name="G24" fmla="+- 10800 0 G20"/>
                  <a:gd name="G25" fmla="+- 5400 10800 0"/>
                  <a:gd name="G26" fmla="?: G9 G17 G25"/>
                  <a:gd name="G27" fmla="?: G9 0 21600"/>
                  <a:gd name="G28" fmla="cos 10800 11796480"/>
                  <a:gd name="G29" fmla="sin 10800 11796480"/>
                  <a:gd name="G30" fmla="sin 5400 11796480"/>
                  <a:gd name="G31" fmla="+- G28 10800 0"/>
                  <a:gd name="G32" fmla="+- G29 10800 0"/>
                  <a:gd name="G33" fmla="+- G30 10800 0"/>
                  <a:gd name="G34" fmla="?: G4 0 G31"/>
                  <a:gd name="G35" fmla="?: 11796480 G34 0"/>
                  <a:gd name="G36" fmla="?: G6 G35 G31"/>
                  <a:gd name="G37" fmla="+- 21600 0 G36"/>
                  <a:gd name="G38" fmla="?: G4 0 G33"/>
                  <a:gd name="G39" fmla="?: 11796480 G38 G32"/>
                  <a:gd name="G40" fmla="?: G6 G39 0"/>
                  <a:gd name="G41" fmla="?: G4 G32 21600"/>
                  <a:gd name="G42" fmla="?: G6 G41 G33"/>
                  <a:gd name="T12" fmla="*/ 10800 w 21600"/>
                  <a:gd name="T13" fmla="*/ 0 h 21600"/>
                  <a:gd name="T14" fmla="*/ 2700 w 21600"/>
                  <a:gd name="T15" fmla="*/ 10800 h 21600"/>
                  <a:gd name="T16" fmla="*/ 10800 w 21600"/>
                  <a:gd name="T17" fmla="*/ 5400 h 21600"/>
                  <a:gd name="T18" fmla="*/ 18900 w 21600"/>
                  <a:gd name="T19" fmla="*/ 10800 h 21600"/>
                  <a:gd name="T20" fmla="*/ G36 w 21600"/>
                  <a:gd name="T21" fmla="*/ G40 h 21600"/>
                  <a:gd name="T22" fmla="*/ G37 w 21600"/>
                  <a:gd name="T23" fmla="*/ G42 h 21600"/>
                </a:gdLst>
                <a:ahLst/>
                <a:cxnLst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T20" t="T21" r="T22" b="T23"/>
                <a:pathLst>
                  <a:path w="21600" h="21600">
                    <a:moveTo>
                      <a:pt x="5400" y="10800"/>
                    </a:moveTo>
                    <a:cubicBezTo>
                      <a:pt x="5400" y="7817"/>
                      <a:pt x="7817" y="5400"/>
                      <a:pt x="10800" y="5400"/>
                    </a:cubicBezTo>
                    <a:cubicBezTo>
                      <a:pt x="13782" y="5399"/>
                      <a:pt x="16199" y="7817"/>
                      <a:pt x="16200" y="10799"/>
                    </a:cubicBezTo>
                    <a:lnTo>
                      <a:pt x="21600" y="10800"/>
                    </a:lnTo>
                    <a:cubicBezTo>
                      <a:pt x="21600" y="4835"/>
                      <a:pt x="16764" y="0"/>
                      <a:pt x="10800" y="0"/>
                    </a:cubicBezTo>
                    <a:cubicBezTo>
                      <a:pt x="4835" y="0"/>
                      <a:pt x="0" y="4835"/>
                      <a:pt x="0" y="10800"/>
                    </a:cubicBezTo>
                    <a:close/>
                  </a:path>
                </a:pathLst>
              </a:custGeom>
              <a:solidFill>
                <a:srgbClr val="00CC66"/>
              </a:solidFill>
              <a:ln w="9525">
                <a:solidFill>
                  <a:srgbClr val="00CC66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47" name="Group 22"/>
            <p:cNvGrpSpPr>
              <a:grpSpLocks/>
            </p:cNvGrpSpPr>
            <p:nvPr/>
          </p:nvGrpSpPr>
          <p:grpSpPr bwMode="auto">
            <a:xfrm rot="-2101934">
              <a:off x="1440" y="1824"/>
              <a:ext cx="148" cy="90"/>
              <a:chOff x="576" y="2688"/>
              <a:chExt cx="240" cy="144"/>
            </a:xfrm>
          </p:grpSpPr>
          <p:sp>
            <p:nvSpPr>
              <p:cNvPr id="73" name="AutoShape 23"/>
              <p:cNvSpPr>
                <a:spLocks noChangeArrowheads="1"/>
              </p:cNvSpPr>
              <p:nvPr/>
            </p:nvSpPr>
            <p:spPr bwMode="auto">
              <a:xfrm>
                <a:off x="576" y="2736"/>
                <a:ext cx="144" cy="96"/>
              </a:xfrm>
              <a:custGeom>
                <a:avLst/>
                <a:gdLst>
                  <a:gd name="G0" fmla="+- 5400 0 0"/>
                  <a:gd name="G1" fmla="+- 11796480 0 0"/>
                  <a:gd name="G2" fmla="+- 0 0 11796480"/>
                  <a:gd name="T0" fmla="*/ 0 256 1"/>
                  <a:gd name="T1" fmla="*/ 180 256 1"/>
                  <a:gd name="G3" fmla="+- 11796480 T0 T1"/>
                  <a:gd name="T2" fmla="*/ 0 256 1"/>
                  <a:gd name="T3" fmla="*/ 90 256 1"/>
                  <a:gd name="G4" fmla="+- 11796480 T2 T3"/>
                  <a:gd name="G5" fmla="*/ G4 2 1"/>
                  <a:gd name="T4" fmla="*/ 90 256 1"/>
                  <a:gd name="T5" fmla="*/ 0 256 1"/>
                  <a:gd name="G6" fmla="+- 11796480 T4 T5"/>
                  <a:gd name="G7" fmla="*/ G6 2 1"/>
                  <a:gd name="G8" fmla="abs 11796480"/>
                  <a:gd name="T6" fmla="*/ 0 256 1"/>
                  <a:gd name="T7" fmla="*/ 90 256 1"/>
                  <a:gd name="G9" fmla="+- G8 T6 T7"/>
                  <a:gd name="G10" fmla="?: G9 G7 G5"/>
                  <a:gd name="T8" fmla="*/ 0 256 1"/>
                  <a:gd name="T9" fmla="*/ 360 256 1"/>
                  <a:gd name="G11" fmla="+- G10 T8 T9"/>
                  <a:gd name="G12" fmla="?: G10 G11 G10"/>
                  <a:gd name="T10" fmla="*/ 0 256 1"/>
                  <a:gd name="T11" fmla="*/ 360 256 1"/>
                  <a:gd name="G13" fmla="+- G12 T10 T11"/>
                  <a:gd name="G14" fmla="?: G12 G13 G12"/>
                  <a:gd name="G15" fmla="+- 0 0 G14"/>
                  <a:gd name="G16" fmla="+- 10800 0 0"/>
                  <a:gd name="G17" fmla="+- 10800 0 5400"/>
                  <a:gd name="G18" fmla="*/ 5400 1 2"/>
                  <a:gd name="G19" fmla="+- G18 5400 0"/>
                  <a:gd name="G20" fmla="cos G19 11796480"/>
                  <a:gd name="G21" fmla="sin G19 11796480"/>
                  <a:gd name="G22" fmla="+- G20 10800 0"/>
                  <a:gd name="G23" fmla="+- G21 10800 0"/>
                  <a:gd name="G24" fmla="+- 10800 0 G20"/>
                  <a:gd name="G25" fmla="+- 5400 10800 0"/>
                  <a:gd name="G26" fmla="?: G9 G17 G25"/>
                  <a:gd name="G27" fmla="?: G9 0 21600"/>
                  <a:gd name="G28" fmla="cos 10800 11796480"/>
                  <a:gd name="G29" fmla="sin 10800 11796480"/>
                  <a:gd name="G30" fmla="sin 5400 11796480"/>
                  <a:gd name="G31" fmla="+- G28 10800 0"/>
                  <a:gd name="G32" fmla="+- G29 10800 0"/>
                  <a:gd name="G33" fmla="+- G30 10800 0"/>
                  <a:gd name="G34" fmla="?: G4 0 G31"/>
                  <a:gd name="G35" fmla="?: 11796480 G34 0"/>
                  <a:gd name="G36" fmla="?: G6 G35 G31"/>
                  <a:gd name="G37" fmla="+- 21600 0 G36"/>
                  <a:gd name="G38" fmla="?: G4 0 G33"/>
                  <a:gd name="G39" fmla="?: 11796480 G38 G32"/>
                  <a:gd name="G40" fmla="?: G6 G39 0"/>
                  <a:gd name="G41" fmla="?: G4 G32 21600"/>
                  <a:gd name="G42" fmla="?: G6 G41 G33"/>
                  <a:gd name="T12" fmla="*/ 10800 w 21600"/>
                  <a:gd name="T13" fmla="*/ 0 h 21600"/>
                  <a:gd name="T14" fmla="*/ 2700 w 21600"/>
                  <a:gd name="T15" fmla="*/ 10800 h 21600"/>
                  <a:gd name="T16" fmla="*/ 10800 w 21600"/>
                  <a:gd name="T17" fmla="*/ 5400 h 21600"/>
                  <a:gd name="T18" fmla="*/ 18900 w 21600"/>
                  <a:gd name="T19" fmla="*/ 10800 h 21600"/>
                  <a:gd name="T20" fmla="*/ G36 w 21600"/>
                  <a:gd name="T21" fmla="*/ G40 h 21600"/>
                  <a:gd name="T22" fmla="*/ G37 w 21600"/>
                  <a:gd name="T23" fmla="*/ G42 h 21600"/>
                </a:gdLst>
                <a:ahLst/>
                <a:cxnLst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T20" t="T21" r="T22" b="T23"/>
                <a:pathLst>
                  <a:path w="21600" h="21600">
                    <a:moveTo>
                      <a:pt x="5400" y="10800"/>
                    </a:moveTo>
                    <a:cubicBezTo>
                      <a:pt x="5400" y="7817"/>
                      <a:pt x="7817" y="5400"/>
                      <a:pt x="10800" y="5400"/>
                    </a:cubicBezTo>
                    <a:cubicBezTo>
                      <a:pt x="13782" y="5399"/>
                      <a:pt x="16199" y="7817"/>
                      <a:pt x="16200" y="10799"/>
                    </a:cubicBezTo>
                    <a:lnTo>
                      <a:pt x="21600" y="10800"/>
                    </a:lnTo>
                    <a:cubicBezTo>
                      <a:pt x="21600" y="4835"/>
                      <a:pt x="16764" y="0"/>
                      <a:pt x="10800" y="0"/>
                    </a:cubicBezTo>
                    <a:cubicBezTo>
                      <a:pt x="4835" y="0"/>
                      <a:pt x="0" y="4835"/>
                      <a:pt x="0" y="10800"/>
                    </a:cubicBezTo>
                    <a:close/>
                  </a:path>
                </a:pathLst>
              </a:custGeom>
              <a:solidFill>
                <a:srgbClr val="FFFF00"/>
              </a:solidFill>
              <a:ln w="9525">
                <a:solidFill>
                  <a:srgbClr val="FFFF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" name="AutoShape 24"/>
              <p:cNvSpPr>
                <a:spLocks noChangeArrowheads="1"/>
              </p:cNvSpPr>
              <p:nvPr/>
            </p:nvSpPr>
            <p:spPr bwMode="auto">
              <a:xfrm flipH="1" flipV="1">
                <a:off x="672" y="2688"/>
                <a:ext cx="144" cy="96"/>
              </a:xfrm>
              <a:custGeom>
                <a:avLst/>
                <a:gdLst>
                  <a:gd name="G0" fmla="+- 5400 0 0"/>
                  <a:gd name="G1" fmla="+- 11796480 0 0"/>
                  <a:gd name="G2" fmla="+- 0 0 11796480"/>
                  <a:gd name="T0" fmla="*/ 0 256 1"/>
                  <a:gd name="T1" fmla="*/ 180 256 1"/>
                  <a:gd name="G3" fmla="+- 11796480 T0 T1"/>
                  <a:gd name="T2" fmla="*/ 0 256 1"/>
                  <a:gd name="T3" fmla="*/ 90 256 1"/>
                  <a:gd name="G4" fmla="+- 11796480 T2 T3"/>
                  <a:gd name="G5" fmla="*/ G4 2 1"/>
                  <a:gd name="T4" fmla="*/ 90 256 1"/>
                  <a:gd name="T5" fmla="*/ 0 256 1"/>
                  <a:gd name="G6" fmla="+- 11796480 T4 T5"/>
                  <a:gd name="G7" fmla="*/ G6 2 1"/>
                  <a:gd name="G8" fmla="abs 11796480"/>
                  <a:gd name="T6" fmla="*/ 0 256 1"/>
                  <a:gd name="T7" fmla="*/ 90 256 1"/>
                  <a:gd name="G9" fmla="+- G8 T6 T7"/>
                  <a:gd name="G10" fmla="?: G9 G7 G5"/>
                  <a:gd name="T8" fmla="*/ 0 256 1"/>
                  <a:gd name="T9" fmla="*/ 360 256 1"/>
                  <a:gd name="G11" fmla="+- G10 T8 T9"/>
                  <a:gd name="G12" fmla="?: G10 G11 G10"/>
                  <a:gd name="T10" fmla="*/ 0 256 1"/>
                  <a:gd name="T11" fmla="*/ 360 256 1"/>
                  <a:gd name="G13" fmla="+- G12 T10 T11"/>
                  <a:gd name="G14" fmla="?: G12 G13 G12"/>
                  <a:gd name="G15" fmla="+- 0 0 G14"/>
                  <a:gd name="G16" fmla="+- 10800 0 0"/>
                  <a:gd name="G17" fmla="+- 10800 0 5400"/>
                  <a:gd name="G18" fmla="*/ 5400 1 2"/>
                  <a:gd name="G19" fmla="+- G18 5400 0"/>
                  <a:gd name="G20" fmla="cos G19 11796480"/>
                  <a:gd name="G21" fmla="sin G19 11796480"/>
                  <a:gd name="G22" fmla="+- G20 10800 0"/>
                  <a:gd name="G23" fmla="+- G21 10800 0"/>
                  <a:gd name="G24" fmla="+- 10800 0 G20"/>
                  <a:gd name="G25" fmla="+- 5400 10800 0"/>
                  <a:gd name="G26" fmla="?: G9 G17 G25"/>
                  <a:gd name="G27" fmla="?: G9 0 21600"/>
                  <a:gd name="G28" fmla="cos 10800 11796480"/>
                  <a:gd name="G29" fmla="sin 10800 11796480"/>
                  <a:gd name="G30" fmla="sin 5400 11796480"/>
                  <a:gd name="G31" fmla="+- G28 10800 0"/>
                  <a:gd name="G32" fmla="+- G29 10800 0"/>
                  <a:gd name="G33" fmla="+- G30 10800 0"/>
                  <a:gd name="G34" fmla="?: G4 0 G31"/>
                  <a:gd name="G35" fmla="?: 11796480 G34 0"/>
                  <a:gd name="G36" fmla="?: G6 G35 G31"/>
                  <a:gd name="G37" fmla="+- 21600 0 G36"/>
                  <a:gd name="G38" fmla="?: G4 0 G33"/>
                  <a:gd name="G39" fmla="?: 11796480 G38 G32"/>
                  <a:gd name="G40" fmla="?: G6 G39 0"/>
                  <a:gd name="G41" fmla="?: G4 G32 21600"/>
                  <a:gd name="G42" fmla="?: G6 G41 G33"/>
                  <a:gd name="T12" fmla="*/ 10800 w 21600"/>
                  <a:gd name="T13" fmla="*/ 0 h 21600"/>
                  <a:gd name="T14" fmla="*/ 2700 w 21600"/>
                  <a:gd name="T15" fmla="*/ 10800 h 21600"/>
                  <a:gd name="T16" fmla="*/ 10800 w 21600"/>
                  <a:gd name="T17" fmla="*/ 5400 h 21600"/>
                  <a:gd name="T18" fmla="*/ 18900 w 21600"/>
                  <a:gd name="T19" fmla="*/ 10800 h 21600"/>
                  <a:gd name="T20" fmla="*/ G36 w 21600"/>
                  <a:gd name="T21" fmla="*/ G40 h 21600"/>
                  <a:gd name="T22" fmla="*/ G37 w 21600"/>
                  <a:gd name="T23" fmla="*/ G42 h 21600"/>
                </a:gdLst>
                <a:ahLst/>
                <a:cxnLst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T20" t="T21" r="T22" b="T23"/>
                <a:pathLst>
                  <a:path w="21600" h="21600">
                    <a:moveTo>
                      <a:pt x="5400" y="10800"/>
                    </a:moveTo>
                    <a:cubicBezTo>
                      <a:pt x="5400" y="7817"/>
                      <a:pt x="7817" y="5400"/>
                      <a:pt x="10800" y="5400"/>
                    </a:cubicBezTo>
                    <a:cubicBezTo>
                      <a:pt x="13782" y="5399"/>
                      <a:pt x="16199" y="7817"/>
                      <a:pt x="16200" y="10799"/>
                    </a:cubicBezTo>
                    <a:lnTo>
                      <a:pt x="21600" y="10800"/>
                    </a:lnTo>
                    <a:cubicBezTo>
                      <a:pt x="21600" y="4835"/>
                      <a:pt x="16764" y="0"/>
                      <a:pt x="10800" y="0"/>
                    </a:cubicBezTo>
                    <a:cubicBezTo>
                      <a:pt x="4835" y="0"/>
                      <a:pt x="0" y="4835"/>
                      <a:pt x="0" y="10800"/>
                    </a:cubicBezTo>
                    <a:close/>
                  </a:path>
                </a:pathLst>
              </a:custGeom>
              <a:solidFill>
                <a:srgbClr val="FFFF00"/>
              </a:solidFill>
              <a:ln w="9525">
                <a:solidFill>
                  <a:srgbClr val="FFFF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48" name="Oval 43"/>
            <p:cNvSpPr>
              <a:spLocks noChangeArrowheads="1"/>
            </p:cNvSpPr>
            <p:nvPr/>
          </p:nvSpPr>
          <p:spPr bwMode="auto">
            <a:xfrm>
              <a:off x="1248" y="1968"/>
              <a:ext cx="60" cy="60"/>
            </a:xfrm>
            <a:prstGeom prst="ellipse">
              <a:avLst/>
            </a:prstGeom>
            <a:solidFill>
              <a:srgbClr val="CC0000"/>
            </a:solidFill>
            <a:ln w="9525">
              <a:solidFill>
                <a:srgbClr val="CC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49" name="Group 16"/>
            <p:cNvGrpSpPr>
              <a:grpSpLocks/>
            </p:cNvGrpSpPr>
            <p:nvPr/>
          </p:nvGrpSpPr>
          <p:grpSpPr bwMode="auto">
            <a:xfrm rot="5413075">
              <a:off x="1410" y="2526"/>
              <a:ext cx="149" cy="89"/>
              <a:chOff x="576" y="2688"/>
              <a:chExt cx="240" cy="144"/>
            </a:xfrm>
          </p:grpSpPr>
          <p:sp>
            <p:nvSpPr>
              <p:cNvPr id="71" name="AutoShape 17"/>
              <p:cNvSpPr>
                <a:spLocks noChangeArrowheads="1"/>
              </p:cNvSpPr>
              <p:nvPr/>
            </p:nvSpPr>
            <p:spPr bwMode="auto">
              <a:xfrm>
                <a:off x="576" y="2736"/>
                <a:ext cx="144" cy="96"/>
              </a:xfrm>
              <a:custGeom>
                <a:avLst/>
                <a:gdLst>
                  <a:gd name="G0" fmla="+- 5400 0 0"/>
                  <a:gd name="G1" fmla="+- 11796480 0 0"/>
                  <a:gd name="G2" fmla="+- 0 0 11796480"/>
                  <a:gd name="T0" fmla="*/ 0 256 1"/>
                  <a:gd name="T1" fmla="*/ 180 256 1"/>
                  <a:gd name="G3" fmla="+- 11796480 T0 T1"/>
                  <a:gd name="T2" fmla="*/ 0 256 1"/>
                  <a:gd name="T3" fmla="*/ 90 256 1"/>
                  <a:gd name="G4" fmla="+- 11796480 T2 T3"/>
                  <a:gd name="G5" fmla="*/ G4 2 1"/>
                  <a:gd name="T4" fmla="*/ 90 256 1"/>
                  <a:gd name="T5" fmla="*/ 0 256 1"/>
                  <a:gd name="G6" fmla="+- 11796480 T4 T5"/>
                  <a:gd name="G7" fmla="*/ G6 2 1"/>
                  <a:gd name="G8" fmla="abs 11796480"/>
                  <a:gd name="T6" fmla="*/ 0 256 1"/>
                  <a:gd name="T7" fmla="*/ 90 256 1"/>
                  <a:gd name="G9" fmla="+- G8 T6 T7"/>
                  <a:gd name="G10" fmla="?: G9 G7 G5"/>
                  <a:gd name="T8" fmla="*/ 0 256 1"/>
                  <a:gd name="T9" fmla="*/ 360 256 1"/>
                  <a:gd name="G11" fmla="+- G10 T8 T9"/>
                  <a:gd name="G12" fmla="?: G10 G11 G10"/>
                  <a:gd name="T10" fmla="*/ 0 256 1"/>
                  <a:gd name="T11" fmla="*/ 360 256 1"/>
                  <a:gd name="G13" fmla="+- G12 T10 T11"/>
                  <a:gd name="G14" fmla="?: G12 G13 G12"/>
                  <a:gd name="G15" fmla="+- 0 0 G14"/>
                  <a:gd name="G16" fmla="+- 10800 0 0"/>
                  <a:gd name="G17" fmla="+- 10800 0 5400"/>
                  <a:gd name="G18" fmla="*/ 5400 1 2"/>
                  <a:gd name="G19" fmla="+- G18 5400 0"/>
                  <a:gd name="G20" fmla="cos G19 11796480"/>
                  <a:gd name="G21" fmla="sin G19 11796480"/>
                  <a:gd name="G22" fmla="+- G20 10800 0"/>
                  <a:gd name="G23" fmla="+- G21 10800 0"/>
                  <a:gd name="G24" fmla="+- 10800 0 G20"/>
                  <a:gd name="G25" fmla="+- 5400 10800 0"/>
                  <a:gd name="G26" fmla="?: G9 G17 G25"/>
                  <a:gd name="G27" fmla="?: G9 0 21600"/>
                  <a:gd name="G28" fmla="cos 10800 11796480"/>
                  <a:gd name="G29" fmla="sin 10800 11796480"/>
                  <a:gd name="G30" fmla="sin 5400 11796480"/>
                  <a:gd name="G31" fmla="+- G28 10800 0"/>
                  <a:gd name="G32" fmla="+- G29 10800 0"/>
                  <a:gd name="G33" fmla="+- G30 10800 0"/>
                  <a:gd name="G34" fmla="?: G4 0 G31"/>
                  <a:gd name="G35" fmla="?: 11796480 G34 0"/>
                  <a:gd name="G36" fmla="?: G6 G35 G31"/>
                  <a:gd name="G37" fmla="+- 21600 0 G36"/>
                  <a:gd name="G38" fmla="?: G4 0 G33"/>
                  <a:gd name="G39" fmla="?: 11796480 G38 G32"/>
                  <a:gd name="G40" fmla="?: G6 G39 0"/>
                  <a:gd name="G41" fmla="?: G4 G32 21600"/>
                  <a:gd name="G42" fmla="?: G6 G41 G33"/>
                  <a:gd name="T12" fmla="*/ 10800 w 21600"/>
                  <a:gd name="T13" fmla="*/ 0 h 21600"/>
                  <a:gd name="T14" fmla="*/ 2700 w 21600"/>
                  <a:gd name="T15" fmla="*/ 10800 h 21600"/>
                  <a:gd name="T16" fmla="*/ 10800 w 21600"/>
                  <a:gd name="T17" fmla="*/ 5400 h 21600"/>
                  <a:gd name="T18" fmla="*/ 18900 w 21600"/>
                  <a:gd name="T19" fmla="*/ 10800 h 21600"/>
                  <a:gd name="T20" fmla="*/ G36 w 21600"/>
                  <a:gd name="T21" fmla="*/ G40 h 21600"/>
                  <a:gd name="T22" fmla="*/ G37 w 21600"/>
                  <a:gd name="T23" fmla="*/ G42 h 21600"/>
                </a:gdLst>
                <a:ahLst/>
                <a:cxnLst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T20" t="T21" r="T22" b="T23"/>
                <a:pathLst>
                  <a:path w="21600" h="21600">
                    <a:moveTo>
                      <a:pt x="5400" y="10800"/>
                    </a:moveTo>
                    <a:cubicBezTo>
                      <a:pt x="5400" y="7817"/>
                      <a:pt x="7817" y="5400"/>
                      <a:pt x="10800" y="5400"/>
                    </a:cubicBezTo>
                    <a:cubicBezTo>
                      <a:pt x="13782" y="5399"/>
                      <a:pt x="16199" y="7817"/>
                      <a:pt x="16200" y="10799"/>
                    </a:cubicBezTo>
                    <a:lnTo>
                      <a:pt x="21600" y="10800"/>
                    </a:lnTo>
                    <a:cubicBezTo>
                      <a:pt x="21600" y="4835"/>
                      <a:pt x="16764" y="0"/>
                      <a:pt x="10800" y="0"/>
                    </a:cubicBezTo>
                    <a:cubicBezTo>
                      <a:pt x="4835" y="0"/>
                      <a:pt x="0" y="4835"/>
                      <a:pt x="0" y="10800"/>
                    </a:cubicBezTo>
                    <a:close/>
                  </a:path>
                </a:pathLst>
              </a:custGeom>
              <a:solidFill>
                <a:srgbClr val="00CC66"/>
              </a:solidFill>
              <a:ln w="9525">
                <a:solidFill>
                  <a:srgbClr val="00CC66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2" name="AutoShape 18"/>
              <p:cNvSpPr>
                <a:spLocks noChangeArrowheads="1"/>
              </p:cNvSpPr>
              <p:nvPr/>
            </p:nvSpPr>
            <p:spPr bwMode="auto">
              <a:xfrm flipH="1" flipV="1">
                <a:off x="672" y="2688"/>
                <a:ext cx="144" cy="96"/>
              </a:xfrm>
              <a:custGeom>
                <a:avLst/>
                <a:gdLst>
                  <a:gd name="G0" fmla="+- 5400 0 0"/>
                  <a:gd name="G1" fmla="+- 11796480 0 0"/>
                  <a:gd name="G2" fmla="+- 0 0 11796480"/>
                  <a:gd name="T0" fmla="*/ 0 256 1"/>
                  <a:gd name="T1" fmla="*/ 180 256 1"/>
                  <a:gd name="G3" fmla="+- 11796480 T0 T1"/>
                  <a:gd name="T2" fmla="*/ 0 256 1"/>
                  <a:gd name="T3" fmla="*/ 90 256 1"/>
                  <a:gd name="G4" fmla="+- 11796480 T2 T3"/>
                  <a:gd name="G5" fmla="*/ G4 2 1"/>
                  <a:gd name="T4" fmla="*/ 90 256 1"/>
                  <a:gd name="T5" fmla="*/ 0 256 1"/>
                  <a:gd name="G6" fmla="+- 11796480 T4 T5"/>
                  <a:gd name="G7" fmla="*/ G6 2 1"/>
                  <a:gd name="G8" fmla="abs 11796480"/>
                  <a:gd name="T6" fmla="*/ 0 256 1"/>
                  <a:gd name="T7" fmla="*/ 90 256 1"/>
                  <a:gd name="G9" fmla="+- G8 T6 T7"/>
                  <a:gd name="G10" fmla="?: G9 G7 G5"/>
                  <a:gd name="T8" fmla="*/ 0 256 1"/>
                  <a:gd name="T9" fmla="*/ 360 256 1"/>
                  <a:gd name="G11" fmla="+- G10 T8 T9"/>
                  <a:gd name="G12" fmla="?: G10 G11 G10"/>
                  <a:gd name="T10" fmla="*/ 0 256 1"/>
                  <a:gd name="T11" fmla="*/ 360 256 1"/>
                  <a:gd name="G13" fmla="+- G12 T10 T11"/>
                  <a:gd name="G14" fmla="?: G12 G13 G12"/>
                  <a:gd name="G15" fmla="+- 0 0 G14"/>
                  <a:gd name="G16" fmla="+- 10800 0 0"/>
                  <a:gd name="G17" fmla="+- 10800 0 5400"/>
                  <a:gd name="G18" fmla="*/ 5400 1 2"/>
                  <a:gd name="G19" fmla="+- G18 5400 0"/>
                  <a:gd name="G20" fmla="cos G19 11796480"/>
                  <a:gd name="G21" fmla="sin G19 11796480"/>
                  <a:gd name="G22" fmla="+- G20 10800 0"/>
                  <a:gd name="G23" fmla="+- G21 10800 0"/>
                  <a:gd name="G24" fmla="+- 10800 0 G20"/>
                  <a:gd name="G25" fmla="+- 5400 10800 0"/>
                  <a:gd name="G26" fmla="?: G9 G17 G25"/>
                  <a:gd name="G27" fmla="?: G9 0 21600"/>
                  <a:gd name="G28" fmla="cos 10800 11796480"/>
                  <a:gd name="G29" fmla="sin 10800 11796480"/>
                  <a:gd name="G30" fmla="sin 5400 11796480"/>
                  <a:gd name="G31" fmla="+- G28 10800 0"/>
                  <a:gd name="G32" fmla="+- G29 10800 0"/>
                  <a:gd name="G33" fmla="+- G30 10800 0"/>
                  <a:gd name="G34" fmla="?: G4 0 G31"/>
                  <a:gd name="G35" fmla="?: 11796480 G34 0"/>
                  <a:gd name="G36" fmla="?: G6 G35 G31"/>
                  <a:gd name="G37" fmla="+- 21600 0 G36"/>
                  <a:gd name="G38" fmla="?: G4 0 G33"/>
                  <a:gd name="G39" fmla="?: 11796480 G38 G32"/>
                  <a:gd name="G40" fmla="?: G6 G39 0"/>
                  <a:gd name="G41" fmla="?: G4 G32 21600"/>
                  <a:gd name="G42" fmla="?: G6 G41 G33"/>
                  <a:gd name="T12" fmla="*/ 10800 w 21600"/>
                  <a:gd name="T13" fmla="*/ 0 h 21600"/>
                  <a:gd name="T14" fmla="*/ 2700 w 21600"/>
                  <a:gd name="T15" fmla="*/ 10800 h 21600"/>
                  <a:gd name="T16" fmla="*/ 10800 w 21600"/>
                  <a:gd name="T17" fmla="*/ 5400 h 21600"/>
                  <a:gd name="T18" fmla="*/ 18900 w 21600"/>
                  <a:gd name="T19" fmla="*/ 10800 h 21600"/>
                  <a:gd name="T20" fmla="*/ G36 w 21600"/>
                  <a:gd name="T21" fmla="*/ G40 h 21600"/>
                  <a:gd name="T22" fmla="*/ G37 w 21600"/>
                  <a:gd name="T23" fmla="*/ G42 h 21600"/>
                </a:gdLst>
                <a:ahLst/>
                <a:cxnLst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T20" t="T21" r="T22" b="T23"/>
                <a:pathLst>
                  <a:path w="21600" h="21600">
                    <a:moveTo>
                      <a:pt x="5400" y="10800"/>
                    </a:moveTo>
                    <a:cubicBezTo>
                      <a:pt x="5400" y="7817"/>
                      <a:pt x="7817" y="5400"/>
                      <a:pt x="10800" y="5400"/>
                    </a:cubicBezTo>
                    <a:cubicBezTo>
                      <a:pt x="13782" y="5399"/>
                      <a:pt x="16199" y="7817"/>
                      <a:pt x="16200" y="10799"/>
                    </a:cubicBezTo>
                    <a:lnTo>
                      <a:pt x="21600" y="10800"/>
                    </a:lnTo>
                    <a:cubicBezTo>
                      <a:pt x="21600" y="4835"/>
                      <a:pt x="16764" y="0"/>
                      <a:pt x="10800" y="0"/>
                    </a:cubicBezTo>
                    <a:cubicBezTo>
                      <a:pt x="4835" y="0"/>
                      <a:pt x="0" y="4835"/>
                      <a:pt x="0" y="10800"/>
                    </a:cubicBezTo>
                    <a:close/>
                  </a:path>
                </a:pathLst>
              </a:custGeom>
              <a:solidFill>
                <a:srgbClr val="00CC66"/>
              </a:solidFill>
              <a:ln w="9525">
                <a:solidFill>
                  <a:srgbClr val="00CC66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50" name="Group 37"/>
            <p:cNvGrpSpPr>
              <a:grpSpLocks/>
            </p:cNvGrpSpPr>
            <p:nvPr/>
          </p:nvGrpSpPr>
          <p:grpSpPr bwMode="auto">
            <a:xfrm rot="13342769" flipH="1">
              <a:off x="1248" y="2544"/>
              <a:ext cx="149" cy="89"/>
              <a:chOff x="576" y="2688"/>
              <a:chExt cx="240" cy="144"/>
            </a:xfrm>
          </p:grpSpPr>
          <p:sp>
            <p:nvSpPr>
              <p:cNvPr id="69" name="AutoShape 38"/>
              <p:cNvSpPr>
                <a:spLocks noChangeArrowheads="1"/>
              </p:cNvSpPr>
              <p:nvPr/>
            </p:nvSpPr>
            <p:spPr bwMode="auto">
              <a:xfrm>
                <a:off x="576" y="2736"/>
                <a:ext cx="144" cy="96"/>
              </a:xfrm>
              <a:custGeom>
                <a:avLst/>
                <a:gdLst>
                  <a:gd name="G0" fmla="+- 5400 0 0"/>
                  <a:gd name="G1" fmla="+- 11796480 0 0"/>
                  <a:gd name="G2" fmla="+- 0 0 11796480"/>
                  <a:gd name="T0" fmla="*/ 0 256 1"/>
                  <a:gd name="T1" fmla="*/ 180 256 1"/>
                  <a:gd name="G3" fmla="+- 11796480 T0 T1"/>
                  <a:gd name="T2" fmla="*/ 0 256 1"/>
                  <a:gd name="T3" fmla="*/ 90 256 1"/>
                  <a:gd name="G4" fmla="+- 11796480 T2 T3"/>
                  <a:gd name="G5" fmla="*/ G4 2 1"/>
                  <a:gd name="T4" fmla="*/ 90 256 1"/>
                  <a:gd name="T5" fmla="*/ 0 256 1"/>
                  <a:gd name="G6" fmla="+- 11796480 T4 T5"/>
                  <a:gd name="G7" fmla="*/ G6 2 1"/>
                  <a:gd name="G8" fmla="abs 11796480"/>
                  <a:gd name="T6" fmla="*/ 0 256 1"/>
                  <a:gd name="T7" fmla="*/ 90 256 1"/>
                  <a:gd name="G9" fmla="+- G8 T6 T7"/>
                  <a:gd name="G10" fmla="?: G9 G7 G5"/>
                  <a:gd name="T8" fmla="*/ 0 256 1"/>
                  <a:gd name="T9" fmla="*/ 360 256 1"/>
                  <a:gd name="G11" fmla="+- G10 T8 T9"/>
                  <a:gd name="G12" fmla="?: G10 G11 G10"/>
                  <a:gd name="T10" fmla="*/ 0 256 1"/>
                  <a:gd name="T11" fmla="*/ 360 256 1"/>
                  <a:gd name="G13" fmla="+- G12 T10 T11"/>
                  <a:gd name="G14" fmla="?: G12 G13 G12"/>
                  <a:gd name="G15" fmla="+- 0 0 G14"/>
                  <a:gd name="G16" fmla="+- 10800 0 0"/>
                  <a:gd name="G17" fmla="+- 10800 0 5400"/>
                  <a:gd name="G18" fmla="*/ 5400 1 2"/>
                  <a:gd name="G19" fmla="+- G18 5400 0"/>
                  <a:gd name="G20" fmla="cos G19 11796480"/>
                  <a:gd name="G21" fmla="sin G19 11796480"/>
                  <a:gd name="G22" fmla="+- G20 10800 0"/>
                  <a:gd name="G23" fmla="+- G21 10800 0"/>
                  <a:gd name="G24" fmla="+- 10800 0 G20"/>
                  <a:gd name="G25" fmla="+- 5400 10800 0"/>
                  <a:gd name="G26" fmla="?: G9 G17 G25"/>
                  <a:gd name="G27" fmla="?: G9 0 21600"/>
                  <a:gd name="G28" fmla="cos 10800 11796480"/>
                  <a:gd name="G29" fmla="sin 10800 11796480"/>
                  <a:gd name="G30" fmla="sin 5400 11796480"/>
                  <a:gd name="G31" fmla="+- G28 10800 0"/>
                  <a:gd name="G32" fmla="+- G29 10800 0"/>
                  <a:gd name="G33" fmla="+- G30 10800 0"/>
                  <a:gd name="G34" fmla="?: G4 0 G31"/>
                  <a:gd name="G35" fmla="?: 11796480 G34 0"/>
                  <a:gd name="G36" fmla="?: G6 G35 G31"/>
                  <a:gd name="G37" fmla="+- 21600 0 G36"/>
                  <a:gd name="G38" fmla="?: G4 0 G33"/>
                  <a:gd name="G39" fmla="?: 11796480 G38 G32"/>
                  <a:gd name="G40" fmla="?: G6 G39 0"/>
                  <a:gd name="G41" fmla="?: G4 G32 21600"/>
                  <a:gd name="G42" fmla="?: G6 G41 G33"/>
                  <a:gd name="T12" fmla="*/ 10800 w 21600"/>
                  <a:gd name="T13" fmla="*/ 0 h 21600"/>
                  <a:gd name="T14" fmla="*/ 2700 w 21600"/>
                  <a:gd name="T15" fmla="*/ 10800 h 21600"/>
                  <a:gd name="T16" fmla="*/ 10800 w 21600"/>
                  <a:gd name="T17" fmla="*/ 5400 h 21600"/>
                  <a:gd name="T18" fmla="*/ 18900 w 21600"/>
                  <a:gd name="T19" fmla="*/ 10800 h 21600"/>
                  <a:gd name="T20" fmla="*/ G36 w 21600"/>
                  <a:gd name="T21" fmla="*/ G40 h 21600"/>
                  <a:gd name="T22" fmla="*/ G37 w 21600"/>
                  <a:gd name="T23" fmla="*/ G42 h 21600"/>
                </a:gdLst>
                <a:ahLst/>
                <a:cxnLst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T20" t="T21" r="T22" b="T23"/>
                <a:pathLst>
                  <a:path w="21600" h="21600">
                    <a:moveTo>
                      <a:pt x="5400" y="10800"/>
                    </a:moveTo>
                    <a:cubicBezTo>
                      <a:pt x="5400" y="7817"/>
                      <a:pt x="7817" y="5400"/>
                      <a:pt x="10800" y="5400"/>
                    </a:cubicBezTo>
                    <a:cubicBezTo>
                      <a:pt x="13782" y="5399"/>
                      <a:pt x="16199" y="7817"/>
                      <a:pt x="16200" y="10799"/>
                    </a:cubicBezTo>
                    <a:lnTo>
                      <a:pt x="21600" y="10800"/>
                    </a:lnTo>
                    <a:cubicBezTo>
                      <a:pt x="21600" y="4835"/>
                      <a:pt x="16764" y="0"/>
                      <a:pt x="10800" y="0"/>
                    </a:cubicBezTo>
                    <a:cubicBezTo>
                      <a:pt x="4835" y="0"/>
                      <a:pt x="0" y="4835"/>
                      <a:pt x="0" y="10800"/>
                    </a:cubicBezTo>
                    <a:close/>
                  </a:path>
                </a:pathLst>
              </a:custGeom>
              <a:solidFill>
                <a:srgbClr val="FFFF00"/>
              </a:solidFill>
              <a:ln w="9525">
                <a:solidFill>
                  <a:srgbClr val="FFFF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0" name="AutoShape 39"/>
              <p:cNvSpPr>
                <a:spLocks noChangeArrowheads="1"/>
              </p:cNvSpPr>
              <p:nvPr/>
            </p:nvSpPr>
            <p:spPr bwMode="auto">
              <a:xfrm flipH="1" flipV="1">
                <a:off x="672" y="2688"/>
                <a:ext cx="144" cy="96"/>
              </a:xfrm>
              <a:custGeom>
                <a:avLst/>
                <a:gdLst>
                  <a:gd name="G0" fmla="+- 5400 0 0"/>
                  <a:gd name="G1" fmla="+- 11796480 0 0"/>
                  <a:gd name="G2" fmla="+- 0 0 11796480"/>
                  <a:gd name="T0" fmla="*/ 0 256 1"/>
                  <a:gd name="T1" fmla="*/ 180 256 1"/>
                  <a:gd name="G3" fmla="+- 11796480 T0 T1"/>
                  <a:gd name="T2" fmla="*/ 0 256 1"/>
                  <a:gd name="T3" fmla="*/ 90 256 1"/>
                  <a:gd name="G4" fmla="+- 11796480 T2 T3"/>
                  <a:gd name="G5" fmla="*/ G4 2 1"/>
                  <a:gd name="T4" fmla="*/ 90 256 1"/>
                  <a:gd name="T5" fmla="*/ 0 256 1"/>
                  <a:gd name="G6" fmla="+- 11796480 T4 T5"/>
                  <a:gd name="G7" fmla="*/ G6 2 1"/>
                  <a:gd name="G8" fmla="abs 11796480"/>
                  <a:gd name="T6" fmla="*/ 0 256 1"/>
                  <a:gd name="T7" fmla="*/ 90 256 1"/>
                  <a:gd name="G9" fmla="+- G8 T6 T7"/>
                  <a:gd name="G10" fmla="?: G9 G7 G5"/>
                  <a:gd name="T8" fmla="*/ 0 256 1"/>
                  <a:gd name="T9" fmla="*/ 360 256 1"/>
                  <a:gd name="G11" fmla="+- G10 T8 T9"/>
                  <a:gd name="G12" fmla="?: G10 G11 G10"/>
                  <a:gd name="T10" fmla="*/ 0 256 1"/>
                  <a:gd name="T11" fmla="*/ 360 256 1"/>
                  <a:gd name="G13" fmla="+- G12 T10 T11"/>
                  <a:gd name="G14" fmla="?: G12 G13 G12"/>
                  <a:gd name="G15" fmla="+- 0 0 G14"/>
                  <a:gd name="G16" fmla="+- 10800 0 0"/>
                  <a:gd name="G17" fmla="+- 10800 0 5400"/>
                  <a:gd name="G18" fmla="*/ 5400 1 2"/>
                  <a:gd name="G19" fmla="+- G18 5400 0"/>
                  <a:gd name="G20" fmla="cos G19 11796480"/>
                  <a:gd name="G21" fmla="sin G19 11796480"/>
                  <a:gd name="G22" fmla="+- G20 10800 0"/>
                  <a:gd name="G23" fmla="+- G21 10800 0"/>
                  <a:gd name="G24" fmla="+- 10800 0 G20"/>
                  <a:gd name="G25" fmla="+- 5400 10800 0"/>
                  <a:gd name="G26" fmla="?: G9 G17 G25"/>
                  <a:gd name="G27" fmla="?: G9 0 21600"/>
                  <a:gd name="G28" fmla="cos 10800 11796480"/>
                  <a:gd name="G29" fmla="sin 10800 11796480"/>
                  <a:gd name="G30" fmla="sin 5400 11796480"/>
                  <a:gd name="G31" fmla="+- G28 10800 0"/>
                  <a:gd name="G32" fmla="+- G29 10800 0"/>
                  <a:gd name="G33" fmla="+- G30 10800 0"/>
                  <a:gd name="G34" fmla="?: G4 0 G31"/>
                  <a:gd name="G35" fmla="?: 11796480 G34 0"/>
                  <a:gd name="G36" fmla="?: G6 G35 G31"/>
                  <a:gd name="G37" fmla="+- 21600 0 G36"/>
                  <a:gd name="G38" fmla="?: G4 0 G33"/>
                  <a:gd name="G39" fmla="?: 11796480 G38 G32"/>
                  <a:gd name="G40" fmla="?: G6 G39 0"/>
                  <a:gd name="G41" fmla="?: G4 G32 21600"/>
                  <a:gd name="G42" fmla="?: G6 G41 G33"/>
                  <a:gd name="T12" fmla="*/ 10800 w 21600"/>
                  <a:gd name="T13" fmla="*/ 0 h 21600"/>
                  <a:gd name="T14" fmla="*/ 2700 w 21600"/>
                  <a:gd name="T15" fmla="*/ 10800 h 21600"/>
                  <a:gd name="T16" fmla="*/ 10800 w 21600"/>
                  <a:gd name="T17" fmla="*/ 5400 h 21600"/>
                  <a:gd name="T18" fmla="*/ 18900 w 21600"/>
                  <a:gd name="T19" fmla="*/ 10800 h 21600"/>
                  <a:gd name="T20" fmla="*/ G36 w 21600"/>
                  <a:gd name="T21" fmla="*/ G40 h 21600"/>
                  <a:gd name="T22" fmla="*/ G37 w 21600"/>
                  <a:gd name="T23" fmla="*/ G42 h 21600"/>
                </a:gdLst>
                <a:ahLst/>
                <a:cxnLst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T20" t="T21" r="T22" b="T23"/>
                <a:pathLst>
                  <a:path w="21600" h="21600">
                    <a:moveTo>
                      <a:pt x="5400" y="10800"/>
                    </a:moveTo>
                    <a:cubicBezTo>
                      <a:pt x="5400" y="7817"/>
                      <a:pt x="7817" y="5400"/>
                      <a:pt x="10800" y="5400"/>
                    </a:cubicBezTo>
                    <a:cubicBezTo>
                      <a:pt x="13782" y="5399"/>
                      <a:pt x="16199" y="7817"/>
                      <a:pt x="16200" y="10799"/>
                    </a:cubicBezTo>
                    <a:lnTo>
                      <a:pt x="21600" y="10800"/>
                    </a:lnTo>
                    <a:cubicBezTo>
                      <a:pt x="21600" y="4835"/>
                      <a:pt x="16764" y="0"/>
                      <a:pt x="10800" y="0"/>
                    </a:cubicBezTo>
                    <a:cubicBezTo>
                      <a:pt x="4835" y="0"/>
                      <a:pt x="0" y="4835"/>
                      <a:pt x="0" y="10800"/>
                    </a:cubicBezTo>
                    <a:close/>
                  </a:path>
                </a:pathLst>
              </a:custGeom>
              <a:solidFill>
                <a:srgbClr val="FFFF00"/>
              </a:solidFill>
              <a:ln w="9525">
                <a:solidFill>
                  <a:srgbClr val="FFFF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51" name="Group 46"/>
            <p:cNvGrpSpPr>
              <a:grpSpLocks/>
            </p:cNvGrpSpPr>
            <p:nvPr/>
          </p:nvGrpSpPr>
          <p:grpSpPr bwMode="auto">
            <a:xfrm>
              <a:off x="1152" y="1968"/>
              <a:ext cx="448" cy="445"/>
              <a:chOff x="4112" y="2530"/>
              <a:chExt cx="448" cy="445"/>
            </a:xfrm>
          </p:grpSpPr>
          <p:sp>
            <p:nvSpPr>
              <p:cNvPr id="61" name="Oval 47"/>
              <p:cNvSpPr>
                <a:spLocks noChangeArrowheads="1"/>
              </p:cNvSpPr>
              <p:nvPr/>
            </p:nvSpPr>
            <p:spPr bwMode="auto">
              <a:xfrm rot="5413075">
                <a:off x="4112" y="2916"/>
                <a:ext cx="59" cy="59"/>
              </a:xfrm>
              <a:prstGeom prst="ellipse">
                <a:avLst/>
              </a:prstGeom>
              <a:solidFill>
                <a:srgbClr val="CC0000"/>
              </a:solidFill>
              <a:ln w="9525">
                <a:solidFill>
                  <a:srgbClr val="CC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2" name="Oval 48"/>
              <p:cNvSpPr>
                <a:spLocks noChangeArrowheads="1"/>
              </p:cNvSpPr>
              <p:nvPr/>
            </p:nvSpPr>
            <p:spPr bwMode="auto">
              <a:xfrm rot="5413075">
                <a:off x="4351" y="2738"/>
                <a:ext cx="60" cy="59"/>
              </a:xfrm>
              <a:prstGeom prst="ellipse">
                <a:avLst/>
              </a:prstGeom>
              <a:solidFill>
                <a:srgbClr val="CC0000"/>
              </a:solidFill>
              <a:ln w="9525">
                <a:solidFill>
                  <a:srgbClr val="CC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63" name="Group 49"/>
              <p:cNvGrpSpPr>
                <a:grpSpLocks/>
              </p:cNvGrpSpPr>
              <p:nvPr/>
            </p:nvGrpSpPr>
            <p:grpSpPr bwMode="auto">
              <a:xfrm rot="5413075">
                <a:off x="4440" y="2560"/>
                <a:ext cx="149" cy="90"/>
                <a:chOff x="576" y="2688"/>
                <a:chExt cx="240" cy="144"/>
              </a:xfrm>
            </p:grpSpPr>
            <p:sp>
              <p:nvSpPr>
                <p:cNvPr id="67" name="AutoShape 50"/>
                <p:cNvSpPr>
                  <a:spLocks noChangeArrowheads="1"/>
                </p:cNvSpPr>
                <p:nvPr/>
              </p:nvSpPr>
              <p:spPr bwMode="auto">
                <a:xfrm>
                  <a:off x="576" y="2736"/>
                  <a:ext cx="144" cy="96"/>
                </a:xfrm>
                <a:custGeom>
                  <a:avLst/>
                  <a:gdLst>
                    <a:gd name="G0" fmla="+- 5400 0 0"/>
                    <a:gd name="G1" fmla="+- 11796480 0 0"/>
                    <a:gd name="G2" fmla="+- 0 0 11796480"/>
                    <a:gd name="T0" fmla="*/ 0 256 1"/>
                    <a:gd name="T1" fmla="*/ 180 256 1"/>
                    <a:gd name="G3" fmla="+- 11796480 T0 T1"/>
                    <a:gd name="T2" fmla="*/ 0 256 1"/>
                    <a:gd name="T3" fmla="*/ 90 256 1"/>
                    <a:gd name="G4" fmla="+- 11796480 T2 T3"/>
                    <a:gd name="G5" fmla="*/ G4 2 1"/>
                    <a:gd name="T4" fmla="*/ 90 256 1"/>
                    <a:gd name="T5" fmla="*/ 0 256 1"/>
                    <a:gd name="G6" fmla="+- 11796480 T4 T5"/>
                    <a:gd name="G7" fmla="*/ G6 2 1"/>
                    <a:gd name="G8" fmla="abs 11796480"/>
                    <a:gd name="T6" fmla="*/ 0 256 1"/>
                    <a:gd name="T7" fmla="*/ 90 256 1"/>
                    <a:gd name="G9" fmla="+- G8 T6 T7"/>
                    <a:gd name="G10" fmla="?: G9 G7 G5"/>
                    <a:gd name="T8" fmla="*/ 0 256 1"/>
                    <a:gd name="T9" fmla="*/ 360 256 1"/>
                    <a:gd name="G11" fmla="+- G10 T8 T9"/>
                    <a:gd name="G12" fmla="?: G10 G11 G10"/>
                    <a:gd name="T10" fmla="*/ 0 256 1"/>
                    <a:gd name="T11" fmla="*/ 360 256 1"/>
                    <a:gd name="G13" fmla="+- G12 T10 T11"/>
                    <a:gd name="G14" fmla="?: G12 G13 G12"/>
                    <a:gd name="G15" fmla="+- 0 0 G14"/>
                    <a:gd name="G16" fmla="+- 10800 0 0"/>
                    <a:gd name="G17" fmla="+- 10800 0 5400"/>
                    <a:gd name="G18" fmla="*/ 5400 1 2"/>
                    <a:gd name="G19" fmla="+- G18 5400 0"/>
                    <a:gd name="G20" fmla="cos G19 11796480"/>
                    <a:gd name="G21" fmla="sin G19 11796480"/>
                    <a:gd name="G22" fmla="+- G20 10800 0"/>
                    <a:gd name="G23" fmla="+- G21 10800 0"/>
                    <a:gd name="G24" fmla="+- 10800 0 G20"/>
                    <a:gd name="G25" fmla="+- 5400 10800 0"/>
                    <a:gd name="G26" fmla="?: G9 G17 G25"/>
                    <a:gd name="G27" fmla="?: G9 0 21600"/>
                    <a:gd name="G28" fmla="cos 10800 11796480"/>
                    <a:gd name="G29" fmla="sin 10800 11796480"/>
                    <a:gd name="G30" fmla="sin 5400 11796480"/>
                    <a:gd name="G31" fmla="+- G28 10800 0"/>
                    <a:gd name="G32" fmla="+- G29 10800 0"/>
                    <a:gd name="G33" fmla="+- G30 10800 0"/>
                    <a:gd name="G34" fmla="?: G4 0 G31"/>
                    <a:gd name="G35" fmla="?: 11796480 G34 0"/>
                    <a:gd name="G36" fmla="?: G6 G35 G31"/>
                    <a:gd name="G37" fmla="+- 21600 0 G36"/>
                    <a:gd name="G38" fmla="?: G4 0 G33"/>
                    <a:gd name="G39" fmla="?: 11796480 G38 G32"/>
                    <a:gd name="G40" fmla="?: G6 G39 0"/>
                    <a:gd name="G41" fmla="?: G4 G32 21600"/>
                    <a:gd name="G42" fmla="?: G6 G41 G33"/>
                    <a:gd name="T12" fmla="*/ 10800 w 21600"/>
                    <a:gd name="T13" fmla="*/ 0 h 21600"/>
                    <a:gd name="T14" fmla="*/ 2700 w 21600"/>
                    <a:gd name="T15" fmla="*/ 10800 h 21600"/>
                    <a:gd name="T16" fmla="*/ 10800 w 21600"/>
                    <a:gd name="T17" fmla="*/ 5400 h 21600"/>
                    <a:gd name="T18" fmla="*/ 18900 w 21600"/>
                    <a:gd name="T19" fmla="*/ 10800 h 21600"/>
                    <a:gd name="T20" fmla="*/ G36 w 21600"/>
                    <a:gd name="T21" fmla="*/ G40 h 21600"/>
                    <a:gd name="T22" fmla="*/ G37 w 21600"/>
                    <a:gd name="T23" fmla="*/ G42 h 21600"/>
                  </a:gdLst>
                  <a:ahLst/>
                  <a:cxnLst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T20" t="T21" r="T22" b="T23"/>
                  <a:pathLst>
                    <a:path w="21600" h="21600">
                      <a:moveTo>
                        <a:pt x="5400" y="10800"/>
                      </a:moveTo>
                      <a:cubicBezTo>
                        <a:pt x="5400" y="7817"/>
                        <a:pt x="7817" y="5400"/>
                        <a:pt x="10800" y="5400"/>
                      </a:cubicBezTo>
                      <a:cubicBezTo>
                        <a:pt x="13782" y="5399"/>
                        <a:pt x="16199" y="7817"/>
                        <a:pt x="16200" y="10799"/>
                      </a:cubicBezTo>
                      <a:lnTo>
                        <a:pt x="21600" y="10800"/>
                      </a:lnTo>
                      <a:cubicBezTo>
                        <a:pt x="21600" y="4835"/>
                        <a:pt x="16764" y="0"/>
                        <a:pt x="10800" y="0"/>
                      </a:cubicBezTo>
                      <a:cubicBezTo>
                        <a:pt x="4835" y="0"/>
                        <a:pt x="0" y="4835"/>
                        <a:pt x="0" y="10800"/>
                      </a:cubicBezTo>
                      <a:close/>
                    </a:path>
                  </a:pathLst>
                </a:custGeom>
                <a:solidFill>
                  <a:srgbClr val="00CC66"/>
                </a:solidFill>
                <a:ln w="9525">
                  <a:solidFill>
                    <a:srgbClr val="00CC66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8" name="AutoShape 51"/>
                <p:cNvSpPr>
                  <a:spLocks noChangeArrowheads="1"/>
                </p:cNvSpPr>
                <p:nvPr/>
              </p:nvSpPr>
              <p:spPr bwMode="auto">
                <a:xfrm flipH="1" flipV="1">
                  <a:off x="672" y="2688"/>
                  <a:ext cx="144" cy="96"/>
                </a:xfrm>
                <a:custGeom>
                  <a:avLst/>
                  <a:gdLst>
                    <a:gd name="G0" fmla="+- 5400 0 0"/>
                    <a:gd name="G1" fmla="+- 11796480 0 0"/>
                    <a:gd name="G2" fmla="+- 0 0 11796480"/>
                    <a:gd name="T0" fmla="*/ 0 256 1"/>
                    <a:gd name="T1" fmla="*/ 180 256 1"/>
                    <a:gd name="G3" fmla="+- 11796480 T0 T1"/>
                    <a:gd name="T2" fmla="*/ 0 256 1"/>
                    <a:gd name="T3" fmla="*/ 90 256 1"/>
                    <a:gd name="G4" fmla="+- 11796480 T2 T3"/>
                    <a:gd name="G5" fmla="*/ G4 2 1"/>
                    <a:gd name="T4" fmla="*/ 90 256 1"/>
                    <a:gd name="T5" fmla="*/ 0 256 1"/>
                    <a:gd name="G6" fmla="+- 11796480 T4 T5"/>
                    <a:gd name="G7" fmla="*/ G6 2 1"/>
                    <a:gd name="G8" fmla="abs 11796480"/>
                    <a:gd name="T6" fmla="*/ 0 256 1"/>
                    <a:gd name="T7" fmla="*/ 90 256 1"/>
                    <a:gd name="G9" fmla="+- G8 T6 T7"/>
                    <a:gd name="G10" fmla="?: G9 G7 G5"/>
                    <a:gd name="T8" fmla="*/ 0 256 1"/>
                    <a:gd name="T9" fmla="*/ 360 256 1"/>
                    <a:gd name="G11" fmla="+- G10 T8 T9"/>
                    <a:gd name="G12" fmla="?: G10 G11 G10"/>
                    <a:gd name="T10" fmla="*/ 0 256 1"/>
                    <a:gd name="T11" fmla="*/ 360 256 1"/>
                    <a:gd name="G13" fmla="+- G12 T10 T11"/>
                    <a:gd name="G14" fmla="?: G12 G13 G12"/>
                    <a:gd name="G15" fmla="+- 0 0 G14"/>
                    <a:gd name="G16" fmla="+- 10800 0 0"/>
                    <a:gd name="G17" fmla="+- 10800 0 5400"/>
                    <a:gd name="G18" fmla="*/ 5400 1 2"/>
                    <a:gd name="G19" fmla="+- G18 5400 0"/>
                    <a:gd name="G20" fmla="cos G19 11796480"/>
                    <a:gd name="G21" fmla="sin G19 11796480"/>
                    <a:gd name="G22" fmla="+- G20 10800 0"/>
                    <a:gd name="G23" fmla="+- G21 10800 0"/>
                    <a:gd name="G24" fmla="+- 10800 0 G20"/>
                    <a:gd name="G25" fmla="+- 5400 10800 0"/>
                    <a:gd name="G26" fmla="?: G9 G17 G25"/>
                    <a:gd name="G27" fmla="?: G9 0 21600"/>
                    <a:gd name="G28" fmla="cos 10800 11796480"/>
                    <a:gd name="G29" fmla="sin 10800 11796480"/>
                    <a:gd name="G30" fmla="sin 5400 11796480"/>
                    <a:gd name="G31" fmla="+- G28 10800 0"/>
                    <a:gd name="G32" fmla="+- G29 10800 0"/>
                    <a:gd name="G33" fmla="+- G30 10800 0"/>
                    <a:gd name="G34" fmla="?: G4 0 G31"/>
                    <a:gd name="G35" fmla="?: 11796480 G34 0"/>
                    <a:gd name="G36" fmla="?: G6 G35 G31"/>
                    <a:gd name="G37" fmla="+- 21600 0 G36"/>
                    <a:gd name="G38" fmla="?: G4 0 G33"/>
                    <a:gd name="G39" fmla="?: 11796480 G38 G32"/>
                    <a:gd name="G40" fmla="?: G6 G39 0"/>
                    <a:gd name="G41" fmla="?: G4 G32 21600"/>
                    <a:gd name="G42" fmla="?: G6 G41 G33"/>
                    <a:gd name="T12" fmla="*/ 10800 w 21600"/>
                    <a:gd name="T13" fmla="*/ 0 h 21600"/>
                    <a:gd name="T14" fmla="*/ 2700 w 21600"/>
                    <a:gd name="T15" fmla="*/ 10800 h 21600"/>
                    <a:gd name="T16" fmla="*/ 10800 w 21600"/>
                    <a:gd name="T17" fmla="*/ 5400 h 21600"/>
                    <a:gd name="T18" fmla="*/ 18900 w 21600"/>
                    <a:gd name="T19" fmla="*/ 10800 h 21600"/>
                    <a:gd name="T20" fmla="*/ G36 w 21600"/>
                    <a:gd name="T21" fmla="*/ G40 h 21600"/>
                    <a:gd name="T22" fmla="*/ G37 w 21600"/>
                    <a:gd name="T23" fmla="*/ G42 h 21600"/>
                  </a:gdLst>
                  <a:ahLst/>
                  <a:cxnLst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T20" t="T21" r="T22" b="T23"/>
                  <a:pathLst>
                    <a:path w="21600" h="21600">
                      <a:moveTo>
                        <a:pt x="5400" y="10800"/>
                      </a:moveTo>
                      <a:cubicBezTo>
                        <a:pt x="5400" y="7817"/>
                        <a:pt x="7817" y="5400"/>
                        <a:pt x="10800" y="5400"/>
                      </a:cubicBezTo>
                      <a:cubicBezTo>
                        <a:pt x="13782" y="5399"/>
                        <a:pt x="16199" y="7817"/>
                        <a:pt x="16200" y="10799"/>
                      </a:cubicBezTo>
                      <a:lnTo>
                        <a:pt x="21600" y="10800"/>
                      </a:lnTo>
                      <a:cubicBezTo>
                        <a:pt x="21600" y="4835"/>
                        <a:pt x="16764" y="0"/>
                        <a:pt x="10800" y="0"/>
                      </a:cubicBezTo>
                      <a:cubicBezTo>
                        <a:pt x="4835" y="0"/>
                        <a:pt x="0" y="4835"/>
                        <a:pt x="0" y="10800"/>
                      </a:cubicBezTo>
                      <a:close/>
                    </a:path>
                  </a:pathLst>
                </a:custGeom>
                <a:solidFill>
                  <a:srgbClr val="00CC66"/>
                </a:solidFill>
                <a:ln w="9525">
                  <a:solidFill>
                    <a:srgbClr val="00CC66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64" name="Group 52"/>
              <p:cNvGrpSpPr>
                <a:grpSpLocks/>
              </p:cNvGrpSpPr>
              <p:nvPr/>
            </p:nvGrpSpPr>
            <p:grpSpPr bwMode="auto">
              <a:xfrm rot="4048767">
                <a:off x="4171" y="2797"/>
                <a:ext cx="149" cy="89"/>
                <a:chOff x="576" y="2688"/>
                <a:chExt cx="240" cy="144"/>
              </a:xfrm>
            </p:grpSpPr>
            <p:sp>
              <p:nvSpPr>
                <p:cNvPr id="65" name="AutoShape 53"/>
                <p:cNvSpPr>
                  <a:spLocks noChangeArrowheads="1"/>
                </p:cNvSpPr>
                <p:nvPr/>
              </p:nvSpPr>
              <p:spPr bwMode="auto">
                <a:xfrm>
                  <a:off x="576" y="2736"/>
                  <a:ext cx="144" cy="96"/>
                </a:xfrm>
                <a:custGeom>
                  <a:avLst/>
                  <a:gdLst>
                    <a:gd name="G0" fmla="+- 5400 0 0"/>
                    <a:gd name="G1" fmla="+- 11796480 0 0"/>
                    <a:gd name="G2" fmla="+- 0 0 11796480"/>
                    <a:gd name="T0" fmla="*/ 0 256 1"/>
                    <a:gd name="T1" fmla="*/ 180 256 1"/>
                    <a:gd name="G3" fmla="+- 11796480 T0 T1"/>
                    <a:gd name="T2" fmla="*/ 0 256 1"/>
                    <a:gd name="T3" fmla="*/ 90 256 1"/>
                    <a:gd name="G4" fmla="+- 11796480 T2 T3"/>
                    <a:gd name="G5" fmla="*/ G4 2 1"/>
                    <a:gd name="T4" fmla="*/ 90 256 1"/>
                    <a:gd name="T5" fmla="*/ 0 256 1"/>
                    <a:gd name="G6" fmla="+- 11796480 T4 T5"/>
                    <a:gd name="G7" fmla="*/ G6 2 1"/>
                    <a:gd name="G8" fmla="abs 11796480"/>
                    <a:gd name="T6" fmla="*/ 0 256 1"/>
                    <a:gd name="T7" fmla="*/ 90 256 1"/>
                    <a:gd name="G9" fmla="+- G8 T6 T7"/>
                    <a:gd name="G10" fmla="?: G9 G7 G5"/>
                    <a:gd name="T8" fmla="*/ 0 256 1"/>
                    <a:gd name="T9" fmla="*/ 360 256 1"/>
                    <a:gd name="G11" fmla="+- G10 T8 T9"/>
                    <a:gd name="G12" fmla="?: G10 G11 G10"/>
                    <a:gd name="T10" fmla="*/ 0 256 1"/>
                    <a:gd name="T11" fmla="*/ 360 256 1"/>
                    <a:gd name="G13" fmla="+- G12 T10 T11"/>
                    <a:gd name="G14" fmla="?: G12 G13 G12"/>
                    <a:gd name="G15" fmla="+- 0 0 G14"/>
                    <a:gd name="G16" fmla="+- 10800 0 0"/>
                    <a:gd name="G17" fmla="+- 10800 0 5400"/>
                    <a:gd name="G18" fmla="*/ 5400 1 2"/>
                    <a:gd name="G19" fmla="+- G18 5400 0"/>
                    <a:gd name="G20" fmla="cos G19 11796480"/>
                    <a:gd name="G21" fmla="sin G19 11796480"/>
                    <a:gd name="G22" fmla="+- G20 10800 0"/>
                    <a:gd name="G23" fmla="+- G21 10800 0"/>
                    <a:gd name="G24" fmla="+- 10800 0 G20"/>
                    <a:gd name="G25" fmla="+- 5400 10800 0"/>
                    <a:gd name="G26" fmla="?: G9 G17 G25"/>
                    <a:gd name="G27" fmla="?: G9 0 21600"/>
                    <a:gd name="G28" fmla="cos 10800 11796480"/>
                    <a:gd name="G29" fmla="sin 10800 11796480"/>
                    <a:gd name="G30" fmla="sin 5400 11796480"/>
                    <a:gd name="G31" fmla="+- G28 10800 0"/>
                    <a:gd name="G32" fmla="+- G29 10800 0"/>
                    <a:gd name="G33" fmla="+- G30 10800 0"/>
                    <a:gd name="G34" fmla="?: G4 0 G31"/>
                    <a:gd name="G35" fmla="?: 11796480 G34 0"/>
                    <a:gd name="G36" fmla="?: G6 G35 G31"/>
                    <a:gd name="G37" fmla="+- 21600 0 G36"/>
                    <a:gd name="G38" fmla="?: G4 0 G33"/>
                    <a:gd name="G39" fmla="?: 11796480 G38 G32"/>
                    <a:gd name="G40" fmla="?: G6 G39 0"/>
                    <a:gd name="G41" fmla="?: G4 G32 21600"/>
                    <a:gd name="G42" fmla="?: G6 G41 G33"/>
                    <a:gd name="T12" fmla="*/ 10800 w 21600"/>
                    <a:gd name="T13" fmla="*/ 0 h 21600"/>
                    <a:gd name="T14" fmla="*/ 2700 w 21600"/>
                    <a:gd name="T15" fmla="*/ 10800 h 21600"/>
                    <a:gd name="T16" fmla="*/ 10800 w 21600"/>
                    <a:gd name="T17" fmla="*/ 5400 h 21600"/>
                    <a:gd name="T18" fmla="*/ 18900 w 21600"/>
                    <a:gd name="T19" fmla="*/ 10800 h 21600"/>
                    <a:gd name="T20" fmla="*/ G36 w 21600"/>
                    <a:gd name="T21" fmla="*/ G40 h 21600"/>
                    <a:gd name="T22" fmla="*/ G37 w 21600"/>
                    <a:gd name="T23" fmla="*/ G42 h 21600"/>
                  </a:gdLst>
                  <a:ahLst/>
                  <a:cxnLst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T20" t="T21" r="T22" b="T23"/>
                  <a:pathLst>
                    <a:path w="21600" h="21600">
                      <a:moveTo>
                        <a:pt x="5400" y="10800"/>
                      </a:moveTo>
                      <a:cubicBezTo>
                        <a:pt x="5400" y="7817"/>
                        <a:pt x="7817" y="5400"/>
                        <a:pt x="10800" y="5400"/>
                      </a:cubicBezTo>
                      <a:cubicBezTo>
                        <a:pt x="13782" y="5399"/>
                        <a:pt x="16199" y="7817"/>
                        <a:pt x="16200" y="10799"/>
                      </a:cubicBezTo>
                      <a:lnTo>
                        <a:pt x="21600" y="10800"/>
                      </a:lnTo>
                      <a:cubicBezTo>
                        <a:pt x="21600" y="4835"/>
                        <a:pt x="16764" y="0"/>
                        <a:pt x="10800" y="0"/>
                      </a:cubicBezTo>
                      <a:cubicBezTo>
                        <a:pt x="4835" y="0"/>
                        <a:pt x="0" y="4835"/>
                        <a:pt x="0" y="10800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 w="9525">
                  <a:solidFill>
                    <a:srgbClr val="FFFF0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6" name="AutoShape 54"/>
                <p:cNvSpPr>
                  <a:spLocks noChangeArrowheads="1"/>
                </p:cNvSpPr>
                <p:nvPr/>
              </p:nvSpPr>
              <p:spPr bwMode="auto">
                <a:xfrm flipH="1" flipV="1">
                  <a:off x="672" y="2688"/>
                  <a:ext cx="144" cy="96"/>
                </a:xfrm>
                <a:custGeom>
                  <a:avLst/>
                  <a:gdLst>
                    <a:gd name="G0" fmla="+- 5400 0 0"/>
                    <a:gd name="G1" fmla="+- 11796480 0 0"/>
                    <a:gd name="G2" fmla="+- 0 0 11796480"/>
                    <a:gd name="T0" fmla="*/ 0 256 1"/>
                    <a:gd name="T1" fmla="*/ 180 256 1"/>
                    <a:gd name="G3" fmla="+- 11796480 T0 T1"/>
                    <a:gd name="T2" fmla="*/ 0 256 1"/>
                    <a:gd name="T3" fmla="*/ 90 256 1"/>
                    <a:gd name="G4" fmla="+- 11796480 T2 T3"/>
                    <a:gd name="G5" fmla="*/ G4 2 1"/>
                    <a:gd name="T4" fmla="*/ 90 256 1"/>
                    <a:gd name="T5" fmla="*/ 0 256 1"/>
                    <a:gd name="G6" fmla="+- 11796480 T4 T5"/>
                    <a:gd name="G7" fmla="*/ G6 2 1"/>
                    <a:gd name="G8" fmla="abs 11796480"/>
                    <a:gd name="T6" fmla="*/ 0 256 1"/>
                    <a:gd name="T7" fmla="*/ 90 256 1"/>
                    <a:gd name="G9" fmla="+- G8 T6 T7"/>
                    <a:gd name="G10" fmla="?: G9 G7 G5"/>
                    <a:gd name="T8" fmla="*/ 0 256 1"/>
                    <a:gd name="T9" fmla="*/ 360 256 1"/>
                    <a:gd name="G11" fmla="+- G10 T8 T9"/>
                    <a:gd name="G12" fmla="?: G10 G11 G10"/>
                    <a:gd name="T10" fmla="*/ 0 256 1"/>
                    <a:gd name="T11" fmla="*/ 360 256 1"/>
                    <a:gd name="G13" fmla="+- G12 T10 T11"/>
                    <a:gd name="G14" fmla="?: G12 G13 G12"/>
                    <a:gd name="G15" fmla="+- 0 0 G14"/>
                    <a:gd name="G16" fmla="+- 10800 0 0"/>
                    <a:gd name="G17" fmla="+- 10800 0 5400"/>
                    <a:gd name="G18" fmla="*/ 5400 1 2"/>
                    <a:gd name="G19" fmla="+- G18 5400 0"/>
                    <a:gd name="G20" fmla="cos G19 11796480"/>
                    <a:gd name="G21" fmla="sin G19 11796480"/>
                    <a:gd name="G22" fmla="+- G20 10800 0"/>
                    <a:gd name="G23" fmla="+- G21 10800 0"/>
                    <a:gd name="G24" fmla="+- 10800 0 G20"/>
                    <a:gd name="G25" fmla="+- 5400 10800 0"/>
                    <a:gd name="G26" fmla="?: G9 G17 G25"/>
                    <a:gd name="G27" fmla="?: G9 0 21600"/>
                    <a:gd name="G28" fmla="cos 10800 11796480"/>
                    <a:gd name="G29" fmla="sin 10800 11796480"/>
                    <a:gd name="G30" fmla="sin 5400 11796480"/>
                    <a:gd name="G31" fmla="+- G28 10800 0"/>
                    <a:gd name="G32" fmla="+- G29 10800 0"/>
                    <a:gd name="G33" fmla="+- G30 10800 0"/>
                    <a:gd name="G34" fmla="?: G4 0 G31"/>
                    <a:gd name="G35" fmla="?: 11796480 G34 0"/>
                    <a:gd name="G36" fmla="?: G6 G35 G31"/>
                    <a:gd name="G37" fmla="+- 21600 0 G36"/>
                    <a:gd name="G38" fmla="?: G4 0 G33"/>
                    <a:gd name="G39" fmla="?: 11796480 G38 G32"/>
                    <a:gd name="G40" fmla="?: G6 G39 0"/>
                    <a:gd name="G41" fmla="?: G4 G32 21600"/>
                    <a:gd name="G42" fmla="?: G6 G41 G33"/>
                    <a:gd name="T12" fmla="*/ 10800 w 21600"/>
                    <a:gd name="T13" fmla="*/ 0 h 21600"/>
                    <a:gd name="T14" fmla="*/ 2700 w 21600"/>
                    <a:gd name="T15" fmla="*/ 10800 h 21600"/>
                    <a:gd name="T16" fmla="*/ 10800 w 21600"/>
                    <a:gd name="T17" fmla="*/ 5400 h 21600"/>
                    <a:gd name="T18" fmla="*/ 18900 w 21600"/>
                    <a:gd name="T19" fmla="*/ 10800 h 21600"/>
                    <a:gd name="T20" fmla="*/ G36 w 21600"/>
                    <a:gd name="T21" fmla="*/ G40 h 21600"/>
                    <a:gd name="T22" fmla="*/ G37 w 21600"/>
                    <a:gd name="T23" fmla="*/ G42 h 21600"/>
                  </a:gdLst>
                  <a:ahLst/>
                  <a:cxnLst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T20" t="T21" r="T22" b="T23"/>
                  <a:pathLst>
                    <a:path w="21600" h="21600">
                      <a:moveTo>
                        <a:pt x="5400" y="10800"/>
                      </a:moveTo>
                      <a:cubicBezTo>
                        <a:pt x="5400" y="7817"/>
                        <a:pt x="7817" y="5400"/>
                        <a:pt x="10800" y="5400"/>
                      </a:cubicBezTo>
                      <a:cubicBezTo>
                        <a:pt x="13782" y="5399"/>
                        <a:pt x="16199" y="7817"/>
                        <a:pt x="16200" y="10799"/>
                      </a:cubicBezTo>
                      <a:lnTo>
                        <a:pt x="21600" y="10800"/>
                      </a:lnTo>
                      <a:cubicBezTo>
                        <a:pt x="21600" y="4835"/>
                        <a:pt x="16764" y="0"/>
                        <a:pt x="10800" y="0"/>
                      </a:cubicBezTo>
                      <a:cubicBezTo>
                        <a:pt x="4835" y="0"/>
                        <a:pt x="0" y="4835"/>
                        <a:pt x="0" y="10800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 w="9525">
                  <a:solidFill>
                    <a:srgbClr val="FFFF0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grpSp>
          <p:nvGrpSpPr>
            <p:cNvPr id="52" name="Group 55"/>
            <p:cNvGrpSpPr>
              <a:grpSpLocks/>
            </p:cNvGrpSpPr>
            <p:nvPr/>
          </p:nvGrpSpPr>
          <p:grpSpPr bwMode="auto">
            <a:xfrm flipH="1">
              <a:off x="1104" y="2544"/>
              <a:ext cx="448" cy="445"/>
              <a:chOff x="4112" y="2530"/>
              <a:chExt cx="448" cy="445"/>
            </a:xfrm>
          </p:grpSpPr>
          <p:sp>
            <p:nvSpPr>
              <p:cNvPr id="53" name="Oval 56"/>
              <p:cNvSpPr>
                <a:spLocks noChangeArrowheads="1"/>
              </p:cNvSpPr>
              <p:nvPr/>
            </p:nvSpPr>
            <p:spPr bwMode="auto">
              <a:xfrm rot="5413075">
                <a:off x="4112" y="2916"/>
                <a:ext cx="59" cy="59"/>
              </a:xfrm>
              <a:prstGeom prst="ellipse">
                <a:avLst/>
              </a:prstGeom>
              <a:solidFill>
                <a:srgbClr val="CC0000"/>
              </a:solidFill>
              <a:ln w="9525">
                <a:solidFill>
                  <a:srgbClr val="CC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" name="Oval 57"/>
              <p:cNvSpPr>
                <a:spLocks noChangeArrowheads="1"/>
              </p:cNvSpPr>
              <p:nvPr/>
            </p:nvSpPr>
            <p:spPr bwMode="auto">
              <a:xfrm rot="5413075">
                <a:off x="4351" y="2738"/>
                <a:ext cx="60" cy="59"/>
              </a:xfrm>
              <a:prstGeom prst="ellipse">
                <a:avLst/>
              </a:prstGeom>
              <a:solidFill>
                <a:srgbClr val="CC0000"/>
              </a:solidFill>
              <a:ln w="9525">
                <a:solidFill>
                  <a:srgbClr val="CC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55" name="Group 58"/>
              <p:cNvGrpSpPr>
                <a:grpSpLocks/>
              </p:cNvGrpSpPr>
              <p:nvPr/>
            </p:nvGrpSpPr>
            <p:grpSpPr bwMode="auto">
              <a:xfrm rot="5413075">
                <a:off x="4440" y="2560"/>
                <a:ext cx="149" cy="90"/>
                <a:chOff x="576" y="2688"/>
                <a:chExt cx="240" cy="144"/>
              </a:xfrm>
            </p:grpSpPr>
            <p:sp>
              <p:nvSpPr>
                <p:cNvPr id="59" name="AutoShape 59"/>
                <p:cNvSpPr>
                  <a:spLocks noChangeArrowheads="1"/>
                </p:cNvSpPr>
                <p:nvPr/>
              </p:nvSpPr>
              <p:spPr bwMode="auto">
                <a:xfrm>
                  <a:off x="576" y="2736"/>
                  <a:ext cx="144" cy="96"/>
                </a:xfrm>
                <a:custGeom>
                  <a:avLst/>
                  <a:gdLst>
                    <a:gd name="G0" fmla="+- 5400 0 0"/>
                    <a:gd name="G1" fmla="+- 11796480 0 0"/>
                    <a:gd name="G2" fmla="+- 0 0 11796480"/>
                    <a:gd name="T0" fmla="*/ 0 256 1"/>
                    <a:gd name="T1" fmla="*/ 180 256 1"/>
                    <a:gd name="G3" fmla="+- 11796480 T0 T1"/>
                    <a:gd name="T2" fmla="*/ 0 256 1"/>
                    <a:gd name="T3" fmla="*/ 90 256 1"/>
                    <a:gd name="G4" fmla="+- 11796480 T2 T3"/>
                    <a:gd name="G5" fmla="*/ G4 2 1"/>
                    <a:gd name="T4" fmla="*/ 90 256 1"/>
                    <a:gd name="T5" fmla="*/ 0 256 1"/>
                    <a:gd name="G6" fmla="+- 11796480 T4 T5"/>
                    <a:gd name="G7" fmla="*/ G6 2 1"/>
                    <a:gd name="G8" fmla="abs 11796480"/>
                    <a:gd name="T6" fmla="*/ 0 256 1"/>
                    <a:gd name="T7" fmla="*/ 90 256 1"/>
                    <a:gd name="G9" fmla="+- G8 T6 T7"/>
                    <a:gd name="G10" fmla="?: G9 G7 G5"/>
                    <a:gd name="T8" fmla="*/ 0 256 1"/>
                    <a:gd name="T9" fmla="*/ 360 256 1"/>
                    <a:gd name="G11" fmla="+- G10 T8 T9"/>
                    <a:gd name="G12" fmla="?: G10 G11 G10"/>
                    <a:gd name="T10" fmla="*/ 0 256 1"/>
                    <a:gd name="T11" fmla="*/ 360 256 1"/>
                    <a:gd name="G13" fmla="+- G12 T10 T11"/>
                    <a:gd name="G14" fmla="?: G12 G13 G12"/>
                    <a:gd name="G15" fmla="+- 0 0 G14"/>
                    <a:gd name="G16" fmla="+- 10800 0 0"/>
                    <a:gd name="G17" fmla="+- 10800 0 5400"/>
                    <a:gd name="G18" fmla="*/ 5400 1 2"/>
                    <a:gd name="G19" fmla="+- G18 5400 0"/>
                    <a:gd name="G20" fmla="cos G19 11796480"/>
                    <a:gd name="G21" fmla="sin G19 11796480"/>
                    <a:gd name="G22" fmla="+- G20 10800 0"/>
                    <a:gd name="G23" fmla="+- G21 10800 0"/>
                    <a:gd name="G24" fmla="+- 10800 0 G20"/>
                    <a:gd name="G25" fmla="+- 5400 10800 0"/>
                    <a:gd name="G26" fmla="?: G9 G17 G25"/>
                    <a:gd name="G27" fmla="?: G9 0 21600"/>
                    <a:gd name="G28" fmla="cos 10800 11796480"/>
                    <a:gd name="G29" fmla="sin 10800 11796480"/>
                    <a:gd name="G30" fmla="sin 5400 11796480"/>
                    <a:gd name="G31" fmla="+- G28 10800 0"/>
                    <a:gd name="G32" fmla="+- G29 10800 0"/>
                    <a:gd name="G33" fmla="+- G30 10800 0"/>
                    <a:gd name="G34" fmla="?: G4 0 G31"/>
                    <a:gd name="G35" fmla="?: 11796480 G34 0"/>
                    <a:gd name="G36" fmla="?: G6 G35 G31"/>
                    <a:gd name="G37" fmla="+- 21600 0 G36"/>
                    <a:gd name="G38" fmla="?: G4 0 G33"/>
                    <a:gd name="G39" fmla="?: 11796480 G38 G32"/>
                    <a:gd name="G40" fmla="?: G6 G39 0"/>
                    <a:gd name="G41" fmla="?: G4 G32 21600"/>
                    <a:gd name="G42" fmla="?: G6 G41 G33"/>
                    <a:gd name="T12" fmla="*/ 10800 w 21600"/>
                    <a:gd name="T13" fmla="*/ 0 h 21600"/>
                    <a:gd name="T14" fmla="*/ 2700 w 21600"/>
                    <a:gd name="T15" fmla="*/ 10800 h 21600"/>
                    <a:gd name="T16" fmla="*/ 10800 w 21600"/>
                    <a:gd name="T17" fmla="*/ 5400 h 21600"/>
                    <a:gd name="T18" fmla="*/ 18900 w 21600"/>
                    <a:gd name="T19" fmla="*/ 10800 h 21600"/>
                    <a:gd name="T20" fmla="*/ G36 w 21600"/>
                    <a:gd name="T21" fmla="*/ G40 h 21600"/>
                    <a:gd name="T22" fmla="*/ G37 w 21600"/>
                    <a:gd name="T23" fmla="*/ G42 h 21600"/>
                  </a:gdLst>
                  <a:ahLst/>
                  <a:cxnLst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T20" t="T21" r="T22" b="T23"/>
                  <a:pathLst>
                    <a:path w="21600" h="21600">
                      <a:moveTo>
                        <a:pt x="5400" y="10800"/>
                      </a:moveTo>
                      <a:cubicBezTo>
                        <a:pt x="5400" y="7817"/>
                        <a:pt x="7817" y="5400"/>
                        <a:pt x="10800" y="5400"/>
                      </a:cubicBezTo>
                      <a:cubicBezTo>
                        <a:pt x="13782" y="5399"/>
                        <a:pt x="16199" y="7817"/>
                        <a:pt x="16200" y="10799"/>
                      </a:cubicBezTo>
                      <a:lnTo>
                        <a:pt x="21600" y="10800"/>
                      </a:lnTo>
                      <a:cubicBezTo>
                        <a:pt x="21600" y="4835"/>
                        <a:pt x="16764" y="0"/>
                        <a:pt x="10800" y="0"/>
                      </a:cubicBezTo>
                      <a:cubicBezTo>
                        <a:pt x="4835" y="0"/>
                        <a:pt x="0" y="4835"/>
                        <a:pt x="0" y="10800"/>
                      </a:cubicBezTo>
                      <a:close/>
                    </a:path>
                  </a:pathLst>
                </a:custGeom>
                <a:solidFill>
                  <a:srgbClr val="00CC66"/>
                </a:solidFill>
                <a:ln w="9525">
                  <a:solidFill>
                    <a:srgbClr val="00CC66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0" name="AutoShape 60"/>
                <p:cNvSpPr>
                  <a:spLocks noChangeArrowheads="1"/>
                </p:cNvSpPr>
                <p:nvPr/>
              </p:nvSpPr>
              <p:spPr bwMode="auto">
                <a:xfrm flipH="1" flipV="1">
                  <a:off x="672" y="2688"/>
                  <a:ext cx="144" cy="96"/>
                </a:xfrm>
                <a:custGeom>
                  <a:avLst/>
                  <a:gdLst>
                    <a:gd name="G0" fmla="+- 5400 0 0"/>
                    <a:gd name="G1" fmla="+- 11796480 0 0"/>
                    <a:gd name="G2" fmla="+- 0 0 11796480"/>
                    <a:gd name="T0" fmla="*/ 0 256 1"/>
                    <a:gd name="T1" fmla="*/ 180 256 1"/>
                    <a:gd name="G3" fmla="+- 11796480 T0 T1"/>
                    <a:gd name="T2" fmla="*/ 0 256 1"/>
                    <a:gd name="T3" fmla="*/ 90 256 1"/>
                    <a:gd name="G4" fmla="+- 11796480 T2 T3"/>
                    <a:gd name="G5" fmla="*/ G4 2 1"/>
                    <a:gd name="T4" fmla="*/ 90 256 1"/>
                    <a:gd name="T5" fmla="*/ 0 256 1"/>
                    <a:gd name="G6" fmla="+- 11796480 T4 T5"/>
                    <a:gd name="G7" fmla="*/ G6 2 1"/>
                    <a:gd name="G8" fmla="abs 11796480"/>
                    <a:gd name="T6" fmla="*/ 0 256 1"/>
                    <a:gd name="T7" fmla="*/ 90 256 1"/>
                    <a:gd name="G9" fmla="+- G8 T6 T7"/>
                    <a:gd name="G10" fmla="?: G9 G7 G5"/>
                    <a:gd name="T8" fmla="*/ 0 256 1"/>
                    <a:gd name="T9" fmla="*/ 360 256 1"/>
                    <a:gd name="G11" fmla="+- G10 T8 T9"/>
                    <a:gd name="G12" fmla="?: G10 G11 G10"/>
                    <a:gd name="T10" fmla="*/ 0 256 1"/>
                    <a:gd name="T11" fmla="*/ 360 256 1"/>
                    <a:gd name="G13" fmla="+- G12 T10 T11"/>
                    <a:gd name="G14" fmla="?: G12 G13 G12"/>
                    <a:gd name="G15" fmla="+- 0 0 G14"/>
                    <a:gd name="G16" fmla="+- 10800 0 0"/>
                    <a:gd name="G17" fmla="+- 10800 0 5400"/>
                    <a:gd name="G18" fmla="*/ 5400 1 2"/>
                    <a:gd name="G19" fmla="+- G18 5400 0"/>
                    <a:gd name="G20" fmla="cos G19 11796480"/>
                    <a:gd name="G21" fmla="sin G19 11796480"/>
                    <a:gd name="G22" fmla="+- G20 10800 0"/>
                    <a:gd name="G23" fmla="+- G21 10800 0"/>
                    <a:gd name="G24" fmla="+- 10800 0 G20"/>
                    <a:gd name="G25" fmla="+- 5400 10800 0"/>
                    <a:gd name="G26" fmla="?: G9 G17 G25"/>
                    <a:gd name="G27" fmla="?: G9 0 21600"/>
                    <a:gd name="G28" fmla="cos 10800 11796480"/>
                    <a:gd name="G29" fmla="sin 10800 11796480"/>
                    <a:gd name="G30" fmla="sin 5400 11796480"/>
                    <a:gd name="G31" fmla="+- G28 10800 0"/>
                    <a:gd name="G32" fmla="+- G29 10800 0"/>
                    <a:gd name="G33" fmla="+- G30 10800 0"/>
                    <a:gd name="G34" fmla="?: G4 0 G31"/>
                    <a:gd name="G35" fmla="?: 11796480 G34 0"/>
                    <a:gd name="G36" fmla="?: G6 G35 G31"/>
                    <a:gd name="G37" fmla="+- 21600 0 G36"/>
                    <a:gd name="G38" fmla="?: G4 0 G33"/>
                    <a:gd name="G39" fmla="?: 11796480 G38 G32"/>
                    <a:gd name="G40" fmla="?: G6 G39 0"/>
                    <a:gd name="G41" fmla="?: G4 G32 21600"/>
                    <a:gd name="G42" fmla="?: G6 G41 G33"/>
                    <a:gd name="T12" fmla="*/ 10800 w 21600"/>
                    <a:gd name="T13" fmla="*/ 0 h 21600"/>
                    <a:gd name="T14" fmla="*/ 2700 w 21600"/>
                    <a:gd name="T15" fmla="*/ 10800 h 21600"/>
                    <a:gd name="T16" fmla="*/ 10800 w 21600"/>
                    <a:gd name="T17" fmla="*/ 5400 h 21600"/>
                    <a:gd name="T18" fmla="*/ 18900 w 21600"/>
                    <a:gd name="T19" fmla="*/ 10800 h 21600"/>
                    <a:gd name="T20" fmla="*/ G36 w 21600"/>
                    <a:gd name="T21" fmla="*/ G40 h 21600"/>
                    <a:gd name="T22" fmla="*/ G37 w 21600"/>
                    <a:gd name="T23" fmla="*/ G42 h 21600"/>
                  </a:gdLst>
                  <a:ahLst/>
                  <a:cxnLst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T20" t="T21" r="T22" b="T23"/>
                  <a:pathLst>
                    <a:path w="21600" h="21600">
                      <a:moveTo>
                        <a:pt x="5400" y="10800"/>
                      </a:moveTo>
                      <a:cubicBezTo>
                        <a:pt x="5400" y="7817"/>
                        <a:pt x="7817" y="5400"/>
                        <a:pt x="10800" y="5400"/>
                      </a:cubicBezTo>
                      <a:cubicBezTo>
                        <a:pt x="13782" y="5399"/>
                        <a:pt x="16199" y="7817"/>
                        <a:pt x="16200" y="10799"/>
                      </a:cubicBezTo>
                      <a:lnTo>
                        <a:pt x="21600" y="10800"/>
                      </a:lnTo>
                      <a:cubicBezTo>
                        <a:pt x="21600" y="4835"/>
                        <a:pt x="16764" y="0"/>
                        <a:pt x="10800" y="0"/>
                      </a:cubicBezTo>
                      <a:cubicBezTo>
                        <a:pt x="4835" y="0"/>
                        <a:pt x="0" y="4835"/>
                        <a:pt x="0" y="10800"/>
                      </a:cubicBezTo>
                      <a:close/>
                    </a:path>
                  </a:pathLst>
                </a:custGeom>
                <a:solidFill>
                  <a:srgbClr val="00CC66"/>
                </a:solidFill>
                <a:ln w="9525">
                  <a:solidFill>
                    <a:srgbClr val="00CC66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56" name="Group 61"/>
              <p:cNvGrpSpPr>
                <a:grpSpLocks/>
              </p:cNvGrpSpPr>
              <p:nvPr/>
            </p:nvGrpSpPr>
            <p:grpSpPr bwMode="auto">
              <a:xfrm rot="4048767">
                <a:off x="4171" y="2797"/>
                <a:ext cx="149" cy="89"/>
                <a:chOff x="576" y="2688"/>
                <a:chExt cx="240" cy="144"/>
              </a:xfrm>
            </p:grpSpPr>
            <p:sp>
              <p:nvSpPr>
                <p:cNvPr id="57" name="AutoShape 62"/>
                <p:cNvSpPr>
                  <a:spLocks noChangeArrowheads="1"/>
                </p:cNvSpPr>
                <p:nvPr/>
              </p:nvSpPr>
              <p:spPr bwMode="auto">
                <a:xfrm>
                  <a:off x="576" y="2736"/>
                  <a:ext cx="144" cy="96"/>
                </a:xfrm>
                <a:custGeom>
                  <a:avLst/>
                  <a:gdLst>
                    <a:gd name="G0" fmla="+- 5400 0 0"/>
                    <a:gd name="G1" fmla="+- 11796480 0 0"/>
                    <a:gd name="G2" fmla="+- 0 0 11796480"/>
                    <a:gd name="T0" fmla="*/ 0 256 1"/>
                    <a:gd name="T1" fmla="*/ 180 256 1"/>
                    <a:gd name="G3" fmla="+- 11796480 T0 T1"/>
                    <a:gd name="T2" fmla="*/ 0 256 1"/>
                    <a:gd name="T3" fmla="*/ 90 256 1"/>
                    <a:gd name="G4" fmla="+- 11796480 T2 T3"/>
                    <a:gd name="G5" fmla="*/ G4 2 1"/>
                    <a:gd name="T4" fmla="*/ 90 256 1"/>
                    <a:gd name="T5" fmla="*/ 0 256 1"/>
                    <a:gd name="G6" fmla="+- 11796480 T4 T5"/>
                    <a:gd name="G7" fmla="*/ G6 2 1"/>
                    <a:gd name="G8" fmla="abs 11796480"/>
                    <a:gd name="T6" fmla="*/ 0 256 1"/>
                    <a:gd name="T7" fmla="*/ 90 256 1"/>
                    <a:gd name="G9" fmla="+- G8 T6 T7"/>
                    <a:gd name="G10" fmla="?: G9 G7 G5"/>
                    <a:gd name="T8" fmla="*/ 0 256 1"/>
                    <a:gd name="T9" fmla="*/ 360 256 1"/>
                    <a:gd name="G11" fmla="+- G10 T8 T9"/>
                    <a:gd name="G12" fmla="?: G10 G11 G10"/>
                    <a:gd name="T10" fmla="*/ 0 256 1"/>
                    <a:gd name="T11" fmla="*/ 360 256 1"/>
                    <a:gd name="G13" fmla="+- G12 T10 T11"/>
                    <a:gd name="G14" fmla="?: G12 G13 G12"/>
                    <a:gd name="G15" fmla="+- 0 0 G14"/>
                    <a:gd name="G16" fmla="+- 10800 0 0"/>
                    <a:gd name="G17" fmla="+- 10800 0 5400"/>
                    <a:gd name="G18" fmla="*/ 5400 1 2"/>
                    <a:gd name="G19" fmla="+- G18 5400 0"/>
                    <a:gd name="G20" fmla="cos G19 11796480"/>
                    <a:gd name="G21" fmla="sin G19 11796480"/>
                    <a:gd name="G22" fmla="+- G20 10800 0"/>
                    <a:gd name="G23" fmla="+- G21 10800 0"/>
                    <a:gd name="G24" fmla="+- 10800 0 G20"/>
                    <a:gd name="G25" fmla="+- 5400 10800 0"/>
                    <a:gd name="G26" fmla="?: G9 G17 G25"/>
                    <a:gd name="G27" fmla="?: G9 0 21600"/>
                    <a:gd name="G28" fmla="cos 10800 11796480"/>
                    <a:gd name="G29" fmla="sin 10800 11796480"/>
                    <a:gd name="G30" fmla="sin 5400 11796480"/>
                    <a:gd name="G31" fmla="+- G28 10800 0"/>
                    <a:gd name="G32" fmla="+- G29 10800 0"/>
                    <a:gd name="G33" fmla="+- G30 10800 0"/>
                    <a:gd name="G34" fmla="?: G4 0 G31"/>
                    <a:gd name="G35" fmla="?: 11796480 G34 0"/>
                    <a:gd name="G36" fmla="?: G6 G35 G31"/>
                    <a:gd name="G37" fmla="+- 21600 0 G36"/>
                    <a:gd name="G38" fmla="?: G4 0 G33"/>
                    <a:gd name="G39" fmla="?: 11796480 G38 G32"/>
                    <a:gd name="G40" fmla="?: G6 G39 0"/>
                    <a:gd name="G41" fmla="?: G4 G32 21600"/>
                    <a:gd name="G42" fmla="?: G6 G41 G33"/>
                    <a:gd name="T12" fmla="*/ 10800 w 21600"/>
                    <a:gd name="T13" fmla="*/ 0 h 21600"/>
                    <a:gd name="T14" fmla="*/ 2700 w 21600"/>
                    <a:gd name="T15" fmla="*/ 10800 h 21600"/>
                    <a:gd name="T16" fmla="*/ 10800 w 21600"/>
                    <a:gd name="T17" fmla="*/ 5400 h 21600"/>
                    <a:gd name="T18" fmla="*/ 18900 w 21600"/>
                    <a:gd name="T19" fmla="*/ 10800 h 21600"/>
                    <a:gd name="T20" fmla="*/ G36 w 21600"/>
                    <a:gd name="T21" fmla="*/ G40 h 21600"/>
                    <a:gd name="T22" fmla="*/ G37 w 21600"/>
                    <a:gd name="T23" fmla="*/ G42 h 21600"/>
                  </a:gdLst>
                  <a:ahLst/>
                  <a:cxnLst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T20" t="T21" r="T22" b="T23"/>
                  <a:pathLst>
                    <a:path w="21600" h="21600">
                      <a:moveTo>
                        <a:pt x="5400" y="10800"/>
                      </a:moveTo>
                      <a:cubicBezTo>
                        <a:pt x="5400" y="7817"/>
                        <a:pt x="7817" y="5400"/>
                        <a:pt x="10800" y="5400"/>
                      </a:cubicBezTo>
                      <a:cubicBezTo>
                        <a:pt x="13782" y="5399"/>
                        <a:pt x="16199" y="7817"/>
                        <a:pt x="16200" y="10799"/>
                      </a:cubicBezTo>
                      <a:lnTo>
                        <a:pt x="21600" y="10800"/>
                      </a:lnTo>
                      <a:cubicBezTo>
                        <a:pt x="21600" y="4835"/>
                        <a:pt x="16764" y="0"/>
                        <a:pt x="10800" y="0"/>
                      </a:cubicBezTo>
                      <a:cubicBezTo>
                        <a:pt x="4835" y="0"/>
                        <a:pt x="0" y="4835"/>
                        <a:pt x="0" y="10800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 w="9525">
                  <a:solidFill>
                    <a:srgbClr val="FFFF0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8" name="AutoShape 63"/>
                <p:cNvSpPr>
                  <a:spLocks noChangeArrowheads="1"/>
                </p:cNvSpPr>
                <p:nvPr/>
              </p:nvSpPr>
              <p:spPr bwMode="auto">
                <a:xfrm flipH="1" flipV="1">
                  <a:off x="672" y="2688"/>
                  <a:ext cx="144" cy="96"/>
                </a:xfrm>
                <a:custGeom>
                  <a:avLst/>
                  <a:gdLst>
                    <a:gd name="G0" fmla="+- 5400 0 0"/>
                    <a:gd name="G1" fmla="+- 11796480 0 0"/>
                    <a:gd name="G2" fmla="+- 0 0 11796480"/>
                    <a:gd name="T0" fmla="*/ 0 256 1"/>
                    <a:gd name="T1" fmla="*/ 180 256 1"/>
                    <a:gd name="G3" fmla="+- 11796480 T0 T1"/>
                    <a:gd name="T2" fmla="*/ 0 256 1"/>
                    <a:gd name="T3" fmla="*/ 90 256 1"/>
                    <a:gd name="G4" fmla="+- 11796480 T2 T3"/>
                    <a:gd name="G5" fmla="*/ G4 2 1"/>
                    <a:gd name="T4" fmla="*/ 90 256 1"/>
                    <a:gd name="T5" fmla="*/ 0 256 1"/>
                    <a:gd name="G6" fmla="+- 11796480 T4 T5"/>
                    <a:gd name="G7" fmla="*/ G6 2 1"/>
                    <a:gd name="G8" fmla="abs 11796480"/>
                    <a:gd name="T6" fmla="*/ 0 256 1"/>
                    <a:gd name="T7" fmla="*/ 90 256 1"/>
                    <a:gd name="G9" fmla="+- G8 T6 T7"/>
                    <a:gd name="G10" fmla="?: G9 G7 G5"/>
                    <a:gd name="T8" fmla="*/ 0 256 1"/>
                    <a:gd name="T9" fmla="*/ 360 256 1"/>
                    <a:gd name="G11" fmla="+- G10 T8 T9"/>
                    <a:gd name="G12" fmla="?: G10 G11 G10"/>
                    <a:gd name="T10" fmla="*/ 0 256 1"/>
                    <a:gd name="T11" fmla="*/ 360 256 1"/>
                    <a:gd name="G13" fmla="+- G12 T10 T11"/>
                    <a:gd name="G14" fmla="?: G12 G13 G12"/>
                    <a:gd name="G15" fmla="+- 0 0 G14"/>
                    <a:gd name="G16" fmla="+- 10800 0 0"/>
                    <a:gd name="G17" fmla="+- 10800 0 5400"/>
                    <a:gd name="G18" fmla="*/ 5400 1 2"/>
                    <a:gd name="G19" fmla="+- G18 5400 0"/>
                    <a:gd name="G20" fmla="cos G19 11796480"/>
                    <a:gd name="G21" fmla="sin G19 11796480"/>
                    <a:gd name="G22" fmla="+- G20 10800 0"/>
                    <a:gd name="G23" fmla="+- G21 10800 0"/>
                    <a:gd name="G24" fmla="+- 10800 0 G20"/>
                    <a:gd name="G25" fmla="+- 5400 10800 0"/>
                    <a:gd name="G26" fmla="?: G9 G17 G25"/>
                    <a:gd name="G27" fmla="?: G9 0 21600"/>
                    <a:gd name="G28" fmla="cos 10800 11796480"/>
                    <a:gd name="G29" fmla="sin 10800 11796480"/>
                    <a:gd name="G30" fmla="sin 5400 11796480"/>
                    <a:gd name="G31" fmla="+- G28 10800 0"/>
                    <a:gd name="G32" fmla="+- G29 10800 0"/>
                    <a:gd name="G33" fmla="+- G30 10800 0"/>
                    <a:gd name="G34" fmla="?: G4 0 G31"/>
                    <a:gd name="G35" fmla="?: 11796480 G34 0"/>
                    <a:gd name="G36" fmla="?: G6 G35 G31"/>
                    <a:gd name="G37" fmla="+- 21600 0 G36"/>
                    <a:gd name="G38" fmla="?: G4 0 G33"/>
                    <a:gd name="G39" fmla="?: 11796480 G38 G32"/>
                    <a:gd name="G40" fmla="?: G6 G39 0"/>
                    <a:gd name="G41" fmla="?: G4 G32 21600"/>
                    <a:gd name="G42" fmla="?: G6 G41 G33"/>
                    <a:gd name="T12" fmla="*/ 10800 w 21600"/>
                    <a:gd name="T13" fmla="*/ 0 h 21600"/>
                    <a:gd name="T14" fmla="*/ 2700 w 21600"/>
                    <a:gd name="T15" fmla="*/ 10800 h 21600"/>
                    <a:gd name="T16" fmla="*/ 10800 w 21600"/>
                    <a:gd name="T17" fmla="*/ 5400 h 21600"/>
                    <a:gd name="T18" fmla="*/ 18900 w 21600"/>
                    <a:gd name="T19" fmla="*/ 10800 h 21600"/>
                    <a:gd name="T20" fmla="*/ G36 w 21600"/>
                    <a:gd name="T21" fmla="*/ G40 h 21600"/>
                    <a:gd name="T22" fmla="*/ G37 w 21600"/>
                    <a:gd name="T23" fmla="*/ G42 h 21600"/>
                  </a:gdLst>
                  <a:ahLst/>
                  <a:cxnLst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T20" t="T21" r="T22" b="T23"/>
                  <a:pathLst>
                    <a:path w="21600" h="21600">
                      <a:moveTo>
                        <a:pt x="5400" y="10800"/>
                      </a:moveTo>
                      <a:cubicBezTo>
                        <a:pt x="5400" y="7817"/>
                        <a:pt x="7817" y="5400"/>
                        <a:pt x="10800" y="5400"/>
                      </a:cubicBezTo>
                      <a:cubicBezTo>
                        <a:pt x="13782" y="5399"/>
                        <a:pt x="16199" y="7817"/>
                        <a:pt x="16200" y="10799"/>
                      </a:cubicBezTo>
                      <a:lnTo>
                        <a:pt x="21600" y="10800"/>
                      </a:lnTo>
                      <a:cubicBezTo>
                        <a:pt x="21600" y="4835"/>
                        <a:pt x="16764" y="0"/>
                        <a:pt x="10800" y="0"/>
                      </a:cubicBezTo>
                      <a:cubicBezTo>
                        <a:pt x="4835" y="0"/>
                        <a:pt x="0" y="4835"/>
                        <a:pt x="0" y="10800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 w="9525">
                  <a:solidFill>
                    <a:srgbClr val="FFFF0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</p:grp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1.11111E-6 C 0.00295 0.12037 0.00608 0.24074 0.11146 0.27083 C 0.21684 0.30092 0.54653 0.1831 0.63229 0.18055 C 0.71806 0.17801 0.62691 0.23217 0.62587 0.25579 C 0.62483 0.2794 0.62535 0.30092 0.62587 0.32245 " pathEditMode="relative" ptsTypes="aaaaA">
                                      <p:cBhvr>
                                        <p:cTn id="6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228600" y="692150"/>
            <a:ext cx="89154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GB" sz="4800" dirty="0">
                <a:solidFill>
                  <a:srgbClr val="0070C0"/>
                </a:solidFill>
              </a:rPr>
              <a:t>What does </a:t>
            </a:r>
            <a:r>
              <a:rPr lang="en-GB" sz="4800" b="1" dirty="0" smtClean="0">
                <a:solidFill>
                  <a:srgbClr val="FF0000"/>
                </a:solidFill>
              </a:rPr>
              <a:t>Percent</a:t>
            </a:r>
            <a:r>
              <a:rPr lang="en-GB" sz="4800" dirty="0" smtClean="0">
                <a:solidFill>
                  <a:srgbClr val="0070C0"/>
                </a:solidFill>
              </a:rPr>
              <a:t> mean</a:t>
            </a:r>
            <a:r>
              <a:rPr lang="en-GB" sz="4800" dirty="0">
                <a:solidFill>
                  <a:srgbClr val="0070C0"/>
                </a:solidFill>
              </a:rPr>
              <a:t>?</a:t>
            </a:r>
            <a:endParaRPr lang="en-US" sz="4800" dirty="0">
              <a:solidFill>
                <a:srgbClr val="0070C0"/>
              </a:solidFill>
            </a:endParaRPr>
          </a:p>
        </p:txBody>
      </p:sp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2660650" y="3036888"/>
            <a:ext cx="115929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GB" sz="4800" b="1" dirty="0">
                <a:solidFill>
                  <a:srgbClr val="006600"/>
                </a:solidFill>
              </a:rPr>
              <a:t>per</a:t>
            </a:r>
            <a:endParaRPr lang="en-US" sz="4800" b="1" dirty="0">
              <a:solidFill>
                <a:srgbClr val="006600"/>
              </a:solidFill>
            </a:endParaRPr>
          </a:p>
        </p:txBody>
      </p:sp>
      <p:sp>
        <p:nvSpPr>
          <p:cNvPr id="5126" name="Text Box 6"/>
          <p:cNvSpPr txBox="1">
            <a:spLocks noChangeArrowheads="1"/>
          </p:cNvSpPr>
          <p:nvPr/>
        </p:nvSpPr>
        <p:spPr bwMode="auto">
          <a:xfrm>
            <a:off x="2641600" y="4333875"/>
            <a:ext cx="1435521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GB" sz="4800" b="1" dirty="0">
                <a:solidFill>
                  <a:srgbClr val="006600"/>
                </a:solidFill>
              </a:rPr>
              <a:t>cent</a:t>
            </a:r>
            <a:endParaRPr lang="en-US" sz="4800" b="1" dirty="0">
              <a:solidFill>
                <a:srgbClr val="006600"/>
              </a:solidFill>
            </a:endParaRPr>
          </a:p>
        </p:txBody>
      </p:sp>
      <p:sp>
        <p:nvSpPr>
          <p:cNvPr id="5127" name="Text Box 7"/>
          <p:cNvSpPr txBox="1">
            <a:spLocks noChangeArrowheads="1"/>
          </p:cNvSpPr>
          <p:nvPr/>
        </p:nvSpPr>
        <p:spPr bwMode="auto">
          <a:xfrm>
            <a:off x="4173538" y="3036888"/>
            <a:ext cx="2559050" cy="823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GB" sz="4800" dirty="0">
                <a:solidFill>
                  <a:srgbClr val="FF0000"/>
                </a:solidFill>
              </a:rPr>
              <a:t>for every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5128" name="Text Box 8"/>
          <p:cNvSpPr txBox="1">
            <a:spLocks noChangeArrowheads="1"/>
          </p:cNvSpPr>
          <p:nvPr/>
        </p:nvSpPr>
        <p:spPr bwMode="auto">
          <a:xfrm>
            <a:off x="4697413" y="4333875"/>
            <a:ext cx="1203325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GB" sz="4800">
                <a:solidFill>
                  <a:srgbClr val="FF0000"/>
                </a:solidFill>
              </a:rPr>
              <a:t>100</a:t>
            </a:r>
            <a:endParaRPr lang="en-US" sz="4800">
              <a:solidFill>
                <a:srgbClr val="FF0000"/>
              </a:solidFill>
            </a:endParaRPr>
          </a:p>
        </p:txBody>
      </p:sp>
      <p:sp>
        <p:nvSpPr>
          <p:cNvPr id="5129" name="AutoShape 9"/>
          <p:cNvSpPr>
            <a:spLocks noChangeArrowheads="1"/>
          </p:cNvSpPr>
          <p:nvPr/>
        </p:nvSpPr>
        <p:spPr bwMode="auto">
          <a:xfrm>
            <a:off x="395288" y="1700213"/>
            <a:ext cx="8532812" cy="4968875"/>
          </a:xfrm>
          <a:prstGeom prst="irregularSeal1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6" dur="1000" fill="hold"/>
                                        <p:tgtEl>
                                          <p:spTgt spid="512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4" dur="1000" fill="hold"/>
                                        <p:tgtEl>
                                          <p:spTgt spid="512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2000" tmFilter="0, 0; .2, .5; .8, .5; 1, 0"/>
                                        <p:tgtEl>
                                          <p:spTgt spid="51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1000" autoRev="1" fill="hold"/>
                                        <p:tgtEl>
                                          <p:spTgt spid="51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4" grpId="0"/>
      <p:bldP spid="5125" grpId="0"/>
      <p:bldP spid="5126" grpId="0"/>
      <p:bldP spid="5127" grpId="0"/>
      <p:bldP spid="5127" grpId="1"/>
      <p:bldP spid="5128" grpId="0"/>
      <p:bldP spid="5128" grpId="1"/>
      <p:bldP spid="512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228600" y="692150"/>
            <a:ext cx="8915400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GB" sz="6600" dirty="0" smtClean="0">
                <a:solidFill>
                  <a:srgbClr val="0070C0"/>
                </a:solidFill>
              </a:rPr>
              <a:t>Symbol of </a:t>
            </a:r>
            <a:r>
              <a:rPr lang="en-GB" sz="6600" b="1" dirty="0" smtClean="0">
                <a:solidFill>
                  <a:srgbClr val="FF0000"/>
                </a:solidFill>
              </a:rPr>
              <a:t>Percent</a:t>
            </a:r>
            <a:r>
              <a:rPr lang="en-GB" sz="6600" dirty="0" smtClean="0">
                <a:solidFill>
                  <a:srgbClr val="0070C0"/>
                </a:solidFill>
              </a:rPr>
              <a:t>?</a:t>
            </a:r>
            <a:endParaRPr lang="en-US" sz="6600" dirty="0">
              <a:solidFill>
                <a:srgbClr val="0070C0"/>
              </a:solidFill>
            </a:endParaRPr>
          </a:p>
        </p:txBody>
      </p:sp>
      <p:sp>
        <p:nvSpPr>
          <p:cNvPr id="80898" name="AutoShape 2" descr="data:image/jpeg;base64,/9j/4AAQSkZJRgABAQAAAQABAAD/2wCEAAkGBxASEBAUEhIWFRMUFRQVEBUVFxQUFRAUFBYWFhUSFBQYHCggGBolHBUUITEhJSkrLi4uGCAzODMsNygtLiwBCgoKDg0OGxAQGywkICUwLC04LC0sLCssLDIsLywsLCwsLiwsLCwsLCwtLCwsLCwsLC0sLCwsLCwsLCwsLCwsLP/AABEIAQMAwwMBIgACEQEDEQH/xAAcAAEAAQUBAQAAAAAAAAAAAAAABwECBAUGAwj/xABDEAACAQICBwUFBQUFCQAAAAAAAQIDEQQhBQYSMUFRYQcTMnGBIpGhscEUUmJy0TNCgqLwI5Ky0uEIFRZDRFSTo8L/xAAbAQEAAgMBAQAAAAAAAAAAAAAAAgUDBAYBB//EACkRAAICAgEEAQQCAwEAAAAAAAABAgMEERIFITFBEyJRYXEjgTKRwRT/2gAMAwEAAhEDEQA/AJwAAAAAAAAAAAAAAAAAAAAAAAAAAAAAAAAAAAAAAAAAAAAAAAAAAAAAAAAAAAAAAAAAAAAAAAAAAAAAAAAAAAAAAAAAAAAAAAAAAAAAAAAAAAAAAAAAAAAAAAAAAAAAAAAAAAAAAAAAAAAAAAAAAAAAAAAAAAAAAAAAAAFwAClyoAAAAAAAAAAAKXAKgpcXAKgAAAAAAAAAAAAAAFspWRc2RP2na/dy3QoP2v3nyXN/RdL8jLTTK2XFGSuHN6Oz03rnhcPvkm+HXySzZyWK7U1f2INryS+bIaq6RlKTlKTbebbd2yx43qWsMOuK7rZcVV4cF3W3+SYYdqcuNP8Awm1wPanQf7SnJeVvk39SCVjuTK/bOpJ4lUvRlksKS/x/0z6p0RpijiYKdGalHjwcXylF5p+ZsD5Z0FrRXwlaNWjK0lvTvs1I/cmuK+R9HaraepY7C08RSfsyupRe+nNZSg+qfvVnxK3JxnU9rwU2TVGEvoe0bgAGqa4AKMApOVk29yI2052jujXnCEdpRdstnLpmb3tG1hWDwknf2pZRXPl8fgmfPFXSDk227tttvm2WOHjqUeUkWeBCnTlatktPtSn9x/ynV6gaZxWNjVr1bRouWxQikrvZvtzcuOeXoyAdE0qmKxFHD0s51pqC6J+KT6JJvyTPqLRGjoYehSo01aFOChHyS3vq95HLUIfTFdyWdZj8eNUUmZgANAqgAAAAAAAAAAADS636VWFwdeq3bZi7dLreuu8+UNIaQnWqzqS8U5NvpyXorInP/aA0m4YTD0U/20pt/lp7C/8AsgHZZd9Pq1Xy+5B2a7Iu7wm7si7PMPUw0MZjKcasqudCnNbVOFO9lNxeUpS355JW6kGyjkz7I0Jg1Rw2HpJW7ulThlkrxik/iY+o2SilFHsZNnOaydnGjcVRnCGHpUKln3dWjThTlCXBtRSUluyfwPmfSOHnRrVaVRWnSnOnNfihJxfyPsg+Yu2XA93pnFNKyqKnUSX4oJS9XKMn6mLp025uLPZSa7nGd6Sv2AafcMXWwkn7FaDqU+lSnZSSXWGf8BEmydH2c4vudLYCd7LvowfC/eXhb+Y38uvlUyPyNn1kCiKnPEwW1JpJt5JZt8lzLjie1XWRYPBTs/7SfsxXnuXq/gmTrg5yUV7PG9EO9rGtDxWMlCL/ALOnl/F/ovi2cN3jLZttttttu7b3tve2ZugdE1MXiqGHp+OrNRTtfZW+UmuSim/Q6LUaofhEVYyXuwLVp2q46rHxXpYa/wB1ftKi83aK8pE0GFofRtPDYejQpK0KUIwgukVa76ve+rM0522bnJyZMAAgAAAAAAAAAAUZUMAhb/aApuVXBLlTqv3yh+iIj+yvkTv2xYDblhZcoVU/fTf6kaf7r6HQ4c18ESquyowscWcfXwz2WfZJ8v47RT7ueXBn07SmpRUluaTXk8zS6m9uL/Zs4l0bE9Fx8/duOFb0ntcHQpL3OZ9AkO9q+C28Ztfggvdd/Uw9Oerv6ZLLuVUNv7kOfZnyM7QVJxxmDdt2Jw7/APbA33+63/SMnROiW8Xg1b/qKL/u1It/IuLpLg/0adeXBySR9IoFEVZzJbFlSaSbe5ZvyR85dq+mpYvGOK8FLJLhtWt8F8WybNeNKdzhpqPikrL6fEgmejpNtvNt3bzzbLbp1Wt2P+ivycuMJ8NnJfZ2TH2C6sWVXHVI5yvSw1/ur9pUXm7R/hZxWF0BUr1aVCnlOrJRTtfZW9ya6JN+h9G6J0fTw9ClRpK0KUIwgukVbPrxJdRv+ngjLjTVi5IzAAU5tgAAAAAAAAAAAAoyoAOX1+wu1h4yt4Jq/lLL52I77hExaQwka1KpTl4ZxcX0ut66reQ7jYzo1Z0qitODs/xLepLmms/U3sfI4R4s5rrOPJWK1eGWVMNFproSpqjj1VwdF3zhFU59JQSXys/UirvzZ6D09LDybV7PxJbnbmhfZG1eTU6flvGn9SbTJbkyM9cpxniH03mXjteXKLUIu755JHK1cW5Scnm27shjyVb5NmfqedHIShX48juEbLVLBKppChb/AJalVl6Ky/mlE1FTFpK73EhdnWiJU6Mq9RWqVrOKe+NNeG/ndv1RmuytxaRi6ZRKy5P0jr0UnJJN8ipo9atKKhRk75vcvkV6W3o6jIuVNbm/Rx+uON76rs3yj8znnQQnirtt727spShOtUp0afjqSsn91cZPyV36FlHJjGOkcV/JdZ+Wzr+zXQ6cqmKkt96dH8qa25L1Wz6MkAxsBhYUqdOnBWjCKjHyRklfZNzk2ztMalU1qCAAIGcAAAA8KuJijzWNiAZYLKc7l4AAAAAAAOd1s1Wp4yCafd1or+zqJfyTXGPy4HRAEJwjNcZeCBtL4DFYSTjiKUorhUV5UpeU9y8nZ9DCjjE90j6EnBNWaTT3p53NLjNUNHVW3PCUm3vagot+sbMxShL0yrs6TFv6WQt9rX3ilLFSnJRpxlUm90YJyb9FmTHT1E0XF3WEpv8ANtSXuk2jc4LR1GirUqUKa5QjGK+B4oT9sjDpK39TI/1U1DqSlGtjkrLOFDJ58HVe5/l9/IkhIrYwdIY7YyXi+RmS0WlNEKo8YmRiMTGG9+hEuuum3WruKfswbXr/AKHSay6V7mjObd5PKPVv+mRbKo223vebNa6/i9IqupWc2q14RmPEPmdX2f4J2nipXvK9Oj0in7cl5tbN/wAL5nF4LCVMRWpUKfiqyUb8Ir96b6JJv0JldCnSjTpU1aFOMYQXRL5ntM3Puzzp2KuXyMvhiZLibjAYhzWZoUZktJUsNTcqkknvtdK3nyM7aXdlzOaityN8COdI9pUU2qcW+qSS98v0NXLtJxF8ofFf5TC8mtezTl1CpeNslmUjX4vHWyRHdLtHm8qlN+jX6G10VrPhq0lGUu7beW1bZb5bXB+Z7G+t+ydebVN63r9m9vKTNjhMFubPfC4VRSMpIzG2UjGxcAAAAAAAAAAAAAAAAAYuPxOxG/F7jnpTbfNs2GnG9qPK2Rp8bW7ulOfHdH8zMV1saoOb9EZy4rZw2ueN7ytsJ+zTy85cX9DnnTN5LBttt73vPN6NlUnTpR8VR2v91b5S9Fd+hQRv+SevbOfdVk5b+5vOzfRuxGripL2p3p0PwwTtUn6tKP8AC+Z19zzweFUIQp042jCKjBcklZG2wujXk5ZLkdDXDhFIvqa+EEjU47FRoUpVJblu6voRfpfSNXETcpt2/djwivq+p22vdVznGmvDHO3wX1OV+wlHk5qlNxT7IqcxzsnpeEaR0zydSCdtpXOl0XoP7RiI03fYSc6tsm4q1op8Lt295KOj9AUIQUe5pqNvDsRt65ZmfHpd0eW9HlOFKxbb0QaqZVQO71w1Up0KqnRjs0ql7w4QmuEeSaztzTOe+wmrdP4puEjBZjzjJo6rs51oltxwtaV73+zye9WTbpN8ck2vJrkSTcgt4WULThlODU4PlKLTXxRNOisWq1GlUW6pCMvLaSdizwclWxcfaLXDnJw4y9GWADfN0AAAAAAAAAAAAAFGAeeIpRkvaV0cVrDJSkqcfDD5s6vSuLVODb9Or4I4uU7tt73vOX61mNzVUfXdk1TzXcwHQRu9StDqXeYia8XsUvyp+1L1at6PmaydN1J06MPFUdvJb3L0Sb9CQ8Jh404QhFWjGKjFdErHvRaHOXyy8IxulQZfToxjuSRZicRGCzeb3IxsbpFRyjm/gjUOo5STbvmvmdHa+MJP8M9Xc0OmKe1Wm30X9e8wvsyNnjWu8n5nlFI+fRsk0SeIjYag4Vd5i52404Lpbab/AMS9x19WrGO9nMarT7unX5yqv/CjNqT2ndncdOWseOyPHj2KabqRrQ2bbntJ9VdfJs437MdnRppvd5miq0I3dmUPWYyWRtfZf9HwKfc1DwqOi1Wx0o4aEfuOcf5m/qa1KPP0WZl6Ei1SlZWtOW/N8CXRJS+dp/Y9+BQ7o6rDY1S3mcmcvhpy2kzpKDyR1J4egAAAAAAAAAAABbUkkm3wKs5bXvT0cNQav7Uso+b3fqYrrOEHIy0VStsUI+zT6y6aU6rinlF/E0zx65nJvSt3dvN7y7C1Z4irToQdpVHZv7kVnKXok36HK/8AmlbPb8s6KWCqobfhEnaiYa8amKqZJ3hRv91eKS83l/D1N1jdJuWUcl8Wa6DUYQpxWzCEVGEeUYqy831PXDYeU3aK83wR1OPSqYKCObnLlJssjFtmzpaOahKUt+y7Lk7ZGdg8FGC5y5/oZMkZJx5RaIp6ZFmJx15y65+8yaFey6/1kc1j6jo4mrCeSpzlG73NJ+z55NM8Xp5N2ppyfF7kvU5KGHwfdHRvE5JNezvtXqu13y5Si/7yf6GzqV4x3v03v3Eeam6XlUxU4TlswqRsrZXnFtxjfqnJe4kTQ+FWclbmm+COlw3/ABJFLmUyqs0z1xuIlToNxg+GcvPkcVVru/tylN77LKK8zqdcdKRhRUdq73t83w/roRfiNJtuS7y/3YQz/vMquoV87t/jRvYWK518tHU0cdFQlJ2itytwsbLQ6aw8bN2nObbe92aX0I9xulFsKLdkllFe1KT8llzJJ0Fg5U6FCMl7UacXNyzcZSW1JW3b3b0MnTaOM3Ihn0/FFG1wdN3R0VNWSNRoynd34cDcouyqKgAAAAAAAAABgHjiKqhGUpbkm36EAa8aelicVPP2INqPV8X9PQkTtT1nhQouhCa72au1xinub5bm/QhNz6mhlS5PijquhYqhH5p+X4/R7OqSB2Z6KtCeKmvaqXhR6U0/akvOSt/B1OD0To2eKr0qFPfUlZtZ7MVnKXorv3cz6J0PoSFOEItWjBKMIcIqKsr9Ri1d+TPeu5aUFVH35PDA6OlPN5R+L6G9o0YxVoqyL0ipvnKA85yfA9CjAIt7V9AzjJYulT27pQr33Qt4alvVJ+USPKVWfdTla8p7rcFuX1PonFU1KE422lJNPa8Nnk1ZkVay9nOIpJywTlVp7+4UlGcM81CcvFHpv8zTvo2+SOg6Z1KMYqq3+mcO63dU9i/ty8Vv3UdbQ19rQpxg4+FW2pNbU+TtZu5yWIw0qMlCrelN7oKLU292cpZ+p4V591aMM5vxSebz4I1Vyh47F5OFF6+pJmy03purXltVNp8k7xj7t7fmYk6mxFd483uhH2UvzWLq2ISdGEneTabSV3eztl5nQaK1Dr4yopT2qVJ2u2vba/BF5+rsvM9VUpMjZkUUR76SRj6jYCWLxSk4JUMPadSyylL92F+Ly91+ZMFLDd5FSTsm7vr0K6F1bpYejGlTioQXDe23vlJ8ZO282c6EIKKSz4XLCqvhHRyOblPIt5evR64WioxVj3PGEWz1SMpplQAAAAAAAAAAAa3F6AwdWbnVwtCpN75TpU5SfnJq7PH/AIW0d/2WG/8ABS/ym4B5pE1ZJdts1+D0HhKMtujhqNOdmtqnSpwlZ71tRV7ZL3GwSAPSLbfkAAHgLKheADxVLjvfXgWxjJyz4FZuzut/C+SRZSVk7u999gDHr4anVm9uEZxWVpRjJe5mE9VsBKe19hobX3nSp/Kxu6Sj+768/U9DzSJKcl4ZrcJoPDUneFGnFvfsQhD5I2EYJblYuLZzSV27I9PG2/JcYCl3lS/BZL9Slau6nsx8PF8/9DKw9FRQPD2QAAAAAAAAAAAAAAAAAAAAAAABSRUo2AeHc3eZ6xpoKovkO8QBZUoJ7smeTjVW6V/NI9++XxsHV+gBjPvnxt6IosG27ybfmZfeFHVQAp0lHcehZt5DvF+gBeDy75fD6npF3AKgAAAAAAAAAAAAAAAAAAAAHnWWQABj2LYRWZUAF8Iopsq4AA2UNlAAFzWRa4oAAuUUZENxQAFwAAP/2Q==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53975" y="-1600200"/>
            <a:ext cx="2505075" cy="33337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0900" name="AutoShape 4" descr="data:image/jpeg;base64,/9j/4AAQSkZJRgABAQAAAQABAAD/2wCEAAkGBxASEBAUEhIWFRMUFRQVEBUVFxQUFRAUFBYWFhUSFBQYHCggGBolHBUUITEhJSkrLi4uGCAzODMsNygtLiwBCgoKDg0OGxAQGywkICUwLC04LC0sLCssLDIsLywsLCwsLiwsLCwsLCwtLCwsLCwsLC0sLCwsLCwsLCwsLCwsLP/AABEIAQMAwwMBIgACEQEDEQH/xAAcAAEAAQUBAQAAAAAAAAAAAAAABwECBAUGAwj/xABDEAACAQICBwUFBQUFCQAAAAAAAQIDEQQhBQYSMUFRYQcTMnGBIpGhscEUUmJy0TNCgqLwI5Ky0uEIFRZDRFSTo8L/xAAbAQEAAgMBAQAAAAAAAAAAAAAAAgUDBAYBB//EACkRAAICAgEEAQQCAwEAAAAAAAABAgMEERIFITFBEyJRYXEjgTKRwRT/2gAMAwEAAhEDEQA/AJwAAAAAAAAAAAAAAAAAAAAAAAAAAAAAAAAAAAAAAAAAAAAAAAAAAAAAAAAAAAAAAAAAAAAAAAAAAAAAAAAAAAAAAAAAAAAAAAAAAAAAAAAAAAAAAAAAAAAAAAAAAAAAAAAAAAAAAAAAAAAAAAAAAAAAAAAAAAAAAAAAAAFwAClyoAAAAAAAAAAAKXAKgpcXAKgAAAAAAAAAAAAAAFspWRc2RP2na/dy3QoP2v3nyXN/RdL8jLTTK2XFGSuHN6Oz03rnhcPvkm+HXySzZyWK7U1f2INryS+bIaq6RlKTlKTbebbd2yx43qWsMOuK7rZcVV4cF3W3+SYYdqcuNP8Awm1wPanQf7SnJeVvk39SCVjuTK/bOpJ4lUvRlksKS/x/0z6p0RpijiYKdGalHjwcXylF5p+ZsD5Z0FrRXwlaNWjK0lvTvs1I/cmuK+R9HaraepY7C08RSfsyupRe+nNZSg+qfvVnxK3JxnU9rwU2TVGEvoe0bgAGqa4AKMApOVk29yI2052jujXnCEdpRdstnLpmb3tG1hWDwknf2pZRXPl8fgmfPFXSDk227tttvm2WOHjqUeUkWeBCnTlatktPtSn9x/ynV6gaZxWNjVr1bRouWxQikrvZvtzcuOeXoyAdE0qmKxFHD0s51pqC6J+KT6JJvyTPqLRGjoYehSo01aFOChHyS3vq95HLUIfTFdyWdZj8eNUUmZgANAqgAAAAAAAAAAADS636VWFwdeq3bZi7dLreuu8+UNIaQnWqzqS8U5NvpyXorInP/aA0m4YTD0U/20pt/lp7C/8AsgHZZd9Pq1Xy+5B2a7Iu7wm7si7PMPUw0MZjKcasqudCnNbVOFO9lNxeUpS355JW6kGyjkz7I0Jg1Rw2HpJW7ulThlkrxik/iY+o2SilFHsZNnOaydnGjcVRnCGHpUKln3dWjThTlCXBtRSUluyfwPmfSOHnRrVaVRWnSnOnNfihJxfyPsg+Yu2XA93pnFNKyqKnUSX4oJS9XKMn6mLp025uLPZSa7nGd6Sv2AafcMXWwkn7FaDqU+lSnZSSXWGf8BEmydH2c4vudLYCd7LvowfC/eXhb+Y38uvlUyPyNn1kCiKnPEwW1JpJt5JZt8lzLjie1XWRYPBTs/7SfsxXnuXq/gmTrg5yUV7PG9EO9rGtDxWMlCL/ALOnl/F/ovi2cN3jLZttttttu7b3tve2ZugdE1MXiqGHp+OrNRTtfZW+UmuSim/Q6LUaofhEVYyXuwLVp2q46rHxXpYa/wB1ftKi83aK8pE0GFofRtPDYejQpK0KUIwgukVa76ve+rM0522bnJyZMAAgAAAAAAAAAAUZUMAhb/aApuVXBLlTqv3yh+iIj+yvkTv2xYDblhZcoVU/fTf6kaf7r6HQ4c18ESquyowscWcfXwz2WfZJ8v47RT7ueXBn07SmpRUluaTXk8zS6m9uL/Zs4l0bE9Fx8/duOFb0ntcHQpL3OZ9AkO9q+C28Ztfggvdd/Uw9Oerv6ZLLuVUNv7kOfZnyM7QVJxxmDdt2Jw7/APbA33+63/SMnROiW8Xg1b/qKL/u1It/IuLpLg/0adeXBySR9IoFEVZzJbFlSaSbe5ZvyR85dq+mpYvGOK8FLJLhtWt8F8WybNeNKdzhpqPikrL6fEgmejpNtvNt3bzzbLbp1Wt2P+ivycuMJ8NnJfZ2TH2C6sWVXHVI5yvSw1/ur9pUXm7R/hZxWF0BUr1aVCnlOrJRTtfZW9ya6JN+h9G6J0fTw9ClRpK0KUIwgukVbPrxJdRv+ngjLjTVi5IzAAU5tgAAAAAAAAAAAAoyoAOX1+wu1h4yt4Jq/lLL52I77hExaQwka1KpTl4ZxcX0ut66reQ7jYzo1Z0qitODs/xLepLmms/U3sfI4R4s5rrOPJWK1eGWVMNFproSpqjj1VwdF3zhFU59JQSXys/UirvzZ6D09LDybV7PxJbnbmhfZG1eTU6flvGn9SbTJbkyM9cpxniH03mXjteXKLUIu755JHK1cW5Scnm27shjyVb5NmfqedHIShX48juEbLVLBKppChb/AJalVl6Ky/mlE1FTFpK73EhdnWiJU6Mq9RWqVrOKe+NNeG/ndv1RmuytxaRi6ZRKy5P0jr0UnJJN8ipo9atKKhRk75vcvkV6W3o6jIuVNbm/Rx+uON76rs3yj8znnQQnirtt727spShOtUp0afjqSsn91cZPyV36FlHJjGOkcV/JdZ+Wzr+zXQ6cqmKkt96dH8qa25L1Wz6MkAxsBhYUqdOnBWjCKjHyRklfZNzk2ztMalU1qCAAIGcAAAA8KuJijzWNiAZYLKc7l4AAAAAAAOd1s1Wp4yCafd1or+zqJfyTXGPy4HRAEJwjNcZeCBtL4DFYSTjiKUorhUV5UpeU9y8nZ9DCjjE90j6EnBNWaTT3p53NLjNUNHVW3PCUm3vagot+sbMxShL0yrs6TFv6WQt9rX3ilLFSnJRpxlUm90YJyb9FmTHT1E0XF3WEpv8ANtSXuk2jc4LR1GirUqUKa5QjGK+B4oT9sjDpK39TI/1U1DqSlGtjkrLOFDJ58HVe5/l9/IkhIrYwdIY7YyXi+RmS0WlNEKo8YmRiMTGG9+hEuuum3WruKfswbXr/AKHSay6V7mjObd5PKPVv+mRbKo223vebNa6/i9IqupWc2q14RmPEPmdX2f4J2nipXvK9Oj0in7cl5tbN/wAL5nF4LCVMRWpUKfiqyUb8Ir96b6JJv0JldCnSjTpU1aFOMYQXRL5ntM3Puzzp2KuXyMvhiZLibjAYhzWZoUZktJUsNTcqkknvtdK3nyM7aXdlzOaityN8COdI9pUU2qcW+qSS98v0NXLtJxF8ofFf5TC8mtezTl1CpeNslmUjX4vHWyRHdLtHm8qlN+jX6G10VrPhq0lGUu7beW1bZb5bXB+Z7G+t+ydebVN63r9m9vKTNjhMFubPfC4VRSMpIzG2UjGxcAAAAAAAAAAAAAAAAAYuPxOxG/F7jnpTbfNs2GnG9qPK2Rp8bW7ulOfHdH8zMV1saoOb9EZy4rZw2ueN7ytsJ+zTy85cX9DnnTN5LBttt73vPN6NlUnTpR8VR2v91b5S9Fd+hQRv+SevbOfdVk5b+5vOzfRuxGripL2p3p0PwwTtUn6tKP8AC+Z19zzweFUIQp042jCKjBcklZG2wujXk5ZLkdDXDhFIvqa+EEjU47FRoUpVJblu6voRfpfSNXETcpt2/djwivq+p22vdVznGmvDHO3wX1OV+wlHk5qlNxT7IqcxzsnpeEaR0zydSCdtpXOl0XoP7RiI03fYSc6tsm4q1op8Lt295KOj9AUIQUe5pqNvDsRt65ZmfHpd0eW9HlOFKxbb0QaqZVQO71w1Up0KqnRjs0ql7w4QmuEeSaztzTOe+wmrdP4puEjBZjzjJo6rs51oltxwtaV73+zye9WTbpN8ck2vJrkSTcgt4WULThlODU4PlKLTXxRNOisWq1GlUW6pCMvLaSdizwclWxcfaLXDnJw4y9GWADfN0AAAAAAAAAAAAAFGAeeIpRkvaV0cVrDJSkqcfDD5s6vSuLVODb9Or4I4uU7tt73vOX61mNzVUfXdk1TzXcwHQRu9StDqXeYia8XsUvyp+1L1at6PmaydN1J06MPFUdvJb3L0Sb9CQ8Jh404QhFWjGKjFdErHvRaHOXyy8IxulQZfToxjuSRZicRGCzeb3IxsbpFRyjm/gjUOo5STbvmvmdHa+MJP8M9Xc0OmKe1Wm30X9e8wvsyNnjWu8n5nlFI+fRsk0SeIjYag4Vd5i52404Lpbab/AMS9x19WrGO9nMarT7unX5yqv/CjNqT2ndncdOWseOyPHj2KabqRrQ2bbntJ9VdfJs437MdnRppvd5miq0I3dmUPWYyWRtfZf9HwKfc1DwqOi1Wx0o4aEfuOcf5m/qa1KPP0WZl6Ei1SlZWtOW/N8CXRJS+dp/Y9+BQ7o6rDY1S3mcmcvhpy2kzpKDyR1J4egAAAAAAAAAAABbUkkm3wKs5bXvT0cNQav7Uso+b3fqYrrOEHIy0VStsUI+zT6y6aU6rinlF/E0zx65nJvSt3dvN7y7C1Z4irToQdpVHZv7kVnKXok36HK/8AmlbPb8s6KWCqobfhEnaiYa8amKqZJ3hRv91eKS83l/D1N1jdJuWUcl8Wa6DUYQpxWzCEVGEeUYqy831PXDYeU3aK83wR1OPSqYKCObnLlJssjFtmzpaOahKUt+y7Lk7ZGdg8FGC5y5/oZMkZJx5RaIp6ZFmJx15y65+8yaFey6/1kc1j6jo4mrCeSpzlG73NJ+z55NM8Xp5N2ppyfF7kvU5KGHwfdHRvE5JNezvtXqu13y5Si/7yf6GzqV4x3v03v3Eeam6XlUxU4TlswqRsrZXnFtxjfqnJe4kTQ+FWclbmm+COlw3/ABJFLmUyqs0z1xuIlToNxg+GcvPkcVVru/tylN77LKK8zqdcdKRhRUdq73t83w/roRfiNJtuS7y/3YQz/vMquoV87t/jRvYWK518tHU0cdFQlJ2itytwsbLQ6aw8bN2nObbe92aX0I9xulFsKLdkllFe1KT8llzJJ0Fg5U6FCMl7UacXNyzcZSW1JW3b3b0MnTaOM3Ihn0/FFG1wdN3R0VNWSNRoynd34cDcouyqKgAAAAAAAAABgHjiKqhGUpbkm36EAa8aelicVPP2INqPV8X9PQkTtT1nhQouhCa72au1xinub5bm/QhNz6mhlS5PijquhYqhH5p+X4/R7OqSB2Z6KtCeKmvaqXhR6U0/akvOSt/B1OD0To2eKr0qFPfUlZtZ7MVnKXorv3cz6J0PoSFOEItWjBKMIcIqKsr9Ri1d+TPeu5aUFVH35PDA6OlPN5R+L6G9o0YxVoqyL0ipvnKA85yfA9CjAIt7V9AzjJYulT27pQr33Qt4alvVJ+USPKVWfdTla8p7rcFuX1PonFU1KE422lJNPa8Nnk1ZkVay9nOIpJywTlVp7+4UlGcM81CcvFHpv8zTvo2+SOg6Z1KMYqq3+mcO63dU9i/ty8Vv3UdbQ19rQpxg4+FW2pNbU+TtZu5yWIw0qMlCrelN7oKLU292cpZ+p4V591aMM5vxSebz4I1Vyh47F5OFF6+pJmy03purXltVNp8k7xj7t7fmYk6mxFd483uhH2UvzWLq2ISdGEneTabSV3eztl5nQaK1Dr4yopT2qVJ2u2vba/BF5+rsvM9VUpMjZkUUR76SRj6jYCWLxSk4JUMPadSyylL92F+Ly91+ZMFLDd5FSTsm7vr0K6F1bpYejGlTioQXDe23vlJ8ZO282c6EIKKSz4XLCqvhHRyOblPIt5evR64WioxVj3PGEWz1SMpplQAAAAAAAAAAAa3F6AwdWbnVwtCpN75TpU5SfnJq7PH/AIW0d/2WG/8ABS/ym4B5pE1ZJdts1+D0HhKMtujhqNOdmtqnSpwlZ71tRV7ZL3GwSAPSLbfkAAHgLKheADxVLjvfXgWxjJyz4FZuzut/C+SRZSVk7u999gDHr4anVm9uEZxWVpRjJe5mE9VsBKe19hobX3nSp/Kxu6Sj+768/U9DzSJKcl4ZrcJoPDUneFGnFvfsQhD5I2EYJblYuLZzSV27I9PG2/JcYCl3lS/BZL9Slau6nsx8PF8/9DKw9FRQPD2QAAAAAAAAAAAAAAAAAAAAAAABSRUo2AeHc3eZ6xpoKovkO8QBZUoJ7smeTjVW6V/NI9++XxsHV+gBjPvnxt6IosG27ybfmZfeFHVQAp0lHcehZt5DvF+gBeDy75fD6npF3AKgAAAAAAAAAAAAAAAAAAAAHnWWQABj2LYRWZUAF8Iopsq4AA2UNlAAFzWRa4oAAuUUZENxQAFwAAP/2Q==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53975" y="-1600200"/>
            <a:ext cx="2505075" cy="33337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0902" name="AutoShape 6" descr="data:image/jpeg;base64,/9j/4AAQSkZJRgABAQAAAQABAAD/2wCEAAkGBhEQERAREBAVEBQWFQ8VEhASGBMPFBUYFRQVFBMQFhQXHSYfFxkvGRUZIC8gIycpLCwsFR4xNTAqNSYrLCkBCQoKDgwOGg8PGiwkHyQvLzIrKS80LCwyNS8sLSwsLC00LS0sLCwwNDEsLCwvLy4pLCwsLyw0LC40LCosMikvLv/AABEIAOsA1gMBIgACEQEDEQH/xAAbAAEAAgMBAQAAAAAAAAAAAAAAAQcCBQYEA//EAEIQAAEDAQYDBQUGBQIFBQAAAAEAAgMRBAUGITFBElFhEyJxgZEjQlKhwQcUMmJysUOCotHhkvAkM7Kz0jRTY3OT/8QAGwEAAgMBAQEAAAAAAAAAAAAAAAYDBAUCAQf/xAA0EQABAwIDBgQGAQQDAAAAAAABAAIDBBEFEjETIUFRYdEykaHwFCJxgbHBQiNy4fEVUmL/2gAMAwEAAhEDEQA/ALxREQhEREIRERCEREQhEREIRERCEREQhEREIRERCEREQhFr77vhtmj4jm41DGczz8Buf7hem221kLHSPNGgeZ5Acyq4vO832iQyPy2a3UNGzR9TuszEK34dmVviOndZWJVwpmZW+I6dOvZe27cTTRSFznGVriS9h67t+E9NPp3F33jHOwPjdxDcaEH4SNiqvqvvYLykgfxxOodwc2uHJw3CxKLEnwHK/e31CwaHE305yv3t9R9OytJFq7lv+O0jLuyAd6MnP9Q+JvVbRNccjZGhzDcJvilZK0PYbhERF2pERF4L2viOzM4nmpNeBg/E4/QdVw97WNLnGwC4kkbG0uebAL3ErU2zFNmjqO04yNoxx+XF+GvmuNvW/JbQe+6jdo21DelfiPU/Ja7iS/PjJvaEfc9kt1GNuvaFu7mey7N+O49oZD4lg+pUx47h96KRvUcDvquKLliXKmMVqeY8lS/5eqv4vQKzLDiCzzEBko4jox1WOPgHUr5LYqoCVvLmxdLAQ2QmaPLImr29WuOvgfktGnxcONphbqOy0qbGgTlnFuo7Kw0XwsdsZMxskbg5p0I/YjY9F91uggi4TCCHC40RERer1EREIRERCEREQhFi94aCSaAAkk5AAakrJcVi7EHGTZ4j3B/zHD3iPcHQb8z4Z1aqpbTx53fYKpV1TaaPO7XgOZXgxFfptL+7URNrwDSp3kI58uQ8StRVRVRVJcsjpXl79SkWWV0ry953lZVUVUVUVUajX0imcxwc1xa4GocMiF2+HsWNmpHNRkmgdo1/KnJ3TfbkODqt7hbD/wB4f2kg9k05g++4e54c/TnTRw+WZkobFvvqOHvqtHDpp2TBsW++o4e+v+lYSIicU8LzXjb2wRukfo0abk6Bo61VaW+3vmkdJIak7bNGzB0H+d1vMc3lxSthByYA536nDL0b/wBa5guSrilSZJNmNG/lJ+LVZll2Q8Lfzx8tPNZlyxLlgXLbXJhqW1d4Hs460MhzrzDR737fssyKF8rsrBcrLiifK7IwXK1ZcsS5WDBgeytHeD5Dzc4t+TaBfG24CgcPZOfEds+0b5h2foQtI4TOBfd9L+wtM4NUgX3fS/8Ai3quCLlBcvVe90y2V/BKNc2vGbXDeh58xqvCXLPdGWHK4WKynscxxa4WIW5w7iB1lkBJrE4jtG6/zjqPmPKlnMeCAQaggEEZgg6FUsXKwcAXp2kDonGpiIA/Q6pb6EEeAC28KqCDsXacFv4NVEO2DtDp+x+11KIiYEzoiIhCIiIQiItViG/BZY6ihkdURtPzceg/sFHJI2Npe7QKOWVsTC953BeDFuIeyaYIj7Rw7zhqxp6/EduWvJcKspZS5xc4lziSSTqSd1hVJlXUuqZMx04BI1ZVOqZM504DkPeqmqhRVRVVVTWVVFVFV9rHY3zPbHGKudpyHNx5ALprS42C6a0uNhqvVcl0OtUoYKhozkf8I/8AI7efJWZZbM2JjY2Dha0AAf71Xmue6mWaIRsz3c7Qudu4/wBuS9yb6GjFOzf4jr2Tph9CKZl3eI69kREWgtNVPetp455nk1rJJ6BxDR6ALyFyxeTU11qa+Nc1iXJDddziSvnLiXOJPFe+57AbRPHFmA494jZoFXHpkKeJCtWGFrGta0BrQAABkABoFX32f/8Aqnf/AEyU/wBcasRMuExhsRfxJTVgsTWwl/En8IiItdbi8N9XU20wvidSpzY7XhcPwu/3sSFUUjS0lrhQgkEciDQj1V1qnsRUFrtPDp2snXOve+dVh4tGPlfx0S5jcTbNk46LxFy6HANr4bYG1/5jJG02qBxj5NPquaLlucGH/jrP4yf9p6y6XdMwjmFi0ZLahhHMflWyiInBPqIiIQiIsJpmsaXOIa0Akk5AAalGiCbbyvhed5Ms8bpJDkNANXE6NHVVleN4PnkdLIczoNmgaNHT/J3XqxBfjrVJXSNtRG3p8Z/Mflp46uqU8QrNu7K3wj169kmYlXfEvyt8I9evZTVRVRVRVZlllKapVY1UEoQswCSAASSQABmSTkABuVY+GMPiys4nZyvA4zrwjaMdOfM+S1uDMOcAFolHeI9k0+6D756nbkPHLrUy4bRZBtXjfw6JpwqgyDbSDedBy6/f8IiItpb6IiIQqivyzmK0zsO0jyPBx4m/IheAuXY/aJdRDmWloyIDJOhFSxx8qjyauKLknVUJilc33ZIdZCYZ3M67vodFtMP3r92tEcp/DUtf+l2RPlkfJW21wIBBqDQgjMEHQqjy5dHhvGz7KBHKDLFtT8bOja5EdD67K9h9WIbsfoVoYXXtgvHJoePIqzkWls2MrFIKi0NbzD6xn+rXyXwt+O7HEDSTtnbNjBd/UaN+a3TURAXzDzTIaqANzZxb6hba9LxZZ4nyv0aK03J2aOpOSpie0F7nPd+JznOd4uNT8ytjiHE8tscC/uMb+CIGoH5ifed19N1py5YFbUidwDdAlXEq0VLwGeEevVZFy6j7ObJx2svplHG415F1Ggehd6Lky5WpgC5zBZuNwo+Yh55htPZg+VT/ADLyhizzA8t68wuEyVAPAb+3qunRETMnNEREIRcBi7EXbO7GI+zae84e+4fu0H1OewWzxliPgBs8R7xHtXD3QfcH5j8h45cPVL+J1t/6LPv27paxavveCM/3H9d/LmpqlVjVFg2S4pqoqoqoqvbIUrpcH4c7d3bSt9k091p0kcP3aD6nLYrXYduJ1rkppG2hkf0+AfmPy18bPhhaxrWMAa1oAa0aADQLYw6i2h2rxuGnVbmF0G1O1kHyjTqeyzRETKmxEREIRERCF8LbY2TRvjkHE1wII+o5HevRVHf1yyWSUxvFQamOTZ7efjzG3hQq415LzuqK0xmOZvE3UbFp2c07FUqukE7d2o0WdX0Iqm7tzhof0qULlBcuiv7A1os5LogZ4+bRV7ejmDM+I5bLmC5Lr4nRnK8WShLBJC7LILLMuUFywLliXLmyiWZcsS5Io3PcGsaXuOjWguJ8AMyu1w59m73kSWzuMyIhae+79RH4R4Z57KaKB8ps0KxBTSzmzB9+C8OCcKG1SCWVvsGHOv8AEcPcH5eZ8vC11hDA1jWsY0Na0ANaBQADQALNMdPTtgbYa8SnGjpG0zMo14lERFYVxFpMT4hFlZRucrweAa0G8h6cuZ817b4vZlmidI/PZrd3O2aP96KrrdbnzPdJIaudryHJo5ALLxCs2LcjPEfRY+J1+wbs2eI+g96L5OcSSSSSSSScyScySdysaqKqKpXSesqqKqKqKoshTVem7bvfaJWxRjM6nZoGrz0/wN154o3Pc1rQXOcQGtGpJ0Cs/DNwCyRUNHSOoZHj5MHQfPMq9R0hqH/+Rr2WhQURqZN/hGp/S9t1XYyzRNijGQzJ3cTq49V60RNjWhosNE7NaGANaLAIiIul0iIiEIiIhCIiIQi194XBZrRUzQMeSKcVKP8A9Yz+a2CLxzQ4WIXLmtcLOF1zMn2dWE6Rvb4Pf9SVlD9nlgbmYnP/AFPf+wIXSIofh4v+o8lB8JBrkb5BeaxXbDAKQxMjG/A0Nr4kar0oimAA3BWAABYIiIvV6i+VqtTYmOkeeFrQS4nkP38F9SVW+LsSfeH9nGfYsOo99w9/9PL15UqVdS2nZmOvAKlW1baWPMdToF4b+vt1rl4zUNFRGz4RzP5jv5DZa2qiqiqUXvc9xc7UpIke6Rxe43JU1UVUVUVXi4U1UEpVdbgnDPaOFplHcB9k0+84e+fyjbmfDOaCB0zwxqnp6d9RIGM99VtcGYZ7FotEzfauHcadY2nps4j0GXNdUiJuhhbCwManmngZBGGM99UREUynRERCEREQhEREIRERCEREQhEREIRERCERFzuL8SfdmdnGfbPGW/A3QvI58uvgo5ZWxML3aBRTTNhYXv0C1mNsS/issR6TOH/aB/f05riaqC6uZzO5OZPVRVKNRO6d+dyRqqpdUSF7vsOQU1SqiqiqgVZTVRVRVe257ofapRFHlu5+oY3dx+g3K6awuIa3VdMY57g1ouSvfhbDptcneBETKdo7TiO0YPPnyHiFaMcYaA1oDQAAGjIADIADYL4Xfd7II2xRijWjzJ3ceZK9Ka6SlFOy3E6lO1DRtpY7fyOpRERXFfRERCEREQhEREIRERCEREQhEREIRERCERF8LdbWQxukkPC1oqT+wHM1yXhIAuV4SGi5Xkv+/GWSIvdm45Rs3c76Dcn/AAqptdrfK98kh4nONXH6dBTKnRem+75fapTI/IaMZsxuw8eZ3PktelatqjO6w8I07pLxCtNS+w8I07qaqKqKpVUbLNUqKqKqF7ZC+1ns75HtjjaXOcQGtG5+nirXw7cLLHFwihe6hkf8R5D8o2H9ytdgzDH3Znayj2zxp/7bfg/Vz9Ns+mTHQUeyG0f4j6Jtwyg2Ldq8fMfQd/fNERFqLaRQ5wGZyHNa++b7jszau7zjXgjGRd16DquFvO+pbQfaO7u0YyYPLc9T8lnVeIR03y6u5d1mVmJR03y6u5dyuzteK7NHkH9oeUY4/wCr8PzWvfjuPaF58SwfUrjS5QXLDfi9Q47rD7d1gPxipcdxA+g73Xax47h96KRvUcDvqttYb/s8xpHKOL4HVY7yDqV8lWXEsSV3Hi87T8wB9Pfkuo8ZqGn5rEeX47K30Ve3Li+WCjZazR9c3t/S46+B9Qu8slrZKxskbg5rtCP26Hot6lrI6gfLryTHSV0dUPl3HiF9kRFcV1EREIRERCEREQhQ5wAJJoBUknIADUlVdizEn3uThZUQsJ4BpxHTtCP26eK2mOcT8RNlhd3RlM4e8R/CB5Dfrlsa8XVYGIVec7JmnFK+K12c7GPQann0WVVFVFVFVj2WCpqlVjVKr2yFNV22BML8XDapm5DOFh3/APmI/b15LVYOwybXJ2kg9iw9787tezHTn6b5Wi1oAoBQbALYw+kzHav04d1v4VQZjtpBu4D9qURFvJnReS9LxbZ4nSOzpo3dzjo0L1rg8bXlxzCIHuxgVHN7hU+NG09SqdbUfDxF410H1VGvqfhoS8a6D6+9601str5nukkNXHXkOTQNgvOXLEuWJcks3cbnVIpJcbnVZlyxLluLiwxLau+T2cfxkVLufAPrp4rqYMEWRoo5r5D8TnuB9G0CvwYdNMMwFh1WhT4ZPO3M0WHM7v8AKr0uWJcu9tuAoHD2TnRHbPtG+Ydn6FcXet1S2Z/BKKVza4ZtcOYP01C5noZYN7hu5hcVNBNTC7xu5jReUuW3w1iA2WTvE9k4jtG602EgHMb8x4BaQuWJcoonuicHt1CrxSuieHsO8K6Qa5jPqi5vAl6drZzG41dEQ3+Q5s/Yt/lROcMolYHjin2CYTRtkHFdKiIpVMiIiEIuWxpij7u3sYj7V4zcP4bTv+o7evKuxxNiBtjiLsjI6oiYdz8R/KN/Ibqp7RaHSOc97i5ziS5x1JKy6+r2Y2bNT6LExSv2Q2UZ+Y69B3WCVWNVFUvWSosqqKqFFUWQpqtlh+432yYRtqGjOR+zG/3OgH0BXjsNifPIyKMcTnGgG3UnkAM1b1wXGyyQtjZmdXv0LnbnoNgOSv0dLtnXPhGvZaeHUJqX3d4Rr2XrsViZDGyKNvCxooAPmTzNcyeq+6ImUAAWCcgABYIiIvV6iqO2WrtJJJPje93kSSPkrafofAqmmuyHgFg4yTZg+v6S3jrj/TH1/S+hcvdcV2/eZ44vdzc8/lbmfXIfzLWFy6n7PKdvLz7LLw4xxfRZNLEJJmtdpdYtHEJZ2MdoSu9jjDQGtAaAAABkABkAAskROifkWvv26W2qF8Z/Fqx3wuGh+h6ErYIuXtD2lrtCuHsa9pa7QqkySMiKHcHIg7hYly9N9H/ibTTTtp6f/o5eIuSW5tiQvnrm5XELpMEXl2M8lT3XRmo6hzaH0J9UXP2Rr3OpHrQ+lR/hStOmqnxR5QCVsUddJDFka0kK7URExptReS9Lzjs0T5ZDRrRoNXHZoG5K9EsrWNc5xDWtBLnHIADMklVPirEjrZLkSIm1EbdK85D1PyHnWpV1IgZ1OioV1YKaO/8AI6D9rw3xez7VK6WTU5Nbs1o0YP8AepK8VVFVFUruJcbnVJTnF7i52pU1SqiqiqFypqjQSQACSSAAMySdABuVjVWDgHCvDw2uYZkexYdgf4p6kadDXcUnggdM/KFapaZ1RIGN+55BbbB2GBZI+OQDtngcZ14Br2QP78z4BdGiJojjbG0NboneGJsLAxmgRERSKVEREIRU9elm7KaaOlOF7wB0rVv9NFcK4D7Q7qLZGWho7rwGP6OA7pPi3L+VZWKRF8QcOH4KxcZhL4Q8fxPofYXJFy2eGb2FmtMcjvwGrHnk11M/IgHyWoLliXJejcWODhqErRvMbw9uoV4g1zGfVSqyw5jh9mAilaZYh+GlONg5CuTh0NKc9l2VmxnYniotDW9H1jP9Qz8k1Q1kUovex5FOlPiEMzb5gDyPvet2vDfV6tssL5n7Dut+Jx/C0ef1K1V4Y9scQPC8zO2bGDT/AFGg+ar+/wDEktseHSd1orwRt/C3r1d1/ZR1NayNpDDcqGsxKKJhDDd3C29a6SUuJc41JJJPMnMn1WBcsS5YlyXLJOXW/Z5d/azyucO62Oh8XOBb8mOUrq8C3MbPZWl4o+U9o4HUAjuN9M6cyUTNRwhkIDhvTrh9MI4Ghw36+a6JEXG47xV2TTZoXUkcPaOGrGn3RycR6DxCsTStiYXOVqonbAwvetTjrFXbONmhPs2n2jho9wP4R+UH1I6CvH1UKKpWlldK8vckiondPIXv99FNVFVFVFVGoFlVRVY1W4wxh19tl4BVsbaGV42GzR+Y0y8zsu2ML3BrdV3HG6RwY0XJW0wPhX7y/tpm+xYcgdJHDbq0b89OatFfKzWZsbGsY0Na0ANaNAAvqmampxAzKNeJTtR0raaPKNeJRERWVcRERCEREQhF57fYWTxvikFWuFD9COoOfkvQi8IBFivCA4WKpq+7mkskpjkz1LHjIPb8Q5HmNlri5XVet0RWqMxzN4hqCMnNOzmnYqtb9wPaLOS6Npnj2cwVeB+ZmvmKjLZLtTQOjOZm9v4SlW4Y+El0Yu31HvmueLliXLAuUFyoWWOsy5YlywLllBA+RwZGxz3HRrAXE+QXQC9AJNgoLl1mBcKm0vE8rfYsPdB/iOB06tB15nLnT3Yb+zdxIktndGogaak/rcNB0HqNFYUUTWgNaA1oADWgAAAZAADQLWpKE3D5Bu5Jgw/C3ZhJMLDgO6yREW0mVQVU+K8KzWV7pSTNG5xPbe8C41pJyNTroemitlYyRhwLXAOaQQWkAgg6gg6hVqmmbO2x14KlWUbapmU7iNCqFqlV2mLMAuj4prIC5mZdDmXM6s+JvTUdduIqlyWF0Tsrgk6op5Kd2V4WVVFVFVMUbnua1oLnOIa1ozJJNAB5qOyg1Xquu7JLTKyGIVc467NG73HYBXLctzR2SFsUYyGbnbucdXnr9AAtfhDDDbFF3qOmfQyO5co29B8z5U36YaOl2TczvEfROGG0Pw7c7/EfTp3RERX1qoiIhCIiIQiIiEIiIhCIiIQtfeFwWa0VM0DHk5cVKO/1jP5rUv8As6sJ0jc3oHv+pK6ZFE6GNxu5o8lA+niebuaD9guch+z+wNIPYl36nvI9K0K3djsEUI4Yo2Rjkxob5mmq9CL1sTGeEALpkMcfgaB9AiIikUqIiIQiIiEIuNxbgNs/FNZgGS5l0f4WyHfo13XQ7812SKKWJsrcrgoZ4GTsyPCoGeF0bnMe0sc00c1woQeRCsnAGEuxaLTO32jh7Nh1Y0+8eTiPQeJC3l83LBLPZZJImueJCOI1zAje8A0/EOJoOdfmVuVSp6IRvLnG9tFl0eFthlL3G9tO6IiLSW0iIiEIiIhCIiIQiIiEIiIhCIiIQiIiEIiIhCIiIQiIiEL/2Q==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0904" name="AutoShape 8" descr="data:image/jpeg;base64,/9j/4AAQSkZJRgABAQAAAQABAAD/2wCEAAkGBhEQERAREBAVEBQWFQ8VEhASGBMPFBUYFRQVFBMQFhQXHSYfFxkvGRUZIC8gIycpLCwsFR4xNTAqNSYrLCkBCQoKDgwOGg8PGiwkHyQvLzIrKS80LCwyNS8sLSwsLC00LS0sLCwwNDEsLCwvLy4pLCwsLyw0LC40LCosMikvLv/AABEIAOsA1gMBIgACEQEDEQH/xAAbAAEAAgMBAQAAAAAAAAAAAAAAAQcCBQYEA//EAEIQAAEDAQYDBQUGBQIFBQAAAAEAAgMRBAUGITFBElFhEyJxgZEjQlKhwQcUMmJysUOCotHhkvAkM7Kz0jRTY3OT/8QAGwEAAgMBAQEAAAAAAAAAAAAAAAYDBAUCAQf/xAA0EQABAwIDBgQGAQQDAAAAAAABAAIDBBEFEjETIUFRYdEykaHwFCJxgbHBQiNy4fEVUmL/2gAMAwEAAhEDEQA/ALxREQhEREIRERCEREQhEREIRERCEREQhEREIRERCEREQhFr77vhtmj4jm41DGczz8Buf7hem221kLHSPNGgeZ5Acyq4vO832iQyPy2a3UNGzR9TuszEK34dmVviOndZWJVwpmZW+I6dOvZe27cTTRSFznGVriS9h67t+E9NPp3F33jHOwPjdxDcaEH4SNiqvqvvYLykgfxxOodwc2uHJw3CxKLEnwHK/e31CwaHE305yv3t9R9OytJFq7lv+O0jLuyAd6MnP9Q+JvVbRNccjZGhzDcJvilZK0PYbhERF2pERF4L2viOzM4nmpNeBg/E4/QdVw97WNLnGwC4kkbG0uebAL3ErU2zFNmjqO04yNoxx+XF+GvmuNvW/JbQe+6jdo21DelfiPU/Ja7iS/PjJvaEfc9kt1GNuvaFu7mey7N+O49oZD4lg+pUx47h96KRvUcDvquKLliXKmMVqeY8lS/5eqv4vQKzLDiCzzEBko4jox1WOPgHUr5LYqoCVvLmxdLAQ2QmaPLImr29WuOvgfktGnxcONphbqOy0qbGgTlnFuo7Kw0XwsdsZMxskbg5p0I/YjY9F91uggi4TCCHC40RERer1EREIRERCEREQhFi94aCSaAAkk5AAakrJcVi7EHGTZ4j3B/zHD3iPcHQb8z4Z1aqpbTx53fYKpV1TaaPO7XgOZXgxFfptL+7URNrwDSp3kI58uQ8StRVRVRVJcsjpXl79SkWWV0ry953lZVUVUVUVUajX0imcxwc1xa4GocMiF2+HsWNmpHNRkmgdo1/KnJ3TfbkODqt7hbD/wB4f2kg9k05g++4e54c/TnTRw+WZkobFvvqOHvqtHDpp2TBsW++o4e+v+lYSIicU8LzXjb2wRukfo0abk6Bo61VaW+3vmkdJIak7bNGzB0H+d1vMc3lxSthByYA536nDL0b/wBa5guSrilSZJNmNG/lJ+LVZll2Q8Lfzx8tPNZlyxLlgXLbXJhqW1d4Hs460MhzrzDR737fssyKF8rsrBcrLiifK7IwXK1ZcsS5WDBgeytHeD5Dzc4t+TaBfG24CgcPZOfEds+0b5h2foQtI4TOBfd9L+wtM4NUgX3fS/8Ai3quCLlBcvVe90y2V/BKNc2vGbXDeh58xqvCXLPdGWHK4WKynscxxa4WIW5w7iB1lkBJrE4jtG6/zjqPmPKlnMeCAQaggEEZgg6FUsXKwcAXp2kDonGpiIA/Q6pb6EEeAC28KqCDsXacFv4NVEO2DtDp+x+11KIiYEzoiIhCIiIQiItViG/BZY6ihkdURtPzceg/sFHJI2Npe7QKOWVsTC953BeDFuIeyaYIj7Rw7zhqxp6/EduWvJcKspZS5xc4lziSSTqSd1hVJlXUuqZMx04BI1ZVOqZM504DkPeqmqhRVRVVVTWVVFVFV9rHY3zPbHGKudpyHNx5ALprS42C6a0uNhqvVcl0OtUoYKhozkf8I/8AI7efJWZZbM2JjY2Dha0AAf71Xmue6mWaIRsz3c7Qudu4/wBuS9yb6GjFOzf4jr2Tph9CKZl3eI69kREWgtNVPetp455nk1rJJ6BxDR6ALyFyxeTU11qa+Nc1iXJDddziSvnLiXOJPFe+57AbRPHFmA494jZoFXHpkKeJCtWGFrGta0BrQAABkABoFX32f/8Aqnf/AEyU/wBcasRMuExhsRfxJTVgsTWwl/En8IiItdbi8N9XU20wvidSpzY7XhcPwu/3sSFUUjS0lrhQgkEciDQj1V1qnsRUFrtPDp2snXOve+dVh4tGPlfx0S5jcTbNk46LxFy6HANr4bYG1/5jJG02qBxj5NPquaLlucGH/jrP4yf9p6y6XdMwjmFi0ZLahhHMflWyiInBPqIiIQiIsJpmsaXOIa0Akk5AAalGiCbbyvhed5Ms8bpJDkNANXE6NHVVleN4PnkdLIczoNmgaNHT/J3XqxBfjrVJXSNtRG3p8Z/Mflp46uqU8QrNu7K3wj169kmYlXfEvyt8I9evZTVRVRVRVZlllKapVY1UEoQswCSAASSQABmSTkABuVY+GMPiys4nZyvA4zrwjaMdOfM+S1uDMOcAFolHeI9k0+6D756nbkPHLrUy4bRZBtXjfw6JpwqgyDbSDedBy6/f8IiItpb6IiIQqivyzmK0zsO0jyPBx4m/IheAuXY/aJdRDmWloyIDJOhFSxx8qjyauKLknVUJilc33ZIdZCYZ3M67vodFtMP3r92tEcp/DUtf+l2RPlkfJW21wIBBqDQgjMEHQqjy5dHhvGz7KBHKDLFtT8bOja5EdD67K9h9WIbsfoVoYXXtgvHJoePIqzkWls2MrFIKi0NbzD6xn+rXyXwt+O7HEDSTtnbNjBd/UaN+a3TURAXzDzTIaqANzZxb6hba9LxZZ4nyv0aK03J2aOpOSpie0F7nPd+JznOd4uNT8ytjiHE8tscC/uMb+CIGoH5ifed19N1py5YFbUidwDdAlXEq0VLwGeEevVZFy6j7ObJx2svplHG415F1Ggehd6Lky5WpgC5zBZuNwo+Yh55htPZg+VT/ADLyhizzA8t68wuEyVAPAb+3qunRETMnNEREIRcBi7EXbO7GI+zae84e+4fu0H1OewWzxliPgBs8R7xHtXD3QfcH5j8h45cPVL+J1t/6LPv27paxavveCM/3H9d/LmpqlVjVFg2S4pqoqoqoqvbIUrpcH4c7d3bSt9k091p0kcP3aD6nLYrXYduJ1rkppG2hkf0+AfmPy18bPhhaxrWMAa1oAa0aADQLYw6i2h2rxuGnVbmF0G1O1kHyjTqeyzRETKmxEREIRERCF8LbY2TRvjkHE1wII+o5HevRVHf1yyWSUxvFQamOTZ7efjzG3hQq415LzuqK0xmOZvE3UbFp2c07FUqukE7d2o0WdX0Iqm7tzhof0qULlBcuiv7A1os5LogZ4+bRV7ejmDM+I5bLmC5Lr4nRnK8WShLBJC7LILLMuUFywLliXLmyiWZcsS5Io3PcGsaXuOjWguJ8AMyu1w59m73kSWzuMyIhae+79RH4R4Z57KaKB8ps0KxBTSzmzB9+C8OCcKG1SCWVvsGHOv8AEcPcH5eZ8vC11hDA1jWsY0Na0ANaBQADQALNMdPTtgbYa8SnGjpG0zMo14lERFYVxFpMT4hFlZRucrweAa0G8h6cuZ817b4vZlmidI/PZrd3O2aP96KrrdbnzPdJIaudryHJo5ALLxCs2LcjPEfRY+J1+wbs2eI+g96L5OcSSSSSSSScyScySdysaqKqKpXSesqqKqKqKoshTVem7bvfaJWxRjM6nZoGrz0/wN154o3Pc1rQXOcQGtGpJ0Cs/DNwCyRUNHSOoZHj5MHQfPMq9R0hqH/+Rr2WhQURqZN/hGp/S9t1XYyzRNijGQzJ3cTq49V60RNjWhosNE7NaGANaLAIiIul0iIiEIiIhCIiIQi194XBZrRUzQMeSKcVKP8A9Yz+a2CLxzQ4WIXLmtcLOF1zMn2dWE6Rvb4Pf9SVlD9nlgbmYnP/AFPf+wIXSIofh4v+o8lB8JBrkb5BeaxXbDAKQxMjG/A0Nr4kar0oimAA3BWAABYIiIvV6i+VqtTYmOkeeFrQS4nkP38F9SVW+LsSfeH9nGfYsOo99w9/9PL15UqVdS2nZmOvAKlW1baWPMdToF4b+vt1rl4zUNFRGz4RzP5jv5DZa2qiqiqUXvc9xc7UpIke6Rxe43JU1UVUVUVXi4U1UEpVdbgnDPaOFplHcB9k0+84e+fyjbmfDOaCB0zwxqnp6d9RIGM99VtcGYZ7FotEzfauHcadY2nps4j0GXNdUiJuhhbCwManmngZBGGM99UREUynRERCEREQhEREIRERCEREQhEREIRERCERFzuL8SfdmdnGfbPGW/A3QvI58uvgo5ZWxML3aBRTTNhYXv0C1mNsS/issR6TOH/aB/f05riaqC6uZzO5OZPVRVKNRO6d+dyRqqpdUSF7vsOQU1SqiqiqgVZTVRVRVe257ofapRFHlu5+oY3dx+g3K6awuIa3VdMY57g1ouSvfhbDptcneBETKdo7TiO0YPPnyHiFaMcYaA1oDQAAGjIADIADYL4Xfd7II2xRijWjzJ3ceZK9Ka6SlFOy3E6lO1DRtpY7fyOpRERXFfRERCEREQhEREIRERCEREQhEREIRERCERF8LdbWQxukkPC1oqT+wHM1yXhIAuV4SGi5Xkv+/GWSIvdm45Rs3c76Dcn/AAqptdrfK98kh4nONXH6dBTKnRem+75fapTI/IaMZsxuw8eZ3PktelatqjO6w8I07pLxCtNS+w8I07qaqKqKpVUbLNUqKqKqF7ZC+1ns75HtjjaXOcQGtG5+nirXw7cLLHFwihe6hkf8R5D8o2H9ytdgzDH3Znayj2zxp/7bfg/Vz9Ns+mTHQUeyG0f4j6Jtwyg2Ldq8fMfQd/fNERFqLaRQ5wGZyHNa++b7jszau7zjXgjGRd16DquFvO+pbQfaO7u0YyYPLc9T8lnVeIR03y6u5d1mVmJR03y6u5dyuzteK7NHkH9oeUY4/wCr8PzWvfjuPaF58SwfUrjS5QXLDfi9Q47rD7d1gPxipcdxA+g73Xax47h96KRvUcDvqttYb/s8xpHKOL4HVY7yDqV8lWXEsSV3Hi87T8wB9Pfkuo8ZqGn5rEeX47K30Ve3Li+WCjZazR9c3t/S46+B9Qu8slrZKxskbg5rtCP26Hot6lrI6gfLryTHSV0dUPl3HiF9kRFcV1EREIRERCEREQhQ5wAJJoBUknIADUlVdizEn3uThZUQsJ4BpxHTtCP26eK2mOcT8RNlhd3RlM4e8R/CB5Dfrlsa8XVYGIVec7JmnFK+K12c7GPQann0WVVFVFVFVj2WCpqlVjVKr2yFNV22BML8XDapm5DOFh3/APmI/b15LVYOwybXJ2kg9iw9787tezHTn6b5Wi1oAoBQbALYw+kzHav04d1v4VQZjtpBu4D9qURFvJnReS9LxbZ4nSOzpo3dzjo0L1rg8bXlxzCIHuxgVHN7hU+NG09SqdbUfDxF410H1VGvqfhoS8a6D6+9601str5nukkNXHXkOTQNgvOXLEuWJcks3cbnVIpJcbnVZlyxLluLiwxLau+T2cfxkVLufAPrp4rqYMEWRoo5r5D8TnuB9G0CvwYdNMMwFh1WhT4ZPO3M0WHM7v8AKr0uWJcu9tuAoHD2TnRHbPtG+Ydn6FcXet1S2Z/BKKVza4ZtcOYP01C5noZYN7hu5hcVNBNTC7xu5jReUuW3w1iA2WTvE9k4jtG602EgHMb8x4BaQuWJcoonuicHt1CrxSuieHsO8K6Qa5jPqi5vAl6drZzG41dEQ3+Q5s/Yt/lROcMolYHjin2CYTRtkHFdKiIpVMiIiEIuWxpij7u3sYj7V4zcP4bTv+o7evKuxxNiBtjiLsjI6oiYdz8R/KN/Ibqp7RaHSOc97i5ziS5x1JKy6+r2Y2bNT6LExSv2Q2UZ+Y69B3WCVWNVFUvWSosqqKqFFUWQpqtlh+432yYRtqGjOR+zG/3OgH0BXjsNifPIyKMcTnGgG3UnkAM1b1wXGyyQtjZmdXv0LnbnoNgOSv0dLtnXPhGvZaeHUJqX3d4Rr2XrsViZDGyKNvCxooAPmTzNcyeq+6ImUAAWCcgABYIiIvV6iqO2WrtJJJPje93kSSPkrafofAqmmuyHgFg4yTZg+v6S3jrj/TH1/S+hcvdcV2/eZ44vdzc8/lbmfXIfzLWFy6n7PKdvLz7LLw4xxfRZNLEJJmtdpdYtHEJZ2MdoSu9jjDQGtAaAAABkABkAAskROifkWvv26W2qF8Z/Fqx3wuGh+h6ErYIuXtD2lrtCuHsa9pa7QqkySMiKHcHIg7hYly9N9H/ibTTTtp6f/o5eIuSW5tiQvnrm5XELpMEXl2M8lT3XRmo6hzaH0J9UXP2Rr3OpHrQ+lR/hStOmqnxR5QCVsUddJDFka0kK7URExptReS9Lzjs0T5ZDRrRoNXHZoG5K9EsrWNc5xDWtBLnHIADMklVPirEjrZLkSIm1EbdK85D1PyHnWpV1IgZ1OioV1YKaO/8AI6D9rw3xez7VK6WTU5Nbs1o0YP8AepK8VVFVFUruJcbnVJTnF7i52pU1SqiqiqFypqjQSQACSSAAMySdABuVjVWDgHCvDw2uYZkexYdgf4p6kadDXcUnggdM/KFapaZ1RIGN+55BbbB2GBZI+OQDtngcZ14Br2QP78z4BdGiJojjbG0NboneGJsLAxmgRERSKVEREIRU9elm7KaaOlOF7wB0rVv9NFcK4D7Q7qLZGWho7rwGP6OA7pPi3L+VZWKRF8QcOH4KxcZhL4Q8fxPofYXJFy2eGb2FmtMcjvwGrHnk11M/IgHyWoLliXJejcWODhqErRvMbw9uoV4g1zGfVSqyw5jh9mAilaZYh+GlONg5CuTh0NKc9l2VmxnYniotDW9H1jP9Qz8k1Q1kUovex5FOlPiEMzb5gDyPvet2vDfV6tssL5n7Dut+Jx/C0ef1K1V4Y9scQPC8zO2bGDT/AFGg+ar+/wDEktseHSd1orwRt/C3r1d1/ZR1NayNpDDcqGsxKKJhDDd3C29a6SUuJc41JJJPMnMn1WBcsS5YlyXLJOXW/Z5d/azyucO62Oh8XOBb8mOUrq8C3MbPZWl4o+U9o4HUAjuN9M6cyUTNRwhkIDhvTrh9MI4Ghw36+a6JEXG47xV2TTZoXUkcPaOGrGn3RycR6DxCsTStiYXOVqonbAwvetTjrFXbONmhPs2n2jho9wP4R+UH1I6CvH1UKKpWlldK8vckiondPIXv99FNVFVFVFVGoFlVRVY1W4wxh19tl4BVsbaGV42GzR+Y0y8zsu2ML3BrdV3HG6RwY0XJW0wPhX7y/tpm+xYcgdJHDbq0b89OatFfKzWZsbGsY0Na0ANaNAAvqmampxAzKNeJTtR0raaPKNeJRERWVcRERCEREQhF57fYWTxvikFWuFD9COoOfkvQi8IBFivCA4WKpq+7mkskpjkz1LHjIPb8Q5HmNlri5XVet0RWqMxzN4hqCMnNOzmnYqtb9wPaLOS6Npnj2cwVeB+ZmvmKjLZLtTQOjOZm9v4SlW4Y+El0Yu31HvmueLliXLAuUFyoWWOsy5YlywLllBA+RwZGxz3HRrAXE+QXQC9AJNgoLl1mBcKm0vE8rfYsPdB/iOB06tB15nLnT3Yb+zdxIktndGogaak/rcNB0HqNFYUUTWgNaA1oADWgAAAZAADQLWpKE3D5Bu5Jgw/C3ZhJMLDgO6yREW0mVQVU+K8KzWV7pSTNG5xPbe8C41pJyNTroemitlYyRhwLXAOaQQWkAgg6gg6hVqmmbO2x14KlWUbapmU7iNCqFqlV2mLMAuj4prIC5mZdDmXM6s+JvTUdduIqlyWF0Tsrgk6op5Kd2V4WVVFVFVMUbnua1oLnOIa1ozJJNAB5qOyg1Xquu7JLTKyGIVc467NG73HYBXLctzR2SFsUYyGbnbucdXnr9AAtfhDDDbFF3qOmfQyO5co29B8z5U36YaOl2TczvEfROGG0Pw7c7/EfTp3RERX1qoiIhCIiIQiIiEIiIhCIiIQtfeFwWa0VM0DHk5cVKO/1jP5rUv8As6sJ0jc3oHv+pK6ZFE6GNxu5o8lA+niebuaD9guch+z+wNIPYl36nvI9K0K3djsEUI4Yo2Rjkxob5mmq9CL1sTGeEALpkMcfgaB9AiIikUqIiIQiIiEIuNxbgNs/FNZgGS5l0f4WyHfo13XQ7812SKKWJsrcrgoZ4GTsyPCoGeF0bnMe0sc00c1woQeRCsnAGEuxaLTO32jh7Nh1Y0+8eTiPQeJC3l83LBLPZZJImueJCOI1zAje8A0/EOJoOdfmVuVSp6IRvLnG9tFl0eFthlL3G9tO6IiLSW0iIiEIiIhCIiIQiIiEIiIhCIiIQiIiEIiIhCIiIQiIiEL/2Q==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0906" name="AutoShape 10" descr="data:image/jpeg;base64,/9j/4AAQSkZJRgABAQAAAQABAAD/2wCEAAkGBxQTEhUUEhQWFhQVFxgaGBQWFRUVFhsYGhcXGhsaFxUaHyggGholHRQYITEjJSkrLi4uGB8zODMsNygtLisBCgoKDg0OGxAQGiwkICQsLCwsLywsLCwvLS8sLCwsLC0sLCwsLCwsLCwsLCwtLCwsLCwsLCwsLCwsLCwsLCwsLP/AABEIAN0A5AMBEQACEQEDEQH/xAAcAAEAAgIDAQAAAAAAAAAAAAAABgcEBQIDCAH/xAA/EAABAwEEBgcGBgEDBQEAAAABAAIDEQQFITEGEkFRcYEHEyIyYZGxI0JyocHRFFJiguHwwpKy8RUkY5OiU//EABsBAQACAwEBAAAAAAAAAAAAAAAEBQEDBgIH/8QAMREAAgEDAgMECgMBAQAAAAAAAAECAwQREjEFIUETUWFxIjKBkaGxwdHh8BRC8SNy/9oADAMBAAIRAxEAPwC8UAQBAEAQBAEAQBAEAQBAEAQBAEAQGi0yvg2azksNJHnVZlgTm6h3D50WmtU0R5blhwy1VxXSl6q5v7e0rObSG1P71ok5O1R5NooLqzfU6qNjbR2pr3Z+ZgT2hzsXvc6m1zifVeW29yTGEY+qkvIzuirS3Utj4JDSK0HsVybIBRv+oCnHVUi3nh6X1KbjNr2lPtY7x+X4+5dSnHKhAEAQBAEAQBAEAQBAEB0z2pjBV72tG9zg31WG0tz3CnOfKKb8kYMmkdlGdoi5PB9F47WHeSFYXL2pv3CPSKyuytEXN4Hqnaw7w7C5W9OXuNjFM1wq1wcN4II8wvaaexGlGUXiSwc1k8hAEAQBAEAQBAEBU+nt6ddaS0HsQ1YPi98+YA/aq64nqljuOx4RbdjQ1PeXP2dPv7SNrSWhrL/tWrHqjN+HLb9uaGGRmN5aQQaEEEEZgjIhZPLSawz0poJpCLbZGS1HWN7Eo3PAxNNxwcOKsqU9ccnE31s7es49N15EhWwhhAEAQBAEAQBAEBHNINMIbOSxvtJR7jTgPids4CpWipXjDluy0s+FVbj0n6Me99fJEEvPS61TV9p1bfyx9n/673zUSVecup0FDhdtS/rl975/Db4Gie4k1JJO8mp8ytRYJJLCPiGQgO6y2p8Z1o3uYd7SW+iym1seKlOFRYmk14kxuDT17SGWoazf/wBWijh8TRgRwx4qTTuWuUijvOCxktVDk+7p7GWDZ5mvaHMIc1wqHDEEKYmmso5ucJQk4yWGjsWTyEAQBAEAQGq0mvT8NZ3ye9TVZ8Zy8s+S11Z6I5JdjbfyK8YdN35FMf2qrDuggIle9q6yQnYMBwH8oeTCWQTLot0l/CWsNeaQz0Y/cHV7D+RNODjuW6hPTLwZWcUtO3o5XrR5r6o9CKwOPCAIAgCAIAgCAgmm+lZaXWezmjhhJIDiP0tOw7zs45RK9bHoxOh4VwxSSrVVy6L6v6Ir5QzpAgCAIAgCAICTaGaSGzSCOQ+wecf0E+8PDeOfHfRq6Hh7FVxOwVxDXBemvj4fb3FqgqwOPPqAIAgCAICsuke9esmELT2Yhj4vd9hTzKg3M8y09x1fBbbRSdV7y+S+7IgoxdGFfFq6uM0zdgOeZ8kMMiSyYCAzbkux1pnjgZ3pHBtdw2k+AAJ5LMY6ng1V6qpU3OXQ9SWWAMY1gJIY0NBcS5xAFMXHEnDMq0Swjg5S1SbfU7Vk8hAEAQBAEBotMb5/DWclp9o/ss8DtdyGPGi1VqmiPiWHDbT+RWSfqrm/t7SoSVWnanxAEBFL/wBKyxxZAASM3uxH7Rt4qTSoqXORSX/E50m4UlzW7f0RHm6VWoGvWV8C1tPRSOwp9xTri12nnV8ESzRvSUWjsPAbKBs7rhtpuPgotWjo5rYvuH8TVz6E1iXwfl9iQLQWoQBAWd0f311kIiee1HgCdrdg8hTkp1vUysM5TjFn2dTtI7PfzJcpJShAEAQGHfFvEEL5Xe42oG85AcyQF5nLTFs321B16saa6lJTSl7nOcaucS4neSak+ZVU3nmd5GKilGOy5HBD0Re/rVryUGTMOe37ckPJrVkBAWz0H3DjJbHjL2cfyL3D5Dm5S7aH9jnuN3O1Feb+hbqlnOhAEAQBAEAQFVdIdv6y1FgPZhaGj4ji4+g/aq+4lmeO46/g1Ds7fV1lz9my/fEjC0FsEBi3pIRE6lanCo2VzKGGskCt9k89h3qRTqYKe8tNXmtvE0ksdFMi8nNVaelizzuY5r2mjmkEHxCy0msM8U5ypyU47otuw2kSxskGT2g/ceaq5R0vB3lGqqtOM11R3rBtCA2+jFqLJxjTWBHMYj0+a2U3iREvaanS8i2bstokb+oZj6qwhLUjjbii6UvAzF7I4QBAV70mXpVzLO04N7b+NKNB5EnmFDup/wBTpeB22E6z68l9f3zIKoh0BjXjaerjc7bkOJyQwQ4lZMBAd1jsrpZGRsFXvcGtG8k0CJZeEeZzUIuUtken9H7qbZbNFAzKNoBOVXZudzcSeatIR0rBwlxWdapKo+psV6NIQBAEAQBAEBRd4WjrJZH/AJ3ud5klVMnltn0GjDs6cYdySMdYNgQHLqNZp/vJBkjN7XdTh6FE8HmcFJYIvb7JnhjtG9SqdToUd7aZzJLn18TUSMopaeTnakNLLA0DtGtZi0+48jkaH1JUK5WJ5Oo4JU1W+l9H+SRqOXAQHbZZNV7XbnA/NZTwzxOOqLRYd32wscHD/kblLjLDOer0VOOGTCzzB7Q4ZFSk8rJQTg4S0s7Fk8nTbLS2ON0jzRrGlx4ALEnhZZ7pU5VJqEd3yKRvC1umkfK/vPcSfCuQ4AUHJVUpOTyzvqNKNKmqcdksGOsGwjmkVqq8MGTc+J+w9UMM1CyYCAsjoVuHrbQ61PHYgFGeMjh9Gk/6gpNtDL1dxScaudFNUlvLfy/0u5TTlwgCAIAgCAIAgKDVQfRQgCA2V2x1YeP0C9JGmcsSMS8LFWuFfr/K8tGyMskOvS76cNh+hWU8HmpT1I6tFdCJbxtHVR9hgxlkIqGN302uNMB9KlTaMm+RzPEqUafpd/Qsy/tB7NdkMQs+uS8kSPe4kuIAodXut25BebpbM38AlznHyZolDOjCAFATSyzYA7wFITKipAk+jlsxLDkcRxH8eikUpdCmv6PLWuhIVvKohHSXeurGyztOL+0/4QcBzcK/tUW5nhaS+4Hbapus+nJef+fMrpQjpzqtU4YxzjsH/AQEMkeXEk5k1KyeTigPrWkkACpOAAzJ8EDeObPTGhNxix2OKH36a0h3vdi7y7o8GhWdOGmKRw17cdvWlPp08jer2RQgCAIAgCAIAgKDVQfRQgCA3NxCrXjxHzH8L3HYi3DxJHfaIUaEJmivOwgg4YHP7jxXhkmLyWb0Z3ILNYmmnbmPWOO0g9wcm08yrGhHEPM47i1ftLlrpHl7t/idHSgP+3iP/l/wf9lruvVXmSeAv/tL/wA/VFbKEdSEAQEnsr8BwHotqZXzjzNtYLTqua7cQfJbIvDyQq1LVFx7yePlAaXE0aBUnZSlaqbnqcwotvStylb8vE2ieSU5OPZG5owaPIeZKq5y1SbO8taCoUY01038+pgLySDRaSWrKMcT9P7wQwzRLJgICb9Elw/iLaJHCsdn7ZqMC/3B59r9q3UIapZ7iq4vc9lQ0reXL2dS/wBWByIQBAEAQBAEAQBAUPaItR7mnNri3yJH0VS1h4PocJaoqXesnWsHoIDb6OO7T27218j/ACvcCJdbJm3ljXtojxka+1QYFeGiVTmW1Z4tVrWjJoA8hRWaWFg4WctUnJ9SH9KL/YQjaZa+THD/ACCjXXqou+Ar/rN+H1RW6hHUBAEBvbLLgvaZGnEz4ZF7TI0om50uvrVsMcbT25mgGmxraa3ng3mVuq1P+aXeVfD7TVeSm1yi/i9vuV0oZ0xxlkDQScgKlAQu0zF7i45k1/hZPJ1oAgPRXRlcP4SwsDhSSX2j941gNVvJoHOqsaMNMTjOJ3Pb121suSJYtpXhAEAQBAEAQBAEBTumVk6u2TDY52uODhX1r5KtrRxNnbcNq9pawfdy9xpVqJ4QGZdM+pKwnKtDwOH88l6i8M014aqbSJdNFRb2iqhPJhyRrw0SIyLOCsTjSuOk+2VliiHuNLjxcaAeTfmFCupc0jqOBUsU5VH1ePd/pClFL0IDhM+gJQGTYLV/fohhrJu4Jar2mRZxNTedsMjxU4NGq34ak+riV5lLJuo0lTXLrzZiLBtNPpHaqNDBm7E8B/PohhkdWTAQEm6Orh/GW2NhFY4z1km7VaRRp+I0HAlbKMNUiDxG57Cg2t3yR6QVkcUEBwMrRmR5hYyetLfQ5NcDkarJhpo+oYCAIAgCAICCdJ121EdoaO72H8CatPnUfuCiXUNpHQ8CuMOVF9ea+v74FfKGdIEAQEuuG8hKwRvPtGigr7wGRHipEJZWGVF1QdOWuOz+BlTxI0eITJjed9R2eESSOzbVrR3nGmTR/aKXKooxyznqFpUr1ezguvN9F5lP3lbXTSvlf3nmp3DYAPAAAclWyk5PLO2oUY0aapx2RjLBtCA0l/W6jmxjZi76ffyTBjUs4Od32v8Au/8AlYPRv4rX2TTM/wBqs5PDjk6EPQJogIbb7T1kjnbK4cBkh5MdZAQFrdHl4wXfZS9wMlonOsWNw1WCoYHOOAPedhj2hgpFOpGnHxZS3tnWvKuPVhHq+r64RlXhpxapO45sTdzACebnV+VF5lcTe3I30eD21P1k5Px+y/Jo7TeM0nflkdxe4jyrRanKT3ZYQoUoerFL2IxivJtOUcrm4tc4HeCQfkmcHlxjLdZNzd2ltqiIpKXj8snbHn3vmtsa049SDW4ZbVd44feuX4+BONHtM4rQQyQdVKcgTVrj+l2/wPzUunXjLk+TKC84TVoLVD0o/FeaJQt5UhAEAQGPb7I2WN8bxVrwQee0eIzWJRUlhmyjVlSmpx3RTF8Xa+zyuifmMjsc05OHH7qrnBweGd1bXEa9NVI9fg+4wl5N4QH0FAZX/U5qU6x1PE1+ZXrU+809hTznSjHmmc41c4uOVXEk03VOxeW87myMYxWIrBwQ9BAYV7Xk2Bms7M4NbvP2XqMXJmivXjRjl+whJtRc4ucakmp4/ZbHEhUqzbyzPslootTRYwnlEtsQOoCczisHs70BrL/tWrHqjN+HLb9uaGGRhZMAICR3TdAbR8gq7YNg/lYM4NuhkIAgCAIAgCAsHQbSouLbPOauyjkOZ/S479x25Z5zKFbPoyOb4rw1RTr0ly6r6r6k7Us54IAgCA02k1wMtcdDRsje4+mR3He07VrqUlNE2yvZ2s8rmnuv3qVHbrK+GV0Ug1ZGZt8Dk4b2mhofA7lXTg4PDOxt7mnXhqpv7rzOheTeEAQBAEBpb60kigqAdeT8jTkf1HZ6rdToyn5FdecTo2/LeXcvqQG23m+aQvkNSchsA3AbApipqKwjmZ3dStU1zfP95HbBKtUok+hWN1ccHWytbsGJ4DMfTmo81guLaep4ROVqLAICJXvauskJGQwHAfyh5MJZBudH7DrHrHZDu8d/JYMokKGQgCAjF76YsjcWxN6wj3q0ZyOZUinbuSy3gprvjEKUtMI6n37L8mvi06fXtRNp+lxB+a2O1XRkOPHp59KCx4Mld1XnHaGa8Z4tPeB3EKNODg8MvLa6p3ENUH90Zi8EkID61xBBBoQagjMEZEIYaTWGXFopfH4mztee+3svH6ht5ih5qypT1xycTxC1/j1nFbPmvL8G5W0ghAEAQEe0y0Tit8Wq4mOZlTFaGd+N3+TDQazTgfAgEYaTWGe6dSdOWqDw/A8+35eNtu6d1ntkTXEd14q0Pbsc11KEHhhiDio8raL25FxR45WisTSl8H++w649OYqdqJ4PgWkeeC1O1l3k2PHaWOcH8PwcnacQ7I5P/kfVP4su9Hp8do9Iv4fcw7Rp073IQPFzifkAPVe1arqyNPj0v6Q97NJb9I7RLg5+q38rOyPlifNbo0YR6FbX4lcVuTlhdy5GpWwghAd0Ui8yiSKVXBYOh1j1YusOcmXwjLzxPkoFZ+lg6zh0P+Wt9fkb9aiwMK+LV1cZpm7Ac8z5IYZElkwGipoNqAmtkgDGNaNg+e0+awejtQBAarSOciLVbm7P4dvmsx3NdVNwaRXtrs9Pop1OZyt5baXj3GAt5UmxuG8zZ5mv904PG9pz5jNeKkNccEuyunb1VPp18i1Qa5KsO43CGQgJPoBenU2gtJ7EgoeIyPlVb7eemWCq4vbdrR1LdFqqwOPCAIAgCA0OmWicF4wGGcYjFkgprsdvafUZFAeWdMtFJ7utBhnbhiY5AOxI38zT6jMLBk0KAIAgCAIDMumwmaZkY944ncBiT5LzOWmLZItaDr1Y011+XUtiNgaAAKAAADwGSq9zu4xUVhbI5IZIvf1q15KDJmHPb9uSHk1qyDMuiPWmYPGvkK/RYBLkPQQBAYt42XWb6eBQEMvSx0Jw2+RW2nPBAu7dSX7yZHrTFT6qdCWTlbmi4vPvOqKJzjRoLjuAJPkF7IhZ+jMrnWdgeCHM7DgQQRq5VB8KKurRxNna8Mq9pbRfdy934NotRPCA77DLqSMducPLb8llPDPFSOqDRcFwW3XZqnvN9FY05ZWDir2honqWzNqtpCCAIAgCA1Ok2jlnt8JhtUYeytQcnNd+ZjhiD/SgKE0t6FLZAS6x/wDcxVNAC1szRs1mmgdu7OPgEBW9tsEsJ1ZopI3Y4SMcw4Z4OAWDJjIDlFGXENaC4nIAEk8AEBJrl6PLytRHVWSQNNO3IOqbTfV9KjhVAS+yaEG7ZKSyNknLBrBgOqyuOqHHFxNAa0GxQ7mfPSdLwO2xF1n15L6/vgZ6il+Y142nq43O25DickMEOJWTAQG00cHteDT9PusBEmQ9BAEBsRZ9aJvD6nBZxyNWr0mRi+bvrXD+R9wsG1pNcz5oFoF/1G0kSEts8VDI4Zur3WNOwmhqdgB3hTKHpHN8WSpY738j0Jc9y2eyxiOzwsiYNjWgV8Sc3HxNSpZzxB+lCCksL6d5jgT8Lq/5qFdLmmdPwGeac49zT96/BClFL4IAgJ/clu1HMdswrwOalU5YeSgu6GuLiTwGqmnMvkfUAQBAEAQBAdc0LXCjmhw3EAjHwKA179G7GTU2WzkmmJhjr2TUbNhQGdBZI2dxjG0/K0N9EB8t1qbFG+R+DWNJPJYk0llmylTlUmoR3fIpG3Wp0sj5H957i489nAZclVSbk8s72lTjSgoR2SwdCwbCOaRWqrwwZNz4n+PVDDNQsmAgJHotdjyyW0e4wtj4ufjhwDcfiCzp9HJqdaKqqn1ab9xt15N4QBAb6wtrE3n6le1sRJvE2YF5WSo/vmvLRvhIsno+utsFijoKOkrI47y41Hk2gVhQjiCOP4rWdS6l3Ll7vySRbiuIL0ps7EDtznjzDT/iol1sjoOAP0prwX78SvVDOlCAICU3bJ2GfC30C2xfIrq0fSZYdwz68DTtHZPL+KKfTeYnK3lPRWa9psF7IoQBAEAQBAEAQBAQfpMvSjGWdpxf23/CO6Dxdj+1RLmfLSX/AAO2zJ1n05Lz6/D5ldqGdMdVqnDGOcdg/wCAgIZI8uJJzJqVk8nFAfWtJNBiTsQN4L0tGjv4S5RFTtt1JJD+tzhreVdXgFMnDTRwc1a3XbcR19HlLywQRQjpwgCAkNyGsVNziPQ/VbI7EG45TOdoiRozTkWjYYg2NjRk1jQOQAVlFYSRxdaWqpKT6tnesmshPSkfZQj/AMh/2n7qLdbIvuAr/pN+H1K5UI6cIAgN/YX0a3wA9F7TIlSPMlFz3r1bC2pxdXbuH2UmFTCKe6tHUnnwJqpZzoQBAEAQBAEAQHCWQNaXONA0Ek7gMSjeDMYuTSW7KUvq8DaJ5JT7zsBuaMGjyA+aqpy1SbO8taCoUo010+fUwV5JBodJLVlGOJ+n1+SGGaNZMBATXomuH8TbmvcKx2f2jsMC73B59r9hW6hDVLPcVfFrjsqGlby5ff8AfEvO/LL1tnlj2uY4DjTD50U2otUWjmLSr2VeE+5opEFVZ3oQBAbvRmTF7N4qOWfr8lsp9xCvFyUjbTxr20R4SLHg7reA9FPWxyM/WZ2LJ5K86UrRV8DNoa9x/cWgf7SoV0+aR0vAYejOfil7v9IMop0AQAlAbGwz1AWUzXOOTaxy4LYmRXHmWsrI4gIAgCAIAgCAICJdI169XAImntTGh8GDE+ZoOZUa5niOO8ueC23aVu0e0fn0+5WCgnWHGWQNBJyAqUBC7TMXuLjmTVZPJ1oAgPRHRfcP4Wws1hSWb2j9+PdHJtMN5KsKMNMTjOJ3PbV3jZcl++ZLluK8pfSe7+otUrNmsXN+F2I8suSrKsdM2jurGv21vGfhh+aNWtZLCA77FaDG9rx7py3jIjyqsp4eTxUgpxcX1JmdV7Q9pq1wqCpG6yimWYy0y3ROLrfWGM/ob6KZD1Uc5cLFWS8WZEkgaC5xAAFSTgABtJXrY1Ri5PC3KZ0kvT8TaHyju5M+AZeeJ5qrqz1yydzZW38egqfXd+bNWvBLCAwr2tOowDa405bT/d6A7Lqtez+1/lYDJFFPhmveTTKHMuNWpwAQBAEAQBAEAJQFNaU3p+ItL3g9gHVZ8LdvM1PNVlWeuTZ3Fhbfx6EY9d35v7bGoWsmmn0jtVGhgzdieA/n0QwyOrJgICS9Hlw/jLbGwisbD1km7Vacj8Ro3mVsow1SIPEbnsKDa3fJHpFWRxQQEP6RbmMsQnYKvirrAbY9v+k48CVGuaeVqXQu+C3ap1HSltLbz/P2KzUE6oIAgM+7b0fDgMWnNpy4g7CvUZtGitbxq83v3ksu/T5scYYYXEivvADOqkxuUljBTV+CyqVHJTXPwNHpBpZNahqGkcf5G41+J23hgFqqVpT5dCfZ8MpWz1by739EaBaSxCA+OcAKnADMoYbxzIbeN5dbIXDujBvD+V7ccIixrKUsozLvtNP7/cl4JaeSwNHrudaIi9ppRxbkTjRp3fqWyFNyWSDdXkaE1F92S41ZnEBAEAQBAEAQEd06vXqLM4NNHy9hu+h7x5D5kLTXnph5lnwm27a4Te0eb+nxKlVcdkCaICG2+09ZI52wnDhsWTyY6AIC9+hy4eosfXuHtLQdYbxGMGDni79wU63hiOe85PjFx2lbQto/Pr9ifqQVAQHwhAVTppo2bM/rIx7B5wp7jie6fDceW6sCtR081sddwziSrrs6j9NfH89/v78RpRy3CAIAgCAIDjI8NBLiABiScABxRczEpKKy9iEaRaSdaTHEfZjvOyLuH6fVS6dHTze5z11xNVZaKfq9X3/g1cEixKJsoVTZWaaijyRbUp5PSPR1dpgsEIdUOkHWOBzBfiBybQKwoR0wRyXFK/bXMmtly9xJltK8IAgCAIAgCAqTTm9OvtTgD2Iuw3dUd4+eH7Qq6vPVPyOy4VbdjbpveXN/T4fMjy0lmay/7Vqx6ozfhy2/bmhhkYWTAQG20UuY2u1xQDJzhrncwYvPGgNPGi9U46pJEa7rqhRlP3efQ9OwxBrQ1oo1oAAGQAFAArQ4Ztt5ZzQwEAQHTa7MyVjo5GhzHghzTiCDmChlNp5RROnNglumUdYHTWOQ+zmGMjDn1cmxzgMjhUDfVRalsnziXtpxqUFprLPj1/JrrHflnl7kran3XHVPkVGlSnHdF5Svrer6s17eT+JsWmuWPBayWuewKAxLRecLO/KwcXCvlmvShJ7I0VLqjT9aaXtNJeGmkLcImukO/ut8zj8lujbSe/IrK/G6MOVNOT9y/fYRG9r7ltB7bqN2Mbg3mNp4qVClGGxQ3V9WuH6b5dy2Nc00WwiRlpeTMgkWmUSzoVSd9GOjbrfa2tI9jFR8pphq1wZxcRThU7FqjT1SJ1a87Kly3e374HplrQBQYAZAKYc4fUAQBAEAQBAajSu9Pw9me8HtkarPidkeWJ5LXVnojkm8Ptv5FeMXtu/JffYppVh3AQERve1dZITsGA4D+UPJhrICAuboRuHUiktbx2pTqR1/I09oji7D9imW0MLUczxu51TVJdOb8/8APmWgpRRBAEAQBAYV83VFaoXwTsD4pBRzT8iDscDQg7CAgPLHSLoLNdk+qavs7z7KamB/S6mAeN23MeAERBWDJ9JQbnxAEAQBAb3Q7Rq0W+cQ2dpORe811I2/mcdngMzsWGsnuFRxPVOh+jEV32ZsEWJzfIRRz37XHd4DYFlLBic3N5ZvFk8BAEAQBAEAQFVdMF+dTJEJmvbCAdRwa5zXPPe7QwBAAwOOZUWvCc3yXIveF3VtbU25y9J+D2RWcumsAybI7kB6lalbTJ8uOW62Tf75mFaNNw4FrYy2uGsXAkeNKL1/FeNzUuOwcknBpd+TFY8EVBqDtUZpp4ZdQnGcVKLymckPRl3Pdz7RPHDH3pHBo8K5k+AFSeCzGOp4RrrVVSpuctkeortsTIImRRijI2hreAFMfFWiWFhHB1KjqTc5bsyVk8BAEAQBAEBh3tdcNpidDaI2yRuzY4VHgfAjYRiEBRumXQbKwuku5/Wsz6iQhsg8GvNGuHGh4oCrr20ftVmJFos8sVNr43Bu7B1KEeIKwZNYgPrWkmgFScgMSgN9dOhVvtJAhskzq+8WFjP/AGPo3bvQFlaKdBEjiH3hKGNz6mE6zz4OkIoOQPFZMF03FckFjiENmjbHG3YMyd7nHFx8SgNggCAIAgCAIAgCAxL1uyK0xOhnjbJG8Ucxww5bQRsIxCA859JfRTLYS6ezVlsmZ2yRD9Y95g/MOdMyBWiwZMmx2wxneNo+3itdSkpom2V9Utpcuceq/epvrPO14q0/ccVAnBxeGddb3NOvDXB/jzLa6D7hq+S2PGDfZx/EcXnkKD9xUi2h/YpuN3OEqK839C4VMOcCAIAgCAIAgCAID45tc0Bhy3TA41dBE47zGwnzIQHdBYo2CjI2NG5rWt9AgO9AEAQBAEAQBAEAQBAEAQHxwqKHEHYgKA6cdArPZWttlm9mJJAx8AA6upBOsz8mXdyxwogKw0fun8TKI9fUrt1db5VCwZLY0f6FNY6345w8BAMeNZCsTgpLDN1vc1KE9cH+S57guhlks8cEfdjFKnMnMuPiSSUjFRWEYr1pVqjqS3ZsF6NIQBAEAQBAEAQBAEAQBAEAQBAEAQH/2Q==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0908" name="Picture 12" descr="http://lankasautodalys.lt/out_data/percent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4600" y="2209800"/>
            <a:ext cx="4324350" cy="418167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228600" y="692150"/>
            <a:ext cx="89154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GB" sz="4800" b="1" dirty="0" smtClean="0">
                <a:solidFill>
                  <a:srgbClr val="0070C0"/>
                </a:solidFill>
              </a:rPr>
              <a:t>What is </a:t>
            </a:r>
            <a:r>
              <a:rPr lang="en-GB" sz="4800" b="1" dirty="0" smtClean="0">
                <a:solidFill>
                  <a:srgbClr val="FF0000"/>
                </a:solidFill>
              </a:rPr>
              <a:t>percentage</a:t>
            </a:r>
            <a:r>
              <a:rPr lang="en-GB" sz="4800" b="1" dirty="0" smtClean="0">
                <a:solidFill>
                  <a:srgbClr val="0070C0"/>
                </a:solidFill>
              </a:rPr>
              <a:t>?</a:t>
            </a:r>
            <a:endParaRPr lang="en-US" sz="4800" b="1" dirty="0">
              <a:solidFill>
                <a:srgbClr val="0070C0"/>
              </a:solidFill>
            </a:endParaRPr>
          </a:p>
        </p:txBody>
      </p:sp>
      <p:sp>
        <p:nvSpPr>
          <p:cNvPr id="80898" name="AutoShape 2" descr="data:image/jpeg;base64,/9j/4AAQSkZJRgABAQAAAQABAAD/2wCEAAkGBxASEBAUEhIWFRMUFRQVEBUVFxQUFRAUFBYWFhUSFBQYHCggGBolHBUUITEhJSkrLi4uGCAzODMsNygtLiwBCgoKDg0OGxAQGywkICUwLC04LC0sLCssLDIsLywsLCwsLiwsLCwsLCwtLCwsLCwsLC0sLCwsLCwsLCwsLCwsLP/AABEIAQMAwwMBIgACEQEDEQH/xAAcAAEAAQUBAQAAAAAAAAAAAAAABwECBAUGAwj/xABDEAACAQICBwUFBQUFCQAAAAAAAQIDEQQhBQYSMUFRYQcTMnGBIpGhscEUUmJy0TNCgqLwI5Ky0uEIFRZDRFSTo8L/xAAbAQEAAgMBAQAAAAAAAAAAAAAAAgUDBAYBB//EACkRAAICAgEEAQQCAwEAAAAAAAABAgMEERIFITFBEyJRYXEjgTKRwRT/2gAMAwEAAhEDEQA/AJwAAAAAAAAAAAAAAAAAAAAAAAAAAAAAAAAAAAAAAAAAAAAAAAAAAAAAAAAAAAAAAAAAAAAAAAAAAAAAAAAAAAAAAAAAAAAAAAAAAAAAAAAAAAAAAAAAAAAAAAAAAAAAAAAAAAAAAAAAAAAAAAAAAAAAAAAAAAAAAAAAAAFwAClyoAAAAAAAAAAAKXAKgpcXAKgAAAAAAAAAAAAAAFspWRc2RP2na/dy3QoP2v3nyXN/RdL8jLTTK2XFGSuHN6Oz03rnhcPvkm+HXySzZyWK7U1f2INryS+bIaq6RlKTlKTbebbd2yx43qWsMOuK7rZcVV4cF3W3+SYYdqcuNP8Awm1wPanQf7SnJeVvk39SCVjuTK/bOpJ4lUvRlksKS/x/0z6p0RpijiYKdGalHjwcXylF5p+ZsD5Z0FrRXwlaNWjK0lvTvs1I/cmuK+R9HaraepY7C08RSfsyupRe+nNZSg+qfvVnxK3JxnU9rwU2TVGEvoe0bgAGqa4AKMApOVk29yI2052jujXnCEdpRdstnLpmb3tG1hWDwknf2pZRXPl8fgmfPFXSDk227tttvm2WOHjqUeUkWeBCnTlatktPtSn9x/ynV6gaZxWNjVr1bRouWxQikrvZvtzcuOeXoyAdE0qmKxFHD0s51pqC6J+KT6JJvyTPqLRGjoYehSo01aFOChHyS3vq95HLUIfTFdyWdZj8eNUUmZgANAqgAAAAAAAAAAADS636VWFwdeq3bZi7dLreuu8+UNIaQnWqzqS8U5NvpyXorInP/aA0m4YTD0U/20pt/lp7C/8AsgHZZd9Pq1Xy+5B2a7Iu7wm7si7PMPUw0MZjKcasqudCnNbVOFO9lNxeUpS355JW6kGyjkz7I0Jg1Rw2HpJW7ulThlkrxik/iY+o2SilFHsZNnOaydnGjcVRnCGHpUKln3dWjThTlCXBtRSUluyfwPmfSOHnRrVaVRWnSnOnNfihJxfyPsg+Yu2XA93pnFNKyqKnUSX4oJS9XKMn6mLp025uLPZSa7nGd6Sv2AafcMXWwkn7FaDqU+lSnZSSXWGf8BEmydH2c4vudLYCd7LvowfC/eXhb+Y38uvlUyPyNn1kCiKnPEwW1JpJt5JZt8lzLjie1XWRYPBTs/7SfsxXnuXq/gmTrg5yUV7PG9EO9rGtDxWMlCL/ALOnl/F/ovi2cN3jLZttttttu7b3tve2ZugdE1MXiqGHp+OrNRTtfZW+UmuSim/Q6LUaofhEVYyXuwLVp2q46rHxXpYa/wB1ftKi83aK8pE0GFofRtPDYejQpK0KUIwgukVa76ve+rM0522bnJyZMAAgAAAAAAAAAAUZUMAhb/aApuVXBLlTqv3yh+iIj+yvkTv2xYDblhZcoVU/fTf6kaf7r6HQ4c18ESquyowscWcfXwz2WfZJ8v47RT7ueXBn07SmpRUluaTXk8zS6m9uL/Zs4l0bE9Fx8/duOFb0ntcHQpL3OZ9AkO9q+C28Ztfggvdd/Uw9Oerv6ZLLuVUNv7kOfZnyM7QVJxxmDdt2Jw7/APbA33+63/SMnROiW8Xg1b/qKL/u1It/IuLpLg/0adeXBySR9IoFEVZzJbFlSaSbe5ZvyR85dq+mpYvGOK8FLJLhtWt8F8WybNeNKdzhpqPikrL6fEgmejpNtvNt3bzzbLbp1Wt2P+ivycuMJ8NnJfZ2TH2C6sWVXHVI5yvSw1/ur9pUXm7R/hZxWF0BUr1aVCnlOrJRTtfZW9ya6JN+h9G6J0fTw9ClRpK0KUIwgukVbPrxJdRv+ngjLjTVi5IzAAU5tgAAAAAAAAAAAAoyoAOX1+wu1h4yt4Jq/lLL52I77hExaQwka1KpTl4ZxcX0ut66reQ7jYzo1Z0qitODs/xLepLmms/U3sfI4R4s5rrOPJWK1eGWVMNFproSpqjj1VwdF3zhFU59JQSXys/UirvzZ6D09LDybV7PxJbnbmhfZG1eTU6flvGn9SbTJbkyM9cpxniH03mXjteXKLUIu755JHK1cW5Scnm27shjyVb5NmfqedHIShX48juEbLVLBKppChb/AJalVl6Ky/mlE1FTFpK73EhdnWiJU6Mq9RWqVrOKe+NNeG/ndv1RmuytxaRi6ZRKy5P0jr0UnJJN8ipo9atKKhRk75vcvkV6W3o6jIuVNbm/Rx+uON76rs3yj8znnQQnirtt727spShOtUp0afjqSsn91cZPyV36FlHJjGOkcV/JdZ+Wzr+zXQ6cqmKkt96dH8qa25L1Wz6MkAxsBhYUqdOnBWjCKjHyRklfZNzk2ztMalU1qCAAIGcAAAA8KuJijzWNiAZYLKc7l4AAAAAAAOd1s1Wp4yCafd1or+zqJfyTXGPy4HRAEJwjNcZeCBtL4DFYSTjiKUorhUV5UpeU9y8nZ9DCjjE90j6EnBNWaTT3p53NLjNUNHVW3PCUm3vagot+sbMxShL0yrs6TFv6WQt9rX3ilLFSnJRpxlUm90YJyb9FmTHT1E0XF3WEpv8ANtSXuk2jc4LR1GirUqUKa5QjGK+B4oT9sjDpK39TI/1U1DqSlGtjkrLOFDJ58HVe5/l9/IkhIrYwdIY7YyXi+RmS0WlNEKo8YmRiMTGG9+hEuuum3WruKfswbXr/AKHSay6V7mjObd5PKPVv+mRbKo223vebNa6/i9IqupWc2q14RmPEPmdX2f4J2nipXvK9Oj0in7cl5tbN/wAL5nF4LCVMRWpUKfiqyUb8Ir96b6JJv0JldCnSjTpU1aFOMYQXRL5ntM3Puzzp2KuXyMvhiZLibjAYhzWZoUZktJUsNTcqkknvtdK3nyM7aXdlzOaityN8COdI9pUU2qcW+qSS98v0NXLtJxF8ofFf5TC8mtezTl1CpeNslmUjX4vHWyRHdLtHm8qlN+jX6G10VrPhq0lGUu7beW1bZb5bXB+Z7G+t+ydebVN63r9m9vKTNjhMFubPfC4VRSMpIzG2UjGxcAAAAAAAAAAAAAAAAAYuPxOxG/F7jnpTbfNs2GnG9qPK2Rp8bW7ulOfHdH8zMV1saoOb9EZy4rZw2ueN7ytsJ+zTy85cX9DnnTN5LBttt73vPN6NlUnTpR8VR2v91b5S9Fd+hQRv+SevbOfdVk5b+5vOzfRuxGripL2p3p0PwwTtUn6tKP8AC+Z19zzweFUIQp042jCKjBcklZG2wujXk5ZLkdDXDhFIvqa+EEjU47FRoUpVJblu6voRfpfSNXETcpt2/djwivq+p22vdVznGmvDHO3wX1OV+wlHk5qlNxT7IqcxzsnpeEaR0zydSCdtpXOl0XoP7RiI03fYSc6tsm4q1op8Lt295KOj9AUIQUe5pqNvDsRt65ZmfHpd0eW9HlOFKxbb0QaqZVQO71w1Up0KqnRjs0ql7w4QmuEeSaztzTOe+wmrdP4puEjBZjzjJo6rs51oltxwtaV73+zye9WTbpN8ck2vJrkSTcgt4WULThlODU4PlKLTXxRNOisWq1GlUW6pCMvLaSdizwclWxcfaLXDnJw4y9GWADfN0AAAAAAAAAAAAAFGAeeIpRkvaV0cVrDJSkqcfDD5s6vSuLVODb9Or4I4uU7tt73vOX61mNzVUfXdk1TzXcwHQRu9StDqXeYia8XsUvyp+1L1at6PmaydN1J06MPFUdvJb3L0Sb9CQ8Jh404QhFWjGKjFdErHvRaHOXyy8IxulQZfToxjuSRZicRGCzeb3IxsbpFRyjm/gjUOo5STbvmvmdHa+MJP8M9Xc0OmKe1Wm30X9e8wvsyNnjWu8n5nlFI+fRsk0SeIjYag4Vd5i52404Lpbab/AMS9x19WrGO9nMarT7unX5yqv/CjNqT2ndncdOWseOyPHj2KabqRrQ2bbntJ9VdfJs437MdnRppvd5miq0I3dmUPWYyWRtfZf9HwKfc1DwqOi1Wx0o4aEfuOcf5m/qa1KPP0WZl6Ei1SlZWtOW/N8CXRJS+dp/Y9+BQ7o6rDY1S3mcmcvhpy2kzpKDyR1J4egAAAAAAAAAAABbUkkm3wKs5bXvT0cNQav7Uso+b3fqYrrOEHIy0VStsUI+zT6y6aU6rinlF/E0zx65nJvSt3dvN7y7C1Z4irToQdpVHZv7kVnKXok36HK/8AmlbPb8s6KWCqobfhEnaiYa8amKqZJ3hRv91eKS83l/D1N1jdJuWUcl8Wa6DUYQpxWzCEVGEeUYqy831PXDYeU3aK83wR1OPSqYKCObnLlJssjFtmzpaOahKUt+y7Lk7ZGdg8FGC5y5/oZMkZJx5RaIp6ZFmJx15y65+8yaFey6/1kc1j6jo4mrCeSpzlG73NJ+z55NM8Xp5N2ppyfF7kvU5KGHwfdHRvE5JNezvtXqu13y5Si/7yf6GzqV4x3v03v3Eeam6XlUxU4TlswqRsrZXnFtxjfqnJe4kTQ+FWclbmm+COlw3/ABJFLmUyqs0z1xuIlToNxg+GcvPkcVVru/tylN77LKK8zqdcdKRhRUdq73t83w/roRfiNJtuS7y/3YQz/vMquoV87t/jRvYWK518tHU0cdFQlJ2itytwsbLQ6aw8bN2nObbe92aX0I9xulFsKLdkllFe1KT8llzJJ0Fg5U6FCMl7UacXNyzcZSW1JW3b3b0MnTaOM3Ihn0/FFG1wdN3R0VNWSNRoynd34cDcouyqKgAAAAAAAAABgHjiKqhGUpbkm36EAa8aelicVPP2INqPV8X9PQkTtT1nhQouhCa72au1xinub5bm/QhNz6mhlS5PijquhYqhH5p+X4/R7OqSB2Z6KtCeKmvaqXhR6U0/akvOSt/B1OD0To2eKr0qFPfUlZtZ7MVnKXorv3cz6J0PoSFOEItWjBKMIcIqKsr9Ri1d+TPeu5aUFVH35PDA6OlPN5R+L6G9o0YxVoqyL0ipvnKA85yfA9CjAIt7V9AzjJYulT27pQr33Qt4alvVJ+USPKVWfdTla8p7rcFuX1PonFU1KE422lJNPa8Nnk1ZkVay9nOIpJywTlVp7+4UlGcM81CcvFHpv8zTvo2+SOg6Z1KMYqq3+mcO63dU9i/ty8Vv3UdbQ19rQpxg4+FW2pNbU+TtZu5yWIw0qMlCrelN7oKLU292cpZ+p4V591aMM5vxSebz4I1Vyh47F5OFF6+pJmy03purXltVNp8k7xj7t7fmYk6mxFd483uhH2UvzWLq2ISdGEneTabSV3eztl5nQaK1Dr4yopT2qVJ2u2vba/BF5+rsvM9VUpMjZkUUR76SRj6jYCWLxSk4JUMPadSyylL92F+Ly91+ZMFLDd5FSTsm7vr0K6F1bpYejGlTioQXDe23vlJ8ZO282c6EIKKSz4XLCqvhHRyOblPIt5evR64WioxVj3PGEWz1SMpplQAAAAAAAAAAAa3F6AwdWbnVwtCpN75TpU5SfnJq7PH/AIW0d/2WG/8ABS/ym4B5pE1ZJdts1+D0HhKMtujhqNOdmtqnSpwlZ71tRV7ZL3GwSAPSLbfkAAHgLKheADxVLjvfXgWxjJyz4FZuzut/C+SRZSVk7u999gDHr4anVm9uEZxWVpRjJe5mE9VsBKe19hobX3nSp/Kxu6Sj+768/U9DzSJKcl4ZrcJoPDUneFGnFvfsQhD5I2EYJblYuLZzSV27I9PG2/JcYCl3lS/BZL9Slau6nsx8PF8/9DKw9FRQPD2QAAAAAAAAAAAAAAAAAAAAAAABSRUo2AeHc3eZ6xpoKovkO8QBZUoJ7smeTjVW6V/NI9++XxsHV+gBjPvnxt6IosG27ybfmZfeFHVQAp0lHcehZt5DvF+gBeDy75fD6npF3AKgAAAAAAAAAAAAAAAAAAAAHnWWQABj2LYRWZUAF8Iopsq4AA2UNlAAFzWRa4oAAuUUZENxQAFwAAP/2Q==">
            <a:hlinkClick r:id="rId3"/>
          </p:cNvPr>
          <p:cNvSpPr>
            <a:spLocks noChangeAspect="1" noChangeArrowheads="1"/>
          </p:cNvSpPr>
          <p:nvPr/>
        </p:nvSpPr>
        <p:spPr bwMode="auto">
          <a:xfrm>
            <a:off x="53975" y="-1600200"/>
            <a:ext cx="2505075" cy="33337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0900" name="AutoShape 4" descr="data:image/jpeg;base64,/9j/4AAQSkZJRgABAQAAAQABAAD/2wCEAAkGBxASEBAUEhIWFRMUFRQVEBUVFxQUFRAUFBYWFhUSFBQYHCggGBolHBUUITEhJSkrLi4uGCAzODMsNygtLiwBCgoKDg0OGxAQGywkICUwLC04LC0sLCssLDIsLywsLCwsLiwsLCwsLCwtLCwsLCwsLC0sLCwsLCwsLCwsLCwsLP/AABEIAQMAwwMBIgACEQEDEQH/xAAcAAEAAQUBAQAAAAAAAAAAAAAABwECBAUGAwj/xABDEAACAQICBwUFBQUFCQAAAAAAAQIDEQQhBQYSMUFRYQcTMnGBIpGhscEUUmJy0TNCgqLwI5Ky0uEIFRZDRFSTo8L/xAAbAQEAAgMBAQAAAAAAAAAAAAAAAgUDBAYBB//EACkRAAICAgEEAQQCAwEAAAAAAAABAgMEERIFITFBEyJRYXEjgTKRwRT/2gAMAwEAAhEDEQA/AJwAAAAAAAAAAAAAAAAAAAAAAAAAAAAAAAAAAAAAAAAAAAAAAAAAAAAAAAAAAAAAAAAAAAAAAAAAAAAAAAAAAAAAAAAAAAAAAAAAAAAAAAAAAAAAAAAAAAAAAAAAAAAAAAAAAAAAAAAAAAAAAAAAAAAAAAAAAAAAAAAAAAFwAClyoAAAAAAAAAAAKXAKgpcXAKgAAAAAAAAAAAAAAFspWRc2RP2na/dy3QoP2v3nyXN/RdL8jLTTK2XFGSuHN6Oz03rnhcPvkm+HXySzZyWK7U1f2INryS+bIaq6RlKTlKTbebbd2yx43qWsMOuK7rZcVV4cF3W3+SYYdqcuNP8Awm1wPanQf7SnJeVvk39SCVjuTK/bOpJ4lUvRlksKS/x/0z6p0RpijiYKdGalHjwcXylF5p+ZsD5Z0FrRXwlaNWjK0lvTvs1I/cmuK+R9HaraepY7C08RSfsyupRe+nNZSg+qfvVnxK3JxnU9rwU2TVGEvoe0bgAGqa4AKMApOVk29yI2052jujXnCEdpRdstnLpmb3tG1hWDwknf2pZRXPl8fgmfPFXSDk227tttvm2WOHjqUeUkWeBCnTlatktPtSn9x/ynV6gaZxWNjVr1bRouWxQikrvZvtzcuOeXoyAdE0qmKxFHD0s51pqC6J+KT6JJvyTPqLRGjoYehSo01aFOChHyS3vq95HLUIfTFdyWdZj8eNUUmZgANAqgAAAAAAAAAAADS636VWFwdeq3bZi7dLreuu8+UNIaQnWqzqS8U5NvpyXorInP/aA0m4YTD0U/20pt/lp7C/8AsgHZZd9Pq1Xy+5B2a7Iu7wm7si7PMPUw0MZjKcasqudCnNbVOFO9lNxeUpS355JW6kGyjkz7I0Jg1Rw2HpJW7ulThlkrxik/iY+o2SilFHsZNnOaydnGjcVRnCGHpUKln3dWjThTlCXBtRSUluyfwPmfSOHnRrVaVRWnSnOnNfihJxfyPsg+Yu2XA93pnFNKyqKnUSX4oJS9XKMn6mLp025uLPZSa7nGd6Sv2AafcMXWwkn7FaDqU+lSnZSSXWGf8BEmydH2c4vudLYCd7LvowfC/eXhb+Y38uvlUyPyNn1kCiKnPEwW1JpJt5JZt8lzLjie1XWRYPBTs/7SfsxXnuXq/gmTrg5yUV7PG9EO9rGtDxWMlCL/ALOnl/F/ovi2cN3jLZttttttu7b3tve2ZugdE1MXiqGHp+OrNRTtfZW+UmuSim/Q6LUaofhEVYyXuwLVp2q46rHxXpYa/wB1ftKi83aK8pE0GFofRtPDYejQpK0KUIwgukVa76ve+rM0522bnJyZMAAgAAAAAAAAAAUZUMAhb/aApuVXBLlTqv3yh+iIj+yvkTv2xYDblhZcoVU/fTf6kaf7r6HQ4c18ESquyowscWcfXwz2WfZJ8v47RT7ueXBn07SmpRUluaTXk8zS6m9uL/Zs4l0bE9Fx8/duOFb0ntcHQpL3OZ9AkO9q+C28Ztfggvdd/Uw9Oerv6ZLLuVUNv7kOfZnyM7QVJxxmDdt2Jw7/APbA33+63/SMnROiW8Xg1b/qKL/u1It/IuLpLg/0adeXBySR9IoFEVZzJbFlSaSbe5ZvyR85dq+mpYvGOK8FLJLhtWt8F8WybNeNKdzhpqPikrL6fEgmejpNtvNt3bzzbLbp1Wt2P+ivycuMJ8NnJfZ2TH2C6sWVXHVI5yvSw1/ur9pUXm7R/hZxWF0BUr1aVCnlOrJRTtfZW9ya6JN+h9G6J0fTw9ClRpK0KUIwgukVbPrxJdRv+ngjLjTVi5IzAAU5tgAAAAAAAAAAAAoyoAOX1+wu1h4yt4Jq/lLL52I77hExaQwka1KpTl4ZxcX0ut66reQ7jYzo1Z0qitODs/xLepLmms/U3sfI4R4s5rrOPJWK1eGWVMNFproSpqjj1VwdF3zhFU59JQSXys/UirvzZ6D09LDybV7PxJbnbmhfZG1eTU6flvGn9SbTJbkyM9cpxniH03mXjteXKLUIu755JHK1cW5Scnm27shjyVb5NmfqedHIShX48juEbLVLBKppChb/AJalVl6Ky/mlE1FTFpK73EhdnWiJU6Mq9RWqVrOKe+NNeG/ndv1RmuytxaRi6ZRKy5P0jr0UnJJN8ipo9atKKhRk75vcvkV6W3o6jIuVNbm/Rx+uON76rs3yj8znnQQnirtt727spShOtUp0afjqSsn91cZPyV36FlHJjGOkcV/JdZ+Wzr+zXQ6cqmKkt96dH8qa25L1Wz6MkAxsBhYUqdOnBWjCKjHyRklfZNzk2ztMalU1qCAAIGcAAAA8KuJijzWNiAZYLKc7l4AAAAAAAOd1s1Wp4yCafd1or+zqJfyTXGPy4HRAEJwjNcZeCBtL4DFYSTjiKUorhUV5UpeU9y8nZ9DCjjE90j6EnBNWaTT3p53NLjNUNHVW3PCUm3vagot+sbMxShL0yrs6TFv6WQt9rX3ilLFSnJRpxlUm90YJyb9FmTHT1E0XF3WEpv8ANtSXuk2jc4LR1GirUqUKa5QjGK+B4oT9sjDpK39TI/1U1DqSlGtjkrLOFDJ58HVe5/l9/IkhIrYwdIY7YyXi+RmS0WlNEKo8YmRiMTGG9+hEuuum3WruKfswbXr/AKHSay6V7mjObd5PKPVv+mRbKo223vebNa6/i9IqupWc2q14RmPEPmdX2f4J2nipXvK9Oj0in7cl5tbN/wAL5nF4LCVMRWpUKfiqyUb8Ir96b6JJv0JldCnSjTpU1aFOMYQXRL5ntM3Puzzp2KuXyMvhiZLibjAYhzWZoUZktJUsNTcqkknvtdK3nyM7aXdlzOaityN8COdI9pUU2qcW+qSS98v0NXLtJxF8ofFf5TC8mtezTl1CpeNslmUjX4vHWyRHdLtHm8qlN+jX6G10VrPhq0lGUu7beW1bZb5bXB+Z7G+t+ydebVN63r9m9vKTNjhMFubPfC4VRSMpIzG2UjGxcAAAAAAAAAAAAAAAAAYuPxOxG/F7jnpTbfNs2GnG9qPK2Rp8bW7ulOfHdH8zMV1saoOb9EZy4rZw2ueN7ytsJ+zTy85cX9DnnTN5LBttt73vPN6NlUnTpR8VR2v91b5S9Fd+hQRv+SevbOfdVk5b+5vOzfRuxGripL2p3p0PwwTtUn6tKP8AC+Z19zzweFUIQp042jCKjBcklZG2wujXk5ZLkdDXDhFIvqa+EEjU47FRoUpVJblu6voRfpfSNXETcpt2/djwivq+p22vdVznGmvDHO3wX1OV+wlHk5qlNxT7IqcxzsnpeEaR0zydSCdtpXOl0XoP7RiI03fYSc6tsm4q1op8Lt295KOj9AUIQUe5pqNvDsRt65ZmfHpd0eW9HlOFKxbb0QaqZVQO71w1Up0KqnRjs0ql7w4QmuEeSaztzTOe+wmrdP4puEjBZjzjJo6rs51oltxwtaV73+zye9WTbpN8ck2vJrkSTcgt4WULThlODU4PlKLTXxRNOisWq1GlUW6pCMvLaSdizwclWxcfaLXDnJw4y9GWADfN0AAAAAAAAAAAAAFGAeeIpRkvaV0cVrDJSkqcfDD5s6vSuLVODb9Or4I4uU7tt73vOX61mNzVUfXdk1TzXcwHQRu9StDqXeYia8XsUvyp+1L1at6PmaydN1J06MPFUdvJb3L0Sb9CQ8Jh404QhFWjGKjFdErHvRaHOXyy8IxulQZfToxjuSRZicRGCzeb3IxsbpFRyjm/gjUOo5STbvmvmdHa+MJP8M9Xc0OmKe1Wm30X9e8wvsyNnjWu8n5nlFI+fRsk0SeIjYag4Vd5i52404Lpbab/AMS9x19WrGO9nMarT7unX5yqv/CjNqT2ndncdOWseOyPHj2KabqRrQ2bbntJ9VdfJs437MdnRppvd5miq0I3dmUPWYyWRtfZf9HwKfc1DwqOi1Wx0o4aEfuOcf5m/qa1KPP0WZl6Ei1SlZWtOW/N8CXRJS+dp/Y9+BQ7o6rDY1S3mcmcvhpy2kzpKDyR1J4egAAAAAAAAAAABbUkkm3wKs5bXvT0cNQav7Uso+b3fqYrrOEHIy0VStsUI+zT6y6aU6rinlF/E0zx65nJvSt3dvN7y7C1Z4irToQdpVHZv7kVnKXok36HK/8AmlbPb8s6KWCqobfhEnaiYa8amKqZJ3hRv91eKS83l/D1N1jdJuWUcl8Wa6DUYQpxWzCEVGEeUYqy831PXDYeU3aK83wR1OPSqYKCObnLlJssjFtmzpaOahKUt+y7Lk7ZGdg8FGC5y5/oZMkZJx5RaIp6ZFmJx15y65+8yaFey6/1kc1j6jo4mrCeSpzlG73NJ+z55NM8Xp5N2ppyfF7kvU5KGHwfdHRvE5JNezvtXqu13y5Si/7yf6GzqV4x3v03v3Eeam6XlUxU4TlswqRsrZXnFtxjfqnJe4kTQ+FWclbmm+COlw3/ABJFLmUyqs0z1xuIlToNxg+GcvPkcVVru/tylN77LKK8zqdcdKRhRUdq73t83w/roRfiNJtuS7y/3YQz/vMquoV87t/jRvYWK518tHU0cdFQlJ2itytwsbLQ6aw8bN2nObbe92aX0I9xulFsKLdkllFe1KT8llzJJ0Fg5U6FCMl7UacXNyzcZSW1JW3b3b0MnTaOM3Ihn0/FFG1wdN3R0VNWSNRoynd34cDcouyqKgAAAAAAAAABgHjiKqhGUpbkm36EAa8aelicVPP2INqPV8X9PQkTtT1nhQouhCa72au1xinub5bm/QhNz6mhlS5PijquhYqhH5p+X4/R7OqSB2Z6KtCeKmvaqXhR6U0/akvOSt/B1OD0To2eKr0qFPfUlZtZ7MVnKXorv3cz6J0PoSFOEItWjBKMIcIqKsr9Ri1d+TPeu5aUFVH35PDA6OlPN5R+L6G9o0YxVoqyL0ipvnKA85yfA9CjAIt7V9AzjJYulT27pQr33Qt4alvVJ+USPKVWfdTla8p7rcFuX1PonFU1KE422lJNPa8Nnk1ZkVay9nOIpJywTlVp7+4UlGcM81CcvFHpv8zTvo2+SOg6Z1KMYqq3+mcO63dU9i/ty8Vv3UdbQ19rQpxg4+FW2pNbU+TtZu5yWIw0qMlCrelN7oKLU292cpZ+p4V591aMM5vxSebz4I1Vyh47F5OFF6+pJmy03purXltVNp8k7xj7t7fmYk6mxFd483uhH2UvzWLq2ISdGEneTabSV3eztl5nQaK1Dr4yopT2qVJ2u2vba/BF5+rsvM9VUpMjZkUUR76SRj6jYCWLxSk4JUMPadSyylL92F+Ly91+ZMFLDd5FSTsm7vr0K6F1bpYejGlTioQXDe23vlJ8ZO282c6EIKKSz4XLCqvhHRyOblPIt5evR64WioxVj3PGEWz1SMpplQAAAAAAAAAAAa3F6AwdWbnVwtCpN75TpU5SfnJq7PH/AIW0d/2WG/8ABS/ym4B5pE1ZJdts1+D0HhKMtujhqNOdmtqnSpwlZ71tRV7ZL3GwSAPSLbfkAAHgLKheADxVLjvfXgWxjJyz4FZuzut/C+SRZSVk7u999gDHr4anVm9uEZxWVpRjJe5mE9VsBKe19hobX3nSp/Kxu6Sj+768/U9DzSJKcl4ZrcJoPDUneFGnFvfsQhD5I2EYJblYuLZzSV27I9PG2/JcYCl3lS/BZL9Slau6nsx8PF8/9DKw9FRQPD2QAAAAAAAAAAAAAAAAAAAAAAABSRUo2AeHc3eZ6xpoKovkO8QBZUoJ7smeTjVW6V/NI9++XxsHV+gBjPvnxt6IosG27ybfmZfeFHVQAp0lHcehZt5DvF+gBeDy75fD6npF3AKgAAAAAAAAAAAAAAAAAAAAHnWWQABj2LYRWZUAF8Iopsq4AA2UNlAAFzWRa4oAAuUUZENxQAFwAAP/2Q==">
            <a:hlinkClick r:id="rId3"/>
          </p:cNvPr>
          <p:cNvSpPr>
            <a:spLocks noChangeAspect="1" noChangeArrowheads="1"/>
          </p:cNvSpPr>
          <p:nvPr/>
        </p:nvSpPr>
        <p:spPr bwMode="auto">
          <a:xfrm>
            <a:off x="53975" y="-1600200"/>
            <a:ext cx="2505075" cy="33337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0902" name="AutoShape 6" descr="data:image/jpeg;base64,/9j/4AAQSkZJRgABAQAAAQABAAD/2wCEAAkGBhEQERAREBAVEBQWFQ8VEhASGBMPFBUYFRQVFBMQFhQXHSYfFxkvGRUZIC8gIycpLCwsFR4xNTAqNSYrLCkBCQoKDgwOGg8PGiwkHyQvLzIrKS80LCwyNS8sLSwsLC00LS0sLCwwNDEsLCwvLy4pLCwsLyw0LC40LCosMikvLv/AABEIAOsA1gMBIgACEQEDEQH/xAAbAAEAAgMBAQAAAAAAAAAAAAAAAQcCBQYEA//EAEIQAAEDAQYDBQUGBQIFBQAAAAEAAgMRBAUGITFBElFhEyJxgZEjQlKhwQcUMmJysUOCotHhkvAkM7Kz0jRTY3OT/8QAGwEAAgMBAQEAAAAAAAAAAAAAAAYDBAUCAQf/xAA0EQABAwIDBgQGAQQDAAAAAAABAAIDBBEFEjETIUFRYdEykaHwFCJxgbHBQiNy4fEVUmL/2gAMAwEAAhEDEQA/ALxREQhEREIRERCEREQhEREIRERCEREQhEREIRERCEREQhFr77vhtmj4jm41DGczz8Buf7hem221kLHSPNGgeZ5Acyq4vO832iQyPy2a3UNGzR9TuszEK34dmVviOndZWJVwpmZW+I6dOvZe27cTTRSFznGVriS9h67t+E9NPp3F33jHOwPjdxDcaEH4SNiqvqvvYLykgfxxOodwc2uHJw3CxKLEnwHK/e31CwaHE305yv3t9R9OytJFq7lv+O0jLuyAd6MnP9Q+JvVbRNccjZGhzDcJvilZK0PYbhERF2pERF4L2viOzM4nmpNeBg/E4/QdVw97WNLnGwC4kkbG0uebAL3ErU2zFNmjqO04yNoxx+XF+GvmuNvW/JbQe+6jdo21DelfiPU/Ja7iS/PjJvaEfc9kt1GNuvaFu7mey7N+O49oZD4lg+pUx47h96KRvUcDvquKLliXKmMVqeY8lS/5eqv4vQKzLDiCzzEBko4jox1WOPgHUr5LYqoCVvLmxdLAQ2QmaPLImr29WuOvgfktGnxcONphbqOy0qbGgTlnFuo7Kw0XwsdsZMxskbg5p0I/YjY9F91uggi4TCCHC40RERer1EREIRERCEREQhFi94aCSaAAkk5AAakrJcVi7EHGTZ4j3B/zHD3iPcHQb8z4Z1aqpbTx53fYKpV1TaaPO7XgOZXgxFfptL+7URNrwDSp3kI58uQ8StRVRVRVJcsjpXl79SkWWV0ry953lZVUVUVUVUajX0imcxwc1xa4GocMiF2+HsWNmpHNRkmgdo1/KnJ3TfbkODqt7hbD/wB4f2kg9k05g++4e54c/TnTRw+WZkobFvvqOHvqtHDpp2TBsW++o4e+v+lYSIicU8LzXjb2wRukfo0abk6Bo61VaW+3vmkdJIak7bNGzB0H+d1vMc3lxSthByYA536nDL0b/wBa5guSrilSZJNmNG/lJ+LVZll2Q8Lfzx8tPNZlyxLlgXLbXJhqW1d4Hs460MhzrzDR737fssyKF8rsrBcrLiifK7IwXK1ZcsS5WDBgeytHeD5Dzc4t+TaBfG24CgcPZOfEds+0b5h2foQtI4TOBfd9L+wtM4NUgX3fS/8Ai3quCLlBcvVe90y2V/BKNc2vGbXDeh58xqvCXLPdGWHK4WKynscxxa4WIW5w7iB1lkBJrE4jtG6/zjqPmPKlnMeCAQaggEEZgg6FUsXKwcAXp2kDonGpiIA/Q6pb6EEeAC28KqCDsXacFv4NVEO2DtDp+x+11KIiYEzoiIhCIiIQiItViG/BZY6ihkdURtPzceg/sFHJI2Npe7QKOWVsTC953BeDFuIeyaYIj7Rw7zhqxp6/EduWvJcKspZS5xc4lziSSTqSd1hVJlXUuqZMx04BI1ZVOqZM504DkPeqmqhRVRVVVTWVVFVFV9rHY3zPbHGKudpyHNx5ALprS42C6a0uNhqvVcl0OtUoYKhozkf8I/8AI7efJWZZbM2JjY2Dha0AAf71Xmue6mWaIRsz3c7Qudu4/wBuS9yb6GjFOzf4jr2Tph9CKZl3eI69kREWgtNVPetp455nk1rJJ6BxDR6ALyFyxeTU11qa+Nc1iXJDddziSvnLiXOJPFe+57AbRPHFmA494jZoFXHpkKeJCtWGFrGta0BrQAABkABoFX32f/8Aqnf/AEyU/wBcasRMuExhsRfxJTVgsTWwl/En8IiItdbi8N9XU20wvidSpzY7XhcPwu/3sSFUUjS0lrhQgkEciDQj1V1qnsRUFrtPDp2snXOve+dVh4tGPlfx0S5jcTbNk46LxFy6HANr4bYG1/5jJG02qBxj5NPquaLlucGH/jrP4yf9p6y6XdMwjmFi0ZLahhHMflWyiInBPqIiIQiIsJpmsaXOIa0Akk5AAalGiCbbyvhed5Ms8bpJDkNANXE6NHVVleN4PnkdLIczoNmgaNHT/J3XqxBfjrVJXSNtRG3p8Z/Mflp46uqU8QrNu7K3wj169kmYlXfEvyt8I9evZTVRVRVRVZlllKapVY1UEoQswCSAASSQABmSTkABuVY+GMPiys4nZyvA4zrwjaMdOfM+S1uDMOcAFolHeI9k0+6D756nbkPHLrUy4bRZBtXjfw6JpwqgyDbSDedBy6/f8IiItpb6IiIQqivyzmK0zsO0jyPBx4m/IheAuXY/aJdRDmWloyIDJOhFSxx8qjyauKLknVUJilc33ZIdZCYZ3M67vodFtMP3r92tEcp/DUtf+l2RPlkfJW21wIBBqDQgjMEHQqjy5dHhvGz7KBHKDLFtT8bOja5EdD67K9h9WIbsfoVoYXXtgvHJoePIqzkWls2MrFIKi0NbzD6xn+rXyXwt+O7HEDSTtnbNjBd/UaN+a3TURAXzDzTIaqANzZxb6hba9LxZZ4nyv0aK03J2aOpOSpie0F7nPd+JznOd4uNT8ytjiHE8tscC/uMb+CIGoH5ifed19N1py5YFbUidwDdAlXEq0VLwGeEevVZFy6j7ObJx2svplHG415F1Ggehd6Lky5WpgC5zBZuNwo+Yh55htPZg+VT/ADLyhizzA8t68wuEyVAPAb+3qunRETMnNEREIRcBi7EXbO7GI+zae84e+4fu0H1OewWzxliPgBs8R7xHtXD3QfcH5j8h45cPVL+J1t/6LPv27paxavveCM/3H9d/LmpqlVjVFg2S4pqoqoqoqvbIUrpcH4c7d3bSt9k091p0kcP3aD6nLYrXYduJ1rkppG2hkf0+AfmPy18bPhhaxrWMAa1oAa0aADQLYw6i2h2rxuGnVbmF0G1O1kHyjTqeyzRETKmxEREIRERCF8LbY2TRvjkHE1wII+o5HevRVHf1yyWSUxvFQamOTZ7efjzG3hQq415LzuqK0xmOZvE3UbFp2c07FUqukE7d2o0WdX0Iqm7tzhof0qULlBcuiv7A1os5LogZ4+bRV7ejmDM+I5bLmC5Lr4nRnK8WShLBJC7LILLMuUFywLliXLmyiWZcsS5Io3PcGsaXuOjWguJ8AMyu1w59m73kSWzuMyIhae+79RH4R4Z57KaKB8ps0KxBTSzmzB9+C8OCcKG1SCWVvsGHOv8AEcPcH5eZ8vC11hDA1jWsY0Na0ANaBQADQALNMdPTtgbYa8SnGjpG0zMo14lERFYVxFpMT4hFlZRucrweAa0G8h6cuZ817b4vZlmidI/PZrd3O2aP96KrrdbnzPdJIaudryHJo5ALLxCs2LcjPEfRY+J1+wbs2eI+g96L5OcSSSSSSSScyScySdysaqKqKpXSesqqKqKqKoshTVem7bvfaJWxRjM6nZoGrz0/wN154o3Pc1rQXOcQGtGpJ0Cs/DNwCyRUNHSOoZHj5MHQfPMq9R0hqH/+Rr2WhQURqZN/hGp/S9t1XYyzRNijGQzJ3cTq49V60RNjWhosNE7NaGANaLAIiIul0iIiEIiIhCIiIQi194XBZrRUzQMeSKcVKP8A9Yz+a2CLxzQ4WIXLmtcLOF1zMn2dWE6Rvb4Pf9SVlD9nlgbmYnP/AFPf+wIXSIofh4v+o8lB8JBrkb5BeaxXbDAKQxMjG/A0Nr4kar0oimAA3BWAABYIiIvV6i+VqtTYmOkeeFrQS4nkP38F9SVW+LsSfeH9nGfYsOo99w9/9PL15UqVdS2nZmOvAKlW1baWPMdToF4b+vt1rl4zUNFRGz4RzP5jv5DZa2qiqiqUXvc9xc7UpIke6Rxe43JU1UVUVUVXi4U1UEpVdbgnDPaOFplHcB9k0+84e+fyjbmfDOaCB0zwxqnp6d9RIGM99VtcGYZ7FotEzfauHcadY2nps4j0GXNdUiJuhhbCwManmngZBGGM99UREUynRERCEREQhEREIRERCEREQhEREIRERCERFzuL8SfdmdnGfbPGW/A3QvI58uvgo5ZWxML3aBRTTNhYXv0C1mNsS/issR6TOH/aB/f05riaqC6uZzO5OZPVRVKNRO6d+dyRqqpdUSF7vsOQU1SqiqiqgVZTVRVRVe257ofapRFHlu5+oY3dx+g3K6awuIa3VdMY57g1ouSvfhbDptcneBETKdo7TiO0YPPnyHiFaMcYaA1oDQAAGjIADIADYL4Xfd7II2xRijWjzJ3ceZK9Ka6SlFOy3E6lO1DRtpY7fyOpRERXFfRERCEREQhEREIRERCEREQhEREIRERCERF8LdbWQxukkPC1oqT+wHM1yXhIAuV4SGi5Xkv+/GWSIvdm45Rs3c76Dcn/AAqptdrfK98kh4nONXH6dBTKnRem+75fapTI/IaMZsxuw8eZ3PktelatqjO6w8I07pLxCtNS+w8I07qaqKqKpVUbLNUqKqKqF7ZC+1ns75HtjjaXOcQGtG5+nirXw7cLLHFwihe6hkf8R5D8o2H9ytdgzDH3Znayj2zxp/7bfg/Vz9Ns+mTHQUeyG0f4j6Jtwyg2Ldq8fMfQd/fNERFqLaRQ5wGZyHNa++b7jszau7zjXgjGRd16DquFvO+pbQfaO7u0YyYPLc9T8lnVeIR03y6u5d1mVmJR03y6u5dyuzteK7NHkH9oeUY4/wCr8PzWvfjuPaF58SwfUrjS5QXLDfi9Q47rD7d1gPxipcdxA+g73Xax47h96KRvUcDvqttYb/s8xpHKOL4HVY7yDqV8lWXEsSV3Hi87T8wB9Pfkuo8ZqGn5rEeX47K30Ve3Li+WCjZazR9c3t/S46+B9Qu8slrZKxskbg5rtCP26Hot6lrI6gfLryTHSV0dUPl3HiF9kRFcV1EREIRERCEREQhQ5wAJJoBUknIADUlVdizEn3uThZUQsJ4BpxHTtCP26eK2mOcT8RNlhd3RlM4e8R/CB5Dfrlsa8XVYGIVec7JmnFK+K12c7GPQann0WVVFVFVFVj2WCpqlVjVKr2yFNV22BML8XDapm5DOFh3/APmI/b15LVYOwybXJ2kg9iw9787tezHTn6b5Wi1oAoBQbALYw+kzHav04d1v4VQZjtpBu4D9qURFvJnReS9LxbZ4nSOzpo3dzjo0L1rg8bXlxzCIHuxgVHN7hU+NG09SqdbUfDxF410H1VGvqfhoS8a6D6+9601str5nukkNXHXkOTQNgvOXLEuWJcks3cbnVIpJcbnVZlyxLluLiwxLau+T2cfxkVLufAPrp4rqYMEWRoo5r5D8TnuB9G0CvwYdNMMwFh1WhT4ZPO3M0WHM7v8AKr0uWJcu9tuAoHD2TnRHbPtG+Ydn6FcXet1S2Z/BKKVza4ZtcOYP01C5noZYN7hu5hcVNBNTC7xu5jReUuW3w1iA2WTvE9k4jtG602EgHMb8x4BaQuWJcoonuicHt1CrxSuieHsO8K6Qa5jPqi5vAl6drZzG41dEQ3+Q5s/Yt/lROcMolYHjin2CYTRtkHFdKiIpVMiIiEIuWxpij7u3sYj7V4zcP4bTv+o7evKuxxNiBtjiLsjI6oiYdz8R/KN/Ibqp7RaHSOc97i5ziS5x1JKy6+r2Y2bNT6LExSv2Q2UZ+Y69B3WCVWNVFUvWSosqqKqFFUWQpqtlh+432yYRtqGjOR+zG/3OgH0BXjsNifPIyKMcTnGgG3UnkAM1b1wXGyyQtjZmdXv0LnbnoNgOSv0dLtnXPhGvZaeHUJqX3d4Rr2XrsViZDGyKNvCxooAPmTzNcyeq+6ImUAAWCcgABYIiIvV6iqO2WrtJJJPje93kSSPkrafofAqmmuyHgFg4yTZg+v6S3jrj/TH1/S+hcvdcV2/eZ44vdzc8/lbmfXIfzLWFy6n7PKdvLz7LLw4xxfRZNLEJJmtdpdYtHEJZ2MdoSu9jjDQGtAaAAABkABkAAskROifkWvv26W2qF8Z/Fqx3wuGh+h6ErYIuXtD2lrtCuHsa9pa7QqkySMiKHcHIg7hYly9N9H/ibTTTtp6f/o5eIuSW5tiQvnrm5XELpMEXl2M8lT3XRmo6hzaH0J9UXP2Rr3OpHrQ+lR/hStOmqnxR5QCVsUddJDFka0kK7URExptReS9Lzjs0T5ZDRrRoNXHZoG5K9EsrWNc5xDWtBLnHIADMklVPirEjrZLkSIm1EbdK85D1PyHnWpV1IgZ1OioV1YKaO/8AI6D9rw3xez7VK6WTU5Nbs1o0YP8AepK8VVFVFUruJcbnVJTnF7i52pU1SqiqiqFypqjQSQACSSAAMySdABuVjVWDgHCvDw2uYZkexYdgf4p6kadDXcUnggdM/KFapaZ1RIGN+55BbbB2GBZI+OQDtngcZ14Br2QP78z4BdGiJojjbG0NboneGJsLAxmgRERSKVEREIRU9elm7KaaOlOF7wB0rVv9NFcK4D7Q7qLZGWho7rwGP6OA7pPi3L+VZWKRF8QcOH4KxcZhL4Q8fxPofYXJFy2eGb2FmtMcjvwGrHnk11M/IgHyWoLliXJejcWODhqErRvMbw9uoV4g1zGfVSqyw5jh9mAilaZYh+GlONg5CuTh0NKc9l2VmxnYniotDW9H1jP9Qz8k1Q1kUovex5FOlPiEMzb5gDyPvet2vDfV6tssL5n7Dut+Jx/C0ef1K1V4Y9scQPC8zO2bGDT/AFGg+ar+/wDEktseHSd1orwRt/C3r1d1/ZR1NayNpDDcqGsxKKJhDDd3C29a6SUuJc41JJJPMnMn1WBcsS5YlyXLJOXW/Z5d/azyucO62Oh8XOBb8mOUrq8C3MbPZWl4o+U9o4HUAjuN9M6cyUTNRwhkIDhvTrh9MI4Ghw36+a6JEXG47xV2TTZoXUkcPaOGrGn3RycR6DxCsTStiYXOVqonbAwvetTjrFXbONmhPs2n2jho9wP4R+UH1I6CvH1UKKpWlldK8vckiondPIXv99FNVFVFVFVGoFlVRVY1W4wxh19tl4BVsbaGV42GzR+Y0y8zsu2ML3BrdV3HG6RwY0XJW0wPhX7y/tpm+xYcgdJHDbq0b89OatFfKzWZsbGsY0Na0ANaNAAvqmampxAzKNeJTtR0raaPKNeJRERWVcRERCEREQhF57fYWTxvikFWuFD9COoOfkvQi8IBFivCA4WKpq+7mkskpjkz1LHjIPb8Q5HmNlri5XVet0RWqMxzN4hqCMnNOzmnYqtb9wPaLOS6Npnj2cwVeB+ZmvmKjLZLtTQOjOZm9v4SlW4Y+El0Yu31HvmueLliXLAuUFyoWWOsy5YlywLllBA+RwZGxz3HRrAXE+QXQC9AJNgoLl1mBcKm0vE8rfYsPdB/iOB06tB15nLnT3Yb+zdxIktndGogaak/rcNB0HqNFYUUTWgNaA1oADWgAAAZAADQLWpKE3D5Bu5Jgw/C3ZhJMLDgO6yREW0mVQVU+K8KzWV7pSTNG5xPbe8C41pJyNTroemitlYyRhwLXAOaQQWkAgg6gg6hVqmmbO2x14KlWUbapmU7iNCqFqlV2mLMAuj4prIC5mZdDmXM6s+JvTUdduIqlyWF0Tsrgk6op5Kd2V4WVVFVFVMUbnua1oLnOIa1ozJJNAB5qOyg1Xquu7JLTKyGIVc467NG73HYBXLctzR2SFsUYyGbnbucdXnr9AAtfhDDDbFF3qOmfQyO5co29B8z5U36YaOl2TczvEfROGG0Pw7c7/EfTp3RERX1qoiIhCIiIQiIiEIiIhCIiIQtfeFwWa0VM0DHk5cVKO/1jP5rUv8As6sJ0jc3oHv+pK6ZFE6GNxu5o8lA+niebuaD9guch+z+wNIPYl36nvI9K0K3djsEUI4Yo2Rjkxob5mmq9CL1sTGeEALpkMcfgaB9AiIikUqIiIQiIiEIuNxbgNs/FNZgGS5l0f4WyHfo13XQ7812SKKWJsrcrgoZ4GTsyPCoGeF0bnMe0sc00c1woQeRCsnAGEuxaLTO32jh7Nh1Y0+8eTiPQeJC3l83LBLPZZJImueJCOI1zAje8A0/EOJoOdfmVuVSp6IRvLnG9tFl0eFthlL3G9tO6IiLSW0iIiEIiIhCIiIQiIiEIiIhCIiIQiIiEIiIhCIiIQiIiEL/2Q==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0904" name="AutoShape 8" descr="data:image/jpeg;base64,/9j/4AAQSkZJRgABAQAAAQABAAD/2wCEAAkGBhEQERAREBAVEBQWFQ8VEhASGBMPFBUYFRQVFBMQFhQXHSYfFxkvGRUZIC8gIycpLCwsFR4xNTAqNSYrLCkBCQoKDgwOGg8PGiwkHyQvLzIrKS80LCwyNS8sLSwsLC00LS0sLCwwNDEsLCwvLy4pLCwsLyw0LC40LCosMikvLv/AABEIAOsA1gMBIgACEQEDEQH/xAAbAAEAAgMBAQAAAAAAAAAAAAAAAQcCBQYEA//EAEIQAAEDAQYDBQUGBQIFBQAAAAEAAgMRBAUGITFBElFhEyJxgZEjQlKhwQcUMmJysUOCotHhkvAkM7Kz0jRTY3OT/8QAGwEAAgMBAQEAAAAAAAAAAAAAAAYDBAUCAQf/xAA0EQABAwIDBgQGAQQDAAAAAAABAAIDBBEFEjETIUFRYdEykaHwFCJxgbHBQiNy4fEVUmL/2gAMAwEAAhEDEQA/ALxREQhEREIRERCEREQhEREIRERCEREQhEREIRERCEREQhFr77vhtmj4jm41DGczz8Buf7hem221kLHSPNGgeZ5Acyq4vO832iQyPy2a3UNGzR9TuszEK34dmVviOndZWJVwpmZW+I6dOvZe27cTTRSFznGVriS9h67t+E9NPp3F33jHOwPjdxDcaEH4SNiqvqvvYLykgfxxOodwc2uHJw3CxKLEnwHK/e31CwaHE305yv3t9R9OytJFq7lv+O0jLuyAd6MnP9Q+JvVbRNccjZGhzDcJvilZK0PYbhERF2pERF4L2viOzM4nmpNeBg/E4/QdVw97WNLnGwC4kkbG0uebAL3ErU2zFNmjqO04yNoxx+XF+GvmuNvW/JbQe+6jdo21DelfiPU/Ja7iS/PjJvaEfc9kt1GNuvaFu7mey7N+O49oZD4lg+pUx47h96KRvUcDvquKLliXKmMVqeY8lS/5eqv4vQKzLDiCzzEBko4jox1WOPgHUr5LYqoCVvLmxdLAQ2QmaPLImr29WuOvgfktGnxcONphbqOy0qbGgTlnFuo7Kw0XwsdsZMxskbg5p0I/YjY9F91uggi4TCCHC40RERer1EREIRERCEREQhFi94aCSaAAkk5AAakrJcVi7EHGTZ4j3B/zHD3iPcHQb8z4Z1aqpbTx53fYKpV1TaaPO7XgOZXgxFfptL+7URNrwDSp3kI58uQ8StRVRVRVJcsjpXl79SkWWV0ry953lZVUVUVUVUajX0imcxwc1xa4GocMiF2+HsWNmpHNRkmgdo1/KnJ3TfbkODqt7hbD/wB4f2kg9k05g++4e54c/TnTRw+WZkobFvvqOHvqtHDpp2TBsW++o4e+v+lYSIicU8LzXjb2wRukfo0abk6Bo61VaW+3vmkdJIak7bNGzB0H+d1vMc3lxSthByYA536nDL0b/wBa5guSrilSZJNmNG/lJ+LVZll2Q8Lfzx8tPNZlyxLlgXLbXJhqW1d4Hs460MhzrzDR737fssyKF8rsrBcrLiifK7IwXK1ZcsS5WDBgeytHeD5Dzc4t+TaBfG24CgcPZOfEds+0b5h2foQtI4TOBfd9L+wtM4NUgX3fS/8Ai3quCLlBcvVe90y2V/BKNc2vGbXDeh58xqvCXLPdGWHK4WKynscxxa4WIW5w7iB1lkBJrE4jtG6/zjqPmPKlnMeCAQaggEEZgg6FUsXKwcAXp2kDonGpiIA/Q6pb6EEeAC28KqCDsXacFv4NVEO2DtDp+x+11KIiYEzoiIhCIiIQiItViG/BZY6ihkdURtPzceg/sFHJI2Npe7QKOWVsTC953BeDFuIeyaYIj7Rw7zhqxp6/EduWvJcKspZS5xc4lziSSTqSd1hVJlXUuqZMx04BI1ZVOqZM504DkPeqmqhRVRVVVTWVVFVFV9rHY3zPbHGKudpyHNx5ALprS42C6a0uNhqvVcl0OtUoYKhozkf8I/8AI7efJWZZbM2JjY2Dha0AAf71Xmue6mWaIRsz3c7Qudu4/wBuS9yb6GjFOzf4jr2Tph9CKZl3eI69kREWgtNVPetp455nk1rJJ6BxDR6ALyFyxeTU11qa+Nc1iXJDddziSvnLiXOJPFe+57AbRPHFmA494jZoFXHpkKeJCtWGFrGta0BrQAABkABoFX32f/8Aqnf/AEyU/wBcasRMuExhsRfxJTVgsTWwl/En8IiItdbi8N9XU20wvidSpzY7XhcPwu/3sSFUUjS0lrhQgkEciDQj1V1qnsRUFrtPDp2snXOve+dVh4tGPlfx0S5jcTbNk46LxFy6HANr4bYG1/5jJG02qBxj5NPquaLlucGH/jrP4yf9p6y6XdMwjmFi0ZLahhHMflWyiInBPqIiIQiIsJpmsaXOIa0Akk5AAalGiCbbyvhed5Ms8bpJDkNANXE6NHVVleN4PnkdLIczoNmgaNHT/J3XqxBfjrVJXSNtRG3p8Z/Mflp46uqU8QrNu7K3wj169kmYlXfEvyt8I9evZTVRVRVRVZlllKapVY1UEoQswCSAASSQABmSTkABuVY+GMPiys4nZyvA4zrwjaMdOfM+S1uDMOcAFolHeI9k0+6D756nbkPHLrUy4bRZBtXjfw6JpwqgyDbSDedBy6/f8IiItpb6IiIQqivyzmK0zsO0jyPBx4m/IheAuXY/aJdRDmWloyIDJOhFSxx8qjyauKLknVUJilc33ZIdZCYZ3M67vodFtMP3r92tEcp/DUtf+l2RPlkfJW21wIBBqDQgjMEHQqjy5dHhvGz7KBHKDLFtT8bOja5EdD67K9h9WIbsfoVoYXXtgvHJoePIqzkWls2MrFIKi0NbzD6xn+rXyXwt+O7HEDSTtnbNjBd/UaN+a3TURAXzDzTIaqANzZxb6hba9LxZZ4nyv0aK03J2aOpOSpie0F7nPd+JznOd4uNT8ytjiHE8tscC/uMb+CIGoH5ifed19N1py5YFbUidwDdAlXEq0VLwGeEevVZFy6j7ObJx2svplHG415F1Ggehd6Lky5WpgC5zBZuNwo+Yh55htPZg+VT/ADLyhizzA8t68wuEyVAPAb+3qunRETMnNEREIRcBi7EXbO7GI+zae84e+4fu0H1OewWzxliPgBs8R7xHtXD3QfcH5j8h45cPVL+J1t/6LPv27paxavveCM/3H9d/LmpqlVjVFg2S4pqoqoqoqvbIUrpcH4c7d3bSt9k091p0kcP3aD6nLYrXYduJ1rkppG2hkf0+AfmPy18bPhhaxrWMAa1oAa0aADQLYw6i2h2rxuGnVbmF0G1O1kHyjTqeyzRETKmxEREIRERCF8LbY2TRvjkHE1wII+o5HevRVHf1yyWSUxvFQamOTZ7efjzG3hQq415LzuqK0xmOZvE3UbFp2c07FUqukE7d2o0WdX0Iqm7tzhof0qULlBcuiv7A1os5LogZ4+bRV7ejmDM+I5bLmC5Lr4nRnK8WShLBJC7LILLMuUFywLliXLmyiWZcsS5Io3PcGsaXuOjWguJ8AMyu1w59m73kSWzuMyIhae+79RH4R4Z57KaKB8ps0KxBTSzmzB9+C8OCcKG1SCWVvsGHOv8AEcPcH5eZ8vC11hDA1jWsY0Na0ANaBQADQALNMdPTtgbYa8SnGjpG0zMo14lERFYVxFpMT4hFlZRucrweAa0G8h6cuZ817b4vZlmidI/PZrd3O2aP96KrrdbnzPdJIaudryHJo5ALLxCs2LcjPEfRY+J1+wbs2eI+g96L5OcSSSSSSSScyScySdysaqKqKpXSesqqKqKqKoshTVem7bvfaJWxRjM6nZoGrz0/wN154o3Pc1rQXOcQGtGpJ0Cs/DNwCyRUNHSOoZHj5MHQfPMq9R0hqH/+Rr2WhQURqZN/hGp/S9t1XYyzRNijGQzJ3cTq49V60RNjWhosNE7NaGANaLAIiIul0iIiEIiIhCIiIQi194XBZrRUzQMeSKcVKP8A9Yz+a2CLxzQ4WIXLmtcLOF1zMn2dWE6Rvb4Pf9SVlD9nlgbmYnP/AFPf+wIXSIofh4v+o8lB8JBrkb5BeaxXbDAKQxMjG/A0Nr4kar0oimAA3BWAABYIiIvV6i+VqtTYmOkeeFrQS4nkP38F9SVW+LsSfeH9nGfYsOo99w9/9PL15UqVdS2nZmOvAKlW1baWPMdToF4b+vt1rl4zUNFRGz4RzP5jv5DZa2qiqiqUXvc9xc7UpIke6Rxe43JU1UVUVUVXi4U1UEpVdbgnDPaOFplHcB9k0+84e+fyjbmfDOaCB0zwxqnp6d9RIGM99VtcGYZ7FotEzfauHcadY2nps4j0GXNdUiJuhhbCwManmngZBGGM99UREUynRERCEREQhEREIRERCEREQhEREIRERCERFzuL8SfdmdnGfbPGW/A3QvI58uvgo5ZWxML3aBRTTNhYXv0C1mNsS/issR6TOH/aB/f05riaqC6uZzO5OZPVRVKNRO6d+dyRqqpdUSF7vsOQU1SqiqiqgVZTVRVRVe257ofapRFHlu5+oY3dx+g3K6awuIa3VdMY57g1ouSvfhbDptcneBETKdo7TiO0YPPnyHiFaMcYaA1oDQAAGjIADIADYL4Xfd7II2xRijWjzJ3ceZK9Ka6SlFOy3E6lO1DRtpY7fyOpRERXFfRERCEREQhEREIRERCEREQhEREIRERCERF8LdbWQxukkPC1oqT+wHM1yXhIAuV4SGi5Xkv+/GWSIvdm45Rs3c76Dcn/AAqptdrfK98kh4nONXH6dBTKnRem+75fapTI/IaMZsxuw8eZ3PktelatqjO6w8I07pLxCtNS+w8I07qaqKqKpVUbLNUqKqKqF7ZC+1ns75HtjjaXOcQGtG5+nirXw7cLLHFwihe6hkf8R5D8o2H9ytdgzDH3Znayj2zxp/7bfg/Vz9Ns+mTHQUeyG0f4j6Jtwyg2Ldq8fMfQd/fNERFqLaRQ5wGZyHNa++b7jszau7zjXgjGRd16DquFvO+pbQfaO7u0YyYPLc9T8lnVeIR03y6u5d1mVmJR03y6u5dyuzteK7NHkH9oeUY4/wCr8PzWvfjuPaF58SwfUrjS5QXLDfi9Q47rD7d1gPxipcdxA+g73Xax47h96KRvUcDvqttYb/s8xpHKOL4HVY7yDqV8lWXEsSV3Hi87T8wB9Pfkuo8ZqGn5rEeX47K30Ve3Li+WCjZazR9c3t/S46+B9Qu8slrZKxskbg5rtCP26Hot6lrI6gfLryTHSV0dUPl3HiF9kRFcV1EREIRERCEREQhQ5wAJJoBUknIADUlVdizEn3uThZUQsJ4BpxHTtCP26eK2mOcT8RNlhd3RlM4e8R/CB5Dfrlsa8XVYGIVec7JmnFK+K12c7GPQann0WVVFVFVFVj2WCpqlVjVKr2yFNV22BML8XDapm5DOFh3/APmI/b15LVYOwybXJ2kg9iw9787tezHTn6b5Wi1oAoBQbALYw+kzHav04d1v4VQZjtpBu4D9qURFvJnReS9LxbZ4nSOzpo3dzjo0L1rg8bXlxzCIHuxgVHN7hU+NG09SqdbUfDxF410H1VGvqfhoS8a6D6+9601str5nukkNXHXkOTQNgvOXLEuWJcks3cbnVIpJcbnVZlyxLluLiwxLau+T2cfxkVLufAPrp4rqYMEWRoo5r5D8TnuB9G0CvwYdNMMwFh1WhT4ZPO3M0WHM7v8AKr0uWJcu9tuAoHD2TnRHbPtG+Ydn6FcXet1S2Z/BKKVza4ZtcOYP01C5noZYN7hu5hcVNBNTC7xu5jReUuW3w1iA2WTvE9k4jtG602EgHMb8x4BaQuWJcoonuicHt1CrxSuieHsO8K6Qa5jPqi5vAl6drZzG41dEQ3+Q5s/Yt/lROcMolYHjin2CYTRtkHFdKiIpVMiIiEIuWxpij7u3sYj7V4zcP4bTv+o7evKuxxNiBtjiLsjI6oiYdz8R/KN/Ibqp7RaHSOc97i5ziS5x1JKy6+r2Y2bNT6LExSv2Q2UZ+Y69B3WCVWNVFUvWSosqqKqFFUWQpqtlh+432yYRtqGjOR+zG/3OgH0BXjsNifPIyKMcTnGgG3UnkAM1b1wXGyyQtjZmdXv0LnbnoNgOSv0dLtnXPhGvZaeHUJqX3d4Rr2XrsViZDGyKNvCxooAPmTzNcyeq+6ImUAAWCcgABYIiIvV6iqO2WrtJJJPje93kSSPkrafofAqmmuyHgFg4yTZg+v6S3jrj/TH1/S+hcvdcV2/eZ44vdzc8/lbmfXIfzLWFy6n7PKdvLz7LLw4xxfRZNLEJJmtdpdYtHEJZ2MdoSu9jjDQGtAaAAABkABkAAskROifkWvv26W2qF8Z/Fqx3wuGh+h6ErYIuXtD2lrtCuHsa9pa7QqkySMiKHcHIg7hYly9N9H/ibTTTtp6f/o5eIuSW5tiQvnrm5XELpMEXl2M8lT3XRmo6hzaH0J9UXP2Rr3OpHrQ+lR/hStOmqnxR5QCVsUddJDFka0kK7URExptReS9Lzjs0T5ZDRrRoNXHZoG5K9EsrWNc5xDWtBLnHIADMklVPirEjrZLkSIm1EbdK85D1PyHnWpV1IgZ1OioV1YKaO/8AI6D9rw3xez7VK6WTU5Nbs1o0YP8AepK8VVFVFUruJcbnVJTnF7i52pU1SqiqiqFypqjQSQACSSAAMySdABuVjVWDgHCvDw2uYZkexYdgf4p6kadDXcUnggdM/KFapaZ1RIGN+55BbbB2GBZI+OQDtngcZ14Br2QP78z4BdGiJojjbG0NboneGJsLAxmgRERSKVEREIRU9elm7KaaOlOF7wB0rVv9NFcK4D7Q7qLZGWho7rwGP6OA7pPi3L+VZWKRF8QcOH4KxcZhL4Q8fxPofYXJFy2eGb2FmtMcjvwGrHnk11M/IgHyWoLliXJejcWODhqErRvMbw9uoV4g1zGfVSqyw5jh9mAilaZYh+GlONg5CuTh0NKc9l2VmxnYniotDW9H1jP9Qz8k1Q1kUovex5FOlPiEMzb5gDyPvet2vDfV6tssL5n7Dut+Jx/C0ef1K1V4Y9scQPC8zO2bGDT/AFGg+ar+/wDEktseHSd1orwRt/C3r1d1/ZR1NayNpDDcqGsxKKJhDDd3C29a6SUuJc41JJJPMnMn1WBcsS5YlyXLJOXW/Z5d/azyucO62Oh8XOBb8mOUrq8C3MbPZWl4o+U9o4HUAjuN9M6cyUTNRwhkIDhvTrh9MI4Ghw36+a6JEXG47xV2TTZoXUkcPaOGrGn3RycR6DxCsTStiYXOVqonbAwvetTjrFXbONmhPs2n2jho9wP4R+UH1I6CvH1UKKpWlldK8vckiondPIXv99FNVFVFVFVGoFlVRVY1W4wxh19tl4BVsbaGV42GzR+Y0y8zsu2ML3BrdV3HG6RwY0XJW0wPhX7y/tpm+xYcgdJHDbq0b89OatFfKzWZsbGsY0Na0ANaNAAvqmampxAzKNeJTtR0raaPKNeJRERWVcRERCEREQhF57fYWTxvikFWuFD9COoOfkvQi8IBFivCA4WKpq+7mkskpjkz1LHjIPb8Q5HmNlri5XVet0RWqMxzN4hqCMnNOzmnYqtb9wPaLOS6Npnj2cwVeB+ZmvmKjLZLtTQOjOZm9v4SlW4Y+El0Yu31HvmueLliXLAuUFyoWWOsy5YlywLllBA+RwZGxz3HRrAXE+QXQC9AJNgoLl1mBcKm0vE8rfYsPdB/iOB06tB15nLnT3Yb+zdxIktndGogaak/rcNB0HqNFYUUTWgNaA1oADWgAAAZAADQLWpKE3D5Bu5Jgw/C3ZhJMLDgO6yREW0mVQVU+K8KzWV7pSTNG5xPbe8C41pJyNTroemitlYyRhwLXAOaQQWkAgg6gg6hVqmmbO2x14KlWUbapmU7iNCqFqlV2mLMAuj4prIC5mZdDmXM6s+JvTUdduIqlyWF0Tsrgk6op5Kd2V4WVVFVFVMUbnua1oLnOIa1ozJJNAB5qOyg1Xquu7JLTKyGIVc467NG73HYBXLctzR2SFsUYyGbnbucdXnr9AAtfhDDDbFF3qOmfQyO5co29B8z5U36YaOl2TczvEfROGG0Pw7c7/EfTp3RERX1qoiIhCIiIQiIiEIiIhCIiIQtfeFwWa0VM0DHk5cVKO/1jP5rUv8As6sJ0jc3oHv+pK6ZFE6GNxu5o8lA+niebuaD9guch+z+wNIPYl36nvI9K0K3djsEUI4Yo2Rjkxob5mmq9CL1sTGeEALpkMcfgaB9AiIikUqIiIQiIiEIuNxbgNs/FNZgGS5l0f4WyHfo13XQ7812SKKWJsrcrgoZ4GTsyPCoGeF0bnMe0sc00c1woQeRCsnAGEuxaLTO32jh7Nh1Y0+8eTiPQeJC3l83LBLPZZJImueJCOI1zAje8A0/EOJoOdfmVuVSp6IRvLnG9tFl0eFthlL3G9tO6IiLSW0iIiEIiIhCIiIQiIiEIiIhCIiIQiIiEIiIhCIiIQiIiEL/2Q==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0906" name="AutoShape 10" descr="data:image/jpeg;base64,/9j/4AAQSkZJRgABAQAAAQABAAD/2wCEAAkGBxQTEhUUEhQWFhQVFxgaGBQWFRUVFhsYGhcXGhsaFxUaHyggGholHRQYITEjJSkrLi4uGB8zODMsNygtLisBCgoKDg0OGxAQGiwkICQsLCwsLywsLCwvLS8sLCwsLC0sLCwsLCwsLCwsLCwtLCwsLCwsLCwsLCwsLCwsLCwsLP/AABEIAN0A5AMBEQACEQEDEQH/xAAcAAEAAgIDAQAAAAAAAAAAAAAABgcEBQIDCAH/xAA/EAABAwEEBgcGBgEDBQEAAAABAAIDEQQFITEGEkFRcYEHEyIyYZGxI0JyocHRFFJiguHwwpKy8RUkY5OiU//EABsBAQACAwEBAAAAAAAAAAAAAAAEBQEDBgIH/8QAMREAAgEDAgMECgMBAQAAAAAAAAECAwQREjEFIUETUWFxIjKBkaGxwdHh8BRC8SNy/9oADAMBAAIRAxEAPwC8UAQBAEAQBAEAQBAEAQBAEAQBAEAQGi0yvg2azksNJHnVZlgTm6h3D50WmtU0R5blhwy1VxXSl6q5v7e0rObSG1P71ok5O1R5NooLqzfU6qNjbR2pr3Z+ZgT2hzsXvc6m1zifVeW29yTGEY+qkvIzuirS3Utj4JDSK0HsVybIBRv+oCnHVUi3nh6X1KbjNr2lPtY7x+X4+5dSnHKhAEAQBAEAQBAEAQBAEB0z2pjBV72tG9zg31WG0tz3CnOfKKb8kYMmkdlGdoi5PB9F47WHeSFYXL2pv3CPSKyuytEXN4Hqnaw7w7C5W9OXuNjFM1wq1wcN4II8wvaaexGlGUXiSwc1k8hAEAQBAEAQBAEBU+nt6ddaS0HsQ1YPi98+YA/aq64nqljuOx4RbdjQ1PeXP2dPv7SNrSWhrL/tWrHqjN+HLb9uaGGRmN5aQQaEEEEZgjIhZPLSawz0poJpCLbZGS1HWN7Eo3PAxNNxwcOKsqU9ccnE31s7es49N15EhWwhhAEAQBAEAQBAEBHNINMIbOSxvtJR7jTgPids4CpWipXjDluy0s+FVbj0n6Me99fJEEvPS61TV9p1bfyx9n/673zUSVecup0FDhdtS/rl975/Db4Gie4k1JJO8mp8ytRYJJLCPiGQgO6y2p8Z1o3uYd7SW+iym1seKlOFRYmk14kxuDT17SGWoazf/wBWijh8TRgRwx4qTTuWuUijvOCxktVDk+7p7GWDZ5mvaHMIc1wqHDEEKYmmso5ucJQk4yWGjsWTyEAQBAEAQGq0mvT8NZ3ye9TVZ8Zy8s+S11Z6I5JdjbfyK8YdN35FMf2qrDuggIle9q6yQnYMBwH8oeTCWQTLot0l/CWsNeaQz0Y/cHV7D+RNODjuW6hPTLwZWcUtO3o5XrR5r6o9CKwOPCAIAgCAIAgCAgmm+lZaXWezmjhhJIDiP0tOw7zs45RK9bHoxOh4VwxSSrVVy6L6v6Ir5QzpAgCAIAgCAICTaGaSGzSCOQ+wecf0E+8PDeOfHfRq6Hh7FVxOwVxDXBemvj4fb3FqgqwOPPqAIAgCAICsuke9esmELT2Yhj4vd9hTzKg3M8y09x1fBbbRSdV7y+S+7IgoxdGFfFq6uM0zdgOeZ8kMMiSyYCAzbkux1pnjgZ3pHBtdw2k+AAJ5LMY6ng1V6qpU3OXQ9SWWAMY1gJIY0NBcS5xAFMXHEnDMq0Swjg5S1SbfU7Vk8hAEAQBAEBotMb5/DWclp9o/ss8DtdyGPGi1VqmiPiWHDbT+RWSfqrm/t7SoSVWnanxAEBFL/wBKyxxZAASM3uxH7Rt4qTSoqXORSX/E50m4UlzW7f0RHm6VWoGvWV8C1tPRSOwp9xTri12nnV8ESzRvSUWjsPAbKBs7rhtpuPgotWjo5rYvuH8TVz6E1iXwfl9iQLQWoQBAWd0f311kIiee1HgCdrdg8hTkp1vUysM5TjFn2dTtI7PfzJcpJShAEAQGHfFvEEL5Xe42oG85AcyQF5nLTFs321B16saa6lJTSl7nOcaucS4neSak+ZVU3nmd5GKilGOy5HBD0Re/rVryUGTMOe37ckPJrVkBAWz0H3DjJbHjL2cfyL3D5Dm5S7aH9jnuN3O1Feb+hbqlnOhAEAQBAEAQFVdIdv6y1FgPZhaGj4ji4+g/aq+4lmeO46/g1Ds7fV1lz9my/fEjC0FsEBi3pIRE6lanCo2VzKGGskCt9k89h3qRTqYKe8tNXmtvE0ksdFMi8nNVaelizzuY5r2mjmkEHxCy0msM8U5ypyU47otuw2kSxskGT2g/ceaq5R0vB3lGqqtOM11R3rBtCA2+jFqLJxjTWBHMYj0+a2U3iREvaanS8i2bstokb+oZj6qwhLUjjbii6UvAzF7I4QBAV70mXpVzLO04N7b+NKNB5EnmFDup/wBTpeB22E6z68l9f3zIKoh0BjXjaerjc7bkOJyQwQ4lZMBAd1jsrpZGRsFXvcGtG8k0CJZeEeZzUIuUtken9H7qbZbNFAzKNoBOVXZudzcSeatIR0rBwlxWdapKo+psV6NIQBAEAQBAEBRd4WjrJZH/AJ3ud5klVMnltn0GjDs6cYdySMdYNgQHLqNZp/vJBkjN7XdTh6FE8HmcFJYIvb7JnhjtG9SqdToUd7aZzJLn18TUSMopaeTnakNLLA0DtGtZi0+48jkaH1JUK5WJ5Oo4JU1W+l9H+SRqOXAQHbZZNV7XbnA/NZTwzxOOqLRYd32wscHD/kblLjLDOer0VOOGTCzzB7Q4ZFSk8rJQTg4S0s7Fk8nTbLS2ON0jzRrGlx4ALEnhZZ7pU5VJqEd3yKRvC1umkfK/vPcSfCuQ4AUHJVUpOTyzvqNKNKmqcdksGOsGwjmkVqq8MGTc+J+w9UMM1CyYCAsjoVuHrbQ61PHYgFGeMjh9Gk/6gpNtDL1dxScaudFNUlvLfy/0u5TTlwgCAIAgCAIAgKDVQfRQgCA2V2x1YeP0C9JGmcsSMS8LFWuFfr/K8tGyMskOvS76cNh+hWU8HmpT1I6tFdCJbxtHVR9hgxlkIqGN302uNMB9KlTaMm+RzPEqUafpd/Qsy/tB7NdkMQs+uS8kSPe4kuIAodXut25BebpbM38AlznHyZolDOjCAFATSyzYA7wFITKipAk+jlsxLDkcRxH8eikUpdCmv6PLWuhIVvKohHSXeurGyztOL+0/4QcBzcK/tUW5nhaS+4Hbapus+nJef+fMrpQjpzqtU4YxzjsH/AQEMkeXEk5k1KyeTigPrWkkACpOAAzJ8EDeObPTGhNxix2OKH36a0h3vdi7y7o8GhWdOGmKRw17cdvWlPp08jer2RQgCAIAgCAIAgKDVQfRQgCA3NxCrXjxHzH8L3HYi3DxJHfaIUaEJmivOwgg4YHP7jxXhkmLyWb0Z3ILNYmmnbmPWOO0g9wcm08yrGhHEPM47i1ftLlrpHl7t/idHSgP+3iP/l/wf9lruvVXmSeAv/tL/wA/VFbKEdSEAQEnsr8BwHotqZXzjzNtYLTqua7cQfJbIvDyQq1LVFx7yePlAaXE0aBUnZSlaqbnqcwotvStylb8vE2ieSU5OPZG5owaPIeZKq5y1SbO8taCoUY01038+pgLySDRaSWrKMcT9P7wQwzRLJgICb9Elw/iLaJHCsdn7ZqMC/3B59r9q3UIapZ7iq4vc9lQ0reXL2dS/wBWByIQBAEAQBAEAQBAUPaItR7mnNri3yJH0VS1h4PocJaoqXesnWsHoIDb6OO7T27218j/ACvcCJdbJm3ljXtojxka+1QYFeGiVTmW1Z4tVrWjJoA8hRWaWFg4WctUnJ9SH9KL/YQjaZa+THD/ACCjXXqou+Ar/rN+H1RW6hHUBAEBvbLLgvaZGnEz4ZF7TI0om50uvrVsMcbT25mgGmxraa3ng3mVuq1P+aXeVfD7TVeSm1yi/i9vuV0oZ0xxlkDQScgKlAQu0zF7i45k1/hZPJ1oAgPRXRlcP4SwsDhSSX2j941gNVvJoHOqsaMNMTjOJ3Pb121suSJYtpXhAEAQBAEAQBAEBTumVk6u2TDY52uODhX1r5KtrRxNnbcNq9pawfdy9xpVqJ4QGZdM+pKwnKtDwOH88l6i8M014aqbSJdNFRb2iqhPJhyRrw0SIyLOCsTjSuOk+2VliiHuNLjxcaAeTfmFCupc0jqOBUsU5VH1ePd/pClFL0IDhM+gJQGTYLV/fohhrJu4Jar2mRZxNTedsMjxU4NGq34ak+riV5lLJuo0lTXLrzZiLBtNPpHaqNDBm7E8B/PohhkdWTAQEm6Orh/GW2NhFY4z1km7VaRRp+I0HAlbKMNUiDxG57Cg2t3yR6QVkcUEBwMrRmR5hYyetLfQ5NcDkarJhpo+oYCAIAgCAICCdJ121EdoaO72H8CatPnUfuCiXUNpHQ8CuMOVF9ea+v74FfKGdIEAQEuuG8hKwRvPtGigr7wGRHipEJZWGVF1QdOWuOz+BlTxI0eITJjed9R2eESSOzbVrR3nGmTR/aKXKooxyznqFpUr1ezguvN9F5lP3lbXTSvlf3nmp3DYAPAAAclWyk5PLO2oUY0aapx2RjLBtCA0l/W6jmxjZi76ffyTBjUs4Od32v8Au/8AlYPRv4rX2TTM/wBqs5PDjk6EPQJogIbb7T1kjnbK4cBkh5MdZAQFrdHl4wXfZS9wMlonOsWNw1WCoYHOOAPedhj2hgpFOpGnHxZS3tnWvKuPVhHq+r64RlXhpxapO45sTdzACebnV+VF5lcTe3I30eD21P1k5Px+y/Jo7TeM0nflkdxe4jyrRanKT3ZYQoUoerFL2IxivJtOUcrm4tc4HeCQfkmcHlxjLdZNzd2ltqiIpKXj8snbHn3vmtsa049SDW4ZbVd44feuX4+BONHtM4rQQyQdVKcgTVrj+l2/wPzUunXjLk+TKC84TVoLVD0o/FeaJQt5UhAEAQGPb7I2WN8bxVrwQee0eIzWJRUlhmyjVlSmpx3RTF8Xa+zyuifmMjsc05OHH7qrnBweGd1bXEa9NVI9fg+4wl5N4QH0FAZX/U5qU6x1PE1+ZXrU+809hTznSjHmmc41c4uOVXEk03VOxeW87myMYxWIrBwQ9BAYV7Xk2Bms7M4NbvP2XqMXJmivXjRjl+whJtRc4ucakmp4/ZbHEhUqzbyzPslootTRYwnlEtsQOoCczisHs70BrL/tWrHqjN+HLb9uaGGRhZMAICR3TdAbR8gq7YNg/lYM4NuhkIAgCAIAgCAsHQbSouLbPOauyjkOZ/S479x25Z5zKFbPoyOb4rw1RTr0ly6r6r6k7Us54IAgCA02k1wMtcdDRsje4+mR3He07VrqUlNE2yvZ2s8rmnuv3qVHbrK+GV0Ug1ZGZt8Dk4b2mhofA7lXTg4PDOxt7mnXhqpv7rzOheTeEAQBAEBpb60kigqAdeT8jTkf1HZ6rdToyn5FdecTo2/LeXcvqQG23m+aQvkNSchsA3AbApipqKwjmZ3dStU1zfP95HbBKtUok+hWN1ccHWytbsGJ4DMfTmo81guLaep4ROVqLAICJXvauskJGQwHAfyh5MJZBudH7DrHrHZDu8d/JYMokKGQgCAjF76YsjcWxN6wj3q0ZyOZUinbuSy3gprvjEKUtMI6n37L8mvi06fXtRNp+lxB+a2O1XRkOPHp59KCx4Mld1XnHaGa8Z4tPeB3EKNODg8MvLa6p3ENUH90Zi8EkID61xBBBoQagjMEZEIYaTWGXFopfH4mztee+3svH6ht5ih5qypT1xycTxC1/j1nFbPmvL8G5W0ghAEAQEe0y0Tit8Wq4mOZlTFaGd+N3+TDQazTgfAgEYaTWGe6dSdOWqDw/A8+35eNtu6d1ntkTXEd14q0Pbsc11KEHhhiDio8raL25FxR45WisTSl8H++w649OYqdqJ4PgWkeeC1O1l3k2PHaWOcH8PwcnacQ7I5P/kfVP4su9Hp8do9Iv4fcw7Rp073IQPFzifkAPVe1arqyNPj0v6Q97NJb9I7RLg5+q38rOyPlifNbo0YR6FbX4lcVuTlhdy5GpWwghAd0Ui8yiSKVXBYOh1j1YusOcmXwjLzxPkoFZ+lg6zh0P+Wt9fkb9aiwMK+LV1cZpm7Ac8z5IYZElkwGipoNqAmtkgDGNaNg+e0+awejtQBAarSOciLVbm7P4dvmsx3NdVNwaRXtrs9Pop1OZyt5baXj3GAt5UmxuG8zZ5mv904PG9pz5jNeKkNccEuyunb1VPp18i1Qa5KsO43CGQgJPoBenU2gtJ7EgoeIyPlVb7eemWCq4vbdrR1LdFqqwOPCAIAgCA0OmWicF4wGGcYjFkgprsdvafUZFAeWdMtFJ7utBhnbhiY5AOxI38zT6jMLBk0KAIAgCAIDMumwmaZkY944ncBiT5LzOWmLZItaDr1Y011+XUtiNgaAAKAAADwGSq9zu4xUVhbI5IZIvf1q15KDJmHPb9uSHk1qyDMuiPWmYPGvkK/RYBLkPQQBAYt42XWb6eBQEMvSx0Jw2+RW2nPBAu7dSX7yZHrTFT6qdCWTlbmi4vPvOqKJzjRoLjuAJPkF7IhZ+jMrnWdgeCHM7DgQQRq5VB8KKurRxNna8Mq9pbRfdy934NotRPCA77DLqSMducPLb8llPDPFSOqDRcFwW3XZqnvN9FY05ZWDir2honqWzNqtpCCAIAgCA1Ok2jlnt8JhtUYeytQcnNd+ZjhiD/SgKE0t6FLZAS6x/wDcxVNAC1szRs1mmgdu7OPgEBW9tsEsJ1ZopI3Y4SMcw4Z4OAWDJjIDlFGXENaC4nIAEk8AEBJrl6PLytRHVWSQNNO3IOqbTfV9KjhVAS+yaEG7ZKSyNknLBrBgOqyuOqHHFxNAa0GxQ7mfPSdLwO2xF1n15L6/vgZ6il+Y142nq43O25DickMEOJWTAQG00cHteDT9PusBEmQ9BAEBsRZ9aJvD6nBZxyNWr0mRi+bvrXD+R9wsG1pNcz5oFoF/1G0kSEts8VDI4Zur3WNOwmhqdgB3hTKHpHN8WSpY738j0Jc9y2eyxiOzwsiYNjWgV8Sc3HxNSpZzxB+lCCksL6d5jgT8Lq/5qFdLmmdPwGeac49zT96/BClFL4IAgJ/clu1HMdswrwOalU5YeSgu6GuLiTwGqmnMvkfUAQBAEAQBAdc0LXCjmhw3EAjHwKA179G7GTU2WzkmmJhjr2TUbNhQGdBZI2dxjG0/K0N9EB8t1qbFG+R+DWNJPJYk0llmylTlUmoR3fIpG3Wp0sj5H957i489nAZclVSbk8s72lTjSgoR2SwdCwbCOaRWqrwwZNz4n+PVDDNQsmAgJHotdjyyW0e4wtj4ufjhwDcfiCzp9HJqdaKqqn1ab9xt15N4QBAb6wtrE3n6le1sRJvE2YF5WSo/vmvLRvhIsno+utsFijoKOkrI47y41Hk2gVhQjiCOP4rWdS6l3Ll7vySRbiuIL0ps7EDtznjzDT/iol1sjoOAP0prwX78SvVDOlCAICU3bJ2GfC30C2xfIrq0fSZYdwz68DTtHZPL+KKfTeYnK3lPRWa9psF7IoQBAEAQBAEAQBAQfpMvSjGWdpxf23/CO6Dxdj+1RLmfLSX/AAO2zJ1n05Lz6/D5ldqGdMdVqnDGOcdg/wCAgIZI8uJJzJqVk8nFAfWtJNBiTsQN4L0tGjv4S5RFTtt1JJD+tzhreVdXgFMnDTRwc1a3XbcR19HlLywQRQjpwgCAkNyGsVNziPQ/VbI7EG45TOdoiRozTkWjYYg2NjRk1jQOQAVlFYSRxdaWqpKT6tnesmshPSkfZQj/AMh/2n7qLdbIvuAr/pN+H1K5UI6cIAgN/YX0a3wA9F7TIlSPMlFz3r1bC2pxdXbuH2UmFTCKe6tHUnnwJqpZzoQBAEAQBAEAQHCWQNaXONA0Ek7gMSjeDMYuTSW7KUvq8DaJ5JT7zsBuaMGjyA+aqpy1SbO8taCoUo010+fUwV5JBodJLVlGOJ+n1+SGGaNZMBATXomuH8TbmvcKx2f2jsMC73B59r9hW6hDVLPcVfFrjsqGlby5ff8AfEvO/LL1tnlj2uY4DjTD50U2otUWjmLSr2VeE+5opEFVZ3oQBAbvRmTF7N4qOWfr8lsp9xCvFyUjbTxr20R4SLHg7reA9FPWxyM/WZ2LJ5K86UrRV8DNoa9x/cWgf7SoV0+aR0vAYejOfil7v9IMop0AQAlAbGwz1AWUzXOOTaxy4LYmRXHmWsrI4gIAgCAIAgCAICJdI169XAImntTGh8GDE+ZoOZUa5niOO8ueC23aVu0e0fn0+5WCgnWHGWQNBJyAqUBC7TMXuLjmTVZPJ1oAgPRHRfcP4Wws1hSWb2j9+PdHJtMN5KsKMNMTjOJ3PbV3jZcl++ZLluK8pfSe7+otUrNmsXN+F2I8suSrKsdM2jurGv21vGfhh+aNWtZLCA77FaDG9rx7py3jIjyqsp4eTxUgpxcX1JmdV7Q9pq1wqCpG6yimWYy0y3ROLrfWGM/ob6KZD1Uc5cLFWS8WZEkgaC5xAAFSTgABtJXrY1Ri5PC3KZ0kvT8TaHyju5M+AZeeJ5qrqz1yydzZW38egqfXd+bNWvBLCAwr2tOowDa405bT/d6A7Lqtez+1/lYDJFFPhmveTTKHMuNWpwAQBAEAQBAEAJQFNaU3p+ItL3g9gHVZ8LdvM1PNVlWeuTZ3Fhbfx6EY9d35v7bGoWsmmn0jtVGhgzdieA/n0QwyOrJgICS9Hlw/jLbGwisbD1km7Vacj8Ro3mVsow1SIPEbnsKDa3fJHpFWRxQQEP6RbmMsQnYKvirrAbY9v+k48CVGuaeVqXQu+C3ap1HSltLbz/P2KzUE6oIAgM+7b0fDgMWnNpy4g7CvUZtGitbxq83v3ksu/T5scYYYXEivvADOqkxuUljBTV+CyqVHJTXPwNHpBpZNahqGkcf5G41+J23hgFqqVpT5dCfZ8MpWz1by739EaBaSxCA+OcAKnADMoYbxzIbeN5dbIXDujBvD+V7ccIixrKUsozLvtNP7/cl4JaeSwNHrudaIi9ppRxbkTjRp3fqWyFNyWSDdXkaE1F92S41ZnEBAEAQBAEAQEd06vXqLM4NNHy9hu+h7x5D5kLTXnph5lnwm27a4Te0eb+nxKlVcdkCaICG2+09ZI52wnDhsWTyY6AIC9+hy4eosfXuHtLQdYbxGMGDni79wU63hiOe85PjFx2lbQto/Pr9ifqQVAQHwhAVTppo2bM/rIx7B5wp7jie6fDceW6sCtR081sddwziSrrs6j9NfH89/v78RpRy3CAIAgCAIDjI8NBLiABiScABxRczEpKKy9iEaRaSdaTHEfZjvOyLuH6fVS6dHTze5z11xNVZaKfq9X3/g1cEixKJsoVTZWaaijyRbUp5PSPR1dpgsEIdUOkHWOBzBfiBybQKwoR0wRyXFK/bXMmtly9xJltK8IAgCAIAgCAqTTm9OvtTgD2Iuw3dUd4+eH7Qq6vPVPyOy4VbdjbpveXN/T4fMjy0lmay/7Vqx6ozfhy2/bmhhkYWTAQG20UuY2u1xQDJzhrncwYvPGgNPGi9U46pJEa7rqhRlP3efQ9OwxBrQ1oo1oAAGQAFAArQ4Ztt5ZzQwEAQHTa7MyVjo5GhzHghzTiCDmChlNp5RROnNglumUdYHTWOQ+zmGMjDn1cmxzgMjhUDfVRalsnziXtpxqUFprLPj1/JrrHflnl7kran3XHVPkVGlSnHdF5Svrer6s17eT+JsWmuWPBayWuewKAxLRecLO/KwcXCvlmvShJ7I0VLqjT9aaXtNJeGmkLcImukO/ut8zj8lujbSe/IrK/G6MOVNOT9y/fYRG9r7ltB7bqN2Mbg3mNp4qVClGGxQ3V9WuH6b5dy2Nc00WwiRlpeTMgkWmUSzoVSd9GOjbrfa2tI9jFR8pphq1wZxcRThU7FqjT1SJ1a87Kly3e374HplrQBQYAZAKYc4fUAQBAEAQBAajSu9Pw9me8HtkarPidkeWJ5LXVnojkm8Ptv5FeMXtu/JffYppVh3AQERve1dZITsGA4D+UPJhrICAuboRuHUiktbx2pTqR1/I09oji7D9imW0MLUczxu51TVJdOb8/8APmWgpRRBAEAQBAYV83VFaoXwTsD4pBRzT8iDscDQg7CAgPLHSLoLNdk+qavs7z7KamB/S6mAeN23MeAERBWDJ9JQbnxAEAQBAb3Q7Rq0W+cQ2dpORe811I2/mcdngMzsWGsnuFRxPVOh+jEV32ZsEWJzfIRRz37XHd4DYFlLBic3N5ZvFk8BAEAQBAEAQFVdMF+dTJEJmvbCAdRwa5zXPPe7QwBAAwOOZUWvCc3yXIveF3VtbU25y9J+D2RWcumsAybI7kB6lalbTJ8uOW62Tf75mFaNNw4FrYy2uGsXAkeNKL1/FeNzUuOwcknBpd+TFY8EVBqDtUZpp4ZdQnGcVKLymckPRl3Pdz7RPHDH3pHBo8K5k+AFSeCzGOp4RrrVVSpuctkeortsTIImRRijI2hreAFMfFWiWFhHB1KjqTc5bsyVk8BAEAQBAEBh3tdcNpidDaI2yRuzY4VHgfAjYRiEBRumXQbKwuku5/Wsz6iQhsg8GvNGuHGh4oCrr20ftVmJFos8sVNr43Bu7B1KEeIKwZNYgPrWkmgFScgMSgN9dOhVvtJAhskzq+8WFjP/AGPo3bvQFlaKdBEjiH3hKGNz6mE6zz4OkIoOQPFZMF03FckFjiENmjbHG3YMyd7nHFx8SgNggCAIAgCAIAgCAxL1uyK0xOhnjbJG8Ucxww5bQRsIxCA859JfRTLYS6ezVlsmZ2yRD9Y95g/MOdMyBWiwZMmx2wxneNo+3itdSkpom2V9Utpcuceq/epvrPO14q0/ccVAnBxeGddb3NOvDXB/jzLa6D7hq+S2PGDfZx/EcXnkKD9xUi2h/YpuN3OEqK839C4VMOcCAIAgCAIAgCAID45tc0Bhy3TA41dBE47zGwnzIQHdBYo2CjI2NG5rWt9AgO9AEAQBAEAQBAEAQBAEAQHxwqKHEHYgKA6cdArPZWttlm9mJJAx8AA6upBOsz8mXdyxwogKw0fun8TKI9fUrt1db5VCwZLY0f6FNY6345w8BAMeNZCsTgpLDN1vc1KE9cH+S57guhlks8cEfdjFKnMnMuPiSSUjFRWEYr1pVqjqS3ZsF6NIQBAEAQBAEAQBAEAQBAEAQBAEAQH/2Q==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85800" y="1600200"/>
            <a:ext cx="594124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i="1" dirty="0" smtClean="0">
                <a:solidFill>
                  <a:srgbClr val="7030A0"/>
                </a:solidFill>
              </a:rPr>
              <a:t>Percentage is special fraction.</a:t>
            </a:r>
            <a:endParaRPr lang="en-US" sz="3200" b="1" i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What are Percentages ?</a:t>
            </a:r>
          </a:p>
        </p:txBody>
      </p:sp>
      <p:sp>
        <p:nvSpPr>
          <p:cNvPr id="29699" name="Content Placeholder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3322320"/>
          </a:xfrm>
        </p:spPr>
        <p:txBody>
          <a:bodyPr/>
          <a:lstStyle/>
          <a:p>
            <a:r>
              <a:rPr lang="en-GB" dirty="0" smtClean="0"/>
              <a:t>Percentage is special type of fraction.</a:t>
            </a:r>
          </a:p>
          <a:p>
            <a:r>
              <a:rPr lang="en-GB" dirty="0" smtClean="0"/>
              <a:t>The whole is always split into 100 parts</a:t>
            </a:r>
          </a:p>
          <a:p>
            <a:r>
              <a:rPr lang="en-GB" dirty="0" smtClean="0"/>
              <a:t>So 35% means 35 out of the 100 parts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638800" y="3429000"/>
          <a:ext cx="2672400" cy="32004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67240"/>
                <a:gridCol w="267240"/>
                <a:gridCol w="267240"/>
                <a:gridCol w="267240"/>
                <a:gridCol w="302640"/>
                <a:gridCol w="231840"/>
                <a:gridCol w="267240"/>
                <a:gridCol w="267240"/>
                <a:gridCol w="267240"/>
                <a:gridCol w="267240"/>
              </a:tblGrid>
              <a:tr h="32004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1403350" y="3789363"/>
          <a:ext cx="1155700" cy="1223962"/>
        </p:xfrm>
        <a:graphic>
          <a:graphicData uri="http://schemas.openxmlformats.org/presentationml/2006/ole">
            <p:oleObj spid="_x0000_s70658" name="Equation" r:id="rId3" imgW="215640" imgH="228600" progId="Equation.3">
              <p:embed/>
            </p:oleObj>
          </a:graphicData>
        </a:graphic>
      </p:graphicFrame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65"/>
          <p:cNvGrpSpPr>
            <a:grpSpLocks/>
          </p:cNvGrpSpPr>
          <p:nvPr/>
        </p:nvGrpSpPr>
        <p:grpSpPr bwMode="auto">
          <a:xfrm>
            <a:off x="457200" y="914400"/>
            <a:ext cx="2286000" cy="2057400"/>
            <a:chOff x="864" y="2400"/>
            <a:chExt cx="1440" cy="1440"/>
          </a:xfrm>
        </p:grpSpPr>
        <p:sp>
          <p:nvSpPr>
            <p:cNvPr id="178196" name="Rectangle 20"/>
            <p:cNvSpPr>
              <a:spLocks noChangeArrowheads="1"/>
            </p:cNvSpPr>
            <p:nvPr/>
          </p:nvSpPr>
          <p:spPr bwMode="auto">
            <a:xfrm>
              <a:off x="864" y="2400"/>
              <a:ext cx="144" cy="144"/>
            </a:xfrm>
            <a:prstGeom prst="rect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8227" name="Rectangle 51"/>
            <p:cNvSpPr>
              <a:spLocks noChangeArrowheads="1"/>
            </p:cNvSpPr>
            <p:nvPr/>
          </p:nvSpPr>
          <p:spPr bwMode="auto">
            <a:xfrm>
              <a:off x="864" y="2544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8228" name="Rectangle 52"/>
            <p:cNvSpPr>
              <a:spLocks noChangeArrowheads="1"/>
            </p:cNvSpPr>
            <p:nvPr/>
          </p:nvSpPr>
          <p:spPr bwMode="auto">
            <a:xfrm>
              <a:off x="864" y="2688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8229" name="Rectangle 53"/>
            <p:cNvSpPr>
              <a:spLocks noChangeArrowheads="1"/>
            </p:cNvSpPr>
            <p:nvPr/>
          </p:nvSpPr>
          <p:spPr bwMode="auto">
            <a:xfrm>
              <a:off x="864" y="2832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8230" name="Rectangle 54"/>
            <p:cNvSpPr>
              <a:spLocks noChangeArrowheads="1"/>
            </p:cNvSpPr>
            <p:nvPr/>
          </p:nvSpPr>
          <p:spPr bwMode="auto">
            <a:xfrm>
              <a:off x="864" y="2976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8231" name="Rectangle 55"/>
            <p:cNvSpPr>
              <a:spLocks noChangeArrowheads="1"/>
            </p:cNvSpPr>
            <p:nvPr/>
          </p:nvSpPr>
          <p:spPr bwMode="auto">
            <a:xfrm>
              <a:off x="864" y="3120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8232" name="Rectangle 56"/>
            <p:cNvSpPr>
              <a:spLocks noChangeArrowheads="1"/>
            </p:cNvSpPr>
            <p:nvPr/>
          </p:nvSpPr>
          <p:spPr bwMode="auto">
            <a:xfrm>
              <a:off x="864" y="3264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8233" name="Rectangle 57"/>
            <p:cNvSpPr>
              <a:spLocks noChangeArrowheads="1"/>
            </p:cNvSpPr>
            <p:nvPr/>
          </p:nvSpPr>
          <p:spPr bwMode="auto">
            <a:xfrm>
              <a:off x="864" y="3408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8234" name="Rectangle 58"/>
            <p:cNvSpPr>
              <a:spLocks noChangeArrowheads="1"/>
            </p:cNvSpPr>
            <p:nvPr/>
          </p:nvSpPr>
          <p:spPr bwMode="auto">
            <a:xfrm>
              <a:off x="864" y="3552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8235" name="Rectangle 59"/>
            <p:cNvSpPr>
              <a:spLocks noChangeArrowheads="1"/>
            </p:cNvSpPr>
            <p:nvPr/>
          </p:nvSpPr>
          <p:spPr bwMode="auto">
            <a:xfrm>
              <a:off x="864" y="3696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8236" name="Rectangle 60"/>
            <p:cNvSpPr>
              <a:spLocks noChangeArrowheads="1"/>
            </p:cNvSpPr>
            <p:nvPr/>
          </p:nvSpPr>
          <p:spPr bwMode="auto">
            <a:xfrm>
              <a:off x="1008" y="2400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8237" name="Rectangle 61"/>
            <p:cNvSpPr>
              <a:spLocks noChangeArrowheads="1"/>
            </p:cNvSpPr>
            <p:nvPr/>
          </p:nvSpPr>
          <p:spPr bwMode="auto">
            <a:xfrm>
              <a:off x="1008" y="2544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8238" name="Rectangle 62"/>
            <p:cNvSpPr>
              <a:spLocks noChangeArrowheads="1"/>
            </p:cNvSpPr>
            <p:nvPr/>
          </p:nvSpPr>
          <p:spPr bwMode="auto">
            <a:xfrm>
              <a:off x="1008" y="2688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8239" name="Rectangle 63"/>
            <p:cNvSpPr>
              <a:spLocks noChangeArrowheads="1"/>
            </p:cNvSpPr>
            <p:nvPr/>
          </p:nvSpPr>
          <p:spPr bwMode="auto">
            <a:xfrm>
              <a:off x="1008" y="2832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8240" name="Rectangle 64"/>
            <p:cNvSpPr>
              <a:spLocks noChangeArrowheads="1"/>
            </p:cNvSpPr>
            <p:nvPr/>
          </p:nvSpPr>
          <p:spPr bwMode="auto">
            <a:xfrm>
              <a:off x="1008" y="2976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8241" name="Rectangle 65"/>
            <p:cNvSpPr>
              <a:spLocks noChangeArrowheads="1"/>
            </p:cNvSpPr>
            <p:nvPr/>
          </p:nvSpPr>
          <p:spPr bwMode="auto">
            <a:xfrm>
              <a:off x="1008" y="3120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8242" name="Rectangle 66"/>
            <p:cNvSpPr>
              <a:spLocks noChangeArrowheads="1"/>
            </p:cNvSpPr>
            <p:nvPr/>
          </p:nvSpPr>
          <p:spPr bwMode="auto">
            <a:xfrm>
              <a:off x="1008" y="3264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8243" name="Rectangle 67"/>
            <p:cNvSpPr>
              <a:spLocks noChangeArrowheads="1"/>
            </p:cNvSpPr>
            <p:nvPr/>
          </p:nvSpPr>
          <p:spPr bwMode="auto">
            <a:xfrm>
              <a:off x="1008" y="3408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8244" name="Rectangle 68"/>
            <p:cNvSpPr>
              <a:spLocks noChangeArrowheads="1"/>
            </p:cNvSpPr>
            <p:nvPr/>
          </p:nvSpPr>
          <p:spPr bwMode="auto">
            <a:xfrm>
              <a:off x="1008" y="3552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8245" name="Rectangle 69"/>
            <p:cNvSpPr>
              <a:spLocks noChangeArrowheads="1"/>
            </p:cNvSpPr>
            <p:nvPr/>
          </p:nvSpPr>
          <p:spPr bwMode="auto">
            <a:xfrm>
              <a:off x="1008" y="3696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8246" name="Rectangle 70"/>
            <p:cNvSpPr>
              <a:spLocks noChangeArrowheads="1"/>
            </p:cNvSpPr>
            <p:nvPr/>
          </p:nvSpPr>
          <p:spPr bwMode="auto">
            <a:xfrm>
              <a:off x="1152" y="2400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8247" name="Rectangle 71"/>
            <p:cNvSpPr>
              <a:spLocks noChangeArrowheads="1"/>
            </p:cNvSpPr>
            <p:nvPr/>
          </p:nvSpPr>
          <p:spPr bwMode="auto">
            <a:xfrm>
              <a:off x="1152" y="2544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8248" name="Rectangle 72"/>
            <p:cNvSpPr>
              <a:spLocks noChangeArrowheads="1"/>
            </p:cNvSpPr>
            <p:nvPr/>
          </p:nvSpPr>
          <p:spPr bwMode="auto">
            <a:xfrm>
              <a:off x="1152" y="2688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8249" name="Rectangle 73"/>
            <p:cNvSpPr>
              <a:spLocks noChangeArrowheads="1"/>
            </p:cNvSpPr>
            <p:nvPr/>
          </p:nvSpPr>
          <p:spPr bwMode="auto">
            <a:xfrm>
              <a:off x="1152" y="2832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8250" name="Rectangle 74"/>
            <p:cNvSpPr>
              <a:spLocks noChangeArrowheads="1"/>
            </p:cNvSpPr>
            <p:nvPr/>
          </p:nvSpPr>
          <p:spPr bwMode="auto">
            <a:xfrm>
              <a:off x="1152" y="2976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8251" name="Rectangle 75"/>
            <p:cNvSpPr>
              <a:spLocks noChangeArrowheads="1"/>
            </p:cNvSpPr>
            <p:nvPr/>
          </p:nvSpPr>
          <p:spPr bwMode="auto">
            <a:xfrm>
              <a:off x="1152" y="3120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8252" name="Rectangle 76"/>
            <p:cNvSpPr>
              <a:spLocks noChangeArrowheads="1"/>
            </p:cNvSpPr>
            <p:nvPr/>
          </p:nvSpPr>
          <p:spPr bwMode="auto">
            <a:xfrm>
              <a:off x="1152" y="3264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8253" name="Rectangle 77"/>
            <p:cNvSpPr>
              <a:spLocks noChangeArrowheads="1"/>
            </p:cNvSpPr>
            <p:nvPr/>
          </p:nvSpPr>
          <p:spPr bwMode="auto">
            <a:xfrm>
              <a:off x="1152" y="3408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8254" name="Rectangle 78"/>
            <p:cNvSpPr>
              <a:spLocks noChangeArrowheads="1"/>
            </p:cNvSpPr>
            <p:nvPr/>
          </p:nvSpPr>
          <p:spPr bwMode="auto">
            <a:xfrm>
              <a:off x="1152" y="3552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8255" name="Rectangle 79"/>
            <p:cNvSpPr>
              <a:spLocks noChangeArrowheads="1"/>
            </p:cNvSpPr>
            <p:nvPr/>
          </p:nvSpPr>
          <p:spPr bwMode="auto">
            <a:xfrm>
              <a:off x="1152" y="3696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8256" name="Rectangle 80"/>
            <p:cNvSpPr>
              <a:spLocks noChangeArrowheads="1"/>
            </p:cNvSpPr>
            <p:nvPr/>
          </p:nvSpPr>
          <p:spPr bwMode="auto">
            <a:xfrm>
              <a:off x="1296" y="2400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8257" name="Rectangle 81"/>
            <p:cNvSpPr>
              <a:spLocks noChangeArrowheads="1"/>
            </p:cNvSpPr>
            <p:nvPr/>
          </p:nvSpPr>
          <p:spPr bwMode="auto">
            <a:xfrm>
              <a:off x="1296" y="2544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8258" name="Rectangle 82"/>
            <p:cNvSpPr>
              <a:spLocks noChangeArrowheads="1"/>
            </p:cNvSpPr>
            <p:nvPr/>
          </p:nvSpPr>
          <p:spPr bwMode="auto">
            <a:xfrm>
              <a:off x="1296" y="2688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8259" name="Rectangle 83"/>
            <p:cNvSpPr>
              <a:spLocks noChangeArrowheads="1"/>
            </p:cNvSpPr>
            <p:nvPr/>
          </p:nvSpPr>
          <p:spPr bwMode="auto">
            <a:xfrm>
              <a:off x="1296" y="2832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8260" name="Rectangle 84"/>
            <p:cNvSpPr>
              <a:spLocks noChangeArrowheads="1"/>
            </p:cNvSpPr>
            <p:nvPr/>
          </p:nvSpPr>
          <p:spPr bwMode="auto">
            <a:xfrm>
              <a:off x="1296" y="2976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8261" name="Rectangle 85"/>
            <p:cNvSpPr>
              <a:spLocks noChangeArrowheads="1"/>
            </p:cNvSpPr>
            <p:nvPr/>
          </p:nvSpPr>
          <p:spPr bwMode="auto">
            <a:xfrm>
              <a:off x="1296" y="3120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8262" name="Rectangle 86"/>
            <p:cNvSpPr>
              <a:spLocks noChangeArrowheads="1"/>
            </p:cNvSpPr>
            <p:nvPr/>
          </p:nvSpPr>
          <p:spPr bwMode="auto">
            <a:xfrm>
              <a:off x="1296" y="3264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8263" name="Rectangle 87"/>
            <p:cNvSpPr>
              <a:spLocks noChangeArrowheads="1"/>
            </p:cNvSpPr>
            <p:nvPr/>
          </p:nvSpPr>
          <p:spPr bwMode="auto">
            <a:xfrm>
              <a:off x="1296" y="3408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8264" name="Rectangle 88"/>
            <p:cNvSpPr>
              <a:spLocks noChangeArrowheads="1"/>
            </p:cNvSpPr>
            <p:nvPr/>
          </p:nvSpPr>
          <p:spPr bwMode="auto">
            <a:xfrm>
              <a:off x="1296" y="3552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8265" name="Rectangle 89"/>
            <p:cNvSpPr>
              <a:spLocks noChangeArrowheads="1"/>
            </p:cNvSpPr>
            <p:nvPr/>
          </p:nvSpPr>
          <p:spPr bwMode="auto">
            <a:xfrm>
              <a:off x="1296" y="3696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8266" name="Rectangle 90"/>
            <p:cNvSpPr>
              <a:spLocks noChangeArrowheads="1"/>
            </p:cNvSpPr>
            <p:nvPr/>
          </p:nvSpPr>
          <p:spPr bwMode="auto">
            <a:xfrm>
              <a:off x="1440" y="2400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8267" name="Rectangle 91"/>
            <p:cNvSpPr>
              <a:spLocks noChangeArrowheads="1"/>
            </p:cNvSpPr>
            <p:nvPr/>
          </p:nvSpPr>
          <p:spPr bwMode="auto">
            <a:xfrm>
              <a:off x="1440" y="2544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8268" name="Rectangle 92"/>
            <p:cNvSpPr>
              <a:spLocks noChangeArrowheads="1"/>
            </p:cNvSpPr>
            <p:nvPr/>
          </p:nvSpPr>
          <p:spPr bwMode="auto">
            <a:xfrm>
              <a:off x="1440" y="2688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8269" name="Rectangle 93"/>
            <p:cNvSpPr>
              <a:spLocks noChangeArrowheads="1"/>
            </p:cNvSpPr>
            <p:nvPr/>
          </p:nvSpPr>
          <p:spPr bwMode="auto">
            <a:xfrm>
              <a:off x="1440" y="2832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8270" name="Rectangle 94"/>
            <p:cNvSpPr>
              <a:spLocks noChangeArrowheads="1"/>
            </p:cNvSpPr>
            <p:nvPr/>
          </p:nvSpPr>
          <p:spPr bwMode="auto">
            <a:xfrm>
              <a:off x="1440" y="2976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8271" name="Rectangle 95"/>
            <p:cNvSpPr>
              <a:spLocks noChangeArrowheads="1"/>
            </p:cNvSpPr>
            <p:nvPr/>
          </p:nvSpPr>
          <p:spPr bwMode="auto">
            <a:xfrm>
              <a:off x="1440" y="3120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8272" name="Rectangle 96"/>
            <p:cNvSpPr>
              <a:spLocks noChangeArrowheads="1"/>
            </p:cNvSpPr>
            <p:nvPr/>
          </p:nvSpPr>
          <p:spPr bwMode="auto">
            <a:xfrm>
              <a:off x="1440" y="3264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8273" name="Rectangle 97"/>
            <p:cNvSpPr>
              <a:spLocks noChangeArrowheads="1"/>
            </p:cNvSpPr>
            <p:nvPr/>
          </p:nvSpPr>
          <p:spPr bwMode="auto">
            <a:xfrm>
              <a:off x="1440" y="3408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8274" name="Rectangle 98"/>
            <p:cNvSpPr>
              <a:spLocks noChangeArrowheads="1"/>
            </p:cNvSpPr>
            <p:nvPr/>
          </p:nvSpPr>
          <p:spPr bwMode="auto">
            <a:xfrm>
              <a:off x="1440" y="3552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8275" name="Rectangle 99"/>
            <p:cNvSpPr>
              <a:spLocks noChangeArrowheads="1"/>
            </p:cNvSpPr>
            <p:nvPr/>
          </p:nvSpPr>
          <p:spPr bwMode="auto">
            <a:xfrm>
              <a:off x="1440" y="3696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8276" name="Rectangle 100"/>
            <p:cNvSpPr>
              <a:spLocks noChangeArrowheads="1"/>
            </p:cNvSpPr>
            <p:nvPr/>
          </p:nvSpPr>
          <p:spPr bwMode="auto">
            <a:xfrm>
              <a:off x="1584" y="2400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8277" name="Rectangle 101"/>
            <p:cNvSpPr>
              <a:spLocks noChangeArrowheads="1"/>
            </p:cNvSpPr>
            <p:nvPr/>
          </p:nvSpPr>
          <p:spPr bwMode="auto">
            <a:xfrm>
              <a:off x="1584" y="2544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8278" name="Rectangle 102"/>
            <p:cNvSpPr>
              <a:spLocks noChangeArrowheads="1"/>
            </p:cNvSpPr>
            <p:nvPr/>
          </p:nvSpPr>
          <p:spPr bwMode="auto">
            <a:xfrm>
              <a:off x="1584" y="2688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8279" name="Rectangle 103"/>
            <p:cNvSpPr>
              <a:spLocks noChangeArrowheads="1"/>
            </p:cNvSpPr>
            <p:nvPr/>
          </p:nvSpPr>
          <p:spPr bwMode="auto">
            <a:xfrm>
              <a:off x="1584" y="2832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8280" name="Rectangle 104"/>
            <p:cNvSpPr>
              <a:spLocks noChangeArrowheads="1"/>
            </p:cNvSpPr>
            <p:nvPr/>
          </p:nvSpPr>
          <p:spPr bwMode="auto">
            <a:xfrm>
              <a:off x="1584" y="2976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8281" name="Rectangle 105"/>
            <p:cNvSpPr>
              <a:spLocks noChangeArrowheads="1"/>
            </p:cNvSpPr>
            <p:nvPr/>
          </p:nvSpPr>
          <p:spPr bwMode="auto">
            <a:xfrm>
              <a:off x="1584" y="3120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8282" name="Rectangle 106"/>
            <p:cNvSpPr>
              <a:spLocks noChangeArrowheads="1"/>
            </p:cNvSpPr>
            <p:nvPr/>
          </p:nvSpPr>
          <p:spPr bwMode="auto">
            <a:xfrm>
              <a:off x="1584" y="3264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8283" name="Rectangle 107"/>
            <p:cNvSpPr>
              <a:spLocks noChangeArrowheads="1"/>
            </p:cNvSpPr>
            <p:nvPr/>
          </p:nvSpPr>
          <p:spPr bwMode="auto">
            <a:xfrm>
              <a:off x="1584" y="3408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8284" name="Rectangle 108"/>
            <p:cNvSpPr>
              <a:spLocks noChangeArrowheads="1"/>
            </p:cNvSpPr>
            <p:nvPr/>
          </p:nvSpPr>
          <p:spPr bwMode="auto">
            <a:xfrm>
              <a:off x="1584" y="3552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8285" name="Rectangle 109"/>
            <p:cNvSpPr>
              <a:spLocks noChangeArrowheads="1"/>
            </p:cNvSpPr>
            <p:nvPr/>
          </p:nvSpPr>
          <p:spPr bwMode="auto">
            <a:xfrm>
              <a:off x="1584" y="3696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8286" name="Rectangle 110"/>
            <p:cNvSpPr>
              <a:spLocks noChangeArrowheads="1"/>
            </p:cNvSpPr>
            <p:nvPr/>
          </p:nvSpPr>
          <p:spPr bwMode="auto">
            <a:xfrm>
              <a:off x="1728" y="2400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8287" name="Rectangle 111"/>
            <p:cNvSpPr>
              <a:spLocks noChangeArrowheads="1"/>
            </p:cNvSpPr>
            <p:nvPr/>
          </p:nvSpPr>
          <p:spPr bwMode="auto">
            <a:xfrm>
              <a:off x="1728" y="2544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8288" name="Rectangle 112"/>
            <p:cNvSpPr>
              <a:spLocks noChangeArrowheads="1"/>
            </p:cNvSpPr>
            <p:nvPr/>
          </p:nvSpPr>
          <p:spPr bwMode="auto">
            <a:xfrm>
              <a:off x="1728" y="2688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8289" name="Rectangle 113"/>
            <p:cNvSpPr>
              <a:spLocks noChangeArrowheads="1"/>
            </p:cNvSpPr>
            <p:nvPr/>
          </p:nvSpPr>
          <p:spPr bwMode="auto">
            <a:xfrm>
              <a:off x="1728" y="2832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8290" name="Rectangle 114"/>
            <p:cNvSpPr>
              <a:spLocks noChangeArrowheads="1"/>
            </p:cNvSpPr>
            <p:nvPr/>
          </p:nvSpPr>
          <p:spPr bwMode="auto">
            <a:xfrm>
              <a:off x="1728" y="2976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8291" name="Rectangle 115"/>
            <p:cNvSpPr>
              <a:spLocks noChangeArrowheads="1"/>
            </p:cNvSpPr>
            <p:nvPr/>
          </p:nvSpPr>
          <p:spPr bwMode="auto">
            <a:xfrm>
              <a:off x="1728" y="3120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8292" name="Rectangle 116"/>
            <p:cNvSpPr>
              <a:spLocks noChangeArrowheads="1"/>
            </p:cNvSpPr>
            <p:nvPr/>
          </p:nvSpPr>
          <p:spPr bwMode="auto">
            <a:xfrm>
              <a:off x="1728" y="3264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8293" name="Rectangle 117"/>
            <p:cNvSpPr>
              <a:spLocks noChangeArrowheads="1"/>
            </p:cNvSpPr>
            <p:nvPr/>
          </p:nvSpPr>
          <p:spPr bwMode="auto">
            <a:xfrm>
              <a:off x="1728" y="3408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8294" name="Rectangle 118"/>
            <p:cNvSpPr>
              <a:spLocks noChangeArrowheads="1"/>
            </p:cNvSpPr>
            <p:nvPr/>
          </p:nvSpPr>
          <p:spPr bwMode="auto">
            <a:xfrm>
              <a:off x="1728" y="3552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8295" name="Rectangle 119"/>
            <p:cNvSpPr>
              <a:spLocks noChangeArrowheads="1"/>
            </p:cNvSpPr>
            <p:nvPr/>
          </p:nvSpPr>
          <p:spPr bwMode="auto">
            <a:xfrm>
              <a:off x="1728" y="3696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8296" name="Rectangle 120"/>
            <p:cNvSpPr>
              <a:spLocks noChangeArrowheads="1"/>
            </p:cNvSpPr>
            <p:nvPr/>
          </p:nvSpPr>
          <p:spPr bwMode="auto">
            <a:xfrm>
              <a:off x="1872" y="2400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8297" name="Rectangle 121"/>
            <p:cNvSpPr>
              <a:spLocks noChangeArrowheads="1"/>
            </p:cNvSpPr>
            <p:nvPr/>
          </p:nvSpPr>
          <p:spPr bwMode="auto">
            <a:xfrm>
              <a:off x="1872" y="2544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8298" name="Rectangle 122"/>
            <p:cNvSpPr>
              <a:spLocks noChangeArrowheads="1"/>
            </p:cNvSpPr>
            <p:nvPr/>
          </p:nvSpPr>
          <p:spPr bwMode="auto">
            <a:xfrm>
              <a:off x="1872" y="2688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8299" name="Rectangle 123"/>
            <p:cNvSpPr>
              <a:spLocks noChangeArrowheads="1"/>
            </p:cNvSpPr>
            <p:nvPr/>
          </p:nvSpPr>
          <p:spPr bwMode="auto">
            <a:xfrm>
              <a:off x="1872" y="2832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8300" name="Rectangle 124"/>
            <p:cNvSpPr>
              <a:spLocks noChangeArrowheads="1"/>
            </p:cNvSpPr>
            <p:nvPr/>
          </p:nvSpPr>
          <p:spPr bwMode="auto">
            <a:xfrm>
              <a:off x="1872" y="2976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8301" name="Rectangle 125"/>
            <p:cNvSpPr>
              <a:spLocks noChangeArrowheads="1"/>
            </p:cNvSpPr>
            <p:nvPr/>
          </p:nvSpPr>
          <p:spPr bwMode="auto">
            <a:xfrm>
              <a:off x="1872" y="3120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8302" name="Rectangle 126"/>
            <p:cNvSpPr>
              <a:spLocks noChangeArrowheads="1"/>
            </p:cNvSpPr>
            <p:nvPr/>
          </p:nvSpPr>
          <p:spPr bwMode="auto">
            <a:xfrm>
              <a:off x="1872" y="3264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8303" name="Rectangle 127"/>
            <p:cNvSpPr>
              <a:spLocks noChangeArrowheads="1"/>
            </p:cNvSpPr>
            <p:nvPr/>
          </p:nvSpPr>
          <p:spPr bwMode="auto">
            <a:xfrm>
              <a:off x="1872" y="3408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8304" name="Rectangle 128"/>
            <p:cNvSpPr>
              <a:spLocks noChangeArrowheads="1"/>
            </p:cNvSpPr>
            <p:nvPr/>
          </p:nvSpPr>
          <p:spPr bwMode="auto">
            <a:xfrm>
              <a:off x="1872" y="3552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8305" name="Rectangle 129"/>
            <p:cNvSpPr>
              <a:spLocks noChangeArrowheads="1"/>
            </p:cNvSpPr>
            <p:nvPr/>
          </p:nvSpPr>
          <p:spPr bwMode="auto">
            <a:xfrm>
              <a:off x="1872" y="3696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8306" name="Rectangle 130"/>
            <p:cNvSpPr>
              <a:spLocks noChangeArrowheads="1"/>
            </p:cNvSpPr>
            <p:nvPr/>
          </p:nvSpPr>
          <p:spPr bwMode="auto">
            <a:xfrm>
              <a:off x="2016" y="2400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8307" name="Rectangle 131"/>
            <p:cNvSpPr>
              <a:spLocks noChangeArrowheads="1"/>
            </p:cNvSpPr>
            <p:nvPr/>
          </p:nvSpPr>
          <p:spPr bwMode="auto">
            <a:xfrm>
              <a:off x="2016" y="2544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8308" name="Rectangle 132"/>
            <p:cNvSpPr>
              <a:spLocks noChangeArrowheads="1"/>
            </p:cNvSpPr>
            <p:nvPr/>
          </p:nvSpPr>
          <p:spPr bwMode="auto">
            <a:xfrm>
              <a:off x="2016" y="2688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8309" name="Rectangle 133"/>
            <p:cNvSpPr>
              <a:spLocks noChangeArrowheads="1"/>
            </p:cNvSpPr>
            <p:nvPr/>
          </p:nvSpPr>
          <p:spPr bwMode="auto">
            <a:xfrm>
              <a:off x="2016" y="2832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8310" name="Rectangle 134"/>
            <p:cNvSpPr>
              <a:spLocks noChangeArrowheads="1"/>
            </p:cNvSpPr>
            <p:nvPr/>
          </p:nvSpPr>
          <p:spPr bwMode="auto">
            <a:xfrm>
              <a:off x="2016" y="2976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8311" name="Rectangle 135"/>
            <p:cNvSpPr>
              <a:spLocks noChangeArrowheads="1"/>
            </p:cNvSpPr>
            <p:nvPr/>
          </p:nvSpPr>
          <p:spPr bwMode="auto">
            <a:xfrm>
              <a:off x="2016" y="3120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8312" name="Rectangle 136"/>
            <p:cNvSpPr>
              <a:spLocks noChangeArrowheads="1"/>
            </p:cNvSpPr>
            <p:nvPr/>
          </p:nvSpPr>
          <p:spPr bwMode="auto">
            <a:xfrm>
              <a:off x="2016" y="3264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8313" name="Rectangle 137"/>
            <p:cNvSpPr>
              <a:spLocks noChangeArrowheads="1"/>
            </p:cNvSpPr>
            <p:nvPr/>
          </p:nvSpPr>
          <p:spPr bwMode="auto">
            <a:xfrm>
              <a:off x="2016" y="3408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8314" name="Rectangle 138"/>
            <p:cNvSpPr>
              <a:spLocks noChangeArrowheads="1"/>
            </p:cNvSpPr>
            <p:nvPr/>
          </p:nvSpPr>
          <p:spPr bwMode="auto">
            <a:xfrm>
              <a:off x="2016" y="3552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8315" name="Rectangle 139"/>
            <p:cNvSpPr>
              <a:spLocks noChangeArrowheads="1"/>
            </p:cNvSpPr>
            <p:nvPr/>
          </p:nvSpPr>
          <p:spPr bwMode="auto">
            <a:xfrm>
              <a:off x="2016" y="3696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8316" name="Rectangle 140"/>
            <p:cNvSpPr>
              <a:spLocks noChangeArrowheads="1"/>
            </p:cNvSpPr>
            <p:nvPr/>
          </p:nvSpPr>
          <p:spPr bwMode="auto">
            <a:xfrm>
              <a:off x="2160" y="2400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8317" name="Rectangle 141"/>
            <p:cNvSpPr>
              <a:spLocks noChangeArrowheads="1"/>
            </p:cNvSpPr>
            <p:nvPr/>
          </p:nvSpPr>
          <p:spPr bwMode="auto">
            <a:xfrm>
              <a:off x="2160" y="2544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8318" name="Rectangle 142"/>
            <p:cNvSpPr>
              <a:spLocks noChangeArrowheads="1"/>
            </p:cNvSpPr>
            <p:nvPr/>
          </p:nvSpPr>
          <p:spPr bwMode="auto">
            <a:xfrm>
              <a:off x="2160" y="2688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8319" name="Rectangle 143"/>
            <p:cNvSpPr>
              <a:spLocks noChangeArrowheads="1"/>
            </p:cNvSpPr>
            <p:nvPr/>
          </p:nvSpPr>
          <p:spPr bwMode="auto">
            <a:xfrm>
              <a:off x="2160" y="2832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8320" name="Rectangle 144"/>
            <p:cNvSpPr>
              <a:spLocks noChangeArrowheads="1"/>
            </p:cNvSpPr>
            <p:nvPr/>
          </p:nvSpPr>
          <p:spPr bwMode="auto">
            <a:xfrm>
              <a:off x="2160" y="2976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8321" name="Rectangle 145"/>
            <p:cNvSpPr>
              <a:spLocks noChangeArrowheads="1"/>
            </p:cNvSpPr>
            <p:nvPr/>
          </p:nvSpPr>
          <p:spPr bwMode="auto">
            <a:xfrm>
              <a:off x="2160" y="3120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8322" name="Rectangle 146"/>
            <p:cNvSpPr>
              <a:spLocks noChangeArrowheads="1"/>
            </p:cNvSpPr>
            <p:nvPr/>
          </p:nvSpPr>
          <p:spPr bwMode="auto">
            <a:xfrm>
              <a:off x="2160" y="3264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8323" name="Rectangle 147"/>
            <p:cNvSpPr>
              <a:spLocks noChangeArrowheads="1"/>
            </p:cNvSpPr>
            <p:nvPr/>
          </p:nvSpPr>
          <p:spPr bwMode="auto">
            <a:xfrm>
              <a:off x="2160" y="3408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8324" name="Rectangle 148"/>
            <p:cNvSpPr>
              <a:spLocks noChangeArrowheads="1"/>
            </p:cNvSpPr>
            <p:nvPr/>
          </p:nvSpPr>
          <p:spPr bwMode="auto">
            <a:xfrm>
              <a:off x="2160" y="3552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8325" name="Rectangle 149"/>
            <p:cNvSpPr>
              <a:spLocks noChangeArrowheads="1"/>
            </p:cNvSpPr>
            <p:nvPr/>
          </p:nvSpPr>
          <p:spPr bwMode="auto">
            <a:xfrm>
              <a:off x="2160" y="3696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25" name="Group 126"/>
          <p:cNvGrpSpPr>
            <a:grpSpLocks/>
          </p:cNvGrpSpPr>
          <p:nvPr/>
        </p:nvGrpSpPr>
        <p:grpSpPr bwMode="auto">
          <a:xfrm>
            <a:off x="3505200" y="914400"/>
            <a:ext cx="2209800" cy="2057400"/>
            <a:chOff x="864" y="2400"/>
            <a:chExt cx="1440" cy="1440"/>
          </a:xfrm>
        </p:grpSpPr>
        <p:sp>
          <p:nvSpPr>
            <p:cNvPr id="126" name="Rectangle 127"/>
            <p:cNvSpPr>
              <a:spLocks noChangeArrowheads="1"/>
            </p:cNvSpPr>
            <p:nvPr/>
          </p:nvSpPr>
          <p:spPr bwMode="auto">
            <a:xfrm>
              <a:off x="864" y="2400"/>
              <a:ext cx="144" cy="144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7" name="Rectangle 128"/>
            <p:cNvSpPr>
              <a:spLocks noChangeArrowheads="1"/>
            </p:cNvSpPr>
            <p:nvPr/>
          </p:nvSpPr>
          <p:spPr bwMode="auto">
            <a:xfrm>
              <a:off x="864" y="2544"/>
              <a:ext cx="144" cy="144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8" name="Rectangle 129"/>
            <p:cNvSpPr>
              <a:spLocks noChangeArrowheads="1"/>
            </p:cNvSpPr>
            <p:nvPr/>
          </p:nvSpPr>
          <p:spPr bwMode="auto">
            <a:xfrm>
              <a:off x="864" y="2688"/>
              <a:ext cx="144" cy="144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9" name="Rectangle 130"/>
            <p:cNvSpPr>
              <a:spLocks noChangeArrowheads="1"/>
            </p:cNvSpPr>
            <p:nvPr/>
          </p:nvSpPr>
          <p:spPr bwMode="auto">
            <a:xfrm>
              <a:off x="864" y="2832"/>
              <a:ext cx="144" cy="144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0" name="Rectangle 131"/>
            <p:cNvSpPr>
              <a:spLocks noChangeArrowheads="1"/>
            </p:cNvSpPr>
            <p:nvPr/>
          </p:nvSpPr>
          <p:spPr bwMode="auto">
            <a:xfrm>
              <a:off x="864" y="2976"/>
              <a:ext cx="144" cy="144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1" name="Rectangle 132"/>
            <p:cNvSpPr>
              <a:spLocks noChangeArrowheads="1"/>
            </p:cNvSpPr>
            <p:nvPr/>
          </p:nvSpPr>
          <p:spPr bwMode="auto">
            <a:xfrm>
              <a:off x="864" y="3120"/>
              <a:ext cx="144" cy="144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2" name="Rectangle 133"/>
            <p:cNvSpPr>
              <a:spLocks noChangeArrowheads="1"/>
            </p:cNvSpPr>
            <p:nvPr/>
          </p:nvSpPr>
          <p:spPr bwMode="auto">
            <a:xfrm>
              <a:off x="864" y="3264"/>
              <a:ext cx="144" cy="144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" name="Rectangle 134"/>
            <p:cNvSpPr>
              <a:spLocks noChangeArrowheads="1"/>
            </p:cNvSpPr>
            <p:nvPr/>
          </p:nvSpPr>
          <p:spPr bwMode="auto">
            <a:xfrm>
              <a:off x="864" y="3408"/>
              <a:ext cx="144" cy="144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4" name="Rectangle 135"/>
            <p:cNvSpPr>
              <a:spLocks noChangeArrowheads="1"/>
            </p:cNvSpPr>
            <p:nvPr/>
          </p:nvSpPr>
          <p:spPr bwMode="auto">
            <a:xfrm>
              <a:off x="864" y="3552"/>
              <a:ext cx="144" cy="144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5" name="Rectangle 136"/>
            <p:cNvSpPr>
              <a:spLocks noChangeArrowheads="1"/>
            </p:cNvSpPr>
            <p:nvPr/>
          </p:nvSpPr>
          <p:spPr bwMode="auto">
            <a:xfrm>
              <a:off x="864" y="3696"/>
              <a:ext cx="144" cy="144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6" name="Rectangle 137"/>
            <p:cNvSpPr>
              <a:spLocks noChangeArrowheads="1"/>
            </p:cNvSpPr>
            <p:nvPr/>
          </p:nvSpPr>
          <p:spPr bwMode="auto">
            <a:xfrm>
              <a:off x="1008" y="2400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7" name="Rectangle 138"/>
            <p:cNvSpPr>
              <a:spLocks noChangeArrowheads="1"/>
            </p:cNvSpPr>
            <p:nvPr/>
          </p:nvSpPr>
          <p:spPr bwMode="auto">
            <a:xfrm>
              <a:off x="1008" y="2544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8" name="Rectangle 139"/>
            <p:cNvSpPr>
              <a:spLocks noChangeArrowheads="1"/>
            </p:cNvSpPr>
            <p:nvPr/>
          </p:nvSpPr>
          <p:spPr bwMode="auto">
            <a:xfrm>
              <a:off x="1008" y="2688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9" name="Rectangle 140"/>
            <p:cNvSpPr>
              <a:spLocks noChangeArrowheads="1"/>
            </p:cNvSpPr>
            <p:nvPr/>
          </p:nvSpPr>
          <p:spPr bwMode="auto">
            <a:xfrm>
              <a:off x="1008" y="2832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0" name="Rectangle 141"/>
            <p:cNvSpPr>
              <a:spLocks noChangeArrowheads="1"/>
            </p:cNvSpPr>
            <p:nvPr/>
          </p:nvSpPr>
          <p:spPr bwMode="auto">
            <a:xfrm>
              <a:off x="1008" y="2976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1" name="Rectangle 142"/>
            <p:cNvSpPr>
              <a:spLocks noChangeArrowheads="1"/>
            </p:cNvSpPr>
            <p:nvPr/>
          </p:nvSpPr>
          <p:spPr bwMode="auto">
            <a:xfrm>
              <a:off x="1008" y="3120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2" name="Rectangle 143"/>
            <p:cNvSpPr>
              <a:spLocks noChangeArrowheads="1"/>
            </p:cNvSpPr>
            <p:nvPr/>
          </p:nvSpPr>
          <p:spPr bwMode="auto">
            <a:xfrm>
              <a:off x="1008" y="3264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" name="Rectangle 144"/>
            <p:cNvSpPr>
              <a:spLocks noChangeArrowheads="1"/>
            </p:cNvSpPr>
            <p:nvPr/>
          </p:nvSpPr>
          <p:spPr bwMode="auto">
            <a:xfrm>
              <a:off x="1008" y="3408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4" name="Rectangle 145"/>
            <p:cNvSpPr>
              <a:spLocks noChangeArrowheads="1"/>
            </p:cNvSpPr>
            <p:nvPr/>
          </p:nvSpPr>
          <p:spPr bwMode="auto">
            <a:xfrm>
              <a:off x="1008" y="3552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" name="Rectangle 146"/>
            <p:cNvSpPr>
              <a:spLocks noChangeArrowheads="1"/>
            </p:cNvSpPr>
            <p:nvPr/>
          </p:nvSpPr>
          <p:spPr bwMode="auto">
            <a:xfrm>
              <a:off x="1008" y="3696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6" name="Rectangle 147"/>
            <p:cNvSpPr>
              <a:spLocks noChangeArrowheads="1"/>
            </p:cNvSpPr>
            <p:nvPr/>
          </p:nvSpPr>
          <p:spPr bwMode="auto">
            <a:xfrm>
              <a:off x="1152" y="2400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7" name="Rectangle 148"/>
            <p:cNvSpPr>
              <a:spLocks noChangeArrowheads="1"/>
            </p:cNvSpPr>
            <p:nvPr/>
          </p:nvSpPr>
          <p:spPr bwMode="auto">
            <a:xfrm>
              <a:off x="1152" y="2544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8" name="Rectangle 149"/>
            <p:cNvSpPr>
              <a:spLocks noChangeArrowheads="1"/>
            </p:cNvSpPr>
            <p:nvPr/>
          </p:nvSpPr>
          <p:spPr bwMode="auto">
            <a:xfrm>
              <a:off x="1152" y="2688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9" name="Rectangle 150"/>
            <p:cNvSpPr>
              <a:spLocks noChangeArrowheads="1"/>
            </p:cNvSpPr>
            <p:nvPr/>
          </p:nvSpPr>
          <p:spPr bwMode="auto">
            <a:xfrm>
              <a:off x="1152" y="2832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0" name="Rectangle 151"/>
            <p:cNvSpPr>
              <a:spLocks noChangeArrowheads="1"/>
            </p:cNvSpPr>
            <p:nvPr/>
          </p:nvSpPr>
          <p:spPr bwMode="auto">
            <a:xfrm>
              <a:off x="1152" y="2976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1" name="Rectangle 152"/>
            <p:cNvSpPr>
              <a:spLocks noChangeArrowheads="1"/>
            </p:cNvSpPr>
            <p:nvPr/>
          </p:nvSpPr>
          <p:spPr bwMode="auto">
            <a:xfrm>
              <a:off x="1152" y="3120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2" name="Rectangle 153"/>
            <p:cNvSpPr>
              <a:spLocks noChangeArrowheads="1"/>
            </p:cNvSpPr>
            <p:nvPr/>
          </p:nvSpPr>
          <p:spPr bwMode="auto">
            <a:xfrm>
              <a:off x="1152" y="3264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3" name="Rectangle 154"/>
            <p:cNvSpPr>
              <a:spLocks noChangeArrowheads="1"/>
            </p:cNvSpPr>
            <p:nvPr/>
          </p:nvSpPr>
          <p:spPr bwMode="auto">
            <a:xfrm>
              <a:off x="1152" y="3408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4" name="Rectangle 155"/>
            <p:cNvSpPr>
              <a:spLocks noChangeArrowheads="1"/>
            </p:cNvSpPr>
            <p:nvPr/>
          </p:nvSpPr>
          <p:spPr bwMode="auto">
            <a:xfrm>
              <a:off x="1152" y="3552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5" name="Rectangle 156"/>
            <p:cNvSpPr>
              <a:spLocks noChangeArrowheads="1"/>
            </p:cNvSpPr>
            <p:nvPr/>
          </p:nvSpPr>
          <p:spPr bwMode="auto">
            <a:xfrm>
              <a:off x="1152" y="3696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6" name="Rectangle 157"/>
            <p:cNvSpPr>
              <a:spLocks noChangeArrowheads="1"/>
            </p:cNvSpPr>
            <p:nvPr/>
          </p:nvSpPr>
          <p:spPr bwMode="auto">
            <a:xfrm>
              <a:off x="1296" y="2400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7" name="Rectangle 158"/>
            <p:cNvSpPr>
              <a:spLocks noChangeArrowheads="1"/>
            </p:cNvSpPr>
            <p:nvPr/>
          </p:nvSpPr>
          <p:spPr bwMode="auto">
            <a:xfrm>
              <a:off x="1296" y="2544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8" name="Rectangle 159"/>
            <p:cNvSpPr>
              <a:spLocks noChangeArrowheads="1"/>
            </p:cNvSpPr>
            <p:nvPr/>
          </p:nvSpPr>
          <p:spPr bwMode="auto">
            <a:xfrm>
              <a:off x="1296" y="2688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9" name="Rectangle 160"/>
            <p:cNvSpPr>
              <a:spLocks noChangeArrowheads="1"/>
            </p:cNvSpPr>
            <p:nvPr/>
          </p:nvSpPr>
          <p:spPr bwMode="auto">
            <a:xfrm>
              <a:off x="1296" y="2832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0" name="Rectangle 161"/>
            <p:cNvSpPr>
              <a:spLocks noChangeArrowheads="1"/>
            </p:cNvSpPr>
            <p:nvPr/>
          </p:nvSpPr>
          <p:spPr bwMode="auto">
            <a:xfrm>
              <a:off x="1296" y="2976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1" name="Rectangle 162"/>
            <p:cNvSpPr>
              <a:spLocks noChangeArrowheads="1"/>
            </p:cNvSpPr>
            <p:nvPr/>
          </p:nvSpPr>
          <p:spPr bwMode="auto">
            <a:xfrm>
              <a:off x="1296" y="3120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2" name="Rectangle 163"/>
            <p:cNvSpPr>
              <a:spLocks noChangeArrowheads="1"/>
            </p:cNvSpPr>
            <p:nvPr/>
          </p:nvSpPr>
          <p:spPr bwMode="auto">
            <a:xfrm>
              <a:off x="1296" y="3264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3" name="Rectangle 164"/>
            <p:cNvSpPr>
              <a:spLocks noChangeArrowheads="1"/>
            </p:cNvSpPr>
            <p:nvPr/>
          </p:nvSpPr>
          <p:spPr bwMode="auto">
            <a:xfrm>
              <a:off x="1296" y="3408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4" name="Rectangle 165"/>
            <p:cNvSpPr>
              <a:spLocks noChangeArrowheads="1"/>
            </p:cNvSpPr>
            <p:nvPr/>
          </p:nvSpPr>
          <p:spPr bwMode="auto">
            <a:xfrm>
              <a:off x="1296" y="3552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5" name="Rectangle 166"/>
            <p:cNvSpPr>
              <a:spLocks noChangeArrowheads="1"/>
            </p:cNvSpPr>
            <p:nvPr/>
          </p:nvSpPr>
          <p:spPr bwMode="auto">
            <a:xfrm>
              <a:off x="1296" y="3696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6" name="Rectangle 167"/>
            <p:cNvSpPr>
              <a:spLocks noChangeArrowheads="1"/>
            </p:cNvSpPr>
            <p:nvPr/>
          </p:nvSpPr>
          <p:spPr bwMode="auto">
            <a:xfrm>
              <a:off x="1440" y="2400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7" name="Rectangle 168"/>
            <p:cNvSpPr>
              <a:spLocks noChangeArrowheads="1"/>
            </p:cNvSpPr>
            <p:nvPr/>
          </p:nvSpPr>
          <p:spPr bwMode="auto">
            <a:xfrm>
              <a:off x="1440" y="2544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8" name="Rectangle 169"/>
            <p:cNvSpPr>
              <a:spLocks noChangeArrowheads="1"/>
            </p:cNvSpPr>
            <p:nvPr/>
          </p:nvSpPr>
          <p:spPr bwMode="auto">
            <a:xfrm>
              <a:off x="1440" y="2688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9" name="Rectangle 170"/>
            <p:cNvSpPr>
              <a:spLocks noChangeArrowheads="1"/>
            </p:cNvSpPr>
            <p:nvPr/>
          </p:nvSpPr>
          <p:spPr bwMode="auto">
            <a:xfrm>
              <a:off x="1440" y="2832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0" name="Rectangle 171"/>
            <p:cNvSpPr>
              <a:spLocks noChangeArrowheads="1"/>
            </p:cNvSpPr>
            <p:nvPr/>
          </p:nvSpPr>
          <p:spPr bwMode="auto">
            <a:xfrm>
              <a:off x="1440" y="2976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1" name="Rectangle 172"/>
            <p:cNvSpPr>
              <a:spLocks noChangeArrowheads="1"/>
            </p:cNvSpPr>
            <p:nvPr/>
          </p:nvSpPr>
          <p:spPr bwMode="auto">
            <a:xfrm>
              <a:off x="1440" y="3120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2" name="Rectangle 173"/>
            <p:cNvSpPr>
              <a:spLocks noChangeArrowheads="1"/>
            </p:cNvSpPr>
            <p:nvPr/>
          </p:nvSpPr>
          <p:spPr bwMode="auto">
            <a:xfrm>
              <a:off x="1440" y="3264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3" name="Rectangle 174"/>
            <p:cNvSpPr>
              <a:spLocks noChangeArrowheads="1"/>
            </p:cNvSpPr>
            <p:nvPr/>
          </p:nvSpPr>
          <p:spPr bwMode="auto">
            <a:xfrm>
              <a:off x="1440" y="3408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4" name="Rectangle 175"/>
            <p:cNvSpPr>
              <a:spLocks noChangeArrowheads="1"/>
            </p:cNvSpPr>
            <p:nvPr/>
          </p:nvSpPr>
          <p:spPr bwMode="auto">
            <a:xfrm>
              <a:off x="1440" y="3552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5" name="Rectangle 176"/>
            <p:cNvSpPr>
              <a:spLocks noChangeArrowheads="1"/>
            </p:cNvSpPr>
            <p:nvPr/>
          </p:nvSpPr>
          <p:spPr bwMode="auto">
            <a:xfrm>
              <a:off x="1440" y="3696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6" name="Rectangle 177"/>
            <p:cNvSpPr>
              <a:spLocks noChangeArrowheads="1"/>
            </p:cNvSpPr>
            <p:nvPr/>
          </p:nvSpPr>
          <p:spPr bwMode="auto">
            <a:xfrm>
              <a:off x="1584" y="2400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7" name="Rectangle 178"/>
            <p:cNvSpPr>
              <a:spLocks noChangeArrowheads="1"/>
            </p:cNvSpPr>
            <p:nvPr/>
          </p:nvSpPr>
          <p:spPr bwMode="auto">
            <a:xfrm>
              <a:off x="1584" y="2544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8" name="Rectangle 179"/>
            <p:cNvSpPr>
              <a:spLocks noChangeArrowheads="1"/>
            </p:cNvSpPr>
            <p:nvPr/>
          </p:nvSpPr>
          <p:spPr bwMode="auto">
            <a:xfrm>
              <a:off x="1584" y="2688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9" name="Rectangle 180"/>
            <p:cNvSpPr>
              <a:spLocks noChangeArrowheads="1"/>
            </p:cNvSpPr>
            <p:nvPr/>
          </p:nvSpPr>
          <p:spPr bwMode="auto">
            <a:xfrm>
              <a:off x="1584" y="2832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0" name="Rectangle 181"/>
            <p:cNvSpPr>
              <a:spLocks noChangeArrowheads="1"/>
            </p:cNvSpPr>
            <p:nvPr/>
          </p:nvSpPr>
          <p:spPr bwMode="auto">
            <a:xfrm>
              <a:off x="1584" y="2976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1" name="Rectangle 182"/>
            <p:cNvSpPr>
              <a:spLocks noChangeArrowheads="1"/>
            </p:cNvSpPr>
            <p:nvPr/>
          </p:nvSpPr>
          <p:spPr bwMode="auto">
            <a:xfrm>
              <a:off x="1584" y="3120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2" name="Rectangle 183"/>
            <p:cNvSpPr>
              <a:spLocks noChangeArrowheads="1"/>
            </p:cNvSpPr>
            <p:nvPr/>
          </p:nvSpPr>
          <p:spPr bwMode="auto">
            <a:xfrm>
              <a:off x="1584" y="3264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3" name="Rectangle 184"/>
            <p:cNvSpPr>
              <a:spLocks noChangeArrowheads="1"/>
            </p:cNvSpPr>
            <p:nvPr/>
          </p:nvSpPr>
          <p:spPr bwMode="auto">
            <a:xfrm>
              <a:off x="1584" y="3408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" name="Rectangle 185"/>
            <p:cNvSpPr>
              <a:spLocks noChangeArrowheads="1"/>
            </p:cNvSpPr>
            <p:nvPr/>
          </p:nvSpPr>
          <p:spPr bwMode="auto">
            <a:xfrm>
              <a:off x="1584" y="3552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" name="Rectangle 186"/>
            <p:cNvSpPr>
              <a:spLocks noChangeArrowheads="1"/>
            </p:cNvSpPr>
            <p:nvPr/>
          </p:nvSpPr>
          <p:spPr bwMode="auto">
            <a:xfrm>
              <a:off x="1584" y="3696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6" name="Rectangle 187"/>
            <p:cNvSpPr>
              <a:spLocks noChangeArrowheads="1"/>
            </p:cNvSpPr>
            <p:nvPr/>
          </p:nvSpPr>
          <p:spPr bwMode="auto">
            <a:xfrm>
              <a:off x="1728" y="2400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7" name="Rectangle 188"/>
            <p:cNvSpPr>
              <a:spLocks noChangeArrowheads="1"/>
            </p:cNvSpPr>
            <p:nvPr/>
          </p:nvSpPr>
          <p:spPr bwMode="auto">
            <a:xfrm>
              <a:off x="1728" y="2544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8" name="Rectangle 189"/>
            <p:cNvSpPr>
              <a:spLocks noChangeArrowheads="1"/>
            </p:cNvSpPr>
            <p:nvPr/>
          </p:nvSpPr>
          <p:spPr bwMode="auto">
            <a:xfrm>
              <a:off x="1728" y="2688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9" name="Rectangle 190"/>
            <p:cNvSpPr>
              <a:spLocks noChangeArrowheads="1"/>
            </p:cNvSpPr>
            <p:nvPr/>
          </p:nvSpPr>
          <p:spPr bwMode="auto">
            <a:xfrm>
              <a:off x="1728" y="2832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0" name="Rectangle 191"/>
            <p:cNvSpPr>
              <a:spLocks noChangeArrowheads="1"/>
            </p:cNvSpPr>
            <p:nvPr/>
          </p:nvSpPr>
          <p:spPr bwMode="auto">
            <a:xfrm>
              <a:off x="1728" y="2976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1" name="Rectangle 192"/>
            <p:cNvSpPr>
              <a:spLocks noChangeArrowheads="1"/>
            </p:cNvSpPr>
            <p:nvPr/>
          </p:nvSpPr>
          <p:spPr bwMode="auto">
            <a:xfrm>
              <a:off x="1728" y="3120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2" name="Rectangle 193"/>
            <p:cNvSpPr>
              <a:spLocks noChangeArrowheads="1"/>
            </p:cNvSpPr>
            <p:nvPr/>
          </p:nvSpPr>
          <p:spPr bwMode="auto">
            <a:xfrm>
              <a:off x="1728" y="3264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3" name="Rectangle 194"/>
            <p:cNvSpPr>
              <a:spLocks noChangeArrowheads="1"/>
            </p:cNvSpPr>
            <p:nvPr/>
          </p:nvSpPr>
          <p:spPr bwMode="auto">
            <a:xfrm>
              <a:off x="1728" y="3408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" name="Rectangle 195"/>
            <p:cNvSpPr>
              <a:spLocks noChangeArrowheads="1"/>
            </p:cNvSpPr>
            <p:nvPr/>
          </p:nvSpPr>
          <p:spPr bwMode="auto">
            <a:xfrm>
              <a:off x="1728" y="3552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5" name="Rectangle 196"/>
            <p:cNvSpPr>
              <a:spLocks noChangeArrowheads="1"/>
            </p:cNvSpPr>
            <p:nvPr/>
          </p:nvSpPr>
          <p:spPr bwMode="auto">
            <a:xfrm>
              <a:off x="1728" y="3696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6" name="Rectangle 197"/>
            <p:cNvSpPr>
              <a:spLocks noChangeArrowheads="1"/>
            </p:cNvSpPr>
            <p:nvPr/>
          </p:nvSpPr>
          <p:spPr bwMode="auto">
            <a:xfrm>
              <a:off x="1872" y="2400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7" name="Rectangle 198"/>
            <p:cNvSpPr>
              <a:spLocks noChangeArrowheads="1"/>
            </p:cNvSpPr>
            <p:nvPr/>
          </p:nvSpPr>
          <p:spPr bwMode="auto">
            <a:xfrm>
              <a:off x="1872" y="2544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8" name="Rectangle 199"/>
            <p:cNvSpPr>
              <a:spLocks noChangeArrowheads="1"/>
            </p:cNvSpPr>
            <p:nvPr/>
          </p:nvSpPr>
          <p:spPr bwMode="auto">
            <a:xfrm>
              <a:off x="1872" y="2688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9" name="Rectangle 200"/>
            <p:cNvSpPr>
              <a:spLocks noChangeArrowheads="1"/>
            </p:cNvSpPr>
            <p:nvPr/>
          </p:nvSpPr>
          <p:spPr bwMode="auto">
            <a:xfrm>
              <a:off x="1872" y="2832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0" name="Rectangle 201"/>
            <p:cNvSpPr>
              <a:spLocks noChangeArrowheads="1"/>
            </p:cNvSpPr>
            <p:nvPr/>
          </p:nvSpPr>
          <p:spPr bwMode="auto">
            <a:xfrm>
              <a:off x="1872" y="2976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1" name="Rectangle 202"/>
            <p:cNvSpPr>
              <a:spLocks noChangeArrowheads="1"/>
            </p:cNvSpPr>
            <p:nvPr/>
          </p:nvSpPr>
          <p:spPr bwMode="auto">
            <a:xfrm>
              <a:off x="1872" y="3120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2" name="Rectangle 203"/>
            <p:cNvSpPr>
              <a:spLocks noChangeArrowheads="1"/>
            </p:cNvSpPr>
            <p:nvPr/>
          </p:nvSpPr>
          <p:spPr bwMode="auto">
            <a:xfrm>
              <a:off x="1872" y="3264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3" name="Rectangle 204"/>
            <p:cNvSpPr>
              <a:spLocks noChangeArrowheads="1"/>
            </p:cNvSpPr>
            <p:nvPr/>
          </p:nvSpPr>
          <p:spPr bwMode="auto">
            <a:xfrm>
              <a:off x="1872" y="3408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4" name="Rectangle 205"/>
            <p:cNvSpPr>
              <a:spLocks noChangeArrowheads="1"/>
            </p:cNvSpPr>
            <p:nvPr/>
          </p:nvSpPr>
          <p:spPr bwMode="auto">
            <a:xfrm>
              <a:off x="1872" y="3552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" name="Rectangle 206"/>
            <p:cNvSpPr>
              <a:spLocks noChangeArrowheads="1"/>
            </p:cNvSpPr>
            <p:nvPr/>
          </p:nvSpPr>
          <p:spPr bwMode="auto">
            <a:xfrm>
              <a:off x="1872" y="3696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6" name="Rectangle 207"/>
            <p:cNvSpPr>
              <a:spLocks noChangeArrowheads="1"/>
            </p:cNvSpPr>
            <p:nvPr/>
          </p:nvSpPr>
          <p:spPr bwMode="auto">
            <a:xfrm>
              <a:off x="2016" y="2400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7" name="Rectangle 208"/>
            <p:cNvSpPr>
              <a:spLocks noChangeArrowheads="1"/>
            </p:cNvSpPr>
            <p:nvPr/>
          </p:nvSpPr>
          <p:spPr bwMode="auto">
            <a:xfrm>
              <a:off x="2016" y="2544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8" name="Rectangle 209"/>
            <p:cNvSpPr>
              <a:spLocks noChangeArrowheads="1"/>
            </p:cNvSpPr>
            <p:nvPr/>
          </p:nvSpPr>
          <p:spPr bwMode="auto">
            <a:xfrm>
              <a:off x="2016" y="2688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9" name="Rectangle 210"/>
            <p:cNvSpPr>
              <a:spLocks noChangeArrowheads="1"/>
            </p:cNvSpPr>
            <p:nvPr/>
          </p:nvSpPr>
          <p:spPr bwMode="auto">
            <a:xfrm>
              <a:off x="2016" y="2832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0" name="Rectangle 211"/>
            <p:cNvSpPr>
              <a:spLocks noChangeArrowheads="1"/>
            </p:cNvSpPr>
            <p:nvPr/>
          </p:nvSpPr>
          <p:spPr bwMode="auto">
            <a:xfrm>
              <a:off x="2016" y="2976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1" name="Rectangle 212"/>
            <p:cNvSpPr>
              <a:spLocks noChangeArrowheads="1"/>
            </p:cNvSpPr>
            <p:nvPr/>
          </p:nvSpPr>
          <p:spPr bwMode="auto">
            <a:xfrm>
              <a:off x="2016" y="3120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2" name="Rectangle 213"/>
            <p:cNvSpPr>
              <a:spLocks noChangeArrowheads="1"/>
            </p:cNvSpPr>
            <p:nvPr/>
          </p:nvSpPr>
          <p:spPr bwMode="auto">
            <a:xfrm>
              <a:off x="2016" y="3264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3" name="Rectangle 214"/>
            <p:cNvSpPr>
              <a:spLocks noChangeArrowheads="1"/>
            </p:cNvSpPr>
            <p:nvPr/>
          </p:nvSpPr>
          <p:spPr bwMode="auto">
            <a:xfrm>
              <a:off x="2016" y="3408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4" name="Rectangle 215"/>
            <p:cNvSpPr>
              <a:spLocks noChangeArrowheads="1"/>
            </p:cNvSpPr>
            <p:nvPr/>
          </p:nvSpPr>
          <p:spPr bwMode="auto">
            <a:xfrm>
              <a:off x="2016" y="3552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" name="Rectangle 216"/>
            <p:cNvSpPr>
              <a:spLocks noChangeArrowheads="1"/>
            </p:cNvSpPr>
            <p:nvPr/>
          </p:nvSpPr>
          <p:spPr bwMode="auto">
            <a:xfrm>
              <a:off x="2016" y="3696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6" name="Rectangle 217"/>
            <p:cNvSpPr>
              <a:spLocks noChangeArrowheads="1"/>
            </p:cNvSpPr>
            <p:nvPr/>
          </p:nvSpPr>
          <p:spPr bwMode="auto">
            <a:xfrm>
              <a:off x="2160" y="2400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7" name="Rectangle 218"/>
            <p:cNvSpPr>
              <a:spLocks noChangeArrowheads="1"/>
            </p:cNvSpPr>
            <p:nvPr/>
          </p:nvSpPr>
          <p:spPr bwMode="auto">
            <a:xfrm>
              <a:off x="2160" y="2544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8" name="Rectangle 219"/>
            <p:cNvSpPr>
              <a:spLocks noChangeArrowheads="1"/>
            </p:cNvSpPr>
            <p:nvPr/>
          </p:nvSpPr>
          <p:spPr bwMode="auto">
            <a:xfrm>
              <a:off x="2160" y="2688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9" name="Rectangle 220"/>
            <p:cNvSpPr>
              <a:spLocks noChangeArrowheads="1"/>
            </p:cNvSpPr>
            <p:nvPr/>
          </p:nvSpPr>
          <p:spPr bwMode="auto">
            <a:xfrm>
              <a:off x="2160" y="2832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0" name="Rectangle 221"/>
            <p:cNvSpPr>
              <a:spLocks noChangeArrowheads="1"/>
            </p:cNvSpPr>
            <p:nvPr/>
          </p:nvSpPr>
          <p:spPr bwMode="auto">
            <a:xfrm>
              <a:off x="2160" y="2976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1" name="Rectangle 222"/>
            <p:cNvSpPr>
              <a:spLocks noChangeArrowheads="1"/>
            </p:cNvSpPr>
            <p:nvPr/>
          </p:nvSpPr>
          <p:spPr bwMode="auto">
            <a:xfrm>
              <a:off x="2160" y="3120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2" name="Rectangle 223"/>
            <p:cNvSpPr>
              <a:spLocks noChangeArrowheads="1"/>
            </p:cNvSpPr>
            <p:nvPr/>
          </p:nvSpPr>
          <p:spPr bwMode="auto">
            <a:xfrm>
              <a:off x="2160" y="3264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3" name="Rectangle 224"/>
            <p:cNvSpPr>
              <a:spLocks noChangeArrowheads="1"/>
            </p:cNvSpPr>
            <p:nvPr/>
          </p:nvSpPr>
          <p:spPr bwMode="auto">
            <a:xfrm>
              <a:off x="2160" y="3408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4" name="Rectangle 225"/>
            <p:cNvSpPr>
              <a:spLocks noChangeArrowheads="1"/>
            </p:cNvSpPr>
            <p:nvPr/>
          </p:nvSpPr>
          <p:spPr bwMode="auto">
            <a:xfrm>
              <a:off x="2160" y="3552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" name="Rectangle 226"/>
            <p:cNvSpPr>
              <a:spLocks noChangeArrowheads="1"/>
            </p:cNvSpPr>
            <p:nvPr/>
          </p:nvSpPr>
          <p:spPr bwMode="auto">
            <a:xfrm>
              <a:off x="2160" y="3696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26" name="Group 135"/>
          <p:cNvGrpSpPr>
            <a:grpSpLocks/>
          </p:cNvGrpSpPr>
          <p:nvPr/>
        </p:nvGrpSpPr>
        <p:grpSpPr bwMode="auto">
          <a:xfrm>
            <a:off x="6400800" y="838200"/>
            <a:ext cx="2286000" cy="2133600"/>
            <a:chOff x="672" y="2544"/>
            <a:chExt cx="1440" cy="1440"/>
          </a:xfrm>
        </p:grpSpPr>
        <p:sp>
          <p:nvSpPr>
            <p:cNvPr id="227" name="Rectangle 21"/>
            <p:cNvSpPr>
              <a:spLocks noChangeArrowheads="1"/>
            </p:cNvSpPr>
            <p:nvPr/>
          </p:nvSpPr>
          <p:spPr bwMode="auto">
            <a:xfrm>
              <a:off x="672" y="2544"/>
              <a:ext cx="144" cy="144"/>
            </a:xfrm>
            <a:prstGeom prst="rect">
              <a:avLst/>
            </a:prstGeom>
            <a:solidFill>
              <a:srgbClr val="7030A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8" name="Rectangle 22"/>
            <p:cNvSpPr>
              <a:spLocks noChangeArrowheads="1"/>
            </p:cNvSpPr>
            <p:nvPr/>
          </p:nvSpPr>
          <p:spPr bwMode="auto">
            <a:xfrm>
              <a:off x="672" y="2688"/>
              <a:ext cx="144" cy="144"/>
            </a:xfrm>
            <a:prstGeom prst="rect">
              <a:avLst/>
            </a:prstGeom>
            <a:solidFill>
              <a:srgbClr val="7030A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9" name="Rectangle 23"/>
            <p:cNvSpPr>
              <a:spLocks noChangeArrowheads="1"/>
            </p:cNvSpPr>
            <p:nvPr/>
          </p:nvSpPr>
          <p:spPr bwMode="auto">
            <a:xfrm>
              <a:off x="672" y="2832"/>
              <a:ext cx="144" cy="144"/>
            </a:xfrm>
            <a:prstGeom prst="rect">
              <a:avLst/>
            </a:prstGeom>
            <a:solidFill>
              <a:srgbClr val="7030A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0" name="Rectangle 24"/>
            <p:cNvSpPr>
              <a:spLocks noChangeArrowheads="1"/>
            </p:cNvSpPr>
            <p:nvPr/>
          </p:nvSpPr>
          <p:spPr bwMode="auto">
            <a:xfrm>
              <a:off x="672" y="2976"/>
              <a:ext cx="144" cy="144"/>
            </a:xfrm>
            <a:prstGeom prst="rect">
              <a:avLst/>
            </a:prstGeom>
            <a:solidFill>
              <a:srgbClr val="7030A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1" name="Rectangle 25"/>
            <p:cNvSpPr>
              <a:spLocks noChangeArrowheads="1"/>
            </p:cNvSpPr>
            <p:nvPr/>
          </p:nvSpPr>
          <p:spPr bwMode="auto">
            <a:xfrm>
              <a:off x="672" y="3120"/>
              <a:ext cx="144" cy="144"/>
            </a:xfrm>
            <a:prstGeom prst="rect">
              <a:avLst/>
            </a:prstGeom>
            <a:solidFill>
              <a:srgbClr val="7030A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2" name="Rectangle 26"/>
            <p:cNvSpPr>
              <a:spLocks noChangeArrowheads="1"/>
            </p:cNvSpPr>
            <p:nvPr/>
          </p:nvSpPr>
          <p:spPr bwMode="auto">
            <a:xfrm>
              <a:off x="672" y="3264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3" name="Rectangle 27"/>
            <p:cNvSpPr>
              <a:spLocks noChangeArrowheads="1"/>
            </p:cNvSpPr>
            <p:nvPr/>
          </p:nvSpPr>
          <p:spPr bwMode="auto">
            <a:xfrm>
              <a:off x="672" y="3408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4" name="Rectangle 28"/>
            <p:cNvSpPr>
              <a:spLocks noChangeArrowheads="1"/>
            </p:cNvSpPr>
            <p:nvPr/>
          </p:nvSpPr>
          <p:spPr bwMode="auto">
            <a:xfrm>
              <a:off x="672" y="3552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" name="Rectangle 29"/>
            <p:cNvSpPr>
              <a:spLocks noChangeArrowheads="1"/>
            </p:cNvSpPr>
            <p:nvPr/>
          </p:nvSpPr>
          <p:spPr bwMode="auto">
            <a:xfrm>
              <a:off x="672" y="3696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" name="Rectangle 30"/>
            <p:cNvSpPr>
              <a:spLocks noChangeArrowheads="1"/>
            </p:cNvSpPr>
            <p:nvPr/>
          </p:nvSpPr>
          <p:spPr bwMode="auto">
            <a:xfrm>
              <a:off x="672" y="3840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7" name="Rectangle 31"/>
            <p:cNvSpPr>
              <a:spLocks noChangeArrowheads="1"/>
            </p:cNvSpPr>
            <p:nvPr/>
          </p:nvSpPr>
          <p:spPr bwMode="auto">
            <a:xfrm>
              <a:off x="816" y="2544"/>
              <a:ext cx="144" cy="144"/>
            </a:xfrm>
            <a:prstGeom prst="rect">
              <a:avLst/>
            </a:prstGeom>
            <a:solidFill>
              <a:srgbClr val="7030A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8" name="Rectangle 32"/>
            <p:cNvSpPr>
              <a:spLocks noChangeArrowheads="1"/>
            </p:cNvSpPr>
            <p:nvPr/>
          </p:nvSpPr>
          <p:spPr bwMode="auto">
            <a:xfrm>
              <a:off x="816" y="2688"/>
              <a:ext cx="144" cy="144"/>
            </a:xfrm>
            <a:prstGeom prst="rect">
              <a:avLst/>
            </a:prstGeom>
            <a:solidFill>
              <a:srgbClr val="7030A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9" name="Rectangle 33"/>
            <p:cNvSpPr>
              <a:spLocks noChangeArrowheads="1"/>
            </p:cNvSpPr>
            <p:nvPr/>
          </p:nvSpPr>
          <p:spPr bwMode="auto">
            <a:xfrm>
              <a:off x="816" y="2832"/>
              <a:ext cx="144" cy="144"/>
            </a:xfrm>
            <a:prstGeom prst="rect">
              <a:avLst/>
            </a:prstGeom>
            <a:solidFill>
              <a:srgbClr val="7030A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0" name="Rectangle 34"/>
            <p:cNvSpPr>
              <a:spLocks noChangeArrowheads="1"/>
            </p:cNvSpPr>
            <p:nvPr/>
          </p:nvSpPr>
          <p:spPr bwMode="auto">
            <a:xfrm>
              <a:off x="816" y="2976"/>
              <a:ext cx="144" cy="144"/>
            </a:xfrm>
            <a:prstGeom prst="rect">
              <a:avLst/>
            </a:prstGeom>
            <a:solidFill>
              <a:srgbClr val="7030A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1" name="Rectangle 35"/>
            <p:cNvSpPr>
              <a:spLocks noChangeArrowheads="1"/>
            </p:cNvSpPr>
            <p:nvPr/>
          </p:nvSpPr>
          <p:spPr bwMode="auto">
            <a:xfrm>
              <a:off x="816" y="3120"/>
              <a:ext cx="144" cy="144"/>
            </a:xfrm>
            <a:prstGeom prst="rect">
              <a:avLst/>
            </a:prstGeom>
            <a:solidFill>
              <a:srgbClr val="7030A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2" name="Rectangle 36"/>
            <p:cNvSpPr>
              <a:spLocks noChangeArrowheads="1"/>
            </p:cNvSpPr>
            <p:nvPr/>
          </p:nvSpPr>
          <p:spPr bwMode="auto">
            <a:xfrm>
              <a:off x="816" y="3264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3" name="Rectangle 37"/>
            <p:cNvSpPr>
              <a:spLocks noChangeArrowheads="1"/>
            </p:cNvSpPr>
            <p:nvPr/>
          </p:nvSpPr>
          <p:spPr bwMode="auto">
            <a:xfrm>
              <a:off x="816" y="3408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4" name="Rectangle 38"/>
            <p:cNvSpPr>
              <a:spLocks noChangeArrowheads="1"/>
            </p:cNvSpPr>
            <p:nvPr/>
          </p:nvSpPr>
          <p:spPr bwMode="auto">
            <a:xfrm>
              <a:off x="816" y="3552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5" name="Rectangle 39"/>
            <p:cNvSpPr>
              <a:spLocks noChangeArrowheads="1"/>
            </p:cNvSpPr>
            <p:nvPr/>
          </p:nvSpPr>
          <p:spPr bwMode="auto">
            <a:xfrm>
              <a:off x="816" y="3696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" name="Rectangle 40"/>
            <p:cNvSpPr>
              <a:spLocks noChangeArrowheads="1"/>
            </p:cNvSpPr>
            <p:nvPr/>
          </p:nvSpPr>
          <p:spPr bwMode="auto">
            <a:xfrm>
              <a:off x="816" y="3840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7" name="Rectangle 41"/>
            <p:cNvSpPr>
              <a:spLocks noChangeArrowheads="1"/>
            </p:cNvSpPr>
            <p:nvPr/>
          </p:nvSpPr>
          <p:spPr bwMode="auto">
            <a:xfrm>
              <a:off x="960" y="2544"/>
              <a:ext cx="144" cy="144"/>
            </a:xfrm>
            <a:prstGeom prst="rect">
              <a:avLst/>
            </a:prstGeom>
            <a:solidFill>
              <a:srgbClr val="7030A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8" name="Rectangle 42"/>
            <p:cNvSpPr>
              <a:spLocks noChangeArrowheads="1"/>
            </p:cNvSpPr>
            <p:nvPr/>
          </p:nvSpPr>
          <p:spPr bwMode="auto">
            <a:xfrm>
              <a:off x="960" y="2688"/>
              <a:ext cx="144" cy="144"/>
            </a:xfrm>
            <a:prstGeom prst="rect">
              <a:avLst/>
            </a:prstGeom>
            <a:solidFill>
              <a:srgbClr val="7030A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" name="Rectangle 43"/>
            <p:cNvSpPr>
              <a:spLocks noChangeArrowheads="1"/>
            </p:cNvSpPr>
            <p:nvPr/>
          </p:nvSpPr>
          <p:spPr bwMode="auto">
            <a:xfrm>
              <a:off x="960" y="2832"/>
              <a:ext cx="144" cy="144"/>
            </a:xfrm>
            <a:prstGeom prst="rect">
              <a:avLst/>
            </a:prstGeom>
            <a:solidFill>
              <a:srgbClr val="7030A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" name="Rectangle 44"/>
            <p:cNvSpPr>
              <a:spLocks noChangeArrowheads="1"/>
            </p:cNvSpPr>
            <p:nvPr/>
          </p:nvSpPr>
          <p:spPr bwMode="auto">
            <a:xfrm>
              <a:off x="960" y="2976"/>
              <a:ext cx="144" cy="144"/>
            </a:xfrm>
            <a:prstGeom prst="rect">
              <a:avLst/>
            </a:prstGeom>
            <a:solidFill>
              <a:srgbClr val="7030A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1" name="Rectangle 45"/>
            <p:cNvSpPr>
              <a:spLocks noChangeArrowheads="1"/>
            </p:cNvSpPr>
            <p:nvPr/>
          </p:nvSpPr>
          <p:spPr bwMode="auto">
            <a:xfrm>
              <a:off x="960" y="3120"/>
              <a:ext cx="144" cy="144"/>
            </a:xfrm>
            <a:prstGeom prst="rect">
              <a:avLst/>
            </a:prstGeom>
            <a:solidFill>
              <a:srgbClr val="7030A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2" name="Rectangle 46"/>
            <p:cNvSpPr>
              <a:spLocks noChangeArrowheads="1"/>
            </p:cNvSpPr>
            <p:nvPr/>
          </p:nvSpPr>
          <p:spPr bwMode="auto">
            <a:xfrm>
              <a:off x="960" y="3264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3" name="Rectangle 47"/>
            <p:cNvSpPr>
              <a:spLocks noChangeArrowheads="1"/>
            </p:cNvSpPr>
            <p:nvPr/>
          </p:nvSpPr>
          <p:spPr bwMode="auto">
            <a:xfrm>
              <a:off x="960" y="3408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4" name="Rectangle 48"/>
            <p:cNvSpPr>
              <a:spLocks noChangeArrowheads="1"/>
            </p:cNvSpPr>
            <p:nvPr/>
          </p:nvSpPr>
          <p:spPr bwMode="auto">
            <a:xfrm>
              <a:off x="960" y="3552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5" name="Rectangle 49"/>
            <p:cNvSpPr>
              <a:spLocks noChangeArrowheads="1"/>
            </p:cNvSpPr>
            <p:nvPr/>
          </p:nvSpPr>
          <p:spPr bwMode="auto">
            <a:xfrm>
              <a:off x="960" y="3696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" name="Rectangle 50"/>
            <p:cNvSpPr>
              <a:spLocks noChangeArrowheads="1"/>
            </p:cNvSpPr>
            <p:nvPr/>
          </p:nvSpPr>
          <p:spPr bwMode="auto">
            <a:xfrm>
              <a:off x="960" y="3840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7" name="Rectangle 51"/>
            <p:cNvSpPr>
              <a:spLocks noChangeArrowheads="1"/>
            </p:cNvSpPr>
            <p:nvPr/>
          </p:nvSpPr>
          <p:spPr bwMode="auto">
            <a:xfrm>
              <a:off x="1104" y="2544"/>
              <a:ext cx="144" cy="144"/>
            </a:xfrm>
            <a:prstGeom prst="rect">
              <a:avLst/>
            </a:prstGeom>
            <a:solidFill>
              <a:srgbClr val="7030A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8" name="Rectangle 52"/>
            <p:cNvSpPr>
              <a:spLocks noChangeArrowheads="1"/>
            </p:cNvSpPr>
            <p:nvPr/>
          </p:nvSpPr>
          <p:spPr bwMode="auto">
            <a:xfrm>
              <a:off x="1104" y="2688"/>
              <a:ext cx="144" cy="144"/>
            </a:xfrm>
            <a:prstGeom prst="rect">
              <a:avLst/>
            </a:prstGeom>
            <a:solidFill>
              <a:srgbClr val="7030A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9" name="Rectangle 53"/>
            <p:cNvSpPr>
              <a:spLocks noChangeArrowheads="1"/>
            </p:cNvSpPr>
            <p:nvPr/>
          </p:nvSpPr>
          <p:spPr bwMode="auto">
            <a:xfrm>
              <a:off x="1104" y="2832"/>
              <a:ext cx="144" cy="144"/>
            </a:xfrm>
            <a:prstGeom prst="rect">
              <a:avLst/>
            </a:prstGeom>
            <a:solidFill>
              <a:srgbClr val="7030A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0" name="Rectangle 54"/>
            <p:cNvSpPr>
              <a:spLocks noChangeArrowheads="1"/>
            </p:cNvSpPr>
            <p:nvPr/>
          </p:nvSpPr>
          <p:spPr bwMode="auto">
            <a:xfrm>
              <a:off x="1104" y="2976"/>
              <a:ext cx="144" cy="144"/>
            </a:xfrm>
            <a:prstGeom prst="rect">
              <a:avLst/>
            </a:prstGeom>
            <a:solidFill>
              <a:srgbClr val="7030A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1" name="Rectangle 55"/>
            <p:cNvSpPr>
              <a:spLocks noChangeArrowheads="1"/>
            </p:cNvSpPr>
            <p:nvPr/>
          </p:nvSpPr>
          <p:spPr bwMode="auto">
            <a:xfrm>
              <a:off x="1104" y="3120"/>
              <a:ext cx="144" cy="144"/>
            </a:xfrm>
            <a:prstGeom prst="rect">
              <a:avLst/>
            </a:prstGeom>
            <a:solidFill>
              <a:srgbClr val="7030A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2" name="Rectangle 56"/>
            <p:cNvSpPr>
              <a:spLocks noChangeArrowheads="1"/>
            </p:cNvSpPr>
            <p:nvPr/>
          </p:nvSpPr>
          <p:spPr bwMode="auto">
            <a:xfrm>
              <a:off x="1104" y="3264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3" name="Rectangle 57"/>
            <p:cNvSpPr>
              <a:spLocks noChangeArrowheads="1"/>
            </p:cNvSpPr>
            <p:nvPr/>
          </p:nvSpPr>
          <p:spPr bwMode="auto">
            <a:xfrm>
              <a:off x="1104" y="3408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4" name="Rectangle 58"/>
            <p:cNvSpPr>
              <a:spLocks noChangeArrowheads="1"/>
            </p:cNvSpPr>
            <p:nvPr/>
          </p:nvSpPr>
          <p:spPr bwMode="auto">
            <a:xfrm>
              <a:off x="1104" y="3552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5" name="Rectangle 59"/>
            <p:cNvSpPr>
              <a:spLocks noChangeArrowheads="1"/>
            </p:cNvSpPr>
            <p:nvPr/>
          </p:nvSpPr>
          <p:spPr bwMode="auto">
            <a:xfrm>
              <a:off x="1104" y="3696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6" name="Rectangle 60"/>
            <p:cNvSpPr>
              <a:spLocks noChangeArrowheads="1"/>
            </p:cNvSpPr>
            <p:nvPr/>
          </p:nvSpPr>
          <p:spPr bwMode="auto">
            <a:xfrm>
              <a:off x="1104" y="3840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7" name="Rectangle 61"/>
            <p:cNvSpPr>
              <a:spLocks noChangeArrowheads="1"/>
            </p:cNvSpPr>
            <p:nvPr/>
          </p:nvSpPr>
          <p:spPr bwMode="auto">
            <a:xfrm>
              <a:off x="1248" y="2544"/>
              <a:ext cx="144" cy="144"/>
            </a:xfrm>
            <a:prstGeom prst="rect">
              <a:avLst/>
            </a:prstGeom>
            <a:solidFill>
              <a:srgbClr val="7030A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8" name="Rectangle 62"/>
            <p:cNvSpPr>
              <a:spLocks noChangeArrowheads="1"/>
            </p:cNvSpPr>
            <p:nvPr/>
          </p:nvSpPr>
          <p:spPr bwMode="auto">
            <a:xfrm>
              <a:off x="1248" y="2688"/>
              <a:ext cx="144" cy="144"/>
            </a:xfrm>
            <a:prstGeom prst="rect">
              <a:avLst/>
            </a:prstGeom>
            <a:solidFill>
              <a:srgbClr val="7030A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9" name="Rectangle 63"/>
            <p:cNvSpPr>
              <a:spLocks noChangeArrowheads="1"/>
            </p:cNvSpPr>
            <p:nvPr/>
          </p:nvSpPr>
          <p:spPr bwMode="auto">
            <a:xfrm>
              <a:off x="1248" y="2832"/>
              <a:ext cx="144" cy="144"/>
            </a:xfrm>
            <a:prstGeom prst="rect">
              <a:avLst/>
            </a:prstGeom>
            <a:solidFill>
              <a:srgbClr val="7030A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0" name="Rectangle 64"/>
            <p:cNvSpPr>
              <a:spLocks noChangeArrowheads="1"/>
            </p:cNvSpPr>
            <p:nvPr/>
          </p:nvSpPr>
          <p:spPr bwMode="auto">
            <a:xfrm>
              <a:off x="1248" y="2976"/>
              <a:ext cx="144" cy="144"/>
            </a:xfrm>
            <a:prstGeom prst="rect">
              <a:avLst/>
            </a:prstGeom>
            <a:solidFill>
              <a:srgbClr val="7030A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1" name="Rectangle 65"/>
            <p:cNvSpPr>
              <a:spLocks noChangeArrowheads="1"/>
            </p:cNvSpPr>
            <p:nvPr/>
          </p:nvSpPr>
          <p:spPr bwMode="auto">
            <a:xfrm>
              <a:off x="1248" y="3120"/>
              <a:ext cx="144" cy="144"/>
            </a:xfrm>
            <a:prstGeom prst="rect">
              <a:avLst/>
            </a:prstGeom>
            <a:solidFill>
              <a:srgbClr val="7030A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2" name="Rectangle 66"/>
            <p:cNvSpPr>
              <a:spLocks noChangeArrowheads="1"/>
            </p:cNvSpPr>
            <p:nvPr/>
          </p:nvSpPr>
          <p:spPr bwMode="auto">
            <a:xfrm>
              <a:off x="1248" y="3264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3" name="Rectangle 67"/>
            <p:cNvSpPr>
              <a:spLocks noChangeArrowheads="1"/>
            </p:cNvSpPr>
            <p:nvPr/>
          </p:nvSpPr>
          <p:spPr bwMode="auto">
            <a:xfrm>
              <a:off x="1248" y="3408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4" name="Rectangle 68"/>
            <p:cNvSpPr>
              <a:spLocks noChangeArrowheads="1"/>
            </p:cNvSpPr>
            <p:nvPr/>
          </p:nvSpPr>
          <p:spPr bwMode="auto">
            <a:xfrm>
              <a:off x="1248" y="3552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5" name="Rectangle 69"/>
            <p:cNvSpPr>
              <a:spLocks noChangeArrowheads="1"/>
            </p:cNvSpPr>
            <p:nvPr/>
          </p:nvSpPr>
          <p:spPr bwMode="auto">
            <a:xfrm>
              <a:off x="1248" y="3696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6" name="Rectangle 70"/>
            <p:cNvSpPr>
              <a:spLocks noChangeArrowheads="1"/>
            </p:cNvSpPr>
            <p:nvPr/>
          </p:nvSpPr>
          <p:spPr bwMode="auto">
            <a:xfrm>
              <a:off x="1248" y="3840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7" name="Rectangle 71"/>
            <p:cNvSpPr>
              <a:spLocks noChangeArrowheads="1"/>
            </p:cNvSpPr>
            <p:nvPr/>
          </p:nvSpPr>
          <p:spPr bwMode="auto">
            <a:xfrm>
              <a:off x="1392" y="2544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8" name="Rectangle 72"/>
            <p:cNvSpPr>
              <a:spLocks noChangeArrowheads="1"/>
            </p:cNvSpPr>
            <p:nvPr/>
          </p:nvSpPr>
          <p:spPr bwMode="auto">
            <a:xfrm>
              <a:off x="1392" y="2688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9" name="Rectangle 73"/>
            <p:cNvSpPr>
              <a:spLocks noChangeArrowheads="1"/>
            </p:cNvSpPr>
            <p:nvPr/>
          </p:nvSpPr>
          <p:spPr bwMode="auto">
            <a:xfrm>
              <a:off x="1392" y="2832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0" name="Rectangle 74"/>
            <p:cNvSpPr>
              <a:spLocks noChangeArrowheads="1"/>
            </p:cNvSpPr>
            <p:nvPr/>
          </p:nvSpPr>
          <p:spPr bwMode="auto">
            <a:xfrm>
              <a:off x="1392" y="2976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1" name="Rectangle 75"/>
            <p:cNvSpPr>
              <a:spLocks noChangeArrowheads="1"/>
            </p:cNvSpPr>
            <p:nvPr/>
          </p:nvSpPr>
          <p:spPr bwMode="auto">
            <a:xfrm>
              <a:off x="1392" y="3120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2" name="Rectangle 76"/>
            <p:cNvSpPr>
              <a:spLocks noChangeArrowheads="1"/>
            </p:cNvSpPr>
            <p:nvPr/>
          </p:nvSpPr>
          <p:spPr bwMode="auto">
            <a:xfrm>
              <a:off x="1392" y="3264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3" name="Rectangle 77"/>
            <p:cNvSpPr>
              <a:spLocks noChangeArrowheads="1"/>
            </p:cNvSpPr>
            <p:nvPr/>
          </p:nvSpPr>
          <p:spPr bwMode="auto">
            <a:xfrm>
              <a:off x="1392" y="3408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4" name="Rectangle 78"/>
            <p:cNvSpPr>
              <a:spLocks noChangeArrowheads="1"/>
            </p:cNvSpPr>
            <p:nvPr/>
          </p:nvSpPr>
          <p:spPr bwMode="auto">
            <a:xfrm>
              <a:off x="1392" y="3552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5" name="Rectangle 79"/>
            <p:cNvSpPr>
              <a:spLocks noChangeArrowheads="1"/>
            </p:cNvSpPr>
            <p:nvPr/>
          </p:nvSpPr>
          <p:spPr bwMode="auto">
            <a:xfrm>
              <a:off x="1392" y="3696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6" name="Rectangle 80"/>
            <p:cNvSpPr>
              <a:spLocks noChangeArrowheads="1"/>
            </p:cNvSpPr>
            <p:nvPr/>
          </p:nvSpPr>
          <p:spPr bwMode="auto">
            <a:xfrm>
              <a:off x="1392" y="3840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7" name="Rectangle 81"/>
            <p:cNvSpPr>
              <a:spLocks noChangeArrowheads="1"/>
            </p:cNvSpPr>
            <p:nvPr/>
          </p:nvSpPr>
          <p:spPr bwMode="auto">
            <a:xfrm>
              <a:off x="1536" y="2544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8" name="Rectangle 82"/>
            <p:cNvSpPr>
              <a:spLocks noChangeArrowheads="1"/>
            </p:cNvSpPr>
            <p:nvPr/>
          </p:nvSpPr>
          <p:spPr bwMode="auto">
            <a:xfrm>
              <a:off x="1536" y="2688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9" name="Rectangle 83"/>
            <p:cNvSpPr>
              <a:spLocks noChangeArrowheads="1"/>
            </p:cNvSpPr>
            <p:nvPr/>
          </p:nvSpPr>
          <p:spPr bwMode="auto">
            <a:xfrm>
              <a:off x="1536" y="2832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0" name="Rectangle 84"/>
            <p:cNvSpPr>
              <a:spLocks noChangeArrowheads="1"/>
            </p:cNvSpPr>
            <p:nvPr/>
          </p:nvSpPr>
          <p:spPr bwMode="auto">
            <a:xfrm>
              <a:off x="1536" y="2976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1" name="Rectangle 85"/>
            <p:cNvSpPr>
              <a:spLocks noChangeArrowheads="1"/>
            </p:cNvSpPr>
            <p:nvPr/>
          </p:nvSpPr>
          <p:spPr bwMode="auto">
            <a:xfrm>
              <a:off x="1536" y="3120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2" name="Rectangle 86"/>
            <p:cNvSpPr>
              <a:spLocks noChangeArrowheads="1"/>
            </p:cNvSpPr>
            <p:nvPr/>
          </p:nvSpPr>
          <p:spPr bwMode="auto">
            <a:xfrm>
              <a:off x="1536" y="3264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3" name="Rectangle 87"/>
            <p:cNvSpPr>
              <a:spLocks noChangeArrowheads="1"/>
            </p:cNvSpPr>
            <p:nvPr/>
          </p:nvSpPr>
          <p:spPr bwMode="auto">
            <a:xfrm>
              <a:off x="1536" y="3408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4" name="Rectangle 88"/>
            <p:cNvSpPr>
              <a:spLocks noChangeArrowheads="1"/>
            </p:cNvSpPr>
            <p:nvPr/>
          </p:nvSpPr>
          <p:spPr bwMode="auto">
            <a:xfrm>
              <a:off x="1536" y="3552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5" name="Rectangle 89"/>
            <p:cNvSpPr>
              <a:spLocks noChangeArrowheads="1"/>
            </p:cNvSpPr>
            <p:nvPr/>
          </p:nvSpPr>
          <p:spPr bwMode="auto">
            <a:xfrm>
              <a:off x="1536" y="3696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6" name="Rectangle 90"/>
            <p:cNvSpPr>
              <a:spLocks noChangeArrowheads="1"/>
            </p:cNvSpPr>
            <p:nvPr/>
          </p:nvSpPr>
          <p:spPr bwMode="auto">
            <a:xfrm>
              <a:off x="1536" y="3840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7" name="Rectangle 91"/>
            <p:cNvSpPr>
              <a:spLocks noChangeArrowheads="1"/>
            </p:cNvSpPr>
            <p:nvPr/>
          </p:nvSpPr>
          <p:spPr bwMode="auto">
            <a:xfrm>
              <a:off x="1680" y="2544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8" name="Rectangle 92"/>
            <p:cNvSpPr>
              <a:spLocks noChangeArrowheads="1"/>
            </p:cNvSpPr>
            <p:nvPr/>
          </p:nvSpPr>
          <p:spPr bwMode="auto">
            <a:xfrm>
              <a:off x="1680" y="2688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9" name="Rectangle 93"/>
            <p:cNvSpPr>
              <a:spLocks noChangeArrowheads="1"/>
            </p:cNvSpPr>
            <p:nvPr/>
          </p:nvSpPr>
          <p:spPr bwMode="auto">
            <a:xfrm>
              <a:off x="1680" y="2832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0" name="Rectangle 94"/>
            <p:cNvSpPr>
              <a:spLocks noChangeArrowheads="1"/>
            </p:cNvSpPr>
            <p:nvPr/>
          </p:nvSpPr>
          <p:spPr bwMode="auto">
            <a:xfrm>
              <a:off x="1680" y="2976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1" name="Rectangle 95"/>
            <p:cNvSpPr>
              <a:spLocks noChangeArrowheads="1"/>
            </p:cNvSpPr>
            <p:nvPr/>
          </p:nvSpPr>
          <p:spPr bwMode="auto">
            <a:xfrm>
              <a:off x="1680" y="3120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2" name="Rectangle 96"/>
            <p:cNvSpPr>
              <a:spLocks noChangeArrowheads="1"/>
            </p:cNvSpPr>
            <p:nvPr/>
          </p:nvSpPr>
          <p:spPr bwMode="auto">
            <a:xfrm>
              <a:off x="1680" y="3264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3" name="Rectangle 97"/>
            <p:cNvSpPr>
              <a:spLocks noChangeArrowheads="1"/>
            </p:cNvSpPr>
            <p:nvPr/>
          </p:nvSpPr>
          <p:spPr bwMode="auto">
            <a:xfrm>
              <a:off x="1680" y="3408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4" name="Rectangle 98"/>
            <p:cNvSpPr>
              <a:spLocks noChangeArrowheads="1"/>
            </p:cNvSpPr>
            <p:nvPr/>
          </p:nvSpPr>
          <p:spPr bwMode="auto">
            <a:xfrm>
              <a:off x="1680" y="3552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5" name="Rectangle 99"/>
            <p:cNvSpPr>
              <a:spLocks noChangeArrowheads="1"/>
            </p:cNvSpPr>
            <p:nvPr/>
          </p:nvSpPr>
          <p:spPr bwMode="auto">
            <a:xfrm>
              <a:off x="1680" y="3696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6" name="Rectangle 100"/>
            <p:cNvSpPr>
              <a:spLocks noChangeArrowheads="1"/>
            </p:cNvSpPr>
            <p:nvPr/>
          </p:nvSpPr>
          <p:spPr bwMode="auto">
            <a:xfrm>
              <a:off x="1680" y="3840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7" name="Rectangle 101"/>
            <p:cNvSpPr>
              <a:spLocks noChangeArrowheads="1"/>
            </p:cNvSpPr>
            <p:nvPr/>
          </p:nvSpPr>
          <p:spPr bwMode="auto">
            <a:xfrm>
              <a:off x="1824" y="2544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" name="Rectangle 102"/>
            <p:cNvSpPr>
              <a:spLocks noChangeArrowheads="1"/>
            </p:cNvSpPr>
            <p:nvPr/>
          </p:nvSpPr>
          <p:spPr bwMode="auto">
            <a:xfrm>
              <a:off x="1824" y="2688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9" name="Rectangle 103"/>
            <p:cNvSpPr>
              <a:spLocks noChangeArrowheads="1"/>
            </p:cNvSpPr>
            <p:nvPr/>
          </p:nvSpPr>
          <p:spPr bwMode="auto">
            <a:xfrm>
              <a:off x="1824" y="2832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0" name="Rectangle 104"/>
            <p:cNvSpPr>
              <a:spLocks noChangeArrowheads="1"/>
            </p:cNvSpPr>
            <p:nvPr/>
          </p:nvSpPr>
          <p:spPr bwMode="auto">
            <a:xfrm>
              <a:off x="1824" y="2976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1" name="Rectangle 105"/>
            <p:cNvSpPr>
              <a:spLocks noChangeArrowheads="1"/>
            </p:cNvSpPr>
            <p:nvPr/>
          </p:nvSpPr>
          <p:spPr bwMode="auto">
            <a:xfrm>
              <a:off x="1824" y="3120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2" name="Rectangle 106"/>
            <p:cNvSpPr>
              <a:spLocks noChangeArrowheads="1"/>
            </p:cNvSpPr>
            <p:nvPr/>
          </p:nvSpPr>
          <p:spPr bwMode="auto">
            <a:xfrm>
              <a:off x="1824" y="3264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3" name="Rectangle 107"/>
            <p:cNvSpPr>
              <a:spLocks noChangeArrowheads="1"/>
            </p:cNvSpPr>
            <p:nvPr/>
          </p:nvSpPr>
          <p:spPr bwMode="auto">
            <a:xfrm>
              <a:off x="1824" y="3408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4" name="Rectangle 108"/>
            <p:cNvSpPr>
              <a:spLocks noChangeArrowheads="1"/>
            </p:cNvSpPr>
            <p:nvPr/>
          </p:nvSpPr>
          <p:spPr bwMode="auto">
            <a:xfrm>
              <a:off x="1824" y="3552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5" name="Rectangle 109"/>
            <p:cNvSpPr>
              <a:spLocks noChangeArrowheads="1"/>
            </p:cNvSpPr>
            <p:nvPr/>
          </p:nvSpPr>
          <p:spPr bwMode="auto">
            <a:xfrm>
              <a:off x="1824" y="3696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6" name="Rectangle 110"/>
            <p:cNvSpPr>
              <a:spLocks noChangeArrowheads="1"/>
            </p:cNvSpPr>
            <p:nvPr/>
          </p:nvSpPr>
          <p:spPr bwMode="auto">
            <a:xfrm>
              <a:off x="1824" y="3840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7" name="Rectangle 111"/>
            <p:cNvSpPr>
              <a:spLocks noChangeArrowheads="1"/>
            </p:cNvSpPr>
            <p:nvPr/>
          </p:nvSpPr>
          <p:spPr bwMode="auto">
            <a:xfrm>
              <a:off x="1968" y="2544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8" name="Rectangle 112"/>
            <p:cNvSpPr>
              <a:spLocks noChangeArrowheads="1"/>
            </p:cNvSpPr>
            <p:nvPr/>
          </p:nvSpPr>
          <p:spPr bwMode="auto">
            <a:xfrm>
              <a:off x="1968" y="2688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9" name="Rectangle 113"/>
            <p:cNvSpPr>
              <a:spLocks noChangeArrowheads="1"/>
            </p:cNvSpPr>
            <p:nvPr/>
          </p:nvSpPr>
          <p:spPr bwMode="auto">
            <a:xfrm>
              <a:off x="1968" y="2832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0" name="Rectangle 114"/>
            <p:cNvSpPr>
              <a:spLocks noChangeArrowheads="1"/>
            </p:cNvSpPr>
            <p:nvPr/>
          </p:nvSpPr>
          <p:spPr bwMode="auto">
            <a:xfrm>
              <a:off x="1968" y="2976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1" name="Rectangle 115"/>
            <p:cNvSpPr>
              <a:spLocks noChangeArrowheads="1"/>
            </p:cNvSpPr>
            <p:nvPr/>
          </p:nvSpPr>
          <p:spPr bwMode="auto">
            <a:xfrm>
              <a:off x="1968" y="3120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2" name="Rectangle 116"/>
            <p:cNvSpPr>
              <a:spLocks noChangeArrowheads="1"/>
            </p:cNvSpPr>
            <p:nvPr/>
          </p:nvSpPr>
          <p:spPr bwMode="auto">
            <a:xfrm>
              <a:off x="1968" y="3264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3" name="Rectangle 117"/>
            <p:cNvSpPr>
              <a:spLocks noChangeArrowheads="1"/>
            </p:cNvSpPr>
            <p:nvPr/>
          </p:nvSpPr>
          <p:spPr bwMode="auto">
            <a:xfrm>
              <a:off x="1968" y="3408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4" name="Rectangle 118"/>
            <p:cNvSpPr>
              <a:spLocks noChangeArrowheads="1"/>
            </p:cNvSpPr>
            <p:nvPr/>
          </p:nvSpPr>
          <p:spPr bwMode="auto">
            <a:xfrm>
              <a:off x="1968" y="3552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5" name="Rectangle 119"/>
            <p:cNvSpPr>
              <a:spLocks noChangeArrowheads="1"/>
            </p:cNvSpPr>
            <p:nvPr/>
          </p:nvSpPr>
          <p:spPr bwMode="auto">
            <a:xfrm>
              <a:off x="1968" y="3696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6" name="Rectangle 120"/>
            <p:cNvSpPr>
              <a:spLocks noChangeArrowheads="1"/>
            </p:cNvSpPr>
            <p:nvPr/>
          </p:nvSpPr>
          <p:spPr bwMode="auto">
            <a:xfrm>
              <a:off x="1968" y="3840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35"/>
          <p:cNvGrpSpPr>
            <a:grpSpLocks/>
          </p:cNvGrpSpPr>
          <p:nvPr/>
        </p:nvGrpSpPr>
        <p:grpSpPr bwMode="auto">
          <a:xfrm>
            <a:off x="3352800" y="1143000"/>
            <a:ext cx="2667000" cy="2133600"/>
            <a:chOff x="672" y="2544"/>
            <a:chExt cx="1440" cy="1440"/>
          </a:xfrm>
        </p:grpSpPr>
        <p:sp>
          <p:nvSpPr>
            <p:cNvPr id="308245" name="Rectangle 21"/>
            <p:cNvSpPr>
              <a:spLocks noChangeArrowheads="1"/>
            </p:cNvSpPr>
            <p:nvPr/>
          </p:nvSpPr>
          <p:spPr bwMode="auto">
            <a:xfrm>
              <a:off x="672" y="2544"/>
              <a:ext cx="144" cy="144"/>
            </a:xfrm>
            <a:prstGeom prst="rect">
              <a:avLst/>
            </a:prstGeom>
            <a:solidFill>
              <a:srgbClr val="7030A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246" name="Rectangle 22"/>
            <p:cNvSpPr>
              <a:spLocks noChangeArrowheads="1"/>
            </p:cNvSpPr>
            <p:nvPr/>
          </p:nvSpPr>
          <p:spPr bwMode="auto">
            <a:xfrm>
              <a:off x="672" y="2688"/>
              <a:ext cx="144" cy="144"/>
            </a:xfrm>
            <a:prstGeom prst="rect">
              <a:avLst/>
            </a:prstGeom>
            <a:solidFill>
              <a:srgbClr val="7030A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247" name="Rectangle 23"/>
            <p:cNvSpPr>
              <a:spLocks noChangeArrowheads="1"/>
            </p:cNvSpPr>
            <p:nvPr/>
          </p:nvSpPr>
          <p:spPr bwMode="auto">
            <a:xfrm>
              <a:off x="672" y="2832"/>
              <a:ext cx="144" cy="144"/>
            </a:xfrm>
            <a:prstGeom prst="rect">
              <a:avLst/>
            </a:prstGeom>
            <a:solidFill>
              <a:srgbClr val="7030A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248" name="Rectangle 24"/>
            <p:cNvSpPr>
              <a:spLocks noChangeArrowheads="1"/>
            </p:cNvSpPr>
            <p:nvPr/>
          </p:nvSpPr>
          <p:spPr bwMode="auto">
            <a:xfrm>
              <a:off x="672" y="2976"/>
              <a:ext cx="144" cy="144"/>
            </a:xfrm>
            <a:prstGeom prst="rect">
              <a:avLst/>
            </a:prstGeom>
            <a:solidFill>
              <a:srgbClr val="7030A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249" name="Rectangle 25"/>
            <p:cNvSpPr>
              <a:spLocks noChangeArrowheads="1"/>
            </p:cNvSpPr>
            <p:nvPr/>
          </p:nvSpPr>
          <p:spPr bwMode="auto">
            <a:xfrm>
              <a:off x="672" y="3120"/>
              <a:ext cx="144" cy="144"/>
            </a:xfrm>
            <a:prstGeom prst="rect">
              <a:avLst/>
            </a:prstGeom>
            <a:solidFill>
              <a:srgbClr val="7030A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250" name="Rectangle 26"/>
            <p:cNvSpPr>
              <a:spLocks noChangeArrowheads="1"/>
            </p:cNvSpPr>
            <p:nvPr/>
          </p:nvSpPr>
          <p:spPr bwMode="auto">
            <a:xfrm>
              <a:off x="672" y="3264"/>
              <a:ext cx="144" cy="144"/>
            </a:xfrm>
            <a:prstGeom prst="rect">
              <a:avLst/>
            </a:prstGeom>
            <a:solidFill>
              <a:srgbClr val="7030A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251" name="Rectangle 27"/>
            <p:cNvSpPr>
              <a:spLocks noChangeArrowheads="1"/>
            </p:cNvSpPr>
            <p:nvPr/>
          </p:nvSpPr>
          <p:spPr bwMode="auto">
            <a:xfrm>
              <a:off x="672" y="3408"/>
              <a:ext cx="144" cy="144"/>
            </a:xfrm>
            <a:prstGeom prst="rect">
              <a:avLst/>
            </a:prstGeom>
            <a:solidFill>
              <a:srgbClr val="7030A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252" name="Rectangle 28"/>
            <p:cNvSpPr>
              <a:spLocks noChangeArrowheads="1"/>
            </p:cNvSpPr>
            <p:nvPr/>
          </p:nvSpPr>
          <p:spPr bwMode="auto">
            <a:xfrm>
              <a:off x="672" y="3552"/>
              <a:ext cx="144" cy="144"/>
            </a:xfrm>
            <a:prstGeom prst="rect">
              <a:avLst/>
            </a:prstGeom>
            <a:solidFill>
              <a:srgbClr val="7030A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253" name="Rectangle 29"/>
            <p:cNvSpPr>
              <a:spLocks noChangeArrowheads="1"/>
            </p:cNvSpPr>
            <p:nvPr/>
          </p:nvSpPr>
          <p:spPr bwMode="auto">
            <a:xfrm>
              <a:off x="672" y="3696"/>
              <a:ext cx="144" cy="144"/>
            </a:xfrm>
            <a:prstGeom prst="rect">
              <a:avLst/>
            </a:prstGeom>
            <a:solidFill>
              <a:srgbClr val="7030A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254" name="Rectangle 30"/>
            <p:cNvSpPr>
              <a:spLocks noChangeArrowheads="1"/>
            </p:cNvSpPr>
            <p:nvPr/>
          </p:nvSpPr>
          <p:spPr bwMode="auto">
            <a:xfrm>
              <a:off x="672" y="3840"/>
              <a:ext cx="144" cy="144"/>
            </a:xfrm>
            <a:prstGeom prst="rect">
              <a:avLst/>
            </a:prstGeom>
            <a:solidFill>
              <a:srgbClr val="7030A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255" name="Rectangle 31"/>
            <p:cNvSpPr>
              <a:spLocks noChangeArrowheads="1"/>
            </p:cNvSpPr>
            <p:nvPr/>
          </p:nvSpPr>
          <p:spPr bwMode="auto">
            <a:xfrm>
              <a:off x="816" y="2544"/>
              <a:ext cx="144" cy="144"/>
            </a:xfrm>
            <a:prstGeom prst="rect">
              <a:avLst/>
            </a:prstGeom>
            <a:solidFill>
              <a:srgbClr val="7030A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256" name="Rectangle 32"/>
            <p:cNvSpPr>
              <a:spLocks noChangeArrowheads="1"/>
            </p:cNvSpPr>
            <p:nvPr/>
          </p:nvSpPr>
          <p:spPr bwMode="auto">
            <a:xfrm>
              <a:off x="816" y="2688"/>
              <a:ext cx="144" cy="144"/>
            </a:xfrm>
            <a:prstGeom prst="rect">
              <a:avLst/>
            </a:prstGeom>
            <a:solidFill>
              <a:srgbClr val="7030A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257" name="Rectangle 33"/>
            <p:cNvSpPr>
              <a:spLocks noChangeArrowheads="1"/>
            </p:cNvSpPr>
            <p:nvPr/>
          </p:nvSpPr>
          <p:spPr bwMode="auto">
            <a:xfrm>
              <a:off x="816" y="2832"/>
              <a:ext cx="144" cy="144"/>
            </a:xfrm>
            <a:prstGeom prst="rect">
              <a:avLst/>
            </a:prstGeom>
            <a:solidFill>
              <a:srgbClr val="7030A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258" name="Rectangle 34"/>
            <p:cNvSpPr>
              <a:spLocks noChangeArrowheads="1"/>
            </p:cNvSpPr>
            <p:nvPr/>
          </p:nvSpPr>
          <p:spPr bwMode="auto">
            <a:xfrm>
              <a:off x="816" y="2976"/>
              <a:ext cx="144" cy="144"/>
            </a:xfrm>
            <a:prstGeom prst="rect">
              <a:avLst/>
            </a:prstGeom>
            <a:solidFill>
              <a:srgbClr val="7030A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259" name="Rectangle 35"/>
            <p:cNvSpPr>
              <a:spLocks noChangeArrowheads="1"/>
            </p:cNvSpPr>
            <p:nvPr/>
          </p:nvSpPr>
          <p:spPr bwMode="auto">
            <a:xfrm>
              <a:off x="816" y="3120"/>
              <a:ext cx="144" cy="144"/>
            </a:xfrm>
            <a:prstGeom prst="rect">
              <a:avLst/>
            </a:prstGeom>
            <a:solidFill>
              <a:srgbClr val="7030A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260" name="Rectangle 36"/>
            <p:cNvSpPr>
              <a:spLocks noChangeArrowheads="1"/>
            </p:cNvSpPr>
            <p:nvPr/>
          </p:nvSpPr>
          <p:spPr bwMode="auto">
            <a:xfrm>
              <a:off x="816" y="3264"/>
              <a:ext cx="144" cy="144"/>
            </a:xfrm>
            <a:prstGeom prst="rect">
              <a:avLst/>
            </a:prstGeom>
            <a:solidFill>
              <a:srgbClr val="7030A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261" name="Rectangle 37"/>
            <p:cNvSpPr>
              <a:spLocks noChangeArrowheads="1"/>
            </p:cNvSpPr>
            <p:nvPr/>
          </p:nvSpPr>
          <p:spPr bwMode="auto">
            <a:xfrm>
              <a:off x="816" y="3408"/>
              <a:ext cx="144" cy="144"/>
            </a:xfrm>
            <a:prstGeom prst="rect">
              <a:avLst/>
            </a:prstGeom>
            <a:solidFill>
              <a:srgbClr val="7030A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262" name="Rectangle 38"/>
            <p:cNvSpPr>
              <a:spLocks noChangeArrowheads="1"/>
            </p:cNvSpPr>
            <p:nvPr/>
          </p:nvSpPr>
          <p:spPr bwMode="auto">
            <a:xfrm>
              <a:off x="816" y="3552"/>
              <a:ext cx="144" cy="144"/>
            </a:xfrm>
            <a:prstGeom prst="rect">
              <a:avLst/>
            </a:prstGeom>
            <a:solidFill>
              <a:srgbClr val="7030A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263" name="Rectangle 39"/>
            <p:cNvSpPr>
              <a:spLocks noChangeArrowheads="1"/>
            </p:cNvSpPr>
            <p:nvPr/>
          </p:nvSpPr>
          <p:spPr bwMode="auto">
            <a:xfrm>
              <a:off x="816" y="3696"/>
              <a:ext cx="144" cy="144"/>
            </a:xfrm>
            <a:prstGeom prst="rect">
              <a:avLst/>
            </a:prstGeom>
            <a:solidFill>
              <a:srgbClr val="7030A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264" name="Rectangle 40"/>
            <p:cNvSpPr>
              <a:spLocks noChangeArrowheads="1"/>
            </p:cNvSpPr>
            <p:nvPr/>
          </p:nvSpPr>
          <p:spPr bwMode="auto">
            <a:xfrm>
              <a:off x="816" y="3840"/>
              <a:ext cx="144" cy="144"/>
            </a:xfrm>
            <a:prstGeom prst="rect">
              <a:avLst/>
            </a:prstGeom>
            <a:solidFill>
              <a:srgbClr val="7030A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265" name="Rectangle 41"/>
            <p:cNvSpPr>
              <a:spLocks noChangeArrowheads="1"/>
            </p:cNvSpPr>
            <p:nvPr/>
          </p:nvSpPr>
          <p:spPr bwMode="auto">
            <a:xfrm>
              <a:off x="960" y="2544"/>
              <a:ext cx="144" cy="144"/>
            </a:xfrm>
            <a:prstGeom prst="rect">
              <a:avLst/>
            </a:prstGeom>
            <a:solidFill>
              <a:srgbClr val="7030A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266" name="Rectangle 42"/>
            <p:cNvSpPr>
              <a:spLocks noChangeArrowheads="1"/>
            </p:cNvSpPr>
            <p:nvPr/>
          </p:nvSpPr>
          <p:spPr bwMode="auto">
            <a:xfrm>
              <a:off x="960" y="2688"/>
              <a:ext cx="144" cy="144"/>
            </a:xfrm>
            <a:prstGeom prst="rect">
              <a:avLst/>
            </a:prstGeom>
            <a:solidFill>
              <a:srgbClr val="7030A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267" name="Rectangle 43"/>
            <p:cNvSpPr>
              <a:spLocks noChangeArrowheads="1"/>
            </p:cNvSpPr>
            <p:nvPr/>
          </p:nvSpPr>
          <p:spPr bwMode="auto">
            <a:xfrm>
              <a:off x="960" y="2832"/>
              <a:ext cx="144" cy="144"/>
            </a:xfrm>
            <a:prstGeom prst="rect">
              <a:avLst/>
            </a:prstGeom>
            <a:solidFill>
              <a:srgbClr val="7030A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268" name="Rectangle 44"/>
            <p:cNvSpPr>
              <a:spLocks noChangeArrowheads="1"/>
            </p:cNvSpPr>
            <p:nvPr/>
          </p:nvSpPr>
          <p:spPr bwMode="auto">
            <a:xfrm>
              <a:off x="960" y="2976"/>
              <a:ext cx="144" cy="144"/>
            </a:xfrm>
            <a:prstGeom prst="rect">
              <a:avLst/>
            </a:prstGeom>
            <a:solidFill>
              <a:srgbClr val="7030A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269" name="Rectangle 45"/>
            <p:cNvSpPr>
              <a:spLocks noChangeArrowheads="1"/>
            </p:cNvSpPr>
            <p:nvPr/>
          </p:nvSpPr>
          <p:spPr bwMode="auto">
            <a:xfrm>
              <a:off x="960" y="3120"/>
              <a:ext cx="144" cy="144"/>
            </a:xfrm>
            <a:prstGeom prst="rect">
              <a:avLst/>
            </a:prstGeom>
            <a:solidFill>
              <a:srgbClr val="7030A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270" name="Rectangle 46"/>
            <p:cNvSpPr>
              <a:spLocks noChangeArrowheads="1"/>
            </p:cNvSpPr>
            <p:nvPr/>
          </p:nvSpPr>
          <p:spPr bwMode="auto">
            <a:xfrm>
              <a:off x="960" y="3264"/>
              <a:ext cx="144" cy="144"/>
            </a:xfrm>
            <a:prstGeom prst="rect">
              <a:avLst/>
            </a:prstGeom>
            <a:solidFill>
              <a:srgbClr val="7030A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271" name="Rectangle 47"/>
            <p:cNvSpPr>
              <a:spLocks noChangeArrowheads="1"/>
            </p:cNvSpPr>
            <p:nvPr/>
          </p:nvSpPr>
          <p:spPr bwMode="auto">
            <a:xfrm>
              <a:off x="960" y="3408"/>
              <a:ext cx="144" cy="144"/>
            </a:xfrm>
            <a:prstGeom prst="rect">
              <a:avLst/>
            </a:prstGeom>
            <a:solidFill>
              <a:srgbClr val="7030A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272" name="Rectangle 48"/>
            <p:cNvSpPr>
              <a:spLocks noChangeArrowheads="1"/>
            </p:cNvSpPr>
            <p:nvPr/>
          </p:nvSpPr>
          <p:spPr bwMode="auto">
            <a:xfrm>
              <a:off x="960" y="3552"/>
              <a:ext cx="144" cy="144"/>
            </a:xfrm>
            <a:prstGeom prst="rect">
              <a:avLst/>
            </a:prstGeom>
            <a:solidFill>
              <a:srgbClr val="7030A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273" name="Rectangle 49"/>
            <p:cNvSpPr>
              <a:spLocks noChangeArrowheads="1"/>
            </p:cNvSpPr>
            <p:nvPr/>
          </p:nvSpPr>
          <p:spPr bwMode="auto">
            <a:xfrm>
              <a:off x="960" y="3696"/>
              <a:ext cx="144" cy="144"/>
            </a:xfrm>
            <a:prstGeom prst="rect">
              <a:avLst/>
            </a:prstGeom>
            <a:solidFill>
              <a:srgbClr val="7030A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274" name="Rectangle 50"/>
            <p:cNvSpPr>
              <a:spLocks noChangeArrowheads="1"/>
            </p:cNvSpPr>
            <p:nvPr/>
          </p:nvSpPr>
          <p:spPr bwMode="auto">
            <a:xfrm>
              <a:off x="960" y="3840"/>
              <a:ext cx="144" cy="144"/>
            </a:xfrm>
            <a:prstGeom prst="rect">
              <a:avLst/>
            </a:prstGeom>
            <a:solidFill>
              <a:srgbClr val="7030A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275" name="Rectangle 51"/>
            <p:cNvSpPr>
              <a:spLocks noChangeArrowheads="1"/>
            </p:cNvSpPr>
            <p:nvPr/>
          </p:nvSpPr>
          <p:spPr bwMode="auto">
            <a:xfrm>
              <a:off x="1104" y="2544"/>
              <a:ext cx="144" cy="144"/>
            </a:xfrm>
            <a:prstGeom prst="rect">
              <a:avLst/>
            </a:prstGeom>
            <a:solidFill>
              <a:srgbClr val="7030A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276" name="Rectangle 52"/>
            <p:cNvSpPr>
              <a:spLocks noChangeArrowheads="1"/>
            </p:cNvSpPr>
            <p:nvPr/>
          </p:nvSpPr>
          <p:spPr bwMode="auto">
            <a:xfrm>
              <a:off x="1104" y="2688"/>
              <a:ext cx="144" cy="144"/>
            </a:xfrm>
            <a:prstGeom prst="rect">
              <a:avLst/>
            </a:prstGeom>
            <a:solidFill>
              <a:srgbClr val="7030A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277" name="Rectangle 53"/>
            <p:cNvSpPr>
              <a:spLocks noChangeArrowheads="1"/>
            </p:cNvSpPr>
            <p:nvPr/>
          </p:nvSpPr>
          <p:spPr bwMode="auto">
            <a:xfrm>
              <a:off x="1104" y="2832"/>
              <a:ext cx="144" cy="144"/>
            </a:xfrm>
            <a:prstGeom prst="rect">
              <a:avLst/>
            </a:prstGeom>
            <a:solidFill>
              <a:srgbClr val="7030A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278" name="Rectangle 54"/>
            <p:cNvSpPr>
              <a:spLocks noChangeArrowheads="1"/>
            </p:cNvSpPr>
            <p:nvPr/>
          </p:nvSpPr>
          <p:spPr bwMode="auto">
            <a:xfrm>
              <a:off x="1104" y="2976"/>
              <a:ext cx="144" cy="144"/>
            </a:xfrm>
            <a:prstGeom prst="rect">
              <a:avLst/>
            </a:prstGeom>
            <a:solidFill>
              <a:srgbClr val="7030A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279" name="Rectangle 55"/>
            <p:cNvSpPr>
              <a:spLocks noChangeArrowheads="1"/>
            </p:cNvSpPr>
            <p:nvPr/>
          </p:nvSpPr>
          <p:spPr bwMode="auto">
            <a:xfrm>
              <a:off x="1104" y="3120"/>
              <a:ext cx="144" cy="144"/>
            </a:xfrm>
            <a:prstGeom prst="rect">
              <a:avLst/>
            </a:prstGeom>
            <a:solidFill>
              <a:srgbClr val="7030A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280" name="Rectangle 56"/>
            <p:cNvSpPr>
              <a:spLocks noChangeArrowheads="1"/>
            </p:cNvSpPr>
            <p:nvPr/>
          </p:nvSpPr>
          <p:spPr bwMode="auto">
            <a:xfrm>
              <a:off x="1104" y="3264"/>
              <a:ext cx="144" cy="144"/>
            </a:xfrm>
            <a:prstGeom prst="rect">
              <a:avLst/>
            </a:prstGeom>
            <a:solidFill>
              <a:srgbClr val="7030A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281" name="Rectangle 57"/>
            <p:cNvSpPr>
              <a:spLocks noChangeArrowheads="1"/>
            </p:cNvSpPr>
            <p:nvPr/>
          </p:nvSpPr>
          <p:spPr bwMode="auto">
            <a:xfrm>
              <a:off x="1104" y="3408"/>
              <a:ext cx="144" cy="144"/>
            </a:xfrm>
            <a:prstGeom prst="rect">
              <a:avLst/>
            </a:prstGeom>
            <a:solidFill>
              <a:srgbClr val="7030A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282" name="Rectangle 58"/>
            <p:cNvSpPr>
              <a:spLocks noChangeArrowheads="1"/>
            </p:cNvSpPr>
            <p:nvPr/>
          </p:nvSpPr>
          <p:spPr bwMode="auto">
            <a:xfrm>
              <a:off x="1104" y="3552"/>
              <a:ext cx="144" cy="144"/>
            </a:xfrm>
            <a:prstGeom prst="rect">
              <a:avLst/>
            </a:prstGeom>
            <a:solidFill>
              <a:srgbClr val="7030A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283" name="Rectangle 59"/>
            <p:cNvSpPr>
              <a:spLocks noChangeArrowheads="1"/>
            </p:cNvSpPr>
            <p:nvPr/>
          </p:nvSpPr>
          <p:spPr bwMode="auto">
            <a:xfrm>
              <a:off x="1104" y="3696"/>
              <a:ext cx="144" cy="144"/>
            </a:xfrm>
            <a:prstGeom prst="rect">
              <a:avLst/>
            </a:prstGeom>
            <a:solidFill>
              <a:srgbClr val="7030A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284" name="Rectangle 60"/>
            <p:cNvSpPr>
              <a:spLocks noChangeArrowheads="1"/>
            </p:cNvSpPr>
            <p:nvPr/>
          </p:nvSpPr>
          <p:spPr bwMode="auto">
            <a:xfrm>
              <a:off x="1104" y="3840"/>
              <a:ext cx="144" cy="144"/>
            </a:xfrm>
            <a:prstGeom prst="rect">
              <a:avLst/>
            </a:prstGeom>
            <a:solidFill>
              <a:srgbClr val="7030A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285" name="Rectangle 61"/>
            <p:cNvSpPr>
              <a:spLocks noChangeArrowheads="1"/>
            </p:cNvSpPr>
            <p:nvPr/>
          </p:nvSpPr>
          <p:spPr bwMode="auto">
            <a:xfrm>
              <a:off x="1248" y="2544"/>
              <a:ext cx="144" cy="144"/>
            </a:xfrm>
            <a:prstGeom prst="rect">
              <a:avLst/>
            </a:prstGeom>
            <a:solidFill>
              <a:srgbClr val="7030A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286" name="Rectangle 62"/>
            <p:cNvSpPr>
              <a:spLocks noChangeArrowheads="1"/>
            </p:cNvSpPr>
            <p:nvPr/>
          </p:nvSpPr>
          <p:spPr bwMode="auto">
            <a:xfrm>
              <a:off x="1248" y="2688"/>
              <a:ext cx="144" cy="144"/>
            </a:xfrm>
            <a:prstGeom prst="rect">
              <a:avLst/>
            </a:prstGeom>
            <a:solidFill>
              <a:srgbClr val="7030A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287" name="Rectangle 63"/>
            <p:cNvSpPr>
              <a:spLocks noChangeArrowheads="1"/>
            </p:cNvSpPr>
            <p:nvPr/>
          </p:nvSpPr>
          <p:spPr bwMode="auto">
            <a:xfrm>
              <a:off x="1248" y="2832"/>
              <a:ext cx="144" cy="144"/>
            </a:xfrm>
            <a:prstGeom prst="rect">
              <a:avLst/>
            </a:prstGeom>
            <a:solidFill>
              <a:srgbClr val="7030A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288" name="Rectangle 64"/>
            <p:cNvSpPr>
              <a:spLocks noChangeArrowheads="1"/>
            </p:cNvSpPr>
            <p:nvPr/>
          </p:nvSpPr>
          <p:spPr bwMode="auto">
            <a:xfrm>
              <a:off x="1248" y="2976"/>
              <a:ext cx="144" cy="144"/>
            </a:xfrm>
            <a:prstGeom prst="rect">
              <a:avLst/>
            </a:prstGeom>
            <a:solidFill>
              <a:srgbClr val="7030A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289" name="Rectangle 65"/>
            <p:cNvSpPr>
              <a:spLocks noChangeArrowheads="1"/>
            </p:cNvSpPr>
            <p:nvPr/>
          </p:nvSpPr>
          <p:spPr bwMode="auto">
            <a:xfrm>
              <a:off x="1248" y="3120"/>
              <a:ext cx="144" cy="144"/>
            </a:xfrm>
            <a:prstGeom prst="rect">
              <a:avLst/>
            </a:prstGeom>
            <a:solidFill>
              <a:srgbClr val="7030A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290" name="Rectangle 66"/>
            <p:cNvSpPr>
              <a:spLocks noChangeArrowheads="1"/>
            </p:cNvSpPr>
            <p:nvPr/>
          </p:nvSpPr>
          <p:spPr bwMode="auto">
            <a:xfrm>
              <a:off x="1248" y="3264"/>
              <a:ext cx="144" cy="144"/>
            </a:xfrm>
            <a:prstGeom prst="rect">
              <a:avLst/>
            </a:prstGeom>
            <a:solidFill>
              <a:srgbClr val="7030A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291" name="Rectangle 67"/>
            <p:cNvSpPr>
              <a:spLocks noChangeArrowheads="1"/>
            </p:cNvSpPr>
            <p:nvPr/>
          </p:nvSpPr>
          <p:spPr bwMode="auto">
            <a:xfrm>
              <a:off x="1248" y="3408"/>
              <a:ext cx="144" cy="144"/>
            </a:xfrm>
            <a:prstGeom prst="rect">
              <a:avLst/>
            </a:prstGeom>
            <a:solidFill>
              <a:srgbClr val="7030A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292" name="Rectangle 68"/>
            <p:cNvSpPr>
              <a:spLocks noChangeArrowheads="1"/>
            </p:cNvSpPr>
            <p:nvPr/>
          </p:nvSpPr>
          <p:spPr bwMode="auto">
            <a:xfrm>
              <a:off x="1248" y="3552"/>
              <a:ext cx="144" cy="144"/>
            </a:xfrm>
            <a:prstGeom prst="rect">
              <a:avLst/>
            </a:prstGeom>
            <a:solidFill>
              <a:srgbClr val="7030A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293" name="Rectangle 69"/>
            <p:cNvSpPr>
              <a:spLocks noChangeArrowheads="1"/>
            </p:cNvSpPr>
            <p:nvPr/>
          </p:nvSpPr>
          <p:spPr bwMode="auto">
            <a:xfrm>
              <a:off x="1248" y="3696"/>
              <a:ext cx="144" cy="144"/>
            </a:xfrm>
            <a:prstGeom prst="rect">
              <a:avLst/>
            </a:prstGeom>
            <a:solidFill>
              <a:srgbClr val="7030A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294" name="Rectangle 70"/>
            <p:cNvSpPr>
              <a:spLocks noChangeArrowheads="1"/>
            </p:cNvSpPr>
            <p:nvPr/>
          </p:nvSpPr>
          <p:spPr bwMode="auto">
            <a:xfrm>
              <a:off x="1248" y="3840"/>
              <a:ext cx="144" cy="144"/>
            </a:xfrm>
            <a:prstGeom prst="rect">
              <a:avLst/>
            </a:prstGeom>
            <a:solidFill>
              <a:srgbClr val="7030A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295" name="Rectangle 71"/>
            <p:cNvSpPr>
              <a:spLocks noChangeArrowheads="1"/>
            </p:cNvSpPr>
            <p:nvPr/>
          </p:nvSpPr>
          <p:spPr bwMode="auto">
            <a:xfrm>
              <a:off x="1392" y="2544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296" name="Rectangle 72"/>
            <p:cNvSpPr>
              <a:spLocks noChangeArrowheads="1"/>
            </p:cNvSpPr>
            <p:nvPr/>
          </p:nvSpPr>
          <p:spPr bwMode="auto">
            <a:xfrm>
              <a:off x="1392" y="2688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297" name="Rectangle 73"/>
            <p:cNvSpPr>
              <a:spLocks noChangeArrowheads="1"/>
            </p:cNvSpPr>
            <p:nvPr/>
          </p:nvSpPr>
          <p:spPr bwMode="auto">
            <a:xfrm>
              <a:off x="1392" y="2832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298" name="Rectangle 74"/>
            <p:cNvSpPr>
              <a:spLocks noChangeArrowheads="1"/>
            </p:cNvSpPr>
            <p:nvPr/>
          </p:nvSpPr>
          <p:spPr bwMode="auto">
            <a:xfrm>
              <a:off x="1392" y="2976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299" name="Rectangle 75"/>
            <p:cNvSpPr>
              <a:spLocks noChangeArrowheads="1"/>
            </p:cNvSpPr>
            <p:nvPr/>
          </p:nvSpPr>
          <p:spPr bwMode="auto">
            <a:xfrm>
              <a:off x="1392" y="3120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300" name="Rectangle 76"/>
            <p:cNvSpPr>
              <a:spLocks noChangeArrowheads="1"/>
            </p:cNvSpPr>
            <p:nvPr/>
          </p:nvSpPr>
          <p:spPr bwMode="auto">
            <a:xfrm>
              <a:off x="1392" y="3264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301" name="Rectangle 77"/>
            <p:cNvSpPr>
              <a:spLocks noChangeArrowheads="1"/>
            </p:cNvSpPr>
            <p:nvPr/>
          </p:nvSpPr>
          <p:spPr bwMode="auto">
            <a:xfrm>
              <a:off x="1392" y="3408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302" name="Rectangle 78"/>
            <p:cNvSpPr>
              <a:spLocks noChangeArrowheads="1"/>
            </p:cNvSpPr>
            <p:nvPr/>
          </p:nvSpPr>
          <p:spPr bwMode="auto">
            <a:xfrm>
              <a:off x="1392" y="3552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303" name="Rectangle 79"/>
            <p:cNvSpPr>
              <a:spLocks noChangeArrowheads="1"/>
            </p:cNvSpPr>
            <p:nvPr/>
          </p:nvSpPr>
          <p:spPr bwMode="auto">
            <a:xfrm>
              <a:off x="1392" y="3696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304" name="Rectangle 80"/>
            <p:cNvSpPr>
              <a:spLocks noChangeArrowheads="1"/>
            </p:cNvSpPr>
            <p:nvPr/>
          </p:nvSpPr>
          <p:spPr bwMode="auto">
            <a:xfrm>
              <a:off x="1392" y="3840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305" name="Rectangle 81"/>
            <p:cNvSpPr>
              <a:spLocks noChangeArrowheads="1"/>
            </p:cNvSpPr>
            <p:nvPr/>
          </p:nvSpPr>
          <p:spPr bwMode="auto">
            <a:xfrm>
              <a:off x="1536" y="2544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306" name="Rectangle 82"/>
            <p:cNvSpPr>
              <a:spLocks noChangeArrowheads="1"/>
            </p:cNvSpPr>
            <p:nvPr/>
          </p:nvSpPr>
          <p:spPr bwMode="auto">
            <a:xfrm>
              <a:off x="1536" y="2688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307" name="Rectangle 83"/>
            <p:cNvSpPr>
              <a:spLocks noChangeArrowheads="1"/>
            </p:cNvSpPr>
            <p:nvPr/>
          </p:nvSpPr>
          <p:spPr bwMode="auto">
            <a:xfrm>
              <a:off x="1536" y="2832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308" name="Rectangle 84"/>
            <p:cNvSpPr>
              <a:spLocks noChangeArrowheads="1"/>
            </p:cNvSpPr>
            <p:nvPr/>
          </p:nvSpPr>
          <p:spPr bwMode="auto">
            <a:xfrm>
              <a:off x="1536" y="2976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309" name="Rectangle 85"/>
            <p:cNvSpPr>
              <a:spLocks noChangeArrowheads="1"/>
            </p:cNvSpPr>
            <p:nvPr/>
          </p:nvSpPr>
          <p:spPr bwMode="auto">
            <a:xfrm>
              <a:off x="1536" y="3120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310" name="Rectangle 86"/>
            <p:cNvSpPr>
              <a:spLocks noChangeArrowheads="1"/>
            </p:cNvSpPr>
            <p:nvPr/>
          </p:nvSpPr>
          <p:spPr bwMode="auto">
            <a:xfrm>
              <a:off x="1536" y="3264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311" name="Rectangle 87"/>
            <p:cNvSpPr>
              <a:spLocks noChangeArrowheads="1"/>
            </p:cNvSpPr>
            <p:nvPr/>
          </p:nvSpPr>
          <p:spPr bwMode="auto">
            <a:xfrm>
              <a:off x="1536" y="3408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312" name="Rectangle 88"/>
            <p:cNvSpPr>
              <a:spLocks noChangeArrowheads="1"/>
            </p:cNvSpPr>
            <p:nvPr/>
          </p:nvSpPr>
          <p:spPr bwMode="auto">
            <a:xfrm>
              <a:off x="1536" y="3552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313" name="Rectangle 89"/>
            <p:cNvSpPr>
              <a:spLocks noChangeArrowheads="1"/>
            </p:cNvSpPr>
            <p:nvPr/>
          </p:nvSpPr>
          <p:spPr bwMode="auto">
            <a:xfrm>
              <a:off x="1536" y="3696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314" name="Rectangle 90"/>
            <p:cNvSpPr>
              <a:spLocks noChangeArrowheads="1"/>
            </p:cNvSpPr>
            <p:nvPr/>
          </p:nvSpPr>
          <p:spPr bwMode="auto">
            <a:xfrm>
              <a:off x="1536" y="3840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315" name="Rectangle 91"/>
            <p:cNvSpPr>
              <a:spLocks noChangeArrowheads="1"/>
            </p:cNvSpPr>
            <p:nvPr/>
          </p:nvSpPr>
          <p:spPr bwMode="auto">
            <a:xfrm>
              <a:off x="1680" y="2544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316" name="Rectangle 92"/>
            <p:cNvSpPr>
              <a:spLocks noChangeArrowheads="1"/>
            </p:cNvSpPr>
            <p:nvPr/>
          </p:nvSpPr>
          <p:spPr bwMode="auto">
            <a:xfrm>
              <a:off x="1680" y="2688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317" name="Rectangle 93"/>
            <p:cNvSpPr>
              <a:spLocks noChangeArrowheads="1"/>
            </p:cNvSpPr>
            <p:nvPr/>
          </p:nvSpPr>
          <p:spPr bwMode="auto">
            <a:xfrm>
              <a:off x="1680" y="2832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318" name="Rectangle 94"/>
            <p:cNvSpPr>
              <a:spLocks noChangeArrowheads="1"/>
            </p:cNvSpPr>
            <p:nvPr/>
          </p:nvSpPr>
          <p:spPr bwMode="auto">
            <a:xfrm>
              <a:off x="1680" y="2976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319" name="Rectangle 95"/>
            <p:cNvSpPr>
              <a:spLocks noChangeArrowheads="1"/>
            </p:cNvSpPr>
            <p:nvPr/>
          </p:nvSpPr>
          <p:spPr bwMode="auto">
            <a:xfrm>
              <a:off x="1680" y="3120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320" name="Rectangle 96"/>
            <p:cNvSpPr>
              <a:spLocks noChangeArrowheads="1"/>
            </p:cNvSpPr>
            <p:nvPr/>
          </p:nvSpPr>
          <p:spPr bwMode="auto">
            <a:xfrm>
              <a:off x="1680" y="3264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321" name="Rectangle 97"/>
            <p:cNvSpPr>
              <a:spLocks noChangeArrowheads="1"/>
            </p:cNvSpPr>
            <p:nvPr/>
          </p:nvSpPr>
          <p:spPr bwMode="auto">
            <a:xfrm>
              <a:off x="1680" y="3408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322" name="Rectangle 98"/>
            <p:cNvSpPr>
              <a:spLocks noChangeArrowheads="1"/>
            </p:cNvSpPr>
            <p:nvPr/>
          </p:nvSpPr>
          <p:spPr bwMode="auto">
            <a:xfrm>
              <a:off x="1680" y="3552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323" name="Rectangle 99"/>
            <p:cNvSpPr>
              <a:spLocks noChangeArrowheads="1"/>
            </p:cNvSpPr>
            <p:nvPr/>
          </p:nvSpPr>
          <p:spPr bwMode="auto">
            <a:xfrm>
              <a:off x="1680" y="3696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324" name="Rectangle 100"/>
            <p:cNvSpPr>
              <a:spLocks noChangeArrowheads="1"/>
            </p:cNvSpPr>
            <p:nvPr/>
          </p:nvSpPr>
          <p:spPr bwMode="auto">
            <a:xfrm>
              <a:off x="1680" y="3840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325" name="Rectangle 101"/>
            <p:cNvSpPr>
              <a:spLocks noChangeArrowheads="1"/>
            </p:cNvSpPr>
            <p:nvPr/>
          </p:nvSpPr>
          <p:spPr bwMode="auto">
            <a:xfrm>
              <a:off x="1824" y="2544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326" name="Rectangle 102"/>
            <p:cNvSpPr>
              <a:spLocks noChangeArrowheads="1"/>
            </p:cNvSpPr>
            <p:nvPr/>
          </p:nvSpPr>
          <p:spPr bwMode="auto">
            <a:xfrm>
              <a:off x="1824" y="2688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327" name="Rectangle 103"/>
            <p:cNvSpPr>
              <a:spLocks noChangeArrowheads="1"/>
            </p:cNvSpPr>
            <p:nvPr/>
          </p:nvSpPr>
          <p:spPr bwMode="auto">
            <a:xfrm>
              <a:off x="1824" y="2832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328" name="Rectangle 104"/>
            <p:cNvSpPr>
              <a:spLocks noChangeArrowheads="1"/>
            </p:cNvSpPr>
            <p:nvPr/>
          </p:nvSpPr>
          <p:spPr bwMode="auto">
            <a:xfrm>
              <a:off x="1824" y="2976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329" name="Rectangle 105"/>
            <p:cNvSpPr>
              <a:spLocks noChangeArrowheads="1"/>
            </p:cNvSpPr>
            <p:nvPr/>
          </p:nvSpPr>
          <p:spPr bwMode="auto">
            <a:xfrm>
              <a:off x="1824" y="3120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330" name="Rectangle 106"/>
            <p:cNvSpPr>
              <a:spLocks noChangeArrowheads="1"/>
            </p:cNvSpPr>
            <p:nvPr/>
          </p:nvSpPr>
          <p:spPr bwMode="auto">
            <a:xfrm>
              <a:off x="1824" y="3264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331" name="Rectangle 107"/>
            <p:cNvSpPr>
              <a:spLocks noChangeArrowheads="1"/>
            </p:cNvSpPr>
            <p:nvPr/>
          </p:nvSpPr>
          <p:spPr bwMode="auto">
            <a:xfrm>
              <a:off x="1824" y="3408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332" name="Rectangle 108"/>
            <p:cNvSpPr>
              <a:spLocks noChangeArrowheads="1"/>
            </p:cNvSpPr>
            <p:nvPr/>
          </p:nvSpPr>
          <p:spPr bwMode="auto">
            <a:xfrm>
              <a:off x="1824" y="3552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333" name="Rectangle 109"/>
            <p:cNvSpPr>
              <a:spLocks noChangeArrowheads="1"/>
            </p:cNvSpPr>
            <p:nvPr/>
          </p:nvSpPr>
          <p:spPr bwMode="auto">
            <a:xfrm>
              <a:off x="1824" y="3696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334" name="Rectangle 110"/>
            <p:cNvSpPr>
              <a:spLocks noChangeArrowheads="1"/>
            </p:cNvSpPr>
            <p:nvPr/>
          </p:nvSpPr>
          <p:spPr bwMode="auto">
            <a:xfrm>
              <a:off x="1824" y="3840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335" name="Rectangle 111"/>
            <p:cNvSpPr>
              <a:spLocks noChangeArrowheads="1"/>
            </p:cNvSpPr>
            <p:nvPr/>
          </p:nvSpPr>
          <p:spPr bwMode="auto">
            <a:xfrm>
              <a:off x="1968" y="2544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336" name="Rectangle 112"/>
            <p:cNvSpPr>
              <a:spLocks noChangeArrowheads="1"/>
            </p:cNvSpPr>
            <p:nvPr/>
          </p:nvSpPr>
          <p:spPr bwMode="auto">
            <a:xfrm>
              <a:off x="1968" y="2688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337" name="Rectangle 113"/>
            <p:cNvSpPr>
              <a:spLocks noChangeArrowheads="1"/>
            </p:cNvSpPr>
            <p:nvPr/>
          </p:nvSpPr>
          <p:spPr bwMode="auto">
            <a:xfrm>
              <a:off x="1968" y="2832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338" name="Rectangle 114"/>
            <p:cNvSpPr>
              <a:spLocks noChangeArrowheads="1"/>
            </p:cNvSpPr>
            <p:nvPr/>
          </p:nvSpPr>
          <p:spPr bwMode="auto">
            <a:xfrm>
              <a:off x="1968" y="2976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339" name="Rectangle 115"/>
            <p:cNvSpPr>
              <a:spLocks noChangeArrowheads="1"/>
            </p:cNvSpPr>
            <p:nvPr/>
          </p:nvSpPr>
          <p:spPr bwMode="auto">
            <a:xfrm>
              <a:off x="1968" y="3120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340" name="Rectangle 116"/>
            <p:cNvSpPr>
              <a:spLocks noChangeArrowheads="1"/>
            </p:cNvSpPr>
            <p:nvPr/>
          </p:nvSpPr>
          <p:spPr bwMode="auto">
            <a:xfrm>
              <a:off x="1968" y="3264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341" name="Rectangle 117"/>
            <p:cNvSpPr>
              <a:spLocks noChangeArrowheads="1"/>
            </p:cNvSpPr>
            <p:nvPr/>
          </p:nvSpPr>
          <p:spPr bwMode="auto">
            <a:xfrm>
              <a:off x="1968" y="3408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342" name="Rectangle 118"/>
            <p:cNvSpPr>
              <a:spLocks noChangeArrowheads="1"/>
            </p:cNvSpPr>
            <p:nvPr/>
          </p:nvSpPr>
          <p:spPr bwMode="auto">
            <a:xfrm>
              <a:off x="1968" y="3552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343" name="Rectangle 119"/>
            <p:cNvSpPr>
              <a:spLocks noChangeArrowheads="1"/>
            </p:cNvSpPr>
            <p:nvPr/>
          </p:nvSpPr>
          <p:spPr bwMode="auto">
            <a:xfrm>
              <a:off x="1968" y="3696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344" name="Rectangle 120"/>
            <p:cNvSpPr>
              <a:spLocks noChangeArrowheads="1"/>
            </p:cNvSpPr>
            <p:nvPr/>
          </p:nvSpPr>
          <p:spPr bwMode="auto">
            <a:xfrm>
              <a:off x="1968" y="3840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30" name="Group 134"/>
          <p:cNvGrpSpPr>
            <a:grpSpLocks/>
          </p:cNvGrpSpPr>
          <p:nvPr/>
        </p:nvGrpSpPr>
        <p:grpSpPr bwMode="auto">
          <a:xfrm>
            <a:off x="6400800" y="1143000"/>
            <a:ext cx="2362200" cy="2133600"/>
            <a:chOff x="672" y="2544"/>
            <a:chExt cx="1440" cy="1440"/>
          </a:xfrm>
          <a:solidFill>
            <a:srgbClr val="0070C0"/>
          </a:solidFill>
        </p:grpSpPr>
        <p:sp>
          <p:nvSpPr>
            <p:cNvPr id="131" name="Rectangle 21"/>
            <p:cNvSpPr>
              <a:spLocks noChangeArrowheads="1"/>
            </p:cNvSpPr>
            <p:nvPr/>
          </p:nvSpPr>
          <p:spPr bwMode="auto">
            <a:xfrm>
              <a:off x="672" y="2544"/>
              <a:ext cx="144" cy="144"/>
            </a:xfrm>
            <a:prstGeom prst="rect">
              <a:avLst/>
            </a:prstGeom>
            <a:grp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2" name="Rectangle 22"/>
            <p:cNvSpPr>
              <a:spLocks noChangeArrowheads="1"/>
            </p:cNvSpPr>
            <p:nvPr/>
          </p:nvSpPr>
          <p:spPr bwMode="auto">
            <a:xfrm>
              <a:off x="672" y="2688"/>
              <a:ext cx="144" cy="144"/>
            </a:xfrm>
            <a:prstGeom prst="rect">
              <a:avLst/>
            </a:prstGeom>
            <a:grp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" name="Rectangle 23"/>
            <p:cNvSpPr>
              <a:spLocks noChangeArrowheads="1"/>
            </p:cNvSpPr>
            <p:nvPr/>
          </p:nvSpPr>
          <p:spPr bwMode="auto">
            <a:xfrm>
              <a:off x="672" y="2832"/>
              <a:ext cx="144" cy="144"/>
            </a:xfrm>
            <a:prstGeom prst="rect">
              <a:avLst/>
            </a:prstGeom>
            <a:grp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4" name="Rectangle 24"/>
            <p:cNvSpPr>
              <a:spLocks noChangeArrowheads="1"/>
            </p:cNvSpPr>
            <p:nvPr/>
          </p:nvSpPr>
          <p:spPr bwMode="auto">
            <a:xfrm>
              <a:off x="672" y="2976"/>
              <a:ext cx="144" cy="144"/>
            </a:xfrm>
            <a:prstGeom prst="rect">
              <a:avLst/>
            </a:prstGeom>
            <a:grp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5" name="Rectangle 25"/>
            <p:cNvSpPr>
              <a:spLocks noChangeArrowheads="1"/>
            </p:cNvSpPr>
            <p:nvPr/>
          </p:nvSpPr>
          <p:spPr bwMode="auto">
            <a:xfrm>
              <a:off x="672" y="3120"/>
              <a:ext cx="144" cy="144"/>
            </a:xfrm>
            <a:prstGeom prst="rect">
              <a:avLst/>
            </a:prstGeom>
            <a:grp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6" name="Rectangle 26"/>
            <p:cNvSpPr>
              <a:spLocks noChangeArrowheads="1"/>
            </p:cNvSpPr>
            <p:nvPr/>
          </p:nvSpPr>
          <p:spPr bwMode="auto">
            <a:xfrm>
              <a:off x="672" y="3264"/>
              <a:ext cx="144" cy="144"/>
            </a:xfrm>
            <a:prstGeom prst="rect">
              <a:avLst/>
            </a:prstGeom>
            <a:grp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7" name="Rectangle 27"/>
            <p:cNvSpPr>
              <a:spLocks noChangeArrowheads="1"/>
            </p:cNvSpPr>
            <p:nvPr/>
          </p:nvSpPr>
          <p:spPr bwMode="auto">
            <a:xfrm>
              <a:off x="672" y="3408"/>
              <a:ext cx="144" cy="144"/>
            </a:xfrm>
            <a:prstGeom prst="rect">
              <a:avLst/>
            </a:prstGeom>
            <a:grp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8" name="Rectangle 28"/>
            <p:cNvSpPr>
              <a:spLocks noChangeArrowheads="1"/>
            </p:cNvSpPr>
            <p:nvPr/>
          </p:nvSpPr>
          <p:spPr bwMode="auto">
            <a:xfrm>
              <a:off x="672" y="3552"/>
              <a:ext cx="144" cy="144"/>
            </a:xfrm>
            <a:prstGeom prst="rect">
              <a:avLst/>
            </a:prstGeom>
            <a:grp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9" name="Rectangle 29"/>
            <p:cNvSpPr>
              <a:spLocks noChangeArrowheads="1"/>
            </p:cNvSpPr>
            <p:nvPr/>
          </p:nvSpPr>
          <p:spPr bwMode="auto">
            <a:xfrm>
              <a:off x="672" y="3696"/>
              <a:ext cx="144" cy="144"/>
            </a:xfrm>
            <a:prstGeom prst="rect">
              <a:avLst/>
            </a:prstGeom>
            <a:grp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0" name="Rectangle 30"/>
            <p:cNvSpPr>
              <a:spLocks noChangeArrowheads="1"/>
            </p:cNvSpPr>
            <p:nvPr/>
          </p:nvSpPr>
          <p:spPr bwMode="auto">
            <a:xfrm>
              <a:off x="672" y="3840"/>
              <a:ext cx="144" cy="144"/>
            </a:xfrm>
            <a:prstGeom prst="rect">
              <a:avLst/>
            </a:prstGeom>
            <a:grp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1" name="Rectangle 31"/>
            <p:cNvSpPr>
              <a:spLocks noChangeArrowheads="1"/>
            </p:cNvSpPr>
            <p:nvPr/>
          </p:nvSpPr>
          <p:spPr bwMode="auto">
            <a:xfrm>
              <a:off x="816" y="2544"/>
              <a:ext cx="144" cy="144"/>
            </a:xfrm>
            <a:prstGeom prst="rect">
              <a:avLst/>
            </a:prstGeom>
            <a:grp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2" name="Rectangle 32"/>
            <p:cNvSpPr>
              <a:spLocks noChangeArrowheads="1"/>
            </p:cNvSpPr>
            <p:nvPr/>
          </p:nvSpPr>
          <p:spPr bwMode="auto">
            <a:xfrm>
              <a:off x="816" y="2688"/>
              <a:ext cx="144" cy="144"/>
            </a:xfrm>
            <a:prstGeom prst="rect">
              <a:avLst/>
            </a:prstGeom>
            <a:grp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" name="Rectangle 33"/>
            <p:cNvSpPr>
              <a:spLocks noChangeArrowheads="1"/>
            </p:cNvSpPr>
            <p:nvPr/>
          </p:nvSpPr>
          <p:spPr bwMode="auto">
            <a:xfrm>
              <a:off x="816" y="2832"/>
              <a:ext cx="144" cy="144"/>
            </a:xfrm>
            <a:prstGeom prst="rect">
              <a:avLst/>
            </a:prstGeom>
            <a:grp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4" name="Rectangle 34"/>
            <p:cNvSpPr>
              <a:spLocks noChangeArrowheads="1"/>
            </p:cNvSpPr>
            <p:nvPr/>
          </p:nvSpPr>
          <p:spPr bwMode="auto">
            <a:xfrm>
              <a:off x="816" y="2976"/>
              <a:ext cx="144" cy="144"/>
            </a:xfrm>
            <a:prstGeom prst="rect">
              <a:avLst/>
            </a:prstGeom>
            <a:grp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" name="Rectangle 35"/>
            <p:cNvSpPr>
              <a:spLocks noChangeArrowheads="1"/>
            </p:cNvSpPr>
            <p:nvPr/>
          </p:nvSpPr>
          <p:spPr bwMode="auto">
            <a:xfrm>
              <a:off x="816" y="3120"/>
              <a:ext cx="144" cy="144"/>
            </a:xfrm>
            <a:prstGeom prst="rect">
              <a:avLst/>
            </a:prstGeom>
            <a:grp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6" name="Rectangle 36"/>
            <p:cNvSpPr>
              <a:spLocks noChangeArrowheads="1"/>
            </p:cNvSpPr>
            <p:nvPr/>
          </p:nvSpPr>
          <p:spPr bwMode="auto">
            <a:xfrm>
              <a:off x="816" y="3264"/>
              <a:ext cx="144" cy="144"/>
            </a:xfrm>
            <a:prstGeom prst="rect">
              <a:avLst/>
            </a:prstGeom>
            <a:grp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7" name="Rectangle 37"/>
            <p:cNvSpPr>
              <a:spLocks noChangeArrowheads="1"/>
            </p:cNvSpPr>
            <p:nvPr/>
          </p:nvSpPr>
          <p:spPr bwMode="auto">
            <a:xfrm>
              <a:off x="816" y="3408"/>
              <a:ext cx="144" cy="144"/>
            </a:xfrm>
            <a:prstGeom prst="rect">
              <a:avLst/>
            </a:prstGeom>
            <a:grp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8" name="Rectangle 38"/>
            <p:cNvSpPr>
              <a:spLocks noChangeArrowheads="1"/>
            </p:cNvSpPr>
            <p:nvPr/>
          </p:nvSpPr>
          <p:spPr bwMode="auto">
            <a:xfrm>
              <a:off x="816" y="3552"/>
              <a:ext cx="144" cy="144"/>
            </a:xfrm>
            <a:prstGeom prst="rect">
              <a:avLst/>
            </a:prstGeom>
            <a:grp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9" name="Rectangle 39"/>
            <p:cNvSpPr>
              <a:spLocks noChangeArrowheads="1"/>
            </p:cNvSpPr>
            <p:nvPr/>
          </p:nvSpPr>
          <p:spPr bwMode="auto">
            <a:xfrm>
              <a:off x="816" y="3696"/>
              <a:ext cx="144" cy="144"/>
            </a:xfrm>
            <a:prstGeom prst="rect">
              <a:avLst/>
            </a:prstGeom>
            <a:grp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0" name="Rectangle 40"/>
            <p:cNvSpPr>
              <a:spLocks noChangeArrowheads="1"/>
            </p:cNvSpPr>
            <p:nvPr/>
          </p:nvSpPr>
          <p:spPr bwMode="auto">
            <a:xfrm>
              <a:off x="816" y="3840"/>
              <a:ext cx="144" cy="144"/>
            </a:xfrm>
            <a:prstGeom prst="rect">
              <a:avLst/>
            </a:prstGeom>
            <a:grp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1" name="Rectangle 41"/>
            <p:cNvSpPr>
              <a:spLocks noChangeArrowheads="1"/>
            </p:cNvSpPr>
            <p:nvPr/>
          </p:nvSpPr>
          <p:spPr bwMode="auto">
            <a:xfrm>
              <a:off x="960" y="2544"/>
              <a:ext cx="144" cy="144"/>
            </a:xfrm>
            <a:prstGeom prst="rect">
              <a:avLst/>
            </a:prstGeom>
            <a:grp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2" name="Rectangle 42"/>
            <p:cNvSpPr>
              <a:spLocks noChangeArrowheads="1"/>
            </p:cNvSpPr>
            <p:nvPr/>
          </p:nvSpPr>
          <p:spPr bwMode="auto">
            <a:xfrm>
              <a:off x="960" y="2688"/>
              <a:ext cx="144" cy="144"/>
            </a:xfrm>
            <a:prstGeom prst="rect">
              <a:avLst/>
            </a:prstGeom>
            <a:grp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3" name="Rectangle 43"/>
            <p:cNvSpPr>
              <a:spLocks noChangeArrowheads="1"/>
            </p:cNvSpPr>
            <p:nvPr/>
          </p:nvSpPr>
          <p:spPr bwMode="auto">
            <a:xfrm>
              <a:off x="960" y="2832"/>
              <a:ext cx="144" cy="144"/>
            </a:xfrm>
            <a:prstGeom prst="rect">
              <a:avLst/>
            </a:prstGeom>
            <a:grp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4" name="Rectangle 44"/>
            <p:cNvSpPr>
              <a:spLocks noChangeArrowheads="1"/>
            </p:cNvSpPr>
            <p:nvPr/>
          </p:nvSpPr>
          <p:spPr bwMode="auto">
            <a:xfrm>
              <a:off x="960" y="2976"/>
              <a:ext cx="144" cy="144"/>
            </a:xfrm>
            <a:prstGeom prst="rect">
              <a:avLst/>
            </a:prstGeom>
            <a:grp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5" name="Rectangle 45"/>
            <p:cNvSpPr>
              <a:spLocks noChangeArrowheads="1"/>
            </p:cNvSpPr>
            <p:nvPr/>
          </p:nvSpPr>
          <p:spPr bwMode="auto">
            <a:xfrm>
              <a:off x="960" y="3120"/>
              <a:ext cx="144" cy="144"/>
            </a:xfrm>
            <a:prstGeom prst="rect">
              <a:avLst/>
            </a:prstGeom>
            <a:grp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6" name="Rectangle 46"/>
            <p:cNvSpPr>
              <a:spLocks noChangeArrowheads="1"/>
            </p:cNvSpPr>
            <p:nvPr/>
          </p:nvSpPr>
          <p:spPr bwMode="auto">
            <a:xfrm>
              <a:off x="960" y="3264"/>
              <a:ext cx="144" cy="144"/>
            </a:xfrm>
            <a:prstGeom prst="rect">
              <a:avLst/>
            </a:prstGeom>
            <a:grp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7" name="Rectangle 47"/>
            <p:cNvSpPr>
              <a:spLocks noChangeArrowheads="1"/>
            </p:cNvSpPr>
            <p:nvPr/>
          </p:nvSpPr>
          <p:spPr bwMode="auto">
            <a:xfrm>
              <a:off x="960" y="3408"/>
              <a:ext cx="144" cy="144"/>
            </a:xfrm>
            <a:prstGeom prst="rect">
              <a:avLst/>
            </a:prstGeom>
            <a:grp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8" name="Rectangle 48"/>
            <p:cNvSpPr>
              <a:spLocks noChangeArrowheads="1"/>
            </p:cNvSpPr>
            <p:nvPr/>
          </p:nvSpPr>
          <p:spPr bwMode="auto">
            <a:xfrm>
              <a:off x="960" y="3552"/>
              <a:ext cx="144" cy="144"/>
            </a:xfrm>
            <a:prstGeom prst="rect">
              <a:avLst/>
            </a:prstGeom>
            <a:grp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9" name="Rectangle 49"/>
            <p:cNvSpPr>
              <a:spLocks noChangeArrowheads="1"/>
            </p:cNvSpPr>
            <p:nvPr/>
          </p:nvSpPr>
          <p:spPr bwMode="auto">
            <a:xfrm>
              <a:off x="960" y="3696"/>
              <a:ext cx="144" cy="144"/>
            </a:xfrm>
            <a:prstGeom prst="rect">
              <a:avLst/>
            </a:prstGeom>
            <a:grp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0" name="Rectangle 50"/>
            <p:cNvSpPr>
              <a:spLocks noChangeArrowheads="1"/>
            </p:cNvSpPr>
            <p:nvPr/>
          </p:nvSpPr>
          <p:spPr bwMode="auto">
            <a:xfrm>
              <a:off x="960" y="3840"/>
              <a:ext cx="144" cy="144"/>
            </a:xfrm>
            <a:prstGeom prst="rect">
              <a:avLst/>
            </a:prstGeom>
            <a:grp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1" name="Rectangle 51"/>
            <p:cNvSpPr>
              <a:spLocks noChangeArrowheads="1"/>
            </p:cNvSpPr>
            <p:nvPr/>
          </p:nvSpPr>
          <p:spPr bwMode="auto">
            <a:xfrm>
              <a:off x="1104" y="2544"/>
              <a:ext cx="144" cy="144"/>
            </a:xfrm>
            <a:prstGeom prst="rect">
              <a:avLst/>
            </a:prstGeom>
            <a:grp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2" name="Rectangle 52"/>
            <p:cNvSpPr>
              <a:spLocks noChangeArrowheads="1"/>
            </p:cNvSpPr>
            <p:nvPr/>
          </p:nvSpPr>
          <p:spPr bwMode="auto">
            <a:xfrm>
              <a:off x="1104" y="2688"/>
              <a:ext cx="144" cy="144"/>
            </a:xfrm>
            <a:prstGeom prst="rect">
              <a:avLst/>
            </a:prstGeom>
            <a:grp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3" name="Rectangle 53"/>
            <p:cNvSpPr>
              <a:spLocks noChangeArrowheads="1"/>
            </p:cNvSpPr>
            <p:nvPr/>
          </p:nvSpPr>
          <p:spPr bwMode="auto">
            <a:xfrm>
              <a:off x="1104" y="2832"/>
              <a:ext cx="144" cy="144"/>
            </a:xfrm>
            <a:prstGeom prst="rect">
              <a:avLst/>
            </a:prstGeom>
            <a:grp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4" name="Rectangle 54"/>
            <p:cNvSpPr>
              <a:spLocks noChangeArrowheads="1"/>
            </p:cNvSpPr>
            <p:nvPr/>
          </p:nvSpPr>
          <p:spPr bwMode="auto">
            <a:xfrm>
              <a:off x="1104" y="2976"/>
              <a:ext cx="144" cy="144"/>
            </a:xfrm>
            <a:prstGeom prst="rect">
              <a:avLst/>
            </a:prstGeom>
            <a:grp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5" name="Rectangle 55"/>
            <p:cNvSpPr>
              <a:spLocks noChangeArrowheads="1"/>
            </p:cNvSpPr>
            <p:nvPr/>
          </p:nvSpPr>
          <p:spPr bwMode="auto">
            <a:xfrm>
              <a:off x="1104" y="3120"/>
              <a:ext cx="144" cy="144"/>
            </a:xfrm>
            <a:prstGeom prst="rect">
              <a:avLst/>
            </a:prstGeom>
            <a:grp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6" name="Rectangle 56"/>
            <p:cNvSpPr>
              <a:spLocks noChangeArrowheads="1"/>
            </p:cNvSpPr>
            <p:nvPr/>
          </p:nvSpPr>
          <p:spPr bwMode="auto">
            <a:xfrm>
              <a:off x="1104" y="3264"/>
              <a:ext cx="144" cy="144"/>
            </a:xfrm>
            <a:prstGeom prst="rect">
              <a:avLst/>
            </a:prstGeom>
            <a:grp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7" name="Rectangle 57"/>
            <p:cNvSpPr>
              <a:spLocks noChangeArrowheads="1"/>
            </p:cNvSpPr>
            <p:nvPr/>
          </p:nvSpPr>
          <p:spPr bwMode="auto">
            <a:xfrm>
              <a:off x="1104" y="3408"/>
              <a:ext cx="144" cy="144"/>
            </a:xfrm>
            <a:prstGeom prst="rect">
              <a:avLst/>
            </a:prstGeom>
            <a:grp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8" name="Rectangle 58"/>
            <p:cNvSpPr>
              <a:spLocks noChangeArrowheads="1"/>
            </p:cNvSpPr>
            <p:nvPr/>
          </p:nvSpPr>
          <p:spPr bwMode="auto">
            <a:xfrm>
              <a:off x="1104" y="3552"/>
              <a:ext cx="144" cy="144"/>
            </a:xfrm>
            <a:prstGeom prst="rect">
              <a:avLst/>
            </a:prstGeom>
            <a:grp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9" name="Rectangle 59"/>
            <p:cNvSpPr>
              <a:spLocks noChangeArrowheads="1"/>
            </p:cNvSpPr>
            <p:nvPr/>
          </p:nvSpPr>
          <p:spPr bwMode="auto">
            <a:xfrm>
              <a:off x="1104" y="3696"/>
              <a:ext cx="144" cy="144"/>
            </a:xfrm>
            <a:prstGeom prst="rect">
              <a:avLst/>
            </a:prstGeom>
            <a:grp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0" name="Rectangle 60"/>
            <p:cNvSpPr>
              <a:spLocks noChangeArrowheads="1"/>
            </p:cNvSpPr>
            <p:nvPr/>
          </p:nvSpPr>
          <p:spPr bwMode="auto">
            <a:xfrm>
              <a:off x="1104" y="3840"/>
              <a:ext cx="144" cy="144"/>
            </a:xfrm>
            <a:prstGeom prst="rect">
              <a:avLst/>
            </a:prstGeom>
            <a:grp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1" name="Rectangle 61"/>
            <p:cNvSpPr>
              <a:spLocks noChangeArrowheads="1"/>
            </p:cNvSpPr>
            <p:nvPr/>
          </p:nvSpPr>
          <p:spPr bwMode="auto">
            <a:xfrm>
              <a:off x="1248" y="2544"/>
              <a:ext cx="144" cy="144"/>
            </a:xfrm>
            <a:prstGeom prst="rect">
              <a:avLst/>
            </a:prstGeom>
            <a:grp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2" name="Rectangle 62"/>
            <p:cNvSpPr>
              <a:spLocks noChangeArrowheads="1"/>
            </p:cNvSpPr>
            <p:nvPr/>
          </p:nvSpPr>
          <p:spPr bwMode="auto">
            <a:xfrm>
              <a:off x="1248" y="2688"/>
              <a:ext cx="144" cy="144"/>
            </a:xfrm>
            <a:prstGeom prst="rect">
              <a:avLst/>
            </a:prstGeom>
            <a:grp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3" name="Rectangle 63"/>
            <p:cNvSpPr>
              <a:spLocks noChangeArrowheads="1"/>
            </p:cNvSpPr>
            <p:nvPr/>
          </p:nvSpPr>
          <p:spPr bwMode="auto">
            <a:xfrm>
              <a:off x="1248" y="2832"/>
              <a:ext cx="144" cy="144"/>
            </a:xfrm>
            <a:prstGeom prst="rect">
              <a:avLst/>
            </a:prstGeom>
            <a:grp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4" name="Rectangle 64"/>
            <p:cNvSpPr>
              <a:spLocks noChangeArrowheads="1"/>
            </p:cNvSpPr>
            <p:nvPr/>
          </p:nvSpPr>
          <p:spPr bwMode="auto">
            <a:xfrm>
              <a:off x="1248" y="2976"/>
              <a:ext cx="144" cy="144"/>
            </a:xfrm>
            <a:prstGeom prst="rect">
              <a:avLst/>
            </a:prstGeom>
            <a:grp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5" name="Rectangle 65"/>
            <p:cNvSpPr>
              <a:spLocks noChangeArrowheads="1"/>
            </p:cNvSpPr>
            <p:nvPr/>
          </p:nvSpPr>
          <p:spPr bwMode="auto">
            <a:xfrm>
              <a:off x="1248" y="3120"/>
              <a:ext cx="144" cy="144"/>
            </a:xfrm>
            <a:prstGeom prst="rect">
              <a:avLst/>
            </a:prstGeom>
            <a:grp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6" name="Rectangle 66"/>
            <p:cNvSpPr>
              <a:spLocks noChangeArrowheads="1"/>
            </p:cNvSpPr>
            <p:nvPr/>
          </p:nvSpPr>
          <p:spPr bwMode="auto">
            <a:xfrm>
              <a:off x="1248" y="3264"/>
              <a:ext cx="144" cy="144"/>
            </a:xfrm>
            <a:prstGeom prst="rect">
              <a:avLst/>
            </a:prstGeom>
            <a:grp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7" name="Rectangle 67"/>
            <p:cNvSpPr>
              <a:spLocks noChangeArrowheads="1"/>
            </p:cNvSpPr>
            <p:nvPr/>
          </p:nvSpPr>
          <p:spPr bwMode="auto">
            <a:xfrm>
              <a:off x="1248" y="3408"/>
              <a:ext cx="144" cy="144"/>
            </a:xfrm>
            <a:prstGeom prst="rect">
              <a:avLst/>
            </a:prstGeom>
            <a:grp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8" name="Rectangle 68"/>
            <p:cNvSpPr>
              <a:spLocks noChangeArrowheads="1"/>
            </p:cNvSpPr>
            <p:nvPr/>
          </p:nvSpPr>
          <p:spPr bwMode="auto">
            <a:xfrm>
              <a:off x="1248" y="3552"/>
              <a:ext cx="144" cy="144"/>
            </a:xfrm>
            <a:prstGeom prst="rect">
              <a:avLst/>
            </a:prstGeom>
            <a:grp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9" name="Rectangle 69"/>
            <p:cNvSpPr>
              <a:spLocks noChangeArrowheads="1"/>
            </p:cNvSpPr>
            <p:nvPr/>
          </p:nvSpPr>
          <p:spPr bwMode="auto">
            <a:xfrm>
              <a:off x="1248" y="3696"/>
              <a:ext cx="144" cy="144"/>
            </a:xfrm>
            <a:prstGeom prst="rect">
              <a:avLst/>
            </a:prstGeom>
            <a:grp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0" name="Rectangle 70"/>
            <p:cNvSpPr>
              <a:spLocks noChangeArrowheads="1"/>
            </p:cNvSpPr>
            <p:nvPr/>
          </p:nvSpPr>
          <p:spPr bwMode="auto">
            <a:xfrm>
              <a:off x="1248" y="3840"/>
              <a:ext cx="144" cy="144"/>
            </a:xfrm>
            <a:prstGeom prst="rect">
              <a:avLst/>
            </a:prstGeom>
            <a:grp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1" name="Rectangle 71"/>
            <p:cNvSpPr>
              <a:spLocks noChangeArrowheads="1"/>
            </p:cNvSpPr>
            <p:nvPr/>
          </p:nvSpPr>
          <p:spPr bwMode="auto">
            <a:xfrm>
              <a:off x="1392" y="2544"/>
              <a:ext cx="144" cy="144"/>
            </a:xfrm>
            <a:prstGeom prst="rect">
              <a:avLst/>
            </a:prstGeom>
            <a:grp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2" name="Rectangle 72"/>
            <p:cNvSpPr>
              <a:spLocks noChangeArrowheads="1"/>
            </p:cNvSpPr>
            <p:nvPr/>
          </p:nvSpPr>
          <p:spPr bwMode="auto">
            <a:xfrm>
              <a:off x="1392" y="2688"/>
              <a:ext cx="144" cy="144"/>
            </a:xfrm>
            <a:prstGeom prst="rect">
              <a:avLst/>
            </a:prstGeom>
            <a:grp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3" name="Rectangle 73"/>
            <p:cNvSpPr>
              <a:spLocks noChangeArrowheads="1"/>
            </p:cNvSpPr>
            <p:nvPr/>
          </p:nvSpPr>
          <p:spPr bwMode="auto">
            <a:xfrm>
              <a:off x="1392" y="2832"/>
              <a:ext cx="144" cy="144"/>
            </a:xfrm>
            <a:prstGeom prst="rect">
              <a:avLst/>
            </a:prstGeom>
            <a:grp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" name="Rectangle 74"/>
            <p:cNvSpPr>
              <a:spLocks noChangeArrowheads="1"/>
            </p:cNvSpPr>
            <p:nvPr/>
          </p:nvSpPr>
          <p:spPr bwMode="auto">
            <a:xfrm>
              <a:off x="1392" y="2976"/>
              <a:ext cx="144" cy="144"/>
            </a:xfrm>
            <a:prstGeom prst="rect">
              <a:avLst/>
            </a:prstGeom>
            <a:grp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" name="Rectangle 75"/>
            <p:cNvSpPr>
              <a:spLocks noChangeArrowheads="1"/>
            </p:cNvSpPr>
            <p:nvPr/>
          </p:nvSpPr>
          <p:spPr bwMode="auto">
            <a:xfrm>
              <a:off x="1392" y="3120"/>
              <a:ext cx="144" cy="144"/>
            </a:xfrm>
            <a:prstGeom prst="rect">
              <a:avLst/>
            </a:prstGeom>
            <a:grp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6" name="Rectangle 76"/>
            <p:cNvSpPr>
              <a:spLocks noChangeArrowheads="1"/>
            </p:cNvSpPr>
            <p:nvPr/>
          </p:nvSpPr>
          <p:spPr bwMode="auto">
            <a:xfrm>
              <a:off x="1392" y="3264"/>
              <a:ext cx="144" cy="144"/>
            </a:xfrm>
            <a:prstGeom prst="rect">
              <a:avLst/>
            </a:prstGeom>
            <a:grp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7" name="Rectangle 77"/>
            <p:cNvSpPr>
              <a:spLocks noChangeArrowheads="1"/>
            </p:cNvSpPr>
            <p:nvPr/>
          </p:nvSpPr>
          <p:spPr bwMode="auto">
            <a:xfrm>
              <a:off x="1392" y="3408"/>
              <a:ext cx="144" cy="144"/>
            </a:xfrm>
            <a:prstGeom prst="rect">
              <a:avLst/>
            </a:prstGeom>
            <a:grp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8" name="Rectangle 78"/>
            <p:cNvSpPr>
              <a:spLocks noChangeArrowheads="1"/>
            </p:cNvSpPr>
            <p:nvPr/>
          </p:nvSpPr>
          <p:spPr bwMode="auto">
            <a:xfrm>
              <a:off x="1392" y="3552"/>
              <a:ext cx="144" cy="144"/>
            </a:xfrm>
            <a:prstGeom prst="rect">
              <a:avLst/>
            </a:prstGeom>
            <a:grp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9" name="Rectangle 79"/>
            <p:cNvSpPr>
              <a:spLocks noChangeArrowheads="1"/>
            </p:cNvSpPr>
            <p:nvPr/>
          </p:nvSpPr>
          <p:spPr bwMode="auto">
            <a:xfrm>
              <a:off x="1392" y="3696"/>
              <a:ext cx="144" cy="144"/>
            </a:xfrm>
            <a:prstGeom prst="rect">
              <a:avLst/>
            </a:prstGeom>
            <a:grp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0" name="Rectangle 80"/>
            <p:cNvSpPr>
              <a:spLocks noChangeArrowheads="1"/>
            </p:cNvSpPr>
            <p:nvPr/>
          </p:nvSpPr>
          <p:spPr bwMode="auto">
            <a:xfrm>
              <a:off x="1392" y="3840"/>
              <a:ext cx="144" cy="144"/>
            </a:xfrm>
            <a:prstGeom prst="rect">
              <a:avLst/>
            </a:prstGeom>
            <a:grp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1" name="Rectangle 81"/>
            <p:cNvSpPr>
              <a:spLocks noChangeArrowheads="1"/>
            </p:cNvSpPr>
            <p:nvPr/>
          </p:nvSpPr>
          <p:spPr bwMode="auto">
            <a:xfrm>
              <a:off x="1536" y="2544"/>
              <a:ext cx="144" cy="144"/>
            </a:xfrm>
            <a:prstGeom prst="rect">
              <a:avLst/>
            </a:prstGeom>
            <a:grp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2" name="Rectangle 82"/>
            <p:cNvSpPr>
              <a:spLocks noChangeArrowheads="1"/>
            </p:cNvSpPr>
            <p:nvPr/>
          </p:nvSpPr>
          <p:spPr bwMode="auto">
            <a:xfrm>
              <a:off x="1536" y="2688"/>
              <a:ext cx="144" cy="144"/>
            </a:xfrm>
            <a:prstGeom prst="rect">
              <a:avLst/>
            </a:prstGeom>
            <a:grp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3" name="Rectangle 83"/>
            <p:cNvSpPr>
              <a:spLocks noChangeArrowheads="1"/>
            </p:cNvSpPr>
            <p:nvPr/>
          </p:nvSpPr>
          <p:spPr bwMode="auto">
            <a:xfrm>
              <a:off x="1536" y="2832"/>
              <a:ext cx="144" cy="144"/>
            </a:xfrm>
            <a:prstGeom prst="rect">
              <a:avLst/>
            </a:prstGeom>
            <a:grp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" name="Rectangle 84"/>
            <p:cNvSpPr>
              <a:spLocks noChangeArrowheads="1"/>
            </p:cNvSpPr>
            <p:nvPr/>
          </p:nvSpPr>
          <p:spPr bwMode="auto">
            <a:xfrm>
              <a:off x="1536" y="2976"/>
              <a:ext cx="144" cy="144"/>
            </a:xfrm>
            <a:prstGeom prst="rect">
              <a:avLst/>
            </a:prstGeom>
            <a:grp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5" name="Rectangle 85"/>
            <p:cNvSpPr>
              <a:spLocks noChangeArrowheads="1"/>
            </p:cNvSpPr>
            <p:nvPr/>
          </p:nvSpPr>
          <p:spPr bwMode="auto">
            <a:xfrm>
              <a:off x="1536" y="3120"/>
              <a:ext cx="144" cy="144"/>
            </a:xfrm>
            <a:prstGeom prst="rect">
              <a:avLst/>
            </a:prstGeom>
            <a:grp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6" name="Rectangle 86"/>
            <p:cNvSpPr>
              <a:spLocks noChangeArrowheads="1"/>
            </p:cNvSpPr>
            <p:nvPr/>
          </p:nvSpPr>
          <p:spPr bwMode="auto">
            <a:xfrm>
              <a:off x="1536" y="3264"/>
              <a:ext cx="144" cy="144"/>
            </a:xfrm>
            <a:prstGeom prst="rect">
              <a:avLst/>
            </a:prstGeom>
            <a:grp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7" name="Rectangle 87"/>
            <p:cNvSpPr>
              <a:spLocks noChangeArrowheads="1"/>
            </p:cNvSpPr>
            <p:nvPr/>
          </p:nvSpPr>
          <p:spPr bwMode="auto">
            <a:xfrm>
              <a:off x="1536" y="3408"/>
              <a:ext cx="144" cy="144"/>
            </a:xfrm>
            <a:prstGeom prst="rect">
              <a:avLst/>
            </a:prstGeom>
            <a:grp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8" name="Rectangle 88"/>
            <p:cNvSpPr>
              <a:spLocks noChangeArrowheads="1"/>
            </p:cNvSpPr>
            <p:nvPr/>
          </p:nvSpPr>
          <p:spPr bwMode="auto">
            <a:xfrm>
              <a:off x="1536" y="3552"/>
              <a:ext cx="144" cy="144"/>
            </a:xfrm>
            <a:prstGeom prst="rect">
              <a:avLst/>
            </a:prstGeom>
            <a:grp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9" name="Rectangle 89"/>
            <p:cNvSpPr>
              <a:spLocks noChangeArrowheads="1"/>
            </p:cNvSpPr>
            <p:nvPr/>
          </p:nvSpPr>
          <p:spPr bwMode="auto">
            <a:xfrm>
              <a:off x="1536" y="3696"/>
              <a:ext cx="144" cy="144"/>
            </a:xfrm>
            <a:prstGeom prst="rect">
              <a:avLst/>
            </a:prstGeom>
            <a:grp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0" name="Rectangle 90"/>
            <p:cNvSpPr>
              <a:spLocks noChangeArrowheads="1"/>
            </p:cNvSpPr>
            <p:nvPr/>
          </p:nvSpPr>
          <p:spPr bwMode="auto">
            <a:xfrm>
              <a:off x="1536" y="3840"/>
              <a:ext cx="144" cy="144"/>
            </a:xfrm>
            <a:prstGeom prst="rect">
              <a:avLst/>
            </a:prstGeom>
            <a:grp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1" name="Rectangle 91"/>
            <p:cNvSpPr>
              <a:spLocks noChangeArrowheads="1"/>
            </p:cNvSpPr>
            <p:nvPr/>
          </p:nvSpPr>
          <p:spPr bwMode="auto">
            <a:xfrm>
              <a:off x="1680" y="2544"/>
              <a:ext cx="144" cy="144"/>
            </a:xfrm>
            <a:prstGeom prst="rect">
              <a:avLst/>
            </a:prstGeom>
            <a:grp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2" name="Rectangle 92"/>
            <p:cNvSpPr>
              <a:spLocks noChangeArrowheads="1"/>
            </p:cNvSpPr>
            <p:nvPr/>
          </p:nvSpPr>
          <p:spPr bwMode="auto">
            <a:xfrm>
              <a:off x="1680" y="2688"/>
              <a:ext cx="144" cy="144"/>
            </a:xfrm>
            <a:prstGeom prst="rect">
              <a:avLst/>
            </a:prstGeom>
            <a:grp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3" name="Rectangle 93"/>
            <p:cNvSpPr>
              <a:spLocks noChangeArrowheads="1"/>
            </p:cNvSpPr>
            <p:nvPr/>
          </p:nvSpPr>
          <p:spPr bwMode="auto">
            <a:xfrm>
              <a:off x="1680" y="2832"/>
              <a:ext cx="144" cy="144"/>
            </a:xfrm>
            <a:prstGeom prst="rect">
              <a:avLst/>
            </a:prstGeom>
            <a:grp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4" name="Rectangle 94"/>
            <p:cNvSpPr>
              <a:spLocks noChangeArrowheads="1"/>
            </p:cNvSpPr>
            <p:nvPr/>
          </p:nvSpPr>
          <p:spPr bwMode="auto">
            <a:xfrm>
              <a:off x="1680" y="2976"/>
              <a:ext cx="144" cy="144"/>
            </a:xfrm>
            <a:prstGeom prst="rect">
              <a:avLst/>
            </a:prstGeom>
            <a:grp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" name="Rectangle 95"/>
            <p:cNvSpPr>
              <a:spLocks noChangeArrowheads="1"/>
            </p:cNvSpPr>
            <p:nvPr/>
          </p:nvSpPr>
          <p:spPr bwMode="auto">
            <a:xfrm>
              <a:off x="1680" y="3120"/>
              <a:ext cx="144" cy="144"/>
            </a:xfrm>
            <a:prstGeom prst="rect">
              <a:avLst/>
            </a:prstGeom>
            <a:grp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6" name="Rectangle 96"/>
            <p:cNvSpPr>
              <a:spLocks noChangeArrowheads="1"/>
            </p:cNvSpPr>
            <p:nvPr/>
          </p:nvSpPr>
          <p:spPr bwMode="auto">
            <a:xfrm>
              <a:off x="1680" y="3264"/>
              <a:ext cx="144" cy="144"/>
            </a:xfrm>
            <a:prstGeom prst="rect">
              <a:avLst/>
            </a:prstGeom>
            <a:grp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7" name="Rectangle 97"/>
            <p:cNvSpPr>
              <a:spLocks noChangeArrowheads="1"/>
            </p:cNvSpPr>
            <p:nvPr/>
          </p:nvSpPr>
          <p:spPr bwMode="auto">
            <a:xfrm>
              <a:off x="1680" y="3408"/>
              <a:ext cx="144" cy="144"/>
            </a:xfrm>
            <a:prstGeom prst="rect">
              <a:avLst/>
            </a:prstGeom>
            <a:grp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8" name="Rectangle 98"/>
            <p:cNvSpPr>
              <a:spLocks noChangeArrowheads="1"/>
            </p:cNvSpPr>
            <p:nvPr/>
          </p:nvSpPr>
          <p:spPr bwMode="auto">
            <a:xfrm>
              <a:off x="1680" y="3552"/>
              <a:ext cx="144" cy="144"/>
            </a:xfrm>
            <a:prstGeom prst="rect">
              <a:avLst/>
            </a:prstGeom>
            <a:grp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9" name="Rectangle 99"/>
            <p:cNvSpPr>
              <a:spLocks noChangeArrowheads="1"/>
            </p:cNvSpPr>
            <p:nvPr/>
          </p:nvSpPr>
          <p:spPr bwMode="auto">
            <a:xfrm>
              <a:off x="1680" y="3696"/>
              <a:ext cx="144" cy="144"/>
            </a:xfrm>
            <a:prstGeom prst="rect">
              <a:avLst/>
            </a:prstGeom>
            <a:grp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0" name="Rectangle 100"/>
            <p:cNvSpPr>
              <a:spLocks noChangeArrowheads="1"/>
            </p:cNvSpPr>
            <p:nvPr/>
          </p:nvSpPr>
          <p:spPr bwMode="auto">
            <a:xfrm>
              <a:off x="1680" y="3840"/>
              <a:ext cx="144" cy="144"/>
            </a:xfrm>
            <a:prstGeom prst="rect">
              <a:avLst/>
            </a:prstGeom>
            <a:grp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1" name="Rectangle 101"/>
            <p:cNvSpPr>
              <a:spLocks noChangeArrowheads="1"/>
            </p:cNvSpPr>
            <p:nvPr/>
          </p:nvSpPr>
          <p:spPr bwMode="auto">
            <a:xfrm>
              <a:off x="1824" y="2544"/>
              <a:ext cx="144" cy="144"/>
            </a:xfrm>
            <a:prstGeom prst="rect">
              <a:avLst/>
            </a:prstGeom>
            <a:grp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2" name="Rectangle 102"/>
            <p:cNvSpPr>
              <a:spLocks noChangeArrowheads="1"/>
            </p:cNvSpPr>
            <p:nvPr/>
          </p:nvSpPr>
          <p:spPr bwMode="auto">
            <a:xfrm>
              <a:off x="1824" y="2688"/>
              <a:ext cx="144" cy="144"/>
            </a:xfrm>
            <a:prstGeom prst="rect">
              <a:avLst/>
            </a:prstGeom>
            <a:grp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3" name="Rectangle 103"/>
            <p:cNvSpPr>
              <a:spLocks noChangeArrowheads="1"/>
            </p:cNvSpPr>
            <p:nvPr/>
          </p:nvSpPr>
          <p:spPr bwMode="auto">
            <a:xfrm>
              <a:off x="1824" y="2832"/>
              <a:ext cx="144" cy="144"/>
            </a:xfrm>
            <a:prstGeom prst="rect">
              <a:avLst/>
            </a:prstGeom>
            <a:grp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4" name="Rectangle 104"/>
            <p:cNvSpPr>
              <a:spLocks noChangeArrowheads="1"/>
            </p:cNvSpPr>
            <p:nvPr/>
          </p:nvSpPr>
          <p:spPr bwMode="auto">
            <a:xfrm>
              <a:off x="1824" y="2976"/>
              <a:ext cx="144" cy="144"/>
            </a:xfrm>
            <a:prstGeom prst="rect">
              <a:avLst/>
            </a:prstGeom>
            <a:grp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" name="Rectangle 105"/>
            <p:cNvSpPr>
              <a:spLocks noChangeArrowheads="1"/>
            </p:cNvSpPr>
            <p:nvPr/>
          </p:nvSpPr>
          <p:spPr bwMode="auto">
            <a:xfrm>
              <a:off x="1824" y="3120"/>
              <a:ext cx="144" cy="144"/>
            </a:xfrm>
            <a:prstGeom prst="rect">
              <a:avLst/>
            </a:prstGeom>
            <a:grp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6" name="Rectangle 106"/>
            <p:cNvSpPr>
              <a:spLocks noChangeArrowheads="1"/>
            </p:cNvSpPr>
            <p:nvPr/>
          </p:nvSpPr>
          <p:spPr bwMode="auto">
            <a:xfrm>
              <a:off x="1824" y="3264"/>
              <a:ext cx="144" cy="144"/>
            </a:xfrm>
            <a:prstGeom prst="rect">
              <a:avLst/>
            </a:prstGeom>
            <a:grp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7" name="Rectangle 107"/>
            <p:cNvSpPr>
              <a:spLocks noChangeArrowheads="1"/>
            </p:cNvSpPr>
            <p:nvPr/>
          </p:nvSpPr>
          <p:spPr bwMode="auto">
            <a:xfrm>
              <a:off x="1824" y="3408"/>
              <a:ext cx="144" cy="144"/>
            </a:xfrm>
            <a:prstGeom prst="rect">
              <a:avLst/>
            </a:prstGeom>
            <a:grp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8" name="Rectangle 108"/>
            <p:cNvSpPr>
              <a:spLocks noChangeArrowheads="1"/>
            </p:cNvSpPr>
            <p:nvPr/>
          </p:nvSpPr>
          <p:spPr bwMode="auto">
            <a:xfrm>
              <a:off x="1824" y="3552"/>
              <a:ext cx="144" cy="144"/>
            </a:xfrm>
            <a:prstGeom prst="rect">
              <a:avLst/>
            </a:prstGeom>
            <a:grp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9" name="Rectangle 109"/>
            <p:cNvSpPr>
              <a:spLocks noChangeArrowheads="1"/>
            </p:cNvSpPr>
            <p:nvPr/>
          </p:nvSpPr>
          <p:spPr bwMode="auto">
            <a:xfrm>
              <a:off x="1824" y="3696"/>
              <a:ext cx="144" cy="144"/>
            </a:xfrm>
            <a:prstGeom prst="rect">
              <a:avLst/>
            </a:prstGeom>
            <a:grp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0" name="Rectangle 110"/>
            <p:cNvSpPr>
              <a:spLocks noChangeArrowheads="1"/>
            </p:cNvSpPr>
            <p:nvPr/>
          </p:nvSpPr>
          <p:spPr bwMode="auto">
            <a:xfrm>
              <a:off x="1824" y="3840"/>
              <a:ext cx="144" cy="144"/>
            </a:xfrm>
            <a:prstGeom prst="rect">
              <a:avLst/>
            </a:prstGeom>
            <a:grp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1" name="Rectangle 111"/>
            <p:cNvSpPr>
              <a:spLocks noChangeArrowheads="1"/>
            </p:cNvSpPr>
            <p:nvPr/>
          </p:nvSpPr>
          <p:spPr bwMode="auto">
            <a:xfrm>
              <a:off x="1968" y="2544"/>
              <a:ext cx="144" cy="144"/>
            </a:xfrm>
            <a:prstGeom prst="rect">
              <a:avLst/>
            </a:prstGeom>
            <a:grp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2" name="Rectangle 112"/>
            <p:cNvSpPr>
              <a:spLocks noChangeArrowheads="1"/>
            </p:cNvSpPr>
            <p:nvPr/>
          </p:nvSpPr>
          <p:spPr bwMode="auto">
            <a:xfrm>
              <a:off x="1968" y="2688"/>
              <a:ext cx="144" cy="144"/>
            </a:xfrm>
            <a:prstGeom prst="rect">
              <a:avLst/>
            </a:prstGeom>
            <a:grp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3" name="Rectangle 113"/>
            <p:cNvSpPr>
              <a:spLocks noChangeArrowheads="1"/>
            </p:cNvSpPr>
            <p:nvPr/>
          </p:nvSpPr>
          <p:spPr bwMode="auto">
            <a:xfrm>
              <a:off x="1968" y="2832"/>
              <a:ext cx="144" cy="144"/>
            </a:xfrm>
            <a:prstGeom prst="rect">
              <a:avLst/>
            </a:prstGeom>
            <a:grp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4" name="Rectangle 114"/>
            <p:cNvSpPr>
              <a:spLocks noChangeArrowheads="1"/>
            </p:cNvSpPr>
            <p:nvPr/>
          </p:nvSpPr>
          <p:spPr bwMode="auto">
            <a:xfrm>
              <a:off x="1968" y="2976"/>
              <a:ext cx="144" cy="144"/>
            </a:xfrm>
            <a:prstGeom prst="rect">
              <a:avLst/>
            </a:prstGeom>
            <a:grp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" name="Rectangle 115"/>
            <p:cNvSpPr>
              <a:spLocks noChangeArrowheads="1"/>
            </p:cNvSpPr>
            <p:nvPr/>
          </p:nvSpPr>
          <p:spPr bwMode="auto">
            <a:xfrm>
              <a:off x="1968" y="3120"/>
              <a:ext cx="144" cy="144"/>
            </a:xfrm>
            <a:prstGeom prst="rect">
              <a:avLst/>
            </a:prstGeom>
            <a:grp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6" name="Rectangle 116"/>
            <p:cNvSpPr>
              <a:spLocks noChangeArrowheads="1"/>
            </p:cNvSpPr>
            <p:nvPr/>
          </p:nvSpPr>
          <p:spPr bwMode="auto">
            <a:xfrm>
              <a:off x="1968" y="3264"/>
              <a:ext cx="144" cy="144"/>
            </a:xfrm>
            <a:prstGeom prst="rect">
              <a:avLst/>
            </a:prstGeom>
            <a:grp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7" name="Rectangle 117"/>
            <p:cNvSpPr>
              <a:spLocks noChangeArrowheads="1"/>
            </p:cNvSpPr>
            <p:nvPr/>
          </p:nvSpPr>
          <p:spPr bwMode="auto">
            <a:xfrm>
              <a:off x="1968" y="3408"/>
              <a:ext cx="144" cy="144"/>
            </a:xfrm>
            <a:prstGeom prst="rect">
              <a:avLst/>
            </a:prstGeom>
            <a:grp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8" name="Rectangle 118"/>
            <p:cNvSpPr>
              <a:spLocks noChangeArrowheads="1"/>
            </p:cNvSpPr>
            <p:nvPr/>
          </p:nvSpPr>
          <p:spPr bwMode="auto">
            <a:xfrm>
              <a:off x="1968" y="3552"/>
              <a:ext cx="144" cy="144"/>
            </a:xfrm>
            <a:prstGeom prst="rect">
              <a:avLst/>
            </a:prstGeom>
            <a:grp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9" name="Rectangle 119"/>
            <p:cNvSpPr>
              <a:spLocks noChangeArrowheads="1"/>
            </p:cNvSpPr>
            <p:nvPr/>
          </p:nvSpPr>
          <p:spPr bwMode="auto">
            <a:xfrm>
              <a:off x="1968" y="3696"/>
              <a:ext cx="144" cy="144"/>
            </a:xfrm>
            <a:prstGeom prst="rect">
              <a:avLst/>
            </a:prstGeom>
            <a:grp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0" name="Rectangle 120"/>
            <p:cNvSpPr>
              <a:spLocks noChangeArrowheads="1"/>
            </p:cNvSpPr>
            <p:nvPr/>
          </p:nvSpPr>
          <p:spPr bwMode="auto">
            <a:xfrm>
              <a:off x="1968" y="3840"/>
              <a:ext cx="144" cy="144"/>
            </a:xfrm>
            <a:prstGeom prst="rect">
              <a:avLst/>
            </a:prstGeom>
            <a:grp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31" name="Group 135"/>
          <p:cNvGrpSpPr>
            <a:grpSpLocks/>
          </p:cNvGrpSpPr>
          <p:nvPr/>
        </p:nvGrpSpPr>
        <p:grpSpPr bwMode="auto">
          <a:xfrm>
            <a:off x="381000" y="1143000"/>
            <a:ext cx="2438400" cy="2133600"/>
            <a:chOff x="672" y="2544"/>
            <a:chExt cx="1440" cy="1440"/>
          </a:xfrm>
        </p:grpSpPr>
        <p:sp>
          <p:nvSpPr>
            <p:cNvPr id="232" name="Rectangle 21"/>
            <p:cNvSpPr>
              <a:spLocks noChangeArrowheads="1"/>
            </p:cNvSpPr>
            <p:nvPr/>
          </p:nvSpPr>
          <p:spPr bwMode="auto">
            <a:xfrm>
              <a:off x="672" y="2544"/>
              <a:ext cx="144" cy="144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3" name="Rectangle 22"/>
            <p:cNvSpPr>
              <a:spLocks noChangeArrowheads="1"/>
            </p:cNvSpPr>
            <p:nvPr/>
          </p:nvSpPr>
          <p:spPr bwMode="auto">
            <a:xfrm>
              <a:off x="672" y="2688"/>
              <a:ext cx="144" cy="144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4" name="Rectangle 23"/>
            <p:cNvSpPr>
              <a:spLocks noChangeArrowheads="1"/>
            </p:cNvSpPr>
            <p:nvPr/>
          </p:nvSpPr>
          <p:spPr bwMode="auto">
            <a:xfrm>
              <a:off x="672" y="2832"/>
              <a:ext cx="144" cy="144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" name="Rectangle 24"/>
            <p:cNvSpPr>
              <a:spLocks noChangeArrowheads="1"/>
            </p:cNvSpPr>
            <p:nvPr/>
          </p:nvSpPr>
          <p:spPr bwMode="auto">
            <a:xfrm>
              <a:off x="672" y="2976"/>
              <a:ext cx="144" cy="144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" name="Rectangle 25"/>
            <p:cNvSpPr>
              <a:spLocks noChangeArrowheads="1"/>
            </p:cNvSpPr>
            <p:nvPr/>
          </p:nvSpPr>
          <p:spPr bwMode="auto">
            <a:xfrm>
              <a:off x="672" y="3120"/>
              <a:ext cx="144" cy="144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7" name="Rectangle 26"/>
            <p:cNvSpPr>
              <a:spLocks noChangeArrowheads="1"/>
            </p:cNvSpPr>
            <p:nvPr/>
          </p:nvSpPr>
          <p:spPr bwMode="auto">
            <a:xfrm>
              <a:off x="672" y="3264"/>
              <a:ext cx="144" cy="144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8" name="Rectangle 27"/>
            <p:cNvSpPr>
              <a:spLocks noChangeArrowheads="1"/>
            </p:cNvSpPr>
            <p:nvPr/>
          </p:nvSpPr>
          <p:spPr bwMode="auto">
            <a:xfrm>
              <a:off x="672" y="3408"/>
              <a:ext cx="144" cy="144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9" name="Rectangle 28"/>
            <p:cNvSpPr>
              <a:spLocks noChangeArrowheads="1"/>
            </p:cNvSpPr>
            <p:nvPr/>
          </p:nvSpPr>
          <p:spPr bwMode="auto">
            <a:xfrm>
              <a:off x="672" y="3552"/>
              <a:ext cx="144" cy="144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0" name="Rectangle 29"/>
            <p:cNvSpPr>
              <a:spLocks noChangeArrowheads="1"/>
            </p:cNvSpPr>
            <p:nvPr/>
          </p:nvSpPr>
          <p:spPr bwMode="auto">
            <a:xfrm>
              <a:off x="672" y="3696"/>
              <a:ext cx="144" cy="144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1" name="Rectangle 30"/>
            <p:cNvSpPr>
              <a:spLocks noChangeArrowheads="1"/>
            </p:cNvSpPr>
            <p:nvPr/>
          </p:nvSpPr>
          <p:spPr bwMode="auto">
            <a:xfrm>
              <a:off x="672" y="3840"/>
              <a:ext cx="144" cy="144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2" name="Rectangle 31"/>
            <p:cNvSpPr>
              <a:spLocks noChangeArrowheads="1"/>
            </p:cNvSpPr>
            <p:nvPr/>
          </p:nvSpPr>
          <p:spPr bwMode="auto">
            <a:xfrm>
              <a:off x="816" y="2544"/>
              <a:ext cx="144" cy="144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3" name="Rectangle 32"/>
            <p:cNvSpPr>
              <a:spLocks noChangeArrowheads="1"/>
            </p:cNvSpPr>
            <p:nvPr/>
          </p:nvSpPr>
          <p:spPr bwMode="auto">
            <a:xfrm>
              <a:off x="816" y="2688"/>
              <a:ext cx="144" cy="144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4" name="Rectangle 33"/>
            <p:cNvSpPr>
              <a:spLocks noChangeArrowheads="1"/>
            </p:cNvSpPr>
            <p:nvPr/>
          </p:nvSpPr>
          <p:spPr bwMode="auto">
            <a:xfrm>
              <a:off x="816" y="2832"/>
              <a:ext cx="144" cy="144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5" name="Rectangle 34"/>
            <p:cNvSpPr>
              <a:spLocks noChangeArrowheads="1"/>
            </p:cNvSpPr>
            <p:nvPr/>
          </p:nvSpPr>
          <p:spPr bwMode="auto">
            <a:xfrm>
              <a:off x="816" y="2976"/>
              <a:ext cx="144" cy="144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" name="Rectangle 35"/>
            <p:cNvSpPr>
              <a:spLocks noChangeArrowheads="1"/>
            </p:cNvSpPr>
            <p:nvPr/>
          </p:nvSpPr>
          <p:spPr bwMode="auto">
            <a:xfrm>
              <a:off x="816" y="3120"/>
              <a:ext cx="144" cy="144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7" name="Rectangle 36"/>
            <p:cNvSpPr>
              <a:spLocks noChangeArrowheads="1"/>
            </p:cNvSpPr>
            <p:nvPr/>
          </p:nvSpPr>
          <p:spPr bwMode="auto">
            <a:xfrm>
              <a:off x="816" y="3264"/>
              <a:ext cx="144" cy="144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8" name="Rectangle 37"/>
            <p:cNvSpPr>
              <a:spLocks noChangeArrowheads="1"/>
            </p:cNvSpPr>
            <p:nvPr/>
          </p:nvSpPr>
          <p:spPr bwMode="auto">
            <a:xfrm>
              <a:off x="816" y="3408"/>
              <a:ext cx="144" cy="144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" name="Rectangle 38"/>
            <p:cNvSpPr>
              <a:spLocks noChangeArrowheads="1"/>
            </p:cNvSpPr>
            <p:nvPr/>
          </p:nvSpPr>
          <p:spPr bwMode="auto">
            <a:xfrm>
              <a:off x="816" y="3552"/>
              <a:ext cx="144" cy="144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" name="Rectangle 39"/>
            <p:cNvSpPr>
              <a:spLocks noChangeArrowheads="1"/>
            </p:cNvSpPr>
            <p:nvPr/>
          </p:nvSpPr>
          <p:spPr bwMode="auto">
            <a:xfrm>
              <a:off x="816" y="3696"/>
              <a:ext cx="144" cy="144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1" name="Rectangle 40"/>
            <p:cNvSpPr>
              <a:spLocks noChangeArrowheads="1"/>
            </p:cNvSpPr>
            <p:nvPr/>
          </p:nvSpPr>
          <p:spPr bwMode="auto">
            <a:xfrm>
              <a:off x="816" y="3840"/>
              <a:ext cx="144" cy="144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2" name="Rectangle 41"/>
            <p:cNvSpPr>
              <a:spLocks noChangeArrowheads="1"/>
            </p:cNvSpPr>
            <p:nvPr/>
          </p:nvSpPr>
          <p:spPr bwMode="auto">
            <a:xfrm>
              <a:off x="960" y="2544"/>
              <a:ext cx="144" cy="144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3" name="Rectangle 42"/>
            <p:cNvSpPr>
              <a:spLocks noChangeArrowheads="1"/>
            </p:cNvSpPr>
            <p:nvPr/>
          </p:nvSpPr>
          <p:spPr bwMode="auto">
            <a:xfrm>
              <a:off x="960" y="2688"/>
              <a:ext cx="144" cy="144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4" name="Rectangle 43"/>
            <p:cNvSpPr>
              <a:spLocks noChangeArrowheads="1"/>
            </p:cNvSpPr>
            <p:nvPr/>
          </p:nvSpPr>
          <p:spPr bwMode="auto">
            <a:xfrm>
              <a:off x="960" y="2832"/>
              <a:ext cx="144" cy="144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5" name="Rectangle 44"/>
            <p:cNvSpPr>
              <a:spLocks noChangeArrowheads="1"/>
            </p:cNvSpPr>
            <p:nvPr/>
          </p:nvSpPr>
          <p:spPr bwMode="auto">
            <a:xfrm>
              <a:off x="960" y="2976"/>
              <a:ext cx="144" cy="144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" name="Rectangle 45"/>
            <p:cNvSpPr>
              <a:spLocks noChangeArrowheads="1"/>
            </p:cNvSpPr>
            <p:nvPr/>
          </p:nvSpPr>
          <p:spPr bwMode="auto">
            <a:xfrm>
              <a:off x="960" y="3120"/>
              <a:ext cx="144" cy="144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7" name="Rectangle 46"/>
            <p:cNvSpPr>
              <a:spLocks noChangeArrowheads="1"/>
            </p:cNvSpPr>
            <p:nvPr/>
          </p:nvSpPr>
          <p:spPr bwMode="auto">
            <a:xfrm>
              <a:off x="960" y="3264"/>
              <a:ext cx="144" cy="144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8" name="Rectangle 47"/>
            <p:cNvSpPr>
              <a:spLocks noChangeArrowheads="1"/>
            </p:cNvSpPr>
            <p:nvPr/>
          </p:nvSpPr>
          <p:spPr bwMode="auto">
            <a:xfrm>
              <a:off x="960" y="3408"/>
              <a:ext cx="144" cy="144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9" name="Rectangle 48"/>
            <p:cNvSpPr>
              <a:spLocks noChangeArrowheads="1"/>
            </p:cNvSpPr>
            <p:nvPr/>
          </p:nvSpPr>
          <p:spPr bwMode="auto">
            <a:xfrm>
              <a:off x="960" y="3552"/>
              <a:ext cx="144" cy="144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0" name="Rectangle 49"/>
            <p:cNvSpPr>
              <a:spLocks noChangeArrowheads="1"/>
            </p:cNvSpPr>
            <p:nvPr/>
          </p:nvSpPr>
          <p:spPr bwMode="auto">
            <a:xfrm>
              <a:off x="960" y="3696"/>
              <a:ext cx="144" cy="144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1" name="Rectangle 50"/>
            <p:cNvSpPr>
              <a:spLocks noChangeArrowheads="1"/>
            </p:cNvSpPr>
            <p:nvPr/>
          </p:nvSpPr>
          <p:spPr bwMode="auto">
            <a:xfrm>
              <a:off x="960" y="3840"/>
              <a:ext cx="144" cy="144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2" name="Rectangle 51"/>
            <p:cNvSpPr>
              <a:spLocks noChangeArrowheads="1"/>
            </p:cNvSpPr>
            <p:nvPr/>
          </p:nvSpPr>
          <p:spPr bwMode="auto">
            <a:xfrm>
              <a:off x="1104" y="2544"/>
              <a:ext cx="144" cy="144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3" name="Rectangle 52"/>
            <p:cNvSpPr>
              <a:spLocks noChangeArrowheads="1"/>
            </p:cNvSpPr>
            <p:nvPr/>
          </p:nvSpPr>
          <p:spPr bwMode="auto">
            <a:xfrm>
              <a:off x="1104" y="2688"/>
              <a:ext cx="144" cy="144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4" name="Rectangle 53"/>
            <p:cNvSpPr>
              <a:spLocks noChangeArrowheads="1"/>
            </p:cNvSpPr>
            <p:nvPr/>
          </p:nvSpPr>
          <p:spPr bwMode="auto">
            <a:xfrm>
              <a:off x="1104" y="2832"/>
              <a:ext cx="144" cy="144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5" name="Rectangle 54"/>
            <p:cNvSpPr>
              <a:spLocks noChangeArrowheads="1"/>
            </p:cNvSpPr>
            <p:nvPr/>
          </p:nvSpPr>
          <p:spPr bwMode="auto">
            <a:xfrm>
              <a:off x="1104" y="2976"/>
              <a:ext cx="144" cy="144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6" name="Rectangle 55"/>
            <p:cNvSpPr>
              <a:spLocks noChangeArrowheads="1"/>
            </p:cNvSpPr>
            <p:nvPr/>
          </p:nvSpPr>
          <p:spPr bwMode="auto">
            <a:xfrm>
              <a:off x="1104" y="3120"/>
              <a:ext cx="144" cy="144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7" name="Rectangle 56"/>
            <p:cNvSpPr>
              <a:spLocks noChangeArrowheads="1"/>
            </p:cNvSpPr>
            <p:nvPr/>
          </p:nvSpPr>
          <p:spPr bwMode="auto">
            <a:xfrm>
              <a:off x="1104" y="3264"/>
              <a:ext cx="144" cy="144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8" name="Rectangle 57"/>
            <p:cNvSpPr>
              <a:spLocks noChangeArrowheads="1"/>
            </p:cNvSpPr>
            <p:nvPr/>
          </p:nvSpPr>
          <p:spPr bwMode="auto">
            <a:xfrm>
              <a:off x="1104" y="3408"/>
              <a:ext cx="144" cy="144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9" name="Rectangle 58"/>
            <p:cNvSpPr>
              <a:spLocks noChangeArrowheads="1"/>
            </p:cNvSpPr>
            <p:nvPr/>
          </p:nvSpPr>
          <p:spPr bwMode="auto">
            <a:xfrm>
              <a:off x="1104" y="3552"/>
              <a:ext cx="144" cy="144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0" name="Rectangle 59"/>
            <p:cNvSpPr>
              <a:spLocks noChangeArrowheads="1"/>
            </p:cNvSpPr>
            <p:nvPr/>
          </p:nvSpPr>
          <p:spPr bwMode="auto">
            <a:xfrm>
              <a:off x="1104" y="3696"/>
              <a:ext cx="144" cy="144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1" name="Rectangle 60"/>
            <p:cNvSpPr>
              <a:spLocks noChangeArrowheads="1"/>
            </p:cNvSpPr>
            <p:nvPr/>
          </p:nvSpPr>
          <p:spPr bwMode="auto">
            <a:xfrm>
              <a:off x="1104" y="3840"/>
              <a:ext cx="144" cy="144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2" name="Rectangle 61"/>
            <p:cNvSpPr>
              <a:spLocks noChangeArrowheads="1"/>
            </p:cNvSpPr>
            <p:nvPr/>
          </p:nvSpPr>
          <p:spPr bwMode="auto">
            <a:xfrm>
              <a:off x="1248" y="2544"/>
              <a:ext cx="144" cy="144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3" name="Rectangle 62"/>
            <p:cNvSpPr>
              <a:spLocks noChangeArrowheads="1"/>
            </p:cNvSpPr>
            <p:nvPr/>
          </p:nvSpPr>
          <p:spPr bwMode="auto">
            <a:xfrm>
              <a:off x="1248" y="2688"/>
              <a:ext cx="144" cy="144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4" name="Rectangle 63"/>
            <p:cNvSpPr>
              <a:spLocks noChangeArrowheads="1"/>
            </p:cNvSpPr>
            <p:nvPr/>
          </p:nvSpPr>
          <p:spPr bwMode="auto">
            <a:xfrm>
              <a:off x="1248" y="2832"/>
              <a:ext cx="144" cy="144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5" name="Rectangle 64"/>
            <p:cNvSpPr>
              <a:spLocks noChangeArrowheads="1"/>
            </p:cNvSpPr>
            <p:nvPr/>
          </p:nvSpPr>
          <p:spPr bwMode="auto">
            <a:xfrm>
              <a:off x="1248" y="2976"/>
              <a:ext cx="144" cy="144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6" name="Rectangle 65"/>
            <p:cNvSpPr>
              <a:spLocks noChangeArrowheads="1"/>
            </p:cNvSpPr>
            <p:nvPr/>
          </p:nvSpPr>
          <p:spPr bwMode="auto">
            <a:xfrm>
              <a:off x="1248" y="3120"/>
              <a:ext cx="144" cy="144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7" name="Rectangle 66"/>
            <p:cNvSpPr>
              <a:spLocks noChangeArrowheads="1"/>
            </p:cNvSpPr>
            <p:nvPr/>
          </p:nvSpPr>
          <p:spPr bwMode="auto">
            <a:xfrm>
              <a:off x="1248" y="3264"/>
              <a:ext cx="144" cy="144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8" name="Rectangle 67"/>
            <p:cNvSpPr>
              <a:spLocks noChangeArrowheads="1"/>
            </p:cNvSpPr>
            <p:nvPr/>
          </p:nvSpPr>
          <p:spPr bwMode="auto">
            <a:xfrm>
              <a:off x="1248" y="3408"/>
              <a:ext cx="144" cy="144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9" name="Rectangle 68"/>
            <p:cNvSpPr>
              <a:spLocks noChangeArrowheads="1"/>
            </p:cNvSpPr>
            <p:nvPr/>
          </p:nvSpPr>
          <p:spPr bwMode="auto">
            <a:xfrm>
              <a:off x="1248" y="3552"/>
              <a:ext cx="144" cy="144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0" name="Rectangle 69"/>
            <p:cNvSpPr>
              <a:spLocks noChangeArrowheads="1"/>
            </p:cNvSpPr>
            <p:nvPr/>
          </p:nvSpPr>
          <p:spPr bwMode="auto">
            <a:xfrm>
              <a:off x="1248" y="3696"/>
              <a:ext cx="144" cy="144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1" name="Rectangle 70"/>
            <p:cNvSpPr>
              <a:spLocks noChangeArrowheads="1"/>
            </p:cNvSpPr>
            <p:nvPr/>
          </p:nvSpPr>
          <p:spPr bwMode="auto">
            <a:xfrm>
              <a:off x="1248" y="3840"/>
              <a:ext cx="144" cy="144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2" name="Rectangle 71"/>
            <p:cNvSpPr>
              <a:spLocks noChangeArrowheads="1"/>
            </p:cNvSpPr>
            <p:nvPr/>
          </p:nvSpPr>
          <p:spPr bwMode="auto">
            <a:xfrm>
              <a:off x="1392" y="2544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3" name="Rectangle 72"/>
            <p:cNvSpPr>
              <a:spLocks noChangeArrowheads="1"/>
            </p:cNvSpPr>
            <p:nvPr/>
          </p:nvSpPr>
          <p:spPr bwMode="auto">
            <a:xfrm>
              <a:off x="1392" y="2688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4" name="Rectangle 73"/>
            <p:cNvSpPr>
              <a:spLocks noChangeArrowheads="1"/>
            </p:cNvSpPr>
            <p:nvPr/>
          </p:nvSpPr>
          <p:spPr bwMode="auto">
            <a:xfrm>
              <a:off x="1392" y="2832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5" name="Rectangle 74"/>
            <p:cNvSpPr>
              <a:spLocks noChangeArrowheads="1"/>
            </p:cNvSpPr>
            <p:nvPr/>
          </p:nvSpPr>
          <p:spPr bwMode="auto">
            <a:xfrm>
              <a:off x="1392" y="2976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6" name="Rectangle 75"/>
            <p:cNvSpPr>
              <a:spLocks noChangeArrowheads="1"/>
            </p:cNvSpPr>
            <p:nvPr/>
          </p:nvSpPr>
          <p:spPr bwMode="auto">
            <a:xfrm>
              <a:off x="1392" y="3120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7" name="Rectangle 76"/>
            <p:cNvSpPr>
              <a:spLocks noChangeArrowheads="1"/>
            </p:cNvSpPr>
            <p:nvPr/>
          </p:nvSpPr>
          <p:spPr bwMode="auto">
            <a:xfrm>
              <a:off x="1392" y="3264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8" name="Rectangle 77"/>
            <p:cNvSpPr>
              <a:spLocks noChangeArrowheads="1"/>
            </p:cNvSpPr>
            <p:nvPr/>
          </p:nvSpPr>
          <p:spPr bwMode="auto">
            <a:xfrm>
              <a:off x="1392" y="3408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9" name="Rectangle 78"/>
            <p:cNvSpPr>
              <a:spLocks noChangeArrowheads="1"/>
            </p:cNvSpPr>
            <p:nvPr/>
          </p:nvSpPr>
          <p:spPr bwMode="auto">
            <a:xfrm>
              <a:off x="1392" y="3552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0" name="Rectangle 79"/>
            <p:cNvSpPr>
              <a:spLocks noChangeArrowheads="1"/>
            </p:cNvSpPr>
            <p:nvPr/>
          </p:nvSpPr>
          <p:spPr bwMode="auto">
            <a:xfrm>
              <a:off x="1392" y="3696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1" name="Rectangle 80"/>
            <p:cNvSpPr>
              <a:spLocks noChangeArrowheads="1"/>
            </p:cNvSpPr>
            <p:nvPr/>
          </p:nvSpPr>
          <p:spPr bwMode="auto">
            <a:xfrm>
              <a:off x="1392" y="3840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2" name="Rectangle 81"/>
            <p:cNvSpPr>
              <a:spLocks noChangeArrowheads="1"/>
            </p:cNvSpPr>
            <p:nvPr/>
          </p:nvSpPr>
          <p:spPr bwMode="auto">
            <a:xfrm>
              <a:off x="1536" y="2544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3" name="Rectangle 82"/>
            <p:cNvSpPr>
              <a:spLocks noChangeArrowheads="1"/>
            </p:cNvSpPr>
            <p:nvPr/>
          </p:nvSpPr>
          <p:spPr bwMode="auto">
            <a:xfrm>
              <a:off x="1536" y="2688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4" name="Rectangle 83"/>
            <p:cNvSpPr>
              <a:spLocks noChangeArrowheads="1"/>
            </p:cNvSpPr>
            <p:nvPr/>
          </p:nvSpPr>
          <p:spPr bwMode="auto">
            <a:xfrm>
              <a:off x="1536" y="2832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5" name="Rectangle 84"/>
            <p:cNvSpPr>
              <a:spLocks noChangeArrowheads="1"/>
            </p:cNvSpPr>
            <p:nvPr/>
          </p:nvSpPr>
          <p:spPr bwMode="auto">
            <a:xfrm>
              <a:off x="1536" y="2976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6" name="Rectangle 85"/>
            <p:cNvSpPr>
              <a:spLocks noChangeArrowheads="1"/>
            </p:cNvSpPr>
            <p:nvPr/>
          </p:nvSpPr>
          <p:spPr bwMode="auto">
            <a:xfrm>
              <a:off x="1536" y="3120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7" name="Rectangle 86"/>
            <p:cNvSpPr>
              <a:spLocks noChangeArrowheads="1"/>
            </p:cNvSpPr>
            <p:nvPr/>
          </p:nvSpPr>
          <p:spPr bwMode="auto">
            <a:xfrm>
              <a:off x="1536" y="3264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8" name="Rectangle 87"/>
            <p:cNvSpPr>
              <a:spLocks noChangeArrowheads="1"/>
            </p:cNvSpPr>
            <p:nvPr/>
          </p:nvSpPr>
          <p:spPr bwMode="auto">
            <a:xfrm>
              <a:off x="1536" y="3408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9" name="Rectangle 88"/>
            <p:cNvSpPr>
              <a:spLocks noChangeArrowheads="1"/>
            </p:cNvSpPr>
            <p:nvPr/>
          </p:nvSpPr>
          <p:spPr bwMode="auto">
            <a:xfrm>
              <a:off x="1536" y="3552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0" name="Rectangle 89"/>
            <p:cNvSpPr>
              <a:spLocks noChangeArrowheads="1"/>
            </p:cNvSpPr>
            <p:nvPr/>
          </p:nvSpPr>
          <p:spPr bwMode="auto">
            <a:xfrm>
              <a:off x="1536" y="3696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1" name="Rectangle 90"/>
            <p:cNvSpPr>
              <a:spLocks noChangeArrowheads="1"/>
            </p:cNvSpPr>
            <p:nvPr/>
          </p:nvSpPr>
          <p:spPr bwMode="auto">
            <a:xfrm>
              <a:off x="1536" y="3840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2" name="Rectangle 91"/>
            <p:cNvSpPr>
              <a:spLocks noChangeArrowheads="1"/>
            </p:cNvSpPr>
            <p:nvPr/>
          </p:nvSpPr>
          <p:spPr bwMode="auto">
            <a:xfrm>
              <a:off x="1680" y="2544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3" name="Rectangle 92"/>
            <p:cNvSpPr>
              <a:spLocks noChangeArrowheads="1"/>
            </p:cNvSpPr>
            <p:nvPr/>
          </p:nvSpPr>
          <p:spPr bwMode="auto">
            <a:xfrm>
              <a:off x="1680" y="2688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4" name="Rectangle 93"/>
            <p:cNvSpPr>
              <a:spLocks noChangeArrowheads="1"/>
            </p:cNvSpPr>
            <p:nvPr/>
          </p:nvSpPr>
          <p:spPr bwMode="auto">
            <a:xfrm>
              <a:off x="1680" y="2832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5" name="Rectangle 94"/>
            <p:cNvSpPr>
              <a:spLocks noChangeArrowheads="1"/>
            </p:cNvSpPr>
            <p:nvPr/>
          </p:nvSpPr>
          <p:spPr bwMode="auto">
            <a:xfrm>
              <a:off x="1680" y="2976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6" name="Rectangle 95"/>
            <p:cNvSpPr>
              <a:spLocks noChangeArrowheads="1"/>
            </p:cNvSpPr>
            <p:nvPr/>
          </p:nvSpPr>
          <p:spPr bwMode="auto">
            <a:xfrm>
              <a:off x="1680" y="3120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7" name="Rectangle 96"/>
            <p:cNvSpPr>
              <a:spLocks noChangeArrowheads="1"/>
            </p:cNvSpPr>
            <p:nvPr/>
          </p:nvSpPr>
          <p:spPr bwMode="auto">
            <a:xfrm>
              <a:off x="1680" y="3264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" name="Rectangle 97"/>
            <p:cNvSpPr>
              <a:spLocks noChangeArrowheads="1"/>
            </p:cNvSpPr>
            <p:nvPr/>
          </p:nvSpPr>
          <p:spPr bwMode="auto">
            <a:xfrm>
              <a:off x="1680" y="3408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9" name="Rectangle 98"/>
            <p:cNvSpPr>
              <a:spLocks noChangeArrowheads="1"/>
            </p:cNvSpPr>
            <p:nvPr/>
          </p:nvSpPr>
          <p:spPr bwMode="auto">
            <a:xfrm>
              <a:off x="1680" y="3552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0" name="Rectangle 99"/>
            <p:cNvSpPr>
              <a:spLocks noChangeArrowheads="1"/>
            </p:cNvSpPr>
            <p:nvPr/>
          </p:nvSpPr>
          <p:spPr bwMode="auto">
            <a:xfrm>
              <a:off x="1680" y="3696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1" name="Rectangle 100"/>
            <p:cNvSpPr>
              <a:spLocks noChangeArrowheads="1"/>
            </p:cNvSpPr>
            <p:nvPr/>
          </p:nvSpPr>
          <p:spPr bwMode="auto">
            <a:xfrm>
              <a:off x="1680" y="3840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2" name="Rectangle 101"/>
            <p:cNvSpPr>
              <a:spLocks noChangeArrowheads="1"/>
            </p:cNvSpPr>
            <p:nvPr/>
          </p:nvSpPr>
          <p:spPr bwMode="auto">
            <a:xfrm>
              <a:off x="1824" y="2544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3" name="Rectangle 102"/>
            <p:cNvSpPr>
              <a:spLocks noChangeArrowheads="1"/>
            </p:cNvSpPr>
            <p:nvPr/>
          </p:nvSpPr>
          <p:spPr bwMode="auto">
            <a:xfrm>
              <a:off x="1824" y="2688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4" name="Rectangle 103"/>
            <p:cNvSpPr>
              <a:spLocks noChangeArrowheads="1"/>
            </p:cNvSpPr>
            <p:nvPr/>
          </p:nvSpPr>
          <p:spPr bwMode="auto">
            <a:xfrm>
              <a:off x="1824" y="2832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5" name="Rectangle 104"/>
            <p:cNvSpPr>
              <a:spLocks noChangeArrowheads="1"/>
            </p:cNvSpPr>
            <p:nvPr/>
          </p:nvSpPr>
          <p:spPr bwMode="auto">
            <a:xfrm>
              <a:off x="1824" y="2976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6" name="Rectangle 105"/>
            <p:cNvSpPr>
              <a:spLocks noChangeArrowheads="1"/>
            </p:cNvSpPr>
            <p:nvPr/>
          </p:nvSpPr>
          <p:spPr bwMode="auto">
            <a:xfrm>
              <a:off x="1824" y="3120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7" name="Rectangle 106"/>
            <p:cNvSpPr>
              <a:spLocks noChangeArrowheads="1"/>
            </p:cNvSpPr>
            <p:nvPr/>
          </p:nvSpPr>
          <p:spPr bwMode="auto">
            <a:xfrm>
              <a:off x="1824" y="3264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8" name="Rectangle 107"/>
            <p:cNvSpPr>
              <a:spLocks noChangeArrowheads="1"/>
            </p:cNvSpPr>
            <p:nvPr/>
          </p:nvSpPr>
          <p:spPr bwMode="auto">
            <a:xfrm>
              <a:off x="1824" y="3408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9" name="Rectangle 108"/>
            <p:cNvSpPr>
              <a:spLocks noChangeArrowheads="1"/>
            </p:cNvSpPr>
            <p:nvPr/>
          </p:nvSpPr>
          <p:spPr bwMode="auto">
            <a:xfrm>
              <a:off x="1824" y="3552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0" name="Rectangle 109"/>
            <p:cNvSpPr>
              <a:spLocks noChangeArrowheads="1"/>
            </p:cNvSpPr>
            <p:nvPr/>
          </p:nvSpPr>
          <p:spPr bwMode="auto">
            <a:xfrm>
              <a:off x="1824" y="3696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1" name="Rectangle 110"/>
            <p:cNvSpPr>
              <a:spLocks noChangeArrowheads="1"/>
            </p:cNvSpPr>
            <p:nvPr/>
          </p:nvSpPr>
          <p:spPr bwMode="auto">
            <a:xfrm>
              <a:off x="1824" y="3840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2" name="Rectangle 111"/>
            <p:cNvSpPr>
              <a:spLocks noChangeArrowheads="1"/>
            </p:cNvSpPr>
            <p:nvPr/>
          </p:nvSpPr>
          <p:spPr bwMode="auto">
            <a:xfrm>
              <a:off x="1968" y="2544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3" name="Rectangle 112"/>
            <p:cNvSpPr>
              <a:spLocks noChangeArrowheads="1"/>
            </p:cNvSpPr>
            <p:nvPr/>
          </p:nvSpPr>
          <p:spPr bwMode="auto">
            <a:xfrm>
              <a:off x="1968" y="2688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4" name="Rectangle 113"/>
            <p:cNvSpPr>
              <a:spLocks noChangeArrowheads="1"/>
            </p:cNvSpPr>
            <p:nvPr/>
          </p:nvSpPr>
          <p:spPr bwMode="auto">
            <a:xfrm>
              <a:off x="1968" y="2832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5" name="Rectangle 114"/>
            <p:cNvSpPr>
              <a:spLocks noChangeArrowheads="1"/>
            </p:cNvSpPr>
            <p:nvPr/>
          </p:nvSpPr>
          <p:spPr bwMode="auto">
            <a:xfrm>
              <a:off x="1968" y="2976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6" name="Rectangle 115"/>
            <p:cNvSpPr>
              <a:spLocks noChangeArrowheads="1"/>
            </p:cNvSpPr>
            <p:nvPr/>
          </p:nvSpPr>
          <p:spPr bwMode="auto">
            <a:xfrm>
              <a:off x="1968" y="3120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7" name="Rectangle 116"/>
            <p:cNvSpPr>
              <a:spLocks noChangeArrowheads="1"/>
            </p:cNvSpPr>
            <p:nvPr/>
          </p:nvSpPr>
          <p:spPr bwMode="auto">
            <a:xfrm>
              <a:off x="1968" y="3264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8" name="Rectangle 117"/>
            <p:cNvSpPr>
              <a:spLocks noChangeArrowheads="1"/>
            </p:cNvSpPr>
            <p:nvPr/>
          </p:nvSpPr>
          <p:spPr bwMode="auto">
            <a:xfrm>
              <a:off x="1968" y="3408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9" name="Rectangle 118"/>
            <p:cNvSpPr>
              <a:spLocks noChangeArrowheads="1"/>
            </p:cNvSpPr>
            <p:nvPr/>
          </p:nvSpPr>
          <p:spPr bwMode="auto">
            <a:xfrm>
              <a:off x="1968" y="3552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0" name="Rectangle 119"/>
            <p:cNvSpPr>
              <a:spLocks noChangeArrowheads="1"/>
            </p:cNvSpPr>
            <p:nvPr/>
          </p:nvSpPr>
          <p:spPr bwMode="auto">
            <a:xfrm>
              <a:off x="1968" y="3696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1" name="Rectangle 120"/>
            <p:cNvSpPr>
              <a:spLocks noChangeArrowheads="1"/>
            </p:cNvSpPr>
            <p:nvPr/>
          </p:nvSpPr>
          <p:spPr bwMode="auto">
            <a:xfrm>
              <a:off x="1968" y="3840"/>
              <a:ext cx="144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Rectangle 332"/>
          <p:cNvSpPr/>
          <p:nvPr/>
        </p:nvSpPr>
        <p:spPr>
          <a:xfrm>
            <a:off x="990600" y="609600"/>
            <a:ext cx="7620000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Representation of  Percentage as Decimal</a:t>
            </a:r>
          </a:p>
          <a:p>
            <a:pPr algn="ctr"/>
            <a:r>
              <a:rPr lang="en-US" sz="28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Simple Method</a:t>
            </a:r>
            <a:endParaRPr lang="en-US" sz="280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34" name="TextBox 333"/>
          <p:cNvSpPr txBox="1"/>
          <p:nvPr/>
        </p:nvSpPr>
        <p:spPr>
          <a:xfrm>
            <a:off x="914400" y="1752600"/>
            <a:ext cx="73914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rial Black" pitchFamily="34" charset="0"/>
              </a:rPr>
              <a:t>15%			35%			62%</a:t>
            </a:r>
          </a:p>
          <a:p>
            <a:endParaRPr lang="en-US" sz="2800" dirty="0" smtClean="0">
              <a:latin typeface="Arial Black" pitchFamily="34" charset="0"/>
            </a:endParaRPr>
          </a:p>
          <a:p>
            <a:endParaRPr lang="en-US" sz="2800" dirty="0">
              <a:latin typeface="Arial Black" pitchFamily="34" charset="0"/>
            </a:endParaRP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Rectangle 332"/>
          <p:cNvSpPr/>
          <p:nvPr/>
        </p:nvSpPr>
        <p:spPr>
          <a:xfrm>
            <a:off x="990600" y="609600"/>
            <a:ext cx="7620000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Representation of  Percentage as Decimal</a:t>
            </a:r>
          </a:p>
          <a:p>
            <a:pPr algn="ctr"/>
            <a:r>
              <a:rPr lang="en-US" sz="28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Simple Method</a:t>
            </a:r>
            <a:endParaRPr lang="en-US" sz="280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34" name="TextBox 333"/>
          <p:cNvSpPr txBox="1"/>
          <p:nvPr/>
        </p:nvSpPr>
        <p:spPr>
          <a:xfrm>
            <a:off x="457200" y="1752600"/>
            <a:ext cx="84582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rial Black" pitchFamily="34" charset="0"/>
              </a:rPr>
              <a:t>1%			4%		0%		142%</a:t>
            </a:r>
          </a:p>
          <a:p>
            <a:endParaRPr lang="en-US" sz="2800" dirty="0" smtClean="0">
              <a:latin typeface="Arial Black" pitchFamily="34" charset="0"/>
            </a:endParaRPr>
          </a:p>
          <a:p>
            <a:endParaRPr lang="en-US" sz="2800" dirty="0">
              <a:latin typeface="Arial Black" pitchFamily="34" charset="0"/>
            </a:endParaRP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1000" y="1841480"/>
            <a:ext cx="8458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98463" indent="-398463">
              <a:buClr>
                <a:srgbClr val="FF0000"/>
              </a:buClr>
              <a:buFont typeface="Wingdings" pitchFamily="2" charset="2"/>
              <a:buChar char="v"/>
            </a:pPr>
            <a:r>
              <a:rPr lang="en-US" sz="2400" dirty="0" smtClean="0">
                <a:latin typeface="Bookman Old Style" pitchFamily="18" charset="0"/>
              </a:rPr>
              <a:t>Your friends needs 50% of candy bar. How much he has?</a:t>
            </a:r>
          </a:p>
          <a:p>
            <a:pPr marL="398463" indent="-398463">
              <a:buClr>
                <a:srgbClr val="FF0000"/>
              </a:buClr>
              <a:buFont typeface="Wingdings" pitchFamily="2" charset="2"/>
              <a:buChar char="v"/>
            </a:pPr>
            <a:endParaRPr lang="en-US" sz="2400" dirty="0" smtClean="0">
              <a:latin typeface="Bookman Old Style" pitchFamily="18" charset="0"/>
            </a:endParaRPr>
          </a:p>
          <a:p>
            <a:pPr marL="398463" indent="-398463">
              <a:buClr>
                <a:srgbClr val="FF0000"/>
              </a:buClr>
              <a:buFont typeface="Wingdings" pitchFamily="2" charset="2"/>
              <a:buChar char="v"/>
            </a:pPr>
            <a:r>
              <a:rPr lang="en-US" sz="2400" dirty="0" smtClean="0">
                <a:latin typeface="Bookman Old Style" pitchFamily="18" charset="0"/>
              </a:rPr>
              <a:t>If 75% Pakistani’s are watching cricket match. How many of them are watching cricket match?</a:t>
            </a:r>
          </a:p>
          <a:p>
            <a:pPr marL="398463" indent="-398463">
              <a:buClr>
                <a:srgbClr val="FF0000"/>
              </a:buClr>
              <a:buFont typeface="Wingdings" pitchFamily="2" charset="2"/>
              <a:buChar char="v"/>
            </a:pPr>
            <a:endParaRPr lang="en-US" sz="2400" dirty="0" smtClean="0">
              <a:latin typeface="Bookman Old Style" pitchFamily="18" charset="0"/>
            </a:endParaRPr>
          </a:p>
          <a:p>
            <a:pPr marL="398463" indent="-398463">
              <a:buClr>
                <a:srgbClr val="FF0000"/>
              </a:buClr>
              <a:buFont typeface="Wingdings" pitchFamily="2" charset="2"/>
              <a:buChar char="v"/>
            </a:pPr>
            <a:r>
              <a:rPr lang="en-US" sz="2400" dirty="0" smtClean="0">
                <a:latin typeface="Bookman Old Style" pitchFamily="18" charset="0"/>
              </a:rPr>
              <a:t>Ali is getting 90% marks in </a:t>
            </a:r>
            <a:r>
              <a:rPr lang="en-US" sz="2400" dirty="0" err="1" smtClean="0">
                <a:latin typeface="Bookman Old Style" pitchFamily="18" charset="0"/>
              </a:rPr>
              <a:t>Maths</a:t>
            </a:r>
            <a:r>
              <a:rPr lang="en-US" sz="2400" dirty="0" smtClean="0">
                <a:latin typeface="Bookman Old Style" pitchFamily="18" charset="0"/>
              </a:rPr>
              <a:t> test, the total marks of the test are 50?</a:t>
            </a:r>
          </a:p>
          <a:p>
            <a:pPr marL="398463" indent="-398463">
              <a:buClr>
                <a:srgbClr val="FF0000"/>
              </a:buClr>
              <a:buFont typeface="Wingdings" pitchFamily="2" charset="2"/>
              <a:buChar char="v"/>
            </a:pPr>
            <a:endParaRPr lang="en-US" sz="2400" dirty="0" smtClean="0">
              <a:latin typeface="Bookman Old Style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990600" y="609600"/>
            <a:ext cx="7620000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How to Apply Percentage</a:t>
            </a:r>
          </a:p>
          <a:p>
            <a:pPr algn="ctr"/>
            <a:r>
              <a:rPr lang="en-US" sz="32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When Things are </a:t>
            </a:r>
            <a:r>
              <a:rPr lang="en-US" sz="32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</a:rPr>
              <a:t>Smaller</a:t>
            </a:r>
            <a:r>
              <a:rPr lang="en-US" sz="32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than 100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Rectangle 332"/>
          <p:cNvSpPr/>
          <p:nvPr/>
        </p:nvSpPr>
        <p:spPr>
          <a:xfrm>
            <a:off x="990600" y="609600"/>
            <a:ext cx="762000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Percents and Equivalent Fractions</a:t>
            </a:r>
          </a:p>
        </p:txBody>
      </p:sp>
      <p:sp>
        <p:nvSpPr>
          <p:cNvPr id="334" name="TextBox 333"/>
          <p:cNvSpPr txBox="1"/>
          <p:nvPr/>
        </p:nvSpPr>
        <p:spPr>
          <a:xfrm>
            <a:off x="381000" y="1143000"/>
            <a:ext cx="84582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98463" indent="-398463">
              <a:buClr>
                <a:srgbClr val="FF0000"/>
              </a:buClr>
              <a:buFont typeface="Wingdings" pitchFamily="2" charset="2"/>
              <a:buChar char="v"/>
            </a:pPr>
            <a:r>
              <a:rPr lang="en-US" sz="2400" dirty="0" smtClean="0">
                <a:latin typeface="Bookman Old Style" pitchFamily="18" charset="0"/>
              </a:rPr>
              <a:t>Your friends needs 50% of candy bar. How much he has?</a:t>
            </a:r>
          </a:p>
          <a:p>
            <a:pPr marL="398463" indent="-398463">
              <a:buClr>
                <a:srgbClr val="FF0000"/>
              </a:buClr>
              <a:buFont typeface="Wingdings" pitchFamily="2" charset="2"/>
              <a:buChar char="v"/>
            </a:pPr>
            <a:endParaRPr lang="en-US" sz="2400" dirty="0" smtClean="0">
              <a:latin typeface="Bookman Old Style" pitchFamily="18" charset="0"/>
            </a:endParaRPr>
          </a:p>
          <a:p>
            <a:pPr marL="398463" indent="-398463">
              <a:buClr>
                <a:srgbClr val="FF0000"/>
              </a:buClr>
              <a:buFont typeface="Wingdings" pitchFamily="2" charset="2"/>
              <a:buChar char="v"/>
            </a:pPr>
            <a:endParaRPr lang="en-US" sz="2400" dirty="0" smtClean="0">
              <a:latin typeface="Bookman Old Style" pitchFamily="18" charset="0"/>
            </a:endParaRPr>
          </a:p>
          <a:p>
            <a:pPr marL="398463" indent="-398463">
              <a:buClr>
                <a:srgbClr val="FF0000"/>
              </a:buClr>
              <a:buFont typeface="Wingdings" pitchFamily="2" charset="2"/>
              <a:buChar char="v"/>
            </a:pPr>
            <a:endParaRPr lang="en-US" sz="2400" dirty="0" smtClean="0">
              <a:latin typeface="Bookman Old Style" pitchFamily="18" charset="0"/>
            </a:endParaRPr>
          </a:p>
          <a:p>
            <a:pPr marL="398463" indent="-398463">
              <a:buClr>
                <a:srgbClr val="FF0000"/>
              </a:buClr>
              <a:buFont typeface="Wingdings" pitchFamily="2" charset="2"/>
              <a:buChar char="v"/>
            </a:pPr>
            <a:endParaRPr lang="en-US" sz="2400" dirty="0" smtClean="0">
              <a:latin typeface="Bookman Old Style" pitchFamily="18" charset="0"/>
            </a:endParaRPr>
          </a:p>
          <a:p>
            <a:pPr marL="398463" indent="-398463">
              <a:buClr>
                <a:srgbClr val="FF0000"/>
              </a:buClr>
              <a:buFont typeface="Wingdings" pitchFamily="2" charset="2"/>
              <a:buChar char="v"/>
            </a:pPr>
            <a:endParaRPr lang="en-US" sz="2400" dirty="0" smtClean="0">
              <a:latin typeface="Bookman Old Style" pitchFamily="18" charset="0"/>
            </a:endParaRPr>
          </a:p>
          <a:p>
            <a:pPr marL="398463" indent="-398463">
              <a:buClr>
                <a:srgbClr val="FF0000"/>
              </a:buClr>
              <a:buFont typeface="Wingdings" pitchFamily="2" charset="2"/>
              <a:buChar char="v"/>
            </a:pPr>
            <a:endParaRPr lang="en-US" sz="2400" dirty="0" smtClean="0">
              <a:latin typeface="Bookman Old Style" pitchFamily="18" charset="0"/>
            </a:endParaRPr>
          </a:p>
          <a:p>
            <a:pPr marL="398463" indent="-398463">
              <a:buClr>
                <a:srgbClr val="FF0000"/>
              </a:buClr>
              <a:buFont typeface="Wingdings" pitchFamily="2" charset="2"/>
              <a:buChar char="v"/>
            </a:pPr>
            <a:r>
              <a:rPr lang="en-US" sz="2400" dirty="0" smtClean="0">
                <a:latin typeface="Bookman Old Style" pitchFamily="18" charset="0"/>
              </a:rPr>
              <a:t>If 75% Pakistani’s are watching cricket match. How many of them are watching cricket match?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Rectangle 332"/>
          <p:cNvSpPr/>
          <p:nvPr/>
        </p:nvSpPr>
        <p:spPr>
          <a:xfrm>
            <a:off x="990600" y="609600"/>
            <a:ext cx="762000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Percents and Equivalent Fractions</a:t>
            </a:r>
          </a:p>
        </p:txBody>
      </p:sp>
      <p:sp>
        <p:nvSpPr>
          <p:cNvPr id="334" name="TextBox 333"/>
          <p:cNvSpPr txBox="1"/>
          <p:nvPr/>
        </p:nvSpPr>
        <p:spPr>
          <a:xfrm>
            <a:off x="381000" y="1143000"/>
            <a:ext cx="8458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98463" indent="-398463">
              <a:buClr>
                <a:srgbClr val="FF0000"/>
              </a:buClr>
              <a:buFont typeface="Wingdings" pitchFamily="2" charset="2"/>
              <a:buChar char="v"/>
            </a:pPr>
            <a:r>
              <a:rPr lang="en-US" sz="2400" dirty="0" smtClean="0">
                <a:latin typeface="Bookman Old Style" pitchFamily="18" charset="0"/>
              </a:rPr>
              <a:t>Ali is getting 90% marks in </a:t>
            </a:r>
            <a:r>
              <a:rPr lang="en-US" sz="2400" dirty="0" err="1" smtClean="0">
                <a:latin typeface="Bookman Old Style" pitchFamily="18" charset="0"/>
              </a:rPr>
              <a:t>Maths</a:t>
            </a:r>
            <a:r>
              <a:rPr lang="en-US" sz="2400" dirty="0" smtClean="0">
                <a:latin typeface="Bookman Old Style" pitchFamily="18" charset="0"/>
              </a:rPr>
              <a:t> test, the total marks of the test are 50?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Rectangle 332"/>
          <p:cNvSpPr/>
          <p:nvPr/>
        </p:nvSpPr>
        <p:spPr>
          <a:xfrm>
            <a:off x="0" y="695980"/>
            <a:ext cx="914400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Percentages are to be used for comparison</a:t>
            </a:r>
          </a:p>
        </p:txBody>
      </p:sp>
      <p:sp>
        <p:nvSpPr>
          <p:cNvPr id="5" name="Text Box 37"/>
          <p:cNvSpPr txBox="1">
            <a:spLocks noChangeArrowheads="1"/>
          </p:cNvSpPr>
          <p:nvPr/>
        </p:nvSpPr>
        <p:spPr bwMode="auto">
          <a:xfrm>
            <a:off x="288925" y="3810000"/>
            <a:ext cx="893127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2000" dirty="0"/>
              <a:t>To compare the marks we can write each fraction as a percentage.</a:t>
            </a:r>
          </a:p>
        </p:txBody>
      </p:sp>
      <p:grpSp>
        <p:nvGrpSpPr>
          <p:cNvPr id="6" name="Group 39"/>
          <p:cNvGrpSpPr>
            <a:grpSpLocks/>
          </p:cNvGrpSpPr>
          <p:nvPr/>
        </p:nvGrpSpPr>
        <p:grpSpPr bwMode="auto">
          <a:xfrm>
            <a:off x="457200" y="1371600"/>
            <a:ext cx="7543800" cy="3113088"/>
            <a:chOff x="278" y="1104"/>
            <a:chExt cx="2784" cy="1961"/>
          </a:xfrm>
        </p:grpSpPr>
        <p:sp>
          <p:nvSpPr>
            <p:cNvPr id="8" name="Text Box 9"/>
            <p:cNvSpPr txBox="1">
              <a:spLocks noChangeArrowheads="1"/>
            </p:cNvSpPr>
            <p:nvPr/>
          </p:nvSpPr>
          <p:spPr bwMode="auto">
            <a:xfrm>
              <a:off x="278" y="1104"/>
              <a:ext cx="1007" cy="3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GB" sz="3200" i="1" dirty="0" smtClean="0">
                  <a:latin typeface="Book Antiqua" pitchFamily="18" charset="0"/>
                </a:rPr>
                <a:t>Ali’s result is : </a:t>
              </a:r>
              <a:endParaRPr lang="en-GB" sz="3200" i="1" dirty="0">
                <a:latin typeface="Book Antiqua" pitchFamily="18" charset="0"/>
              </a:endParaRPr>
            </a:p>
          </p:txBody>
        </p:sp>
        <p:grpSp>
          <p:nvGrpSpPr>
            <p:cNvPr id="9" name="Group 10"/>
            <p:cNvGrpSpPr>
              <a:grpSpLocks/>
            </p:cNvGrpSpPr>
            <p:nvPr/>
          </p:nvGrpSpPr>
          <p:grpSpPr bwMode="auto">
            <a:xfrm>
              <a:off x="278" y="1640"/>
              <a:ext cx="2784" cy="944"/>
              <a:chOff x="278" y="1640"/>
              <a:chExt cx="2784" cy="944"/>
            </a:xfrm>
          </p:grpSpPr>
          <p:sp>
            <p:nvSpPr>
              <p:cNvPr id="12" name="Rectangle 11"/>
              <p:cNvSpPr>
                <a:spLocks noChangeArrowheads="1"/>
              </p:cNvSpPr>
              <p:nvPr/>
            </p:nvSpPr>
            <p:spPr bwMode="auto">
              <a:xfrm>
                <a:off x="278" y="1968"/>
                <a:ext cx="928" cy="61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</a:pPr>
                <a:endParaRPr lang="en-US">
                  <a:latin typeface="Book Antiqua" pitchFamily="18" charset="0"/>
                  <a:cs typeface="Arial" charset="0"/>
                </a:endParaRPr>
              </a:p>
            </p:txBody>
          </p:sp>
          <p:sp>
            <p:nvSpPr>
              <p:cNvPr id="13" name="Rectangle 12"/>
              <p:cNvSpPr>
                <a:spLocks noChangeArrowheads="1"/>
              </p:cNvSpPr>
              <p:nvPr/>
            </p:nvSpPr>
            <p:spPr bwMode="auto">
              <a:xfrm>
                <a:off x="2134" y="1640"/>
                <a:ext cx="928" cy="328"/>
              </a:xfrm>
              <a:prstGeom prst="rect">
                <a:avLst/>
              </a:prstGeom>
              <a:solidFill>
                <a:srgbClr val="0070C0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 eaLnBrk="1" hangingPunct="1">
                  <a:spcBef>
                    <a:spcPct val="20000"/>
                  </a:spcBef>
                </a:pPr>
                <a:r>
                  <a:rPr lang="en-GB" sz="2800" b="1" dirty="0">
                    <a:solidFill>
                      <a:srgbClr val="FFFF00"/>
                    </a:solidFill>
                    <a:latin typeface="Book Antiqua" pitchFamily="18" charset="0"/>
                    <a:cs typeface="Arial" charset="0"/>
                  </a:rPr>
                  <a:t>Science</a:t>
                </a:r>
                <a:endParaRPr lang="en-GB" b="1" dirty="0">
                  <a:solidFill>
                    <a:srgbClr val="FFFF00"/>
                  </a:solidFill>
                  <a:latin typeface="Book Antiqua" pitchFamily="18" charset="0"/>
                  <a:cs typeface="Arial" charset="0"/>
                </a:endParaRPr>
              </a:p>
            </p:txBody>
          </p:sp>
          <p:sp>
            <p:nvSpPr>
              <p:cNvPr id="14" name="Rectangle 13"/>
              <p:cNvSpPr>
                <a:spLocks noChangeArrowheads="1"/>
              </p:cNvSpPr>
              <p:nvPr/>
            </p:nvSpPr>
            <p:spPr bwMode="auto">
              <a:xfrm>
                <a:off x="1206" y="1640"/>
                <a:ext cx="928" cy="328"/>
              </a:xfrm>
              <a:prstGeom prst="rect">
                <a:avLst/>
              </a:prstGeom>
              <a:solidFill>
                <a:srgbClr val="0070C0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 eaLnBrk="1" hangingPunct="1">
                  <a:spcBef>
                    <a:spcPct val="20000"/>
                  </a:spcBef>
                </a:pPr>
                <a:r>
                  <a:rPr lang="en-GB" sz="2800" b="1" dirty="0">
                    <a:solidFill>
                      <a:srgbClr val="FFFF00"/>
                    </a:solidFill>
                    <a:latin typeface="Book Antiqua" pitchFamily="18" charset="0"/>
                    <a:cs typeface="Arial" charset="0"/>
                  </a:rPr>
                  <a:t>Maths</a:t>
                </a:r>
                <a:endParaRPr lang="en-GB" b="1" dirty="0">
                  <a:solidFill>
                    <a:srgbClr val="FFFF00"/>
                  </a:solidFill>
                  <a:latin typeface="Book Antiqua" pitchFamily="18" charset="0"/>
                  <a:cs typeface="Arial" charset="0"/>
                </a:endParaRPr>
              </a:p>
            </p:txBody>
          </p:sp>
          <p:sp>
            <p:nvSpPr>
              <p:cNvPr id="15" name="Rectangle 14"/>
              <p:cNvSpPr>
                <a:spLocks noChangeArrowheads="1"/>
              </p:cNvSpPr>
              <p:nvPr/>
            </p:nvSpPr>
            <p:spPr bwMode="auto">
              <a:xfrm>
                <a:off x="278" y="1640"/>
                <a:ext cx="928" cy="328"/>
              </a:xfrm>
              <a:prstGeom prst="rect">
                <a:avLst/>
              </a:prstGeom>
              <a:solidFill>
                <a:srgbClr val="0070C0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 eaLnBrk="1" hangingPunct="1">
                  <a:spcBef>
                    <a:spcPct val="20000"/>
                  </a:spcBef>
                </a:pPr>
                <a:r>
                  <a:rPr lang="en-GB" sz="2800" b="1" dirty="0">
                    <a:solidFill>
                      <a:srgbClr val="FFFF00"/>
                    </a:solidFill>
                    <a:latin typeface="Book Antiqua" pitchFamily="18" charset="0"/>
                    <a:cs typeface="Arial" charset="0"/>
                  </a:rPr>
                  <a:t>English</a:t>
                </a:r>
                <a:endParaRPr lang="en-GB" b="1" dirty="0">
                  <a:solidFill>
                    <a:srgbClr val="FFFF00"/>
                  </a:solidFill>
                  <a:latin typeface="Book Antiqua" pitchFamily="18" charset="0"/>
                  <a:cs typeface="Arial" charset="0"/>
                </a:endParaRPr>
              </a:p>
            </p:txBody>
          </p:sp>
          <p:sp>
            <p:nvSpPr>
              <p:cNvPr id="16" name="Line 15"/>
              <p:cNvSpPr>
                <a:spLocks noChangeShapeType="1"/>
              </p:cNvSpPr>
              <p:nvPr/>
            </p:nvSpPr>
            <p:spPr bwMode="auto">
              <a:xfrm>
                <a:off x="278" y="1640"/>
                <a:ext cx="2784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>
                  <a:latin typeface="Book Antiqua" pitchFamily="18" charset="0"/>
                </a:endParaRPr>
              </a:p>
            </p:txBody>
          </p:sp>
          <p:sp>
            <p:nvSpPr>
              <p:cNvPr id="17" name="Line 16"/>
              <p:cNvSpPr>
                <a:spLocks noChangeShapeType="1"/>
              </p:cNvSpPr>
              <p:nvPr/>
            </p:nvSpPr>
            <p:spPr bwMode="auto">
              <a:xfrm>
                <a:off x="278" y="1968"/>
                <a:ext cx="2784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>
                  <a:latin typeface="Book Antiqua" pitchFamily="18" charset="0"/>
                </a:endParaRPr>
              </a:p>
            </p:txBody>
          </p:sp>
          <p:sp>
            <p:nvSpPr>
              <p:cNvPr id="18" name="Line 17"/>
              <p:cNvSpPr>
                <a:spLocks noChangeShapeType="1"/>
              </p:cNvSpPr>
              <p:nvPr/>
            </p:nvSpPr>
            <p:spPr bwMode="auto">
              <a:xfrm>
                <a:off x="278" y="2584"/>
                <a:ext cx="2784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>
                  <a:latin typeface="Book Antiqua" pitchFamily="18" charset="0"/>
                </a:endParaRPr>
              </a:p>
            </p:txBody>
          </p:sp>
          <p:sp>
            <p:nvSpPr>
              <p:cNvPr id="19" name="Line 18"/>
              <p:cNvSpPr>
                <a:spLocks noChangeShapeType="1"/>
              </p:cNvSpPr>
              <p:nvPr/>
            </p:nvSpPr>
            <p:spPr bwMode="auto">
              <a:xfrm>
                <a:off x="278" y="1640"/>
                <a:ext cx="0" cy="944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>
                  <a:latin typeface="Book Antiqua" pitchFamily="18" charset="0"/>
                </a:endParaRPr>
              </a:p>
            </p:txBody>
          </p:sp>
          <p:sp>
            <p:nvSpPr>
              <p:cNvPr id="20" name="Line 19"/>
              <p:cNvSpPr>
                <a:spLocks noChangeShapeType="1"/>
              </p:cNvSpPr>
              <p:nvPr/>
            </p:nvSpPr>
            <p:spPr bwMode="auto">
              <a:xfrm>
                <a:off x="1206" y="1640"/>
                <a:ext cx="0" cy="94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>
                  <a:latin typeface="Book Antiqua" pitchFamily="18" charset="0"/>
                </a:endParaRPr>
              </a:p>
            </p:txBody>
          </p:sp>
          <p:sp>
            <p:nvSpPr>
              <p:cNvPr id="21" name="Line 20"/>
              <p:cNvSpPr>
                <a:spLocks noChangeShapeType="1"/>
              </p:cNvSpPr>
              <p:nvPr/>
            </p:nvSpPr>
            <p:spPr bwMode="auto">
              <a:xfrm>
                <a:off x="2134" y="1640"/>
                <a:ext cx="0" cy="94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>
                  <a:latin typeface="Book Antiqua" pitchFamily="18" charset="0"/>
                </a:endParaRPr>
              </a:p>
            </p:txBody>
          </p:sp>
          <p:sp>
            <p:nvSpPr>
              <p:cNvPr id="22" name="Line 21"/>
              <p:cNvSpPr>
                <a:spLocks noChangeShapeType="1"/>
              </p:cNvSpPr>
              <p:nvPr/>
            </p:nvSpPr>
            <p:spPr bwMode="auto">
              <a:xfrm>
                <a:off x="3062" y="1640"/>
                <a:ext cx="0" cy="944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>
                  <a:latin typeface="Book Antiqua" pitchFamily="18" charset="0"/>
                </a:endParaRPr>
              </a:p>
            </p:txBody>
          </p:sp>
          <p:grpSp>
            <p:nvGrpSpPr>
              <p:cNvPr id="23" name="Group 22"/>
              <p:cNvGrpSpPr>
                <a:grpSpLocks/>
              </p:cNvGrpSpPr>
              <p:nvPr/>
            </p:nvGrpSpPr>
            <p:grpSpPr bwMode="auto">
              <a:xfrm>
                <a:off x="577" y="2012"/>
                <a:ext cx="174" cy="473"/>
                <a:chOff x="649" y="1920"/>
                <a:chExt cx="174" cy="473"/>
              </a:xfrm>
            </p:grpSpPr>
            <p:sp>
              <p:nvSpPr>
                <p:cNvPr id="34" name="Text Box 23"/>
                <p:cNvSpPr txBox="1">
                  <a:spLocks noChangeArrowheads="1"/>
                </p:cNvSpPr>
                <p:nvPr/>
              </p:nvSpPr>
              <p:spPr bwMode="auto">
                <a:xfrm>
                  <a:off x="650" y="1920"/>
                  <a:ext cx="153" cy="23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>
                  <a:spAutoFit/>
                </a:bodyPr>
                <a:lstStyle/>
                <a:p>
                  <a:r>
                    <a:rPr lang="en-GB" b="1" dirty="0" smtClean="0">
                      <a:latin typeface="Book Antiqua" pitchFamily="18" charset="0"/>
                    </a:rPr>
                    <a:t>40</a:t>
                  </a:r>
                  <a:endParaRPr lang="en-GB" b="1" dirty="0">
                    <a:latin typeface="Book Antiqua" pitchFamily="18" charset="0"/>
                  </a:endParaRPr>
                </a:p>
              </p:txBody>
            </p:sp>
            <p:sp>
              <p:nvSpPr>
                <p:cNvPr id="35" name="Line 24"/>
                <p:cNvSpPr>
                  <a:spLocks noChangeShapeType="1"/>
                </p:cNvSpPr>
                <p:nvPr/>
              </p:nvSpPr>
              <p:spPr bwMode="auto">
                <a:xfrm>
                  <a:off x="654" y="2184"/>
                  <a:ext cx="169" cy="0"/>
                </a:xfrm>
                <a:prstGeom prst="line">
                  <a:avLst/>
                </a:prstGeom>
                <a:noFill/>
                <a:ln w="28575">
                  <a:solidFill>
                    <a:srgbClr val="010066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>
                    <a:latin typeface="Book Antiqua" pitchFamily="18" charset="0"/>
                  </a:endParaRPr>
                </a:p>
              </p:txBody>
            </p:sp>
            <p:sp>
              <p:nvSpPr>
                <p:cNvPr id="36" name="Text Box 25"/>
                <p:cNvSpPr txBox="1">
                  <a:spLocks noChangeArrowheads="1"/>
                </p:cNvSpPr>
                <p:nvPr/>
              </p:nvSpPr>
              <p:spPr bwMode="auto">
                <a:xfrm>
                  <a:off x="649" y="2160"/>
                  <a:ext cx="153" cy="23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>
                  <a:spAutoFit/>
                </a:bodyPr>
                <a:lstStyle/>
                <a:p>
                  <a:r>
                    <a:rPr lang="en-GB" b="1">
                      <a:latin typeface="Book Antiqua" pitchFamily="18" charset="0"/>
                    </a:rPr>
                    <a:t>80</a:t>
                  </a:r>
                </a:p>
              </p:txBody>
            </p:sp>
          </p:grpSp>
          <p:sp>
            <p:nvSpPr>
              <p:cNvPr id="24" name="Rectangle 26"/>
              <p:cNvSpPr>
                <a:spLocks noChangeArrowheads="1"/>
              </p:cNvSpPr>
              <p:nvPr/>
            </p:nvSpPr>
            <p:spPr bwMode="auto">
              <a:xfrm>
                <a:off x="1206" y="1968"/>
                <a:ext cx="928" cy="61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</a:pPr>
                <a:endParaRPr lang="en-US">
                  <a:latin typeface="Book Antiqua" pitchFamily="18" charset="0"/>
                  <a:cs typeface="Arial" charset="0"/>
                </a:endParaRPr>
              </a:p>
            </p:txBody>
          </p:sp>
          <p:grpSp>
            <p:nvGrpSpPr>
              <p:cNvPr id="25" name="Group 27"/>
              <p:cNvGrpSpPr>
                <a:grpSpLocks/>
              </p:cNvGrpSpPr>
              <p:nvPr/>
            </p:nvGrpSpPr>
            <p:grpSpPr bwMode="auto">
              <a:xfrm>
                <a:off x="1505" y="2012"/>
                <a:ext cx="174" cy="473"/>
                <a:chOff x="1565" y="1920"/>
                <a:chExt cx="174" cy="473"/>
              </a:xfrm>
            </p:grpSpPr>
            <p:sp>
              <p:nvSpPr>
                <p:cNvPr id="31" name="Text Box 28"/>
                <p:cNvSpPr txBox="1">
                  <a:spLocks noChangeArrowheads="1"/>
                </p:cNvSpPr>
                <p:nvPr/>
              </p:nvSpPr>
              <p:spPr bwMode="auto">
                <a:xfrm>
                  <a:off x="1566" y="1920"/>
                  <a:ext cx="153" cy="23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>
                  <a:spAutoFit/>
                </a:bodyPr>
                <a:lstStyle/>
                <a:p>
                  <a:r>
                    <a:rPr lang="en-GB" b="1" dirty="0" smtClean="0">
                      <a:latin typeface="Book Antiqua" pitchFamily="18" charset="0"/>
                    </a:rPr>
                    <a:t>18</a:t>
                  </a:r>
                  <a:endParaRPr lang="en-GB" b="1" dirty="0">
                    <a:latin typeface="Book Antiqua" pitchFamily="18" charset="0"/>
                  </a:endParaRPr>
                </a:p>
              </p:txBody>
            </p:sp>
            <p:sp>
              <p:nvSpPr>
                <p:cNvPr id="32" name="Line 29"/>
                <p:cNvSpPr>
                  <a:spLocks noChangeShapeType="1"/>
                </p:cNvSpPr>
                <p:nvPr/>
              </p:nvSpPr>
              <p:spPr bwMode="auto">
                <a:xfrm>
                  <a:off x="1570" y="2184"/>
                  <a:ext cx="169" cy="0"/>
                </a:xfrm>
                <a:prstGeom prst="line">
                  <a:avLst/>
                </a:prstGeom>
                <a:noFill/>
                <a:ln w="28575">
                  <a:solidFill>
                    <a:srgbClr val="010066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>
                    <a:latin typeface="Book Antiqua" pitchFamily="18" charset="0"/>
                  </a:endParaRPr>
                </a:p>
              </p:txBody>
            </p:sp>
            <p:sp>
              <p:nvSpPr>
                <p:cNvPr id="33" name="Text Box 30"/>
                <p:cNvSpPr txBox="1">
                  <a:spLocks noChangeArrowheads="1"/>
                </p:cNvSpPr>
                <p:nvPr/>
              </p:nvSpPr>
              <p:spPr bwMode="auto">
                <a:xfrm>
                  <a:off x="1565" y="2160"/>
                  <a:ext cx="153" cy="23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>
                  <a:spAutoFit/>
                </a:bodyPr>
                <a:lstStyle/>
                <a:p>
                  <a:r>
                    <a:rPr lang="en-GB" b="1" dirty="0" smtClean="0">
                      <a:latin typeface="Book Antiqua" pitchFamily="18" charset="0"/>
                    </a:rPr>
                    <a:t>30</a:t>
                  </a:r>
                  <a:endParaRPr lang="en-GB" b="1" dirty="0">
                    <a:latin typeface="Book Antiqua" pitchFamily="18" charset="0"/>
                  </a:endParaRPr>
                </a:p>
              </p:txBody>
            </p:sp>
          </p:grpSp>
          <p:sp>
            <p:nvSpPr>
              <p:cNvPr id="26" name="Rectangle 31"/>
              <p:cNvSpPr>
                <a:spLocks noChangeArrowheads="1"/>
              </p:cNvSpPr>
              <p:nvPr/>
            </p:nvSpPr>
            <p:spPr bwMode="auto">
              <a:xfrm>
                <a:off x="2134" y="1968"/>
                <a:ext cx="928" cy="61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</a:pPr>
                <a:endParaRPr lang="en-US">
                  <a:latin typeface="Book Antiqua" pitchFamily="18" charset="0"/>
                  <a:cs typeface="Arial" charset="0"/>
                </a:endParaRPr>
              </a:p>
            </p:txBody>
          </p:sp>
          <p:grpSp>
            <p:nvGrpSpPr>
              <p:cNvPr id="27" name="Group 32"/>
              <p:cNvGrpSpPr>
                <a:grpSpLocks/>
              </p:cNvGrpSpPr>
              <p:nvPr/>
            </p:nvGrpSpPr>
            <p:grpSpPr bwMode="auto">
              <a:xfrm>
                <a:off x="2433" y="2012"/>
                <a:ext cx="207" cy="473"/>
                <a:chOff x="2499" y="1920"/>
                <a:chExt cx="207" cy="473"/>
              </a:xfrm>
            </p:grpSpPr>
            <p:sp>
              <p:nvSpPr>
                <p:cNvPr id="28" name="Text Box 33"/>
                <p:cNvSpPr txBox="1">
                  <a:spLocks noChangeArrowheads="1"/>
                </p:cNvSpPr>
                <p:nvPr/>
              </p:nvSpPr>
              <p:spPr bwMode="auto">
                <a:xfrm>
                  <a:off x="2500" y="1920"/>
                  <a:ext cx="153" cy="23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>
                  <a:spAutoFit/>
                </a:bodyPr>
                <a:lstStyle/>
                <a:p>
                  <a:r>
                    <a:rPr lang="en-GB" b="1" dirty="0" smtClean="0">
                      <a:latin typeface="Book Antiqua" pitchFamily="18" charset="0"/>
                    </a:rPr>
                    <a:t>96</a:t>
                  </a:r>
                  <a:endParaRPr lang="en-GB" b="1" dirty="0">
                    <a:latin typeface="Book Antiqua" pitchFamily="18" charset="0"/>
                  </a:endParaRPr>
                </a:p>
              </p:txBody>
            </p:sp>
            <p:sp>
              <p:nvSpPr>
                <p:cNvPr id="29" name="Line 34"/>
                <p:cNvSpPr>
                  <a:spLocks noChangeShapeType="1"/>
                </p:cNvSpPr>
                <p:nvPr/>
              </p:nvSpPr>
              <p:spPr bwMode="auto">
                <a:xfrm>
                  <a:off x="2504" y="2184"/>
                  <a:ext cx="202" cy="0"/>
                </a:xfrm>
                <a:prstGeom prst="line">
                  <a:avLst/>
                </a:prstGeom>
                <a:noFill/>
                <a:ln w="28575">
                  <a:solidFill>
                    <a:srgbClr val="010066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>
                    <a:latin typeface="Book Antiqua" pitchFamily="18" charset="0"/>
                  </a:endParaRPr>
                </a:p>
              </p:txBody>
            </p:sp>
            <p:sp>
              <p:nvSpPr>
                <p:cNvPr id="30" name="Text Box 35"/>
                <p:cNvSpPr txBox="1">
                  <a:spLocks noChangeArrowheads="1"/>
                </p:cNvSpPr>
                <p:nvPr/>
              </p:nvSpPr>
              <p:spPr bwMode="auto">
                <a:xfrm>
                  <a:off x="2499" y="2160"/>
                  <a:ext cx="196" cy="23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>
                  <a:spAutoFit/>
                </a:bodyPr>
                <a:lstStyle/>
                <a:p>
                  <a:r>
                    <a:rPr lang="en-GB" b="1" dirty="0" smtClean="0">
                      <a:latin typeface="Book Antiqua" pitchFamily="18" charset="0"/>
                    </a:rPr>
                    <a:t>120</a:t>
                  </a:r>
                  <a:endParaRPr lang="en-GB" b="1" dirty="0">
                    <a:latin typeface="Book Antiqua" pitchFamily="18" charset="0"/>
                  </a:endParaRPr>
                </a:p>
              </p:txBody>
            </p:sp>
          </p:grpSp>
        </p:grpSp>
        <p:sp>
          <p:nvSpPr>
            <p:cNvPr id="10" name="Text Box 36"/>
            <p:cNvSpPr txBox="1">
              <a:spLocks noChangeArrowheads="1"/>
            </p:cNvSpPr>
            <p:nvPr/>
          </p:nvSpPr>
          <p:spPr bwMode="auto">
            <a:xfrm>
              <a:off x="278" y="2832"/>
              <a:ext cx="68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endParaRPr lang="en-US">
                <a:latin typeface="Book Antiqua" pitchFamily="18" charset="0"/>
              </a:endParaRPr>
            </a:p>
          </p:txBody>
        </p:sp>
      </p:grp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9"/>
          <p:cNvGrpSpPr>
            <a:grpSpLocks/>
          </p:cNvGrpSpPr>
          <p:nvPr/>
        </p:nvGrpSpPr>
        <p:grpSpPr bwMode="auto">
          <a:xfrm>
            <a:off x="838199" y="914400"/>
            <a:ext cx="7543801" cy="2262188"/>
            <a:chOff x="278" y="1640"/>
            <a:chExt cx="2784" cy="1425"/>
          </a:xfrm>
        </p:grpSpPr>
        <p:grpSp>
          <p:nvGrpSpPr>
            <p:cNvPr id="3" name="Group 10"/>
            <p:cNvGrpSpPr>
              <a:grpSpLocks/>
            </p:cNvGrpSpPr>
            <p:nvPr/>
          </p:nvGrpSpPr>
          <p:grpSpPr bwMode="auto">
            <a:xfrm>
              <a:off x="278" y="1640"/>
              <a:ext cx="2784" cy="944"/>
              <a:chOff x="278" y="1640"/>
              <a:chExt cx="2784" cy="944"/>
            </a:xfrm>
          </p:grpSpPr>
          <p:sp>
            <p:nvSpPr>
              <p:cNvPr id="12" name="Rectangle 11"/>
              <p:cNvSpPr>
                <a:spLocks noChangeArrowheads="1"/>
              </p:cNvSpPr>
              <p:nvPr/>
            </p:nvSpPr>
            <p:spPr bwMode="auto">
              <a:xfrm>
                <a:off x="278" y="1968"/>
                <a:ext cx="928" cy="61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</a:pPr>
                <a:endParaRPr lang="en-US">
                  <a:latin typeface="Book Antiqua" pitchFamily="18" charset="0"/>
                  <a:cs typeface="Arial" charset="0"/>
                </a:endParaRPr>
              </a:p>
            </p:txBody>
          </p:sp>
          <p:sp>
            <p:nvSpPr>
              <p:cNvPr id="13" name="Rectangle 12"/>
              <p:cNvSpPr>
                <a:spLocks noChangeArrowheads="1"/>
              </p:cNvSpPr>
              <p:nvPr/>
            </p:nvSpPr>
            <p:spPr bwMode="auto">
              <a:xfrm>
                <a:off x="2134" y="1640"/>
                <a:ext cx="928" cy="328"/>
              </a:xfrm>
              <a:prstGeom prst="rect">
                <a:avLst/>
              </a:prstGeom>
              <a:solidFill>
                <a:srgbClr val="0070C0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 eaLnBrk="1" hangingPunct="1">
                  <a:spcBef>
                    <a:spcPct val="20000"/>
                  </a:spcBef>
                </a:pPr>
                <a:r>
                  <a:rPr lang="en-GB" sz="2800" b="1" dirty="0">
                    <a:solidFill>
                      <a:srgbClr val="FFFF00"/>
                    </a:solidFill>
                    <a:latin typeface="Book Antiqua" pitchFamily="18" charset="0"/>
                    <a:cs typeface="Arial" charset="0"/>
                  </a:rPr>
                  <a:t>Science</a:t>
                </a:r>
                <a:endParaRPr lang="en-GB" b="1" dirty="0">
                  <a:solidFill>
                    <a:srgbClr val="FFFF00"/>
                  </a:solidFill>
                  <a:latin typeface="Book Antiqua" pitchFamily="18" charset="0"/>
                  <a:cs typeface="Arial" charset="0"/>
                </a:endParaRPr>
              </a:p>
            </p:txBody>
          </p:sp>
          <p:sp>
            <p:nvSpPr>
              <p:cNvPr id="14" name="Rectangle 13"/>
              <p:cNvSpPr>
                <a:spLocks noChangeArrowheads="1"/>
              </p:cNvSpPr>
              <p:nvPr/>
            </p:nvSpPr>
            <p:spPr bwMode="auto">
              <a:xfrm>
                <a:off x="1206" y="1640"/>
                <a:ext cx="928" cy="328"/>
              </a:xfrm>
              <a:prstGeom prst="rect">
                <a:avLst/>
              </a:prstGeom>
              <a:solidFill>
                <a:srgbClr val="0070C0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 eaLnBrk="1" hangingPunct="1">
                  <a:spcBef>
                    <a:spcPct val="20000"/>
                  </a:spcBef>
                </a:pPr>
                <a:r>
                  <a:rPr lang="en-GB" sz="2800" b="1" dirty="0">
                    <a:solidFill>
                      <a:srgbClr val="FFFF00"/>
                    </a:solidFill>
                    <a:latin typeface="Book Antiqua" pitchFamily="18" charset="0"/>
                    <a:cs typeface="Arial" charset="0"/>
                  </a:rPr>
                  <a:t>Maths</a:t>
                </a:r>
                <a:endParaRPr lang="en-GB" b="1" dirty="0">
                  <a:solidFill>
                    <a:srgbClr val="FFFF00"/>
                  </a:solidFill>
                  <a:latin typeface="Book Antiqua" pitchFamily="18" charset="0"/>
                  <a:cs typeface="Arial" charset="0"/>
                </a:endParaRPr>
              </a:p>
            </p:txBody>
          </p:sp>
          <p:sp>
            <p:nvSpPr>
              <p:cNvPr id="15" name="Rectangle 14"/>
              <p:cNvSpPr>
                <a:spLocks noChangeArrowheads="1"/>
              </p:cNvSpPr>
              <p:nvPr/>
            </p:nvSpPr>
            <p:spPr bwMode="auto">
              <a:xfrm>
                <a:off x="278" y="1640"/>
                <a:ext cx="928" cy="328"/>
              </a:xfrm>
              <a:prstGeom prst="rect">
                <a:avLst/>
              </a:prstGeom>
              <a:solidFill>
                <a:srgbClr val="0070C0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 eaLnBrk="1" hangingPunct="1">
                  <a:spcBef>
                    <a:spcPct val="20000"/>
                  </a:spcBef>
                </a:pPr>
                <a:r>
                  <a:rPr lang="en-GB" sz="2800" b="1" dirty="0">
                    <a:solidFill>
                      <a:srgbClr val="FFFF00"/>
                    </a:solidFill>
                    <a:latin typeface="Book Antiqua" pitchFamily="18" charset="0"/>
                    <a:cs typeface="Arial" charset="0"/>
                  </a:rPr>
                  <a:t>English</a:t>
                </a:r>
                <a:endParaRPr lang="en-GB" b="1" dirty="0">
                  <a:solidFill>
                    <a:srgbClr val="FFFF00"/>
                  </a:solidFill>
                  <a:latin typeface="Book Antiqua" pitchFamily="18" charset="0"/>
                  <a:cs typeface="Arial" charset="0"/>
                </a:endParaRPr>
              </a:p>
            </p:txBody>
          </p:sp>
          <p:sp>
            <p:nvSpPr>
              <p:cNvPr id="17" name="Line 16"/>
              <p:cNvSpPr>
                <a:spLocks noChangeShapeType="1"/>
              </p:cNvSpPr>
              <p:nvPr/>
            </p:nvSpPr>
            <p:spPr bwMode="auto">
              <a:xfrm>
                <a:off x="278" y="1968"/>
                <a:ext cx="2784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>
                  <a:latin typeface="Book Antiqua" pitchFamily="18" charset="0"/>
                </a:endParaRPr>
              </a:p>
            </p:txBody>
          </p:sp>
          <p:sp>
            <p:nvSpPr>
              <p:cNvPr id="18" name="Line 17"/>
              <p:cNvSpPr>
                <a:spLocks noChangeShapeType="1"/>
              </p:cNvSpPr>
              <p:nvPr/>
            </p:nvSpPr>
            <p:spPr bwMode="auto">
              <a:xfrm>
                <a:off x="278" y="2584"/>
                <a:ext cx="2784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>
                  <a:latin typeface="Book Antiqua" pitchFamily="18" charset="0"/>
                </a:endParaRPr>
              </a:p>
            </p:txBody>
          </p:sp>
          <p:sp>
            <p:nvSpPr>
              <p:cNvPr id="19" name="Line 18"/>
              <p:cNvSpPr>
                <a:spLocks noChangeShapeType="1"/>
              </p:cNvSpPr>
              <p:nvPr/>
            </p:nvSpPr>
            <p:spPr bwMode="auto">
              <a:xfrm>
                <a:off x="278" y="1640"/>
                <a:ext cx="0" cy="944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>
                  <a:latin typeface="Book Antiqua" pitchFamily="18" charset="0"/>
                </a:endParaRPr>
              </a:p>
            </p:txBody>
          </p:sp>
          <p:sp>
            <p:nvSpPr>
              <p:cNvPr id="20" name="Line 19"/>
              <p:cNvSpPr>
                <a:spLocks noChangeShapeType="1"/>
              </p:cNvSpPr>
              <p:nvPr/>
            </p:nvSpPr>
            <p:spPr bwMode="auto">
              <a:xfrm>
                <a:off x="1206" y="1640"/>
                <a:ext cx="0" cy="94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>
                  <a:latin typeface="Book Antiqua" pitchFamily="18" charset="0"/>
                </a:endParaRPr>
              </a:p>
            </p:txBody>
          </p:sp>
          <p:sp>
            <p:nvSpPr>
              <p:cNvPr id="21" name="Line 20"/>
              <p:cNvSpPr>
                <a:spLocks noChangeShapeType="1"/>
              </p:cNvSpPr>
              <p:nvPr/>
            </p:nvSpPr>
            <p:spPr bwMode="auto">
              <a:xfrm>
                <a:off x="2134" y="1640"/>
                <a:ext cx="0" cy="94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>
                  <a:latin typeface="Book Antiqua" pitchFamily="18" charset="0"/>
                </a:endParaRPr>
              </a:p>
            </p:txBody>
          </p:sp>
          <p:sp>
            <p:nvSpPr>
              <p:cNvPr id="22" name="Line 21"/>
              <p:cNvSpPr>
                <a:spLocks noChangeShapeType="1"/>
              </p:cNvSpPr>
              <p:nvPr/>
            </p:nvSpPr>
            <p:spPr bwMode="auto">
              <a:xfrm>
                <a:off x="3062" y="1640"/>
                <a:ext cx="0" cy="944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>
                  <a:latin typeface="Book Antiqua" pitchFamily="18" charset="0"/>
                </a:endParaRPr>
              </a:p>
            </p:txBody>
          </p:sp>
          <p:grpSp>
            <p:nvGrpSpPr>
              <p:cNvPr id="4" name="Group 22"/>
              <p:cNvGrpSpPr>
                <a:grpSpLocks/>
              </p:cNvGrpSpPr>
              <p:nvPr/>
            </p:nvGrpSpPr>
            <p:grpSpPr bwMode="auto">
              <a:xfrm>
                <a:off x="577" y="2012"/>
                <a:ext cx="174" cy="473"/>
                <a:chOff x="649" y="1920"/>
                <a:chExt cx="174" cy="473"/>
              </a:xfrm>
            </p:grpSpPr>
            <p:sp>
              <p:nvSpPr>
                <p:cNvPr id="34" name="Text Box 23"/>
                <p:cNvSpPr txBox="1">
                  <a:spLocks noChangeArrowheads="1"/>
                </p:cNvSpPr>
                <p:nvPr/>
              </p:nvSpPr>
              <p:spPr bwMode="auto">
                <a:xfrm>
                  <a:off x="650" y="1920"/>
                  <a:ext cx="153" cy="23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>
                  <a:spAutoFit/>
                </a:bodyPr>
                <a:lstStyle/>
                <a:p>
                  <a:r>
                    <a:rPr lang="en-GB" b="1" dirty="0" smtClean="0">
                      <a:latin typeface="Book Antiqua" pitchFamily="18" charset="0"/>
                    </a:rPr>
                    <a:t>40</a:t>
                  </a:r>
                  <a:endParaRPr lang="en-GB" b="1" dirty="0">
                    <a:latin typeface="Book Antiqua" pitchFamily="18" charset="0"/>
                  </a:endParaRPr>
                </a:p>
              </p:txBody>
            </p:sp>
            <p:sp>
              <p:nvSpPr>
                <p:cNvPr id="35" name="Line 24"/>
                <p:cNvSpPr>
                  <a:spLocks noChangeShapeType="1"/>
                </p:cNvSpPr>
                <p:nvPr/>
              </p:nvSpPr>
              <p:spPr bwMode="auto">
                <a:xfrm>
                  <a:off x="654" y="2184"/>
                  <a:ext cx="169" cy="0"/>
                </a:xfrm>
                <a:prstGeom prst="line">
                  <a:avLst/>
                </a:prstGeom>
                <a:noFill/>
                <a:ln w="28575">
                  <a:solidFill>
                    <a:srgbClr val="010066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>
                    <a:latin typeface="Book Antiqua" pitchFamily="18" charset="0"/>
                  </a:endParaRPr>
                </a:p>
              </p:txBody>
            </p:sp>
            <p:sp>
              <p:nvSpPr>
                <p:cNvPr id="36" name="Text Box 25"/>
                <p:cNvSpPr txBox="1">
                  <a:spLocks noChangeArrowheads="1"/>
                </p:cNvSpPr>
                <p:nvPr/>
              </p:nvSpPr>
              <p:spPr bwMode="auto">
                <a:xfrm>
                  <a:off x="649" y="2160"/>
                  <a:ext cx="153" cy="23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>
                  <a:spAutoFit/>
                </a:bodyPr>
                <a:lstStyle/>
                <a:p>
                  <a:r>
                    <a:rPr lang="en-GB" b="1">
                      <a:latin typeface="Book Antiqua" pitchFamily="18" charset="0"/>
                    </a:rPr>
                    <a:t>80</a:t>
                  </a:r>
                </a:p>
              </p:txBody>
            </p:sp>
          </p:grpSp>
          <p:sp>
            <p:nvSpPr>
              <p:cNvPr id="24" name="Rectangle 26"/>
              <p:cNvSpPr>
                <a:spLocks noChangeArrowheads="1"/>
              </p:cNvSpPr>
              <p:nvPr/>
            </p:nvSpPr>
            <p:spPr bwMode="auto">
              <a:xfrm>
                <a:off x="1206" y="1968"/>
                <a:ext cx="928" cy="61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</a:pPr>
                <a:endParaRPr lang="en-US">
                  <a:latin typeface="Book Antiqua" pitchFamily="18" charset="0"/>
                  <a:cs typeface="Arial" charset="0"/>
                </a:endParaRPr>
              </a:p>
            </p:txBody>
          </p:sp>
          <p:grpSp>
            <p:nvGrpSpPr>
              <p:cNvPr id="6" name="Group 27"/>
              <p:cNvGrpSpPr>
                <a:grpSpLocks/>
              </p:cNvGrpSpPr>
              <p:nvPr/>
            </p:nvGrpSpPr>
            <p:grpSpPr bwMode="auto">
              <a:xfrm>
                <a:off x="1505" y="2012"/>
                <a:ext cx="174" cy="473"/>
                <a:chOff x="1565" y="1920"/>
                <a:chExt cx="174" cy="473"/>
              </a:xfrm>
            </p:grpSpPr>
            <p:sp>
              <p:nvSpPr>
                <p:cNvPr id="31" name="Text Box 28"/>
                <p:cNvSpPr txBox="1">
                  <a:spLocks noChangeArrowheads="1"/>
                </p:cNvSpPr>
                <p:nvPr/>
              </p:nvSpPr>
              <p:spPr bwMode="auto">
                <a:xfrm>
                  <a:off x="1566" y="1920"/>
                  <a:ext cx="153" cy="23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>
                  <a:spAutoFit/>
                </a:bodyPr>
                <a:lstStyle/>
                <a:p>
                  <a:r>
                    <a:rPr lang="en-GB" b="1" dirty="0" smtClean="0">
                      <a:latin typeface="Book Antiqua" pitchFamily="18" charset="0"/>
                    </a:rPr>
                    <a:t>18</a:t>
                  </a:r>
                  <a:endParaRPr lang="en-GB" b="1" dirty="0">
                    <a:latin typeface="Book Antiqua" pitchFamily="18" charset="0"/>
                  </a:endParaRPr>
                </a:p>
              </p:txBody>
            </p:sp>
            <p:sp>
              <p:nvSpPr>
                <p:cNvPr id="32" name="Line 29"/>
                <p:cNvSpPr>
                  <a:spLocks noChangeShapeType="1"/>
                </p:cNvSpPr>
                <p:nvPr/>
              </p:nvSpPr>
              <p:spPr bwMode="auto">
                <a:xfrm>
                  <a:off x="1570" y="2184"/>
                  <a:ext cx="169" cy="0"/>
                </a:xfrm>
                <a:prstGeom prst="line">
                  <a:avLst/>
                </a:prstGeom>
                <a:noFill/>
                <a:ln w="28575">
                  <a:solidFill>
                    <a:srgbClr val="010066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>
                    <a:latin typeface="Book Antiqua" pitchFamily="18" charset="0"/>
                  </a:endParaRPr>
                </a:p>
              </p:txBody>
            </p:sp>
            <p:sp>
              <p:nvSpPr>
                <p:cNvPr id="33" name="Text Box 30"/>
                <p:cNvSpPr txBox="1">
                  <a:spLocks noChangeArrowheads="1"/>
                </p:cNvSpPr>
                <p:nvPr/>
              </p:nvSpPr>
              <p:spPr bwMode="auto">
                <a:xfrm>
                  <a:off x="1565" y="2160"/>
                  <a:ext cx="153" cy="23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>
                  <a:spAutoFit/>
                </a:bodyPr>
                <a:lstStyle/>
                <a:p>
                  <a:r>
                    <a:rPr lang="en-GB" b="1" dirty="0" smtClean="0">
                      <a:latin typeface="Book Antiqua" pitchFamily="18" charset="0"/>
                    </a:rPr>
                    <a:t>30</a:t>
                  </a:r>
                  <a:endParaRPr lang="en-GB" b="1" dirty="0">
                    <a:latin typeface="Book Antiqua" pitchFamily="18" charset="0"/>
                  </a:endParaRPr>
                </a:p>
              </p:txBody>
            </p:sp>
          </p:grpSp>
          <p:sp>
            <p:nvSpPr>
              <p:cNvPr id="26" name="Rectangle 31"/>
              <p:cNvSpPr>
                <a:spLocks noChangeArrowheads="1"/>
              </p:cNvSpPr>
              <p:nvPr/>
            </p:nvSpPr>
            <p:spPr bwMode="auto">
              <a:xfrm>
                <a:off x="2134" y="1968"/>
                <a:ext cx="928" cy="61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</a:pPr>
                <a:endParaRPr lang="en-US">
                  <a:latin typeface="Book Antiqua" pitchFamily="18" charset="0"/>
                  <a:cs typeface="Arial" charset="0"/>
                </a:endParaRPr>
              </a:p>
            </p:txBody>
          </p:sp>
          <p:grpSp>
            <p:nvGrpSpPr>
              <p:cNvPr id="7" name="Group 32"/>
              <p:cNvGrpSpPr>
                <a:grpSpLocks/>
              </p:cNvGrpSpPr>
              <p:nvPr/>
            </p:nvGrpSpPr>
            <p:grpSpPr bwMode="auto">
              <a:xfrm>
                <a:off x="2433" y="2012"/>
                <a:ext cx="207" cy="473"/>
                <a:chOff x="2499" y="1920"/>
                <a:chExt cx="207" cy="473"/>
              </a:xfrm>
            </p:grpSpPr>
            <p:sp>
              <p:nvSpPr>
                <p:cNvPr id="28" name="Text Box 33"/>
                <p:cNvSpPr txBox="1">
                  <a:spLocks noChangeArrowheads="1"/>
                </p:cNvSpPr>
                <p:nvPr/>
              </p:nvSpPr>
              <p:spPr bwMode="auto">
                <a:xfrm>
                  <a:off x="2500" y="1920"/>
                  <a:ext cx="153" cy="23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>
                  <a:spAutoFit/>
                </a:bodyPr>
                <a:lstStyle/>
                <a:p>
                  <a:r>
                    <a:rPr lang="en-GB" b="1" dirty="0" smtClean="0">
                      <a:latin typeface="Book Antiqua" pitchFamily="18" charset="0"/>
                    </a:rPr>
                    <a:t>96</a:t>
                  </a:r>
                  <a:endParaRPr lang="en-GB" b="1" dirty="0">
                    <a:latin typeface="Book Antiqua" pitchFamily="18" charset="0"/>
                  </a:endParaRPr>
                </a:p>
              </p:txBody>
            </p:sp>
            <p:sp>
              <p:nvSpPr>
                <p:cNvPr id="29" name="Line 34"/>
                <p:cNvSpPr>
                  <a:spLocks noChangeShapeType="1"/>
                </p:cNvSpPr>
                <p:nvPr/>
              </p:nvSpPr>
              <p:spPr bwMode="auto">
                <a:xfrm>
                  <a:off x="2504" y="2184"/>
                  <a:ext cx="202" cy="0"/>
                </a:xfrm>
                <a:prstGeom prst="line">
                  <a:avLst/>
                </a:prstGeom>
                <a:noFill/>
                <a:ln w="28575">
                  <a:solidFill>
                    <a:srgbClr val="010066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>
                    <a:latin typeface="Book Antiqua" pitchFamily="18" charset="0"/>
                  </a:endParaRPr>
                </a:p>
              </p:txBody>
            </p:sp>
            <p:sp>
              <p:nvSpPr>
                <p:cNvPr id="30" name="Text Box 35"/>
                <p:cNvSpPr txBox="1">
                  <a:spLocks noChangeArrowheads="1"/>
                </p:cNvSpPr>
                <p:nvPr/>
              </p:nvSpPr>
              <p:spPr bwMode="auto">
                <a:xfrm>
                  <a:off x="2499" y="2160"/>
                  <a:ext cx="196" cy="23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>
                  <a:spAutoFit/>
                </a:bodyPr>
                <a:lstStyle/>
                <a:p>
                  <a:r>
                    <a:rPr lang="en-GB" b="1" dirty="0" smtClean="0">
                      <a:latin typeface="Book Antiqua" pitchFamily="18" charset="0"/>
                    </a:rPr>
                    <a:t>120</a:t>
                  </a:r>
                  <a:endParaRPr lang="en-GB" b="1" dirty="0">
                    <a:latin typeface="Book Antiqua" pitchFamily="18" charset="0"/>
                  </a:endParaRPr>
                </a:p>
              </p:txBody>
            </p:sp>
          </p:grpSp>
        </p:grpSp>
        <p:sp>
          <p:nvSpPr>
            <p:cNvPr id="10" name="Text Box 36"/>
            <p:cNvSpPr txBox="1">
              <a:spLocks noChangeArrowheads="1"/>
            </p:cNvSpPr>
            <p:nvPr/>
          </p:nvSpPr>
          <p:spPr bwMode="auto">
            <a:xfrm>
              <a:off x="278" y="2832"/>
              <a:ext cx="68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endParaRPr lang="en-US">
                <a:latin typeface="Book Antiqua" pitchFamily="18" charset="0"/>
              </a:endParaRPr>
            </a:p>
          </p:txBody>
        </p:sp>
      </p:grp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Rectangle 332"/>
          <p:cNvSpPr/>
          <p:nvPr/>
        </p:nvSpPr>
        <p:spPr>
          <a:xfrm>
            <a:off x="0" y="695980"/>
            <a:ext cx="914400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Finding  a Percent  0f a number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447800"/>
            <a:ext cx="8001000" cy="762000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80000"/>
              </a:lnSpc>
              <a:buNone/>
            </a:pPr>
            <a:endParaRPr lang="en-US" sz="4400" dirty="0">
              <a:solidFill>
                <a:srgbClr val="FF0000"/>
              </a:solidFill>
            </a:endParaRPr>
          </a:p>
          <a:p>
            <a:pPr>
              <a:lnSpc>
                <a:spcPct val="80000"/>
              </a:lnSpc>
              <a:buNone/>
            </a:pPr>
            <a:r>
              <a:rPr lang="en-US" sz="4400" dirty="0" smtClean="0">
                <a:solidFill>
                  <a:srgbClr val="FF0000"/>
                </a:solidFill>
                <a:latin typeface="Arial Black" pitchFamily="34" charset="0"/>
              </a:rPr>
              <a:t>25</a:t>
            </a:r>
            <a:r>
              <a:rPr lang="en-US" sz="4400" dirty="0">
                <a:solidFill>
                  <a:srgbClr val="FF0000"/>
                </a:solidFill>
                <a:latin typeface="Arial Black" pitchFamily="34" charset="0"/>
              </a:rPr>
              <a:t>% </a:t>
            </a:r>
            <a:r>
              <a:rPr lang="en-US" sz="4400" dirty="0">
                <a:latin typeface="Arial Black" pitchFamily="34" charset="0"/>
              </a:rPr>
              <a:t>of </a:t>
            </a:r>
            <a:r>
              <a:rPr lang="en-US" sz="4400" dirty="0">
                <a:solidFill>
                  <a:srgbClr val="7030A0"/>
                </a:solidFill>
                <a:latin typeface="Arial Black" pitchFamily="34" charset="0"/>
              </a:rPr>
              <a:t>8</a:t>
            </a:r>
            <a:r>
              <a:rPr lang="en-US" sz="4400" dirty="0">
                <a:latin typeface="Arial Black" pitchFamily="34" charset="0"/>
              </a:rPr>
              <a:t> lemons is </a:t>
            </a:r>
            <a:r>
              <a:rPr lang="en-US" sz="4400" dirty="0">
                <a:solidFill>
                  <a:srgbClr val="7030A0"/>
                </a:solidFill>
                <a:latin typeface="Arial Black" pitchFamily="34" charset="0"/>
              </a:rPr>
              <a:t>2</a:t>
            </a:r>
            <a:r>
              <a:rPr lang="en-US" sz="4400" dirty="0">
                <a:latin typeface="Arial Black" pitchFamily="34" charset="0"/>
              </a:rPr>
              <a:t> lemons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sz="4400" dirty="0"/>
          </a:p>
        </p:txBody>
      </p:sp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6248400" y="3581400"/>
            <a:ext cx="871538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sz="9600">
                <a:solidFill>
                  <a:schemeClr val="tx1"/>
                </a:solidFill>
              </a:rPr>
              <a:t>=</a:t>
            </a:r>
          </a:p>
        </p:txBody>
      </p:sp>
      <p:sp>
        <p:nvSpPr>
          <p:cNvPr id="36878" name="Text Box 14"/>
          <p:cNvSpPr txBox="1">
            <a:spLocks noChangeArrowheads="1"/>
          </p:cNvSpPr>
          <p:nvPr/>
        </p:nvSpPr>
        <p:spPr bwMode="auto">
          <a:xfrm>
            <a:off x="457200" y="3937337"/>
            <a:ext cx="3146425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en-US" sz="6000" dirty="0">
                <a:solidFill>
                  <a:schemeClr val="tx1"/>
                </a:solidFill>
                <a:latin typeface="Arial Black" pitchFamily="34" charset="0"/>
              </a:rPr>
              <a:t>25% of</a:t>
            </a:r>
          </a:p>
        </p:txBody>
      </p:sp>
      <p:grpSp>
        <p:nvGrpSpPr>
          <p:cNvPr id="2" name="Group 25"/>
          <p:cNvGrpSpPr>
            <a:grpSpLocks/>
          </p:cNvGrpSpPr>
          <p:nvPr/>
        </p:nvGrpSpPr>
        <p:grpSpPr bwMode="auto">
          <a:xfrm>
            <a:off x="3886200" y="3048000"/>
            <a:ext cx="2173288" cy="2935288"/>
            <a:chOff x="2448" y="1920"/>
            <a:chExt cx="1369" cy="1849"/>
          </a:xfrm>
        </p:grpSpPr>
        <p:graphicFrame>
          <p:nvGraphicFramePr>
            <p:cNvPr id="36879" name="Object 15"/>
            <p:cNvGraphicFramePr>
              <a:graphicFrameLocks noChangeAspect="1"/>
            </p:cNvGraphicFramePr>
            <p:nvPr/>
          </p:nvGraphicFramePr>
          <p:xfrm>
            <a:off x="2448" y="1920"/>
            <a:ext cx="601" cy="409"/>
          </p:xfrm>
          <a:graphic>
            <a:graphicData uri="http://schemas.openxmlformats.org/presentationml/2006/ole">
              <p:oleObj spid="_x0000_s79876" name="GALLERY Clipart" r:id="rId3" imgW="5262120" imgH="3584160" progId="">
                <p:embed/>
              </p:oleObj>
            </a:graphicData>
          </a:graphic>
        </p:graphicFrame>
        <p:graphicFrame>
          <p:nvGraphicFramePr>
            <p:cNvPr id="36880" name="Object 16"/>
            <p:cNvGraphicFramePr>
              <a:graphicFrameLocks noChangeAspect="1"/>
            </p:cNvGraphicFramePr>
            <p:nvPr/>
          </p:nvGraphicFramePr>
          <p:xfrm>
            <a:off x="2448" y="2400"/>
            <a:ext cx="601" cy="409"/>
          </p:xfrm>
          <a:graphic>
            <a:graphicData uri="http://schemas.openxmlformats.org/presentationml/2006/ole">
              <p:oleObj spid="_x0000_s79877" name="GALLERY Clipart" r:id="rId4" imgW="5262120" imgH="3584160" progId="">
                <p:embed/>
              </p:oleObj>
            </a:graphicData>
          </a:graphic>
        </p:graphicFrame>
        <p:graphicFrame>
          <p:nvGraphicFramePr>
            <p:cNvPr id="36881" name="Object 17"/>
            <p:cNvGraphicFramePr>
              <a:graphicFrameLocks noChangeAspect="1"/>
            </p:cNvGraphicFramePr>
            <p:nvPr/>
          </p:nvGraphicFramePr>
          <p:xfrm>
            <a:off x="2448" y="2880"/>
            <a:ext cx="601" cy="409"/>
          </p:xfrm>
          <a:graphic>
            <a:graphicData uri="http://schemas.openxmlformats.org/presentationml/2006/ole">
              <p:oleObj spid="_x0000_s79878" name="GALLERY Clipart" r:id="rId5" imgW="5262120" imgH="3584160" progId="">
                <p:embed/>
              </p:oleObj>
            </a:graphicData>
          </a:graphic>
        </p:graphicFrame>
        <p:graphicFrame>
          <p:nvGraphicFramePr>
            <p:cNvPr id="36882" name="Object 18"/>
            <p:cNvGraphicFramePr>
              <a:graphicFrameLocks noChangeAspect="1"/>
            </p:cNvGraphicFramePr>
            <p:nvPr/>
          </p:nvGraphicFramePr>
          <p:xfrm>
            <a:off x="2448" y="3360"/>
            <a:ext cx="601" cy="409"/>
          </p:xfrm>
          <a:graphic>
            <a:graphicData uri="http://schemas.openxmlformats.org/presentationml/2006/ole">
              <p:oleObj spid="_x0000_s79879" name="GALLERY Clipart" r:id="rId6" imgW="5262120" imgH="3584160" progId="">
                <p:embed/>
              </p:oleObj>
            </a:graphicData>
          </a:graphic>
        </p:graphicFrame>
        <p:graphicFrame>
          <p:nvGraphicFramePr>
            <p:cNvPr id="36883" name="Object 19"/>
            <p:cNvGraphicFramePr>
              <a:graphicFrameLocks noChangeAspect="1"/>
            </p:cNvGraphicFramePr>
            <p:nvPr/>
          </p:nvGraphicFramePr>
          <p:xfrm>
            <a:off x="3216" y="1920"/>
            <a:ext cx="601" cy="409"/>
          </p:xfrm>
          <a:graphic>
            <a:graphicData uri="http://schemas.openxmlformats.org/presentationml/2006/ole">
              <p:oleObj spid="_x0000_s79880" name="GALLERY Clipart" r:id="rId7" imgW="5262120" imgH="3584160" progId="">
                <p:embed/>
              </p:oleObj>
            </a:graphicData>
          </a:graphic>
        </p:graphicFrame>
        <p:graphicFrame>
          <p:nvGraphicFramePr>
            <p:cNvPr id="36884" name="Object 20"/>
            <p:cNvGraphicFramePr>
              <a:graphicFrameLocks noChangeAspect="1"/>
            </p:cNvGraphicFramePr>
            <p:nvPr/>
          </p:nvGraphicFramePr>
          <p:xfrm>
            <a:off x="3216" y="2400"/>
            <a:ext cx="601" cy="409"/>
          </p:xfrm>
          <a:graphic>
            <a:graphicData uri="http://schemas.openxmlformats.org/presentationml/2006/ole">
              <p:oleObj spid="_x0000_s79881" name="GALLERY Clipart" r:id="rId8" imgW="5262120" imgH="3584160" progId="">
                <p:embed/>
              </p:oleObj>
            </a:graphicData>
          </a:graphic>
        </p:graphicFrame>
        <p:graphicFrame>
          <p:nvGraphicFramePr>
            <p:cNvPr id="36885" name="Object 21"/>
            <p:cNvGraphicFramePr>
              <a:graphicFrameLocks noChangeAspect="1"/>
            </p:cNvGraphicFramePr>
            <p:nvPr/>
          </p:nvGraphicFramePr>
          <p:xfrm>
            <a:off x="3216" y="2880"/>
            <a:ext cx="601" cy="409"/>
          </p:xfrm>
          <a:graphic>
            <a:graphicData uri="http://schemas.openxmlformats.org/presentationml/2006/ole">
              <p:oleObj spid="_x0000_s79882" name="GALLERY Clipart" r:id="rId9" imgW="5262120" imgH="3584160" progId="">
                <p:embed/>
              </p:oleObj>
            </a:graphicData>
          </a:graphic>
        </p:graphicFrame>
        <p:graphicFrame>
          <p:nvGraphicFramePr>
            <p:cNvPr id="36886" name="Object 22"/>
            <p:cNvGraphicFramePr>
              <a:graphicFrameLocks noChangeAspect="1"/>
            </p:cNvGraphicFramePr>
            <p:nvPr/>
          </p:nvGraphicFramePr>
          <p:xfrm>
            <a:off x="3216" y="3360"/>
            <a:ext cx="601" cy="409"/>
          </p:xfrm>
          <a:graphic>
            <a:graphicData uri="http://schemas.openxmlformats.org/presentationml/2006/ole">
              <p:oleObj spid="_x0000_s79883" name="GALLERY Clipart" r:id="rId10" imgW="5262120" imgH="3584160" progId="">
                <p:embed/>
              </p:oleObj>
            </a:graphicData>
          </a:graphic>
        </p:graphicFrame>
      </p:grpSp>
      <p:grpSp>
        <p:nvGrpSpPr>
          <p:cNvPr id="3" name="Group 26"/>
          <p:cNvGrpSpPr>
            <a:grpSpLocks/>
          </p:cNvGrpSpPr>
          <p:nvPr/>
        </p:nvGrpSpPr>
        <p:grpSpPr bwMode="auto">
          <a:xfrm>
            <a:off x="7239000" y="3733800"/>
            <a:ext cx="954088" cy="1411288"/>
            <a:chOff x="4560" y="2352"/>
            <a:chExt cx="601" cy="889"/>
          </a:xfrm>
        </p:grpSpPr>
        <p:graphicFrame>
          <p:nvGraphicFramePr>
            <p:cNvPr id="36887" name="Object 23"/>
            <p:cNvGraphicFramePr>
              <a:graphicFrameLocks noChangeAspect="1"/>
            </p:cNvGraphicFramePr>
            <p:nvPr/>
          </p:nvGraphicFramePr>
          <p:xfrm>
            <a:off x="4560" y="2352"/>
            <a:ext cx="601" cy="409"/>
          </p:xfrm>
          <a:graphic>
            <a:graphicData uri="http://schemas.openxmlformats.org/presentationml/2006/ole">
              <p:oleObj spid="_x0000_s79874" name="GALLERY Clipart" r:id="rId11" imgW="5262120" imgH="3584160" progId="">
                <p:embed/>
              </p:oleObj>
            </a:graphicData>
          </a:graphic>
        </p:graphicFrame>
        <p:graphicFrame>
          <p:nvGraphicFramePr>
            <p:cNvPr id="36888" name="Object 24"/>
            <p:cNvGraphicFramePr>
              <a:graphicFrameLocks noChangeAspect="1"/>
            </p:cNvGraphicFramePr>
            <p:nvPr/>
          </p:nvGraphicFramePr>
          <p:xfrm>
            <a:off x="4560" y="2832"/>
            <a:ext cx="601" cy="409"/>
          </p:xfrm>
          <a:graphic>
            <a:graphicData uri="http://schemas.openxmlformats.org/presentationml/2006/ole">
              <p:oleObj spid="_x0000_s79875" name="GALLERY Clipart" r:id="rId12" imgW="5262120" imgH="3584160" progId="">
                <p:embed/>
              </p:oleObj>
            </a:graphicData>
          </a:graphic>
        </p:graphicFrame>
      </p:grpSp>
    </p:spTree>
  </p:cSld>
  <p:clrMapOvr>
    <a:masterClrMapping/>
  </p:clrMapOvr>
  <p:transition spd="slow" advTm="12256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68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68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7" grpId="0" build="p" autoUpdateAnimBg="0"/>
      <p:bldP spid="36868" grpId="0" autoUpdateAnimBg="0"/>
      <p:bldP spid="36878" grpId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Rectangle 332"/>
          <p:cNvSpPr/>
          <p:nvPr/>
        </p:nvSpPr>
        <p:spPr>
          <a:xfrm>
            <a:off x="0" y="695980"/>
            <a:ext cx="914400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Finding  a Percent  0f a number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1447800"/>
            <a:ext cx="8382000" cy="9491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400" dirty="0" smtClean="0">
                <a:solidFill>
                  <a:srgbClr val="990033"/>
                </a:solidFill>
              </a:rPr>
              <a:t>There are 60 books on the shelf and 20% are cookbooks. How many cookbooks?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Rectangle 332"/>
          <p:cNvSpPr/>
          <p:nvPr/>
        </p:nvSpPr>
        <p:spPr>
          <a:xfrm>
            <a:off x="0" y="695980"/>
            <a:ext cx="914400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Finding  a Percent  0f a number</a:t>
            </a:r>
          </a:p>
        </p:txBody>
      </p:sp>
      <p:sp>
        <p:nvSpPr>
          <p:cNvPr id="4" name="Rectangle 3"/>
          <p:cNvSpPr/>
          <p:nvPr/>
        </p:nvSpPr>
        <p:spPr>
          <a:xfrm>
            <a:off x="304800" y="1447800"/>
            <a:ext cx="8610600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400" dirty="0" smtClean="0">
                <a:solidFill>
                  <a:srgbClr val="990033"/>
                </a:solidFill>
              </a:rPr>
              <a:t>Out of 80 students 35% of students are getting scholarship. How many of them are getting scholarship?</a:t>
            </a:r>
            <a:endParaRPr lang="en-US" sz="2400" dirty="0">
              <a:solidFill>
                <a:srgbClr val="990033"/>
              </a:solidFill>
            </a:endParaRP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Rectangle 332"/>
          <p:cNvSpPr/>
          <p:nvPr/>
        </p:nvSpPr>
        <p:spPr>
          <a:xfrm>
            <a:off x="0" y="695980"/>
            <a:ext cx="914400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Finding  a Percent  0f a number</a:t>
            </a:r>
          </a:p>
        </p:txBody>
      </p:sp>
      <p:sp>
        <p:nvSpPr>
          <p:cNvPr id="4" name="Rectangle 3"/>
          <p:cNvSpPr/>
          <p:nvPr/>
        </p:nvSpPr>
        <p:spPr>
          <a:xfrm>
            <a:off x="304800" y="1219200"/>
            <a:ext cx="8610600" cy="4975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09600" indent="-609600">
              <a:lnSpc>
                <a:spcPct val="120000"/>
              </a:lnSpc>
            </a:pPr>
            <a:r>
              <a:rPr lang="en-US" sz="2400" b="1" dirty="0" smtClean="0">
                <a:solidFill>
                  <a:srgbClr val="990033"/>
                </a:solidFill>
                <a:latin typeface="Bookman Old Style" pitchFamily="18" charset="0"/>
              </a:rPr>
              <a:t>What is 20% of 50?</a:t>
            </a:r>
            <a:endParaRPr lang="en-US" sz="2400" b="1" dirty="0">
              <a:solidFill>
                <a:srgbClr val="990033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Rectangle 332"/>
          <p:cNvSpPr/>
          <p:nvPr/>
        </p:nvSpPr>
        <p:spPr>
          <a:xfrm>
            <a:off x="0" y="609600"/>
            <a:ext cx="914400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Finding  a Percent  0f a number</a:t>
            </a:r>
          </a:p>
        </p:txBody>
      </p:sp>
      <p:sp>
        <p:nvSpPr>
          <p:cNvPr id="4" name="Rectangle 3"/>
          <p:cNvSpPr/>
          <p:nvPr/>
        </p:nvSpPr>
        <p:spPr>
          <a:xfrm>
            <a:off x="304800" y="1219200"/>
            <a:ext cx="8610600" cy="14219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09600" indent="-609600">
              <a:lnSpc>
                <a:spcPct val="120000"/>
              </a:lnSpc>
              <a:buFontTx/>
              <a:buAutoNum type="arabicPeriod"/>
            </a:pPr>
            <a:r>
              <a:rPr lang="en-US" sz="2400" b="1" dirty="0" smtClean="0">
                <a:solidFill>
                  <a:srgbClr val="990033"/>
                </a:solidFill>
                <a:latin typeface="Bookman Old Style" pitchFamily="18" charset="0"/>
              </a:rPr>
              <a:t>What is 20% of 50?</a:t>
            </a:r>
          </a:p>
          <a:p>
            <a:pPr marL="609600" indent="-609600">
              <a:lnSpc>
                <a:spcPct val="120000"/>
              </a:lnSpc>
              <a:buFontTx/>
              <a:buAutoNum type="arabicPeriod"/>
            </a:pPr>
            <a:r>
              <a:rPr lang="en-US" sz="2400" b="1" dirty="0" smtClean="0">
                <a:solidFill>
                  <a:srgbClr val="990033"/>
                </a:solidFill>
                <a:latin typeface="Bookman Old Style" pitchFamily="18" charset="0"/>
              </a:rPr>
              <a:t>10 is what % of 50?</a:t>
            </a:r>
          </a:p>
          <a:p>
            <a:pPr marL="609600" indent="-609600">
              <a:lnSpc>
                <a:spcPct val="120000"/>
              </a:lnSpc>
              <a:buFontTx/>
              <a:buAutoNum type="arabicPeriod"/>
            </a:pPr>
            <a:r>
              <a:rPr lang="en-US" sz="2400" b="1" dirty="0" smtClean="0">
                <a:solidFill>
                  <a:srgbClr val="990033"/>
                </a:solidFill>
                <a:latin typeface="Bookman Old Style" pitchFamily="18" charset="0"/>
              </a:rPr>
              <a:t>10 is 20 % of what?</a:t>
            </a:r>
            <a:endParaRPr lang="en-US" sz="2400" b="1" dirty="0">
              <a:solidFill>
                <a:srgbClr val="990033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Rectangle 332"/>
          <p:cNvSpPr/>
          <p:nvPr/>
        </p:nvSpPr>
        <p:spPr>
          <a:xfrm>
            <a:off x="0" y="609600"/>
            <a:ext cx="914400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Finding  a Percent  0f a number</a:t>
            </a:r>
          </a:p>
        </p:txBody>
      </p:sp>
      <p:sp>
        <p:nvSpPr>
          <p:cNvPr id="4" name="Rectangle 3"/>
          <p:cNvSpPr/>
          <p:nvPr/>
        </p:nvSpPr>
        <p:spPr>
          <a:xfrm>
            <a:off x="304800" y="1219200"/>
            <a:ext cx="8610600" cy="4975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09600" indent="-609600">
              <a:lnSpc>
                <a:spcPct val="120000"/>
              </a:lnSpc>
            </a:pPr>
            <a:r>
              <a:rPr lang="en-US" sz="2400" b="1" dirty="0" smtClean="0">
                <a:solidFill>
                  <a:srgbClr val="990033"/>
                </a:solidFill>
                <a:latin typeface="Bookman Old Style" pitchFamily="18" charset="0"/>
              </a:rPr>
              <a:t>10 is what % of 50?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Rectangle 332"/>
          <p:cNvSpPr/>
          <p:nvPr/>
        </p:nvSpPr>
        <p:spPr>
          <a:xfrm>
            <a:off x="0" y="609600"/>
            <a:ext cx="914400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Finding  a Percent  0f a number</a:t>
            </a:r>
          </a:p>
        </p:txBody>
      </p:sp>
      <p:sp>
        <p:nvSpPr>
          <p:cNvPr id="4" name="Rectangle 3"/>
          <p:cNvSpPr/>
          <p:nvPr/>
        </p:nvSpPr>
        <p:spPr>
          <a:xfrm>
            <a:off x="304800" y="1219200"/>
            <a:ext cx="8610600" cy="4975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09600" indent="-609600">
              <a:lnSpc>
                <a:spcPct val="120000"/>
              </a:lnSpc>
            </a:pPr>
            <a:r>
              <a:rPr lang="en-US" sz="2400" b="1" dirty="0" smtClean="0">
                <a:solidFill>
                  <a:srgbClr val="990033"/>
                </a:solidFill>
                <a:latin typeface="Bookman Old Style" pitchFamily="18" charset="0"/>
              </a:rPr>
              <a:t>10 is 20 % of what?</a:t>
            </a:r>
            <a:endParaRPr lang="en-US" sz="2400" b="1" dirty="0">
              <a:solidFill>
                <a:srgbClr val="990033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213" name="Rectangle 1029"/>
          <p:cNvSpPr>
            <a:spLocks noGrp="1" noChangeArrowheads="1"/>
          </p:cNvSpPr>
          <p:nvPr>
            <p:ph type="body" idx="1"/>
          </p:nvPr>
        </p:nvSpPr>
        <p:spPr>
          <a:xfrm>
            <a:off x="228600" y="1905000"/>
            <a:ext cx="8569325" cy="3446462"/>
          </a:xfrm>
          <a:noFill/>
          <a:ln/>
        </p:spPr>
        <p:txBody>
          <a:bodyPr>
            <a:noAutofit/>
          </a:bodyPr>
          <a:lstStyle/>
          <a:p>
            <a:pPr marL="609600" indent="-373063">
              <a:lnSpc>
                <a:spcPct val="120000"/>
              </a:lnSpc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dirty="0"/>
              <a:t>There are 60 books on the shelf and 20% are cookbooks. </a:t>
            </a:r>
            <a:br>
              <a:rPr lang="en-US" sz="2400" dirty="0"/>
            </a:br>
            <a:r>
              <a:rPr lang="en-US" sz="2400" dirty="0"/>
              <a:t>How many cookbooks?</a:t>
            </a:r>
          </a:p>
          <a:p>
            <a:pPr marL="609600" indent="-373063">
              <a:lnSpc>
                <a:spcPct val="120000"/>
              </a:lnSpc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dirty="0"/>
              <a:t>There are 60 books on the shelf and 12 are cookbooks. </a:t>
            </a:r>
            <a:br>
              <a:rPr lang="en-US" sz="2400" dirty="0"/>
            </a:br>
            <a:r>
              <a:rPr lang="en-US" sz="2400" dirty="0"/>
              <a:t>What percentage are cookbooks?</a:t>
            </a:r>
          </a:p>
          <a:p>
            <a:pPr marL="609600" indent="-373063">
              <a:lnSpc>
                <a:spcPct val="120000"/>
              </a:lnSpc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dirty="0"/>
              <a:t>There are some books on the shelf and 12 are cookbooks. </a:t>
            </a:r>
            <a:br>
              <a:rPr lang="en-US" sz="2400" dirty="0"/>
            </a:br>
            <a:r>
              <a:rPr lang="en-US" sz="2400" dirty="0"/>
              <a:t>If 20% are cookbooks, how many books are on the shelf?</a:t>
            </a:r>
          </a:p>
          <a:p>
            <a:pPr marL="609600" indent="-609600">
              <a:lnSpc>
                <a:spcPct val="120000"/>
              </a:lnSpc>
            </a:pPr>
            <a:endParaRPr lang="en-AU" sz="2400" dirty="0">
              <a:solidFill>
                <a:srgbClr val="990033"/>
              </a:solidFill>
            </a:endParaRPr>
          </a:p>
        </p:txBody>
      </p:sp>
      <p:sp>
        <p:nvSpPr>
          <p:cNvPr id="350215" name="Rectangle 1031"/>
          <p:cNvSpPr>
            <a:spLocks noGrp="1" noChangeArrowheads="1"/>
          </p:cNvSpPr>
          <p:nvPr>
            <p:ph type="title"/>
          </p:nvPr>
        </p:nvSpPr>
        <p:spPr>
          <a:xfrm>
            <a:off x="190500" y="762000"/>
            <a:ext cx="8953500" cy="936625"/>
          </a:xfrm>
          <a:noFill/>
          <a:ln/>
        </p:spPr>
        <p:txBody>
          <a:bodyPr/>
          <a:lstStyle/>
          <a:p>
            <a:r>
              <a:rPr lang="en-AU" sz="3600" b="1" dirty="0"/>
              <a:t>Solving Percentage Problems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213" name="Rectangle 1029"/>
          <p:cNvSpPr>
            <a:spLocks noGrp="1" noChangeArrowheads="1"/>
          </p:cNvSpPr>
          <p:nvPr>
            <p:ph type="body" idx="1"/>
          </p:nvPr>
        </p:nvSpPr>
        <p:spPr>
          <a:xfrm>
            <a:off x="228600" y="1905000"/>
            <a:ext cx="8569325" cy="3446462"/>
          </a:xfrm>
          <a:noFill/>
          <a:ln/>
        </p:spPr>
        <p:txBody>
          <a:bodyPr>
            <a:noAutofit/>
          </a:bodyPr>
          <a:lstStyle/>
          <a:p>
            <a:pPr marL="609600" indent="-373063">
              <a:lnSpc>
                <a:spcPct val="120000"/>
              </a:lnSpc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dirty="0"/>
              <a:t>There are 60 books on the shelf and 20% are cookbooks. </a:t>
            </a:r>
            <a:br>
              <a:rPr lang="en-US" sz="2400" dirty="0"/>
            </a:br>
            <a:r>
              <a:rPr lang="en-US" sz="2400" dirty="0"/>
              <a:t>How many cookbooks</a:t>
            </a:r>
            <a:r>
              <a:rPr lang="en-US" sz="2400" dirty="0" smtClean="0"/>
              <a:t>?</a:t>
            </a:r>
            <a:endParaRPr lang="en-US" sz="2400" dirty="0"/>
          </a:p>
        </p:txBody>
      </p:sp>
      <p:sp>
        <p:nvSpPr>
          <p:cNvPr id="350215" name="Rectangle 1031"/>
          <p:cNvSpPr>
            <a:spLocks noGrp="1" noChangeArrowheads="1"/>
          </p:cNvSpPr>
          <p:nvPr>
            <p:ph type="title"/>
          </p:nvPr>
        </p:nvSpPr>
        <p:spPr>
          <a:xfrm>
            <a:off x="190500" y="762000"/>
            <a:ext cx="8953500" cy="936625"/>
          </a:xfrm>
          <a:noFill/>
          <a:ln/>
        </p:spPr>
        <p:txBody>
          <a:bodyPr/>
          <a:lstStyle/>
          <a:p>
            <a:r>
              <a:rPr lang="en-AU" sz="3600" b="1" dirty="0"/>
              <a:t>Solving Percentage Problems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213" name="Rectangle 1029"/>
          <p:cNvSpPr>
            <a:spLocks noGrp="1" noChangeArrowheads="1"/>
          </p:cNvSpPr>
          <p:nvPr>
            <p:ph type="body" idx="1"/>
          </p:nvPr>
        </p:nvSpPr>
        <p:spPr>
          <a:xfrm>
            <a:off x="228600" y="1905000"/>
            <a:ext cx="8569325" cy="3446462"/>
          </a:xfrm>
          <a:noFill/>
          <a:ln/>
        </p:spPr>
        <p:txBody>
          <a:bodyPr>
            <a:noAutofit/>
          </a:bodyPr>
          <a:lstStyle/>
          <a:p>
            <a:pPr marL="609600" indent="-373063">
              <a:lnSpc>
                <a:spcPct val="120000"/>
              </a:lnSpc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dirty="0" smtClean="0"/>
              <a:t>There </a:t>
            </a:r>
            <a:r>
              <a:rPr lang="en-US" sz="2400" dirty="0"/>
              <a:t>are 60 books on the shelf and 12 are cookbooks. </a:t>
            </a:r>
            <a:br>
              <a:rPr lang="en-US" sz="2400" dirty="0"/>
            </a:br>
            <a:r>
              <a:rPr lang="en-US" sz="2400" dirty="0"/>
              <a:t>What percentage are cookbooks?</a:t>
            </a:r>
          </a:p>
          <a:p>
            <a:pPr marL="609600" indent="-609600">
              <a:lnSpc>
                <a:spcPct val="120000"/>
              </a:lnSpc>
            </a:pPr>
            <a:endParaRPr lang="en-AU" sz="2400" dirty="0">
              <a:solidFill>
                <a:srgbClr val="990033"/>
              </a:solidFill>
            </a:endParaRPr>
          </a:p>
        </p:txBody>
      </p:sp>
      <p:sp>
        <p:nvSpPr>
          <p:cNvPr id="350215" name="Rectangle 1031"/>
          <p:cNvSpPr>
            <a:spLocks noGrp="1" noChangeArrowheads="1"/>
          </p:cNvSpPr>
          <p:nvPr>
            <p:ph type="title"/>
          </p:nvPr>
        </p:nvSpPr>
        <p:spPr>
          <a:xfrm>
            <a:off x="190500" y="762000"/>
            <a:ext cx="8953500" cy="936625"/>
          </a:xfrm>
          <a:noFill/>
          <a:ln/>
        </p:spPr>
        <p:txBody>
          <a:bodyPr/>
          <a:lstStyle/>
          <a:p>
            <a:r>
              <a:rPr lang="en-AU" sz="3600" b="1" dirty="0"/>
              <a:t>Solving Percentage Problems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213" name="Rectangle 1029"/>
          <p:cNvSpPr>
            <a:spLocks noGrp="1" noChangeArrowheads="1"/>
          </p:cNvSpPr>
          <p:nvPr>
            <p:ph type="body" idx="1"/>
          </p:nvPr>
        </p:nvSpPr>
        <p:spPr>
          <a:xfrm>
            <a:off x="228600" y="1905000"/>
            <a:ext cx="8569325" cy="3446462"/>
          </a:xfrm>
          <a:noFill/>
          <a:ln/>
        </p:spPr>
        <p:txBody>
          <a:bodyPr>
            <a:noAutofit/>
          </a:bodyPr>
          <a:lstStyle/>
          <a:p>
            <a:pPr marL="609600" indent="-373063">
              <a:lnSpc>
                <a:spcPct val="120000"/>
              </a:lnSpc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dirty="0" smtClean="0"/>
              <a:t>There </a:t>
            </a:r>
            <a:r>
              <a:rPr lang="en-US" sz="2400" dirty="0"/>
              <a:t>are some books on the shelf and 12 are cookbooks. </a:t>
            </a:r>
            <a:br>
              <a:rPr lang="en-US" sz="2400" dirty="0"/>
            </a:br>
            <a:r>
              <a:rPr lang="en-US" sz="2400" dirty="0"/>
              <a:t>If 20% are cookbooks, how many books are on the shelf?</a:t>
            </a:r>
          </a:p>
          <a:p>
            <a:pPr marL="609600" indent="-609600">
              <a:lnSpc>
                <a:spcPct val="120000"/>
              </a:lnSpc>
            </a:pPr>
            <a:endParaRPr lang="en-AU" sz="2400" dirty="0">
              <a:solidFill>
                <a:srgbClr val="990033"/>
              </a:solidFill>
            </a:endParaRPr>
          </a:p>
        </p:txBody>
      </p:sp>
      <p:sp>
        <p:nvSpPr>
          <p:cNvPr id="350215" name="Rectangle 1031"/>
          <p:cNvSpPr>
            <a:spLocks noGrp="1" noChangeArrowheads="1"/>
          </p:cNvSpPr>
          <p:nvPr>
            <p:ph type="title"/>
          </p:nvPr>
        </p:nvSpPr>
        <p:spPr>
          <a:xfrm>
            <a:off x="190500" y="762000"/>
            <a:ext cx="8953500" cy="936625"/>
          </a:xfrm>
          <a:noFill/>
          <a:ln/>
        </p:spPr>
        <p:txBody>
          <a:bodyPr/>
          <a:lstStyle/>
          <a:p>
            <a:r>
              <a:rPr lang="en-AU" sz="3600" b="1" dirty="0"/>
              <a:t>Solving Percentage Problems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04800" y="1442621"/>
            <a:ext cx="85344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Question No. 1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A test has 20 questions. If peter gets 80% correct, how many questions did peter missed?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Question No. 2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In a school, 25 % of the teachers teach basic math. If there are 50 basic math teachers, how many teachers are there in the school?</a:t>
            </a:r>
          </a:p>
          <a:p>
            <a:endParaRPr lang="en-US" sz="28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Question No. 3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24 students in a class took an algebra test. If 18 students passed the test, what percent do not pass?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1031"/>
          <p:cNvSpPr>
            <a:spLocks noGrp="1" noChangeArrowheads="1"/>
          </p:cNvSpPr>
          <p:nvPr>
            <p:ph type="title"/>
          </p:nvPr>
        </p:nvSpPr>
        <p:spPr>
          <a:xfrm>
            <a:off x="190500" y="457200"/>
            <a:ext cx="8953500" cy="936625"/>
          </a:xfrm>
          <a:noFill/>
          <a:ln/>
        </p:spPr>
        <p:txBody>
          <a:bodyPr/>
          <a:lstStyle/>
          <a:p>
            <a:r>
              <a:rPr lang="en-AU" sz="3600" b="1" dirty="0" smtClean="0"/>
              <a:t>Assignment</a:t>
            </a:r>
            <a:endParaRPr lang="en-AU" sz="3600" b="1" dirty="0"/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828800"/>
            <a:ext cx="8686800" cy="2819400"/>
          </a:xfrm>
        </p:spPr>
        <p:txBody>
          <a:bodyPr>
            <a:noAutofit/>
          </a:bodyPr>
          <a:lstStyle/>
          <a:p>
            <a:pPr algn="ctr"/>
            <a:r>
              <a:rPr lang="en-US" sz="6600" b="1" dirty="0" smtClean="0"/>
              <a:t>Thank You</a:t>
            </a:r>
            <a:endParaRPr lang="en-US" sz="6600" b="1" dirty="0"/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1394</TotalTime>
  <Words>1008</Words>
  <Application>Microsoft Office PowerPoint</Application>
  <PresentationFormat>On-screen Show (4:3)</PresentationFormat>
  <Paragraphs>160</Paragraphs>
  <Slides>30</Slides>
  <Notes>20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30</vt:i4>
      </vt:variant>
    </vt:vector>
  </HeadingPairs>
  <TitlesOfParts>
    <vt:vector size="33" baseType="lpstr">
      <vt:lpstr>Flow</vt:lpstr>
      <vt:lpstr>Equation</vt:lpstr>
      <vt:lpstr>GALLERY Clipart</vt:lpstr>
      <vt:lpstr>General Mathematics</vt:lpstr>
      <vt:lpstr>Today’s Objectives</vt:lpstr>
      <vt:lpstr>KNOWLEDGE TEST </vt:lpstr>
      <vt:lpstr>Slide 4</vt:lpstr>
      <vt:lpstr>Slide 5</vt:lpstr>
      <vt:lpstr>Slide 6</vt:lpstr>
      <vt:lpstr>What are Percentages ?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Solving Percentage Problems</vt:lpstr>
      <vt:lpstr>Solving Percentage Problems</vt:lpstr>
      <vt:lpstr>Solving Percentage Problems</vt:lpstr>
      <vt:lpstr>Solving Percentage Problems</vt:lpstr>
      <vt:lpstr>Assignment</vt:lpstr>
      <vt:lpstr>Thank You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General Mathematics</dc:title>
  <dc:creator>dell</dc:creator>
  <cp:lastModifiedBy>NTS</cp:lastModifiedBy>
  <cp:revision>439</cp:revision>
  <dcterms:created xsi:type="dcterms:W3CDTF">2014-04-26T07:09:13Z</dcterms:created>
  <dcterms:modified xsi:type="dcterms:W3CDTF">2014-05-28T13:21:39Z</dcterms:modified>
</cp:coreProperties>
</file>