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44"/>
  </p:notesMasterIdLst>
  <p:sldIdLst>
    <p:sldId id="256" r:id="rId2"/>
    <p:sldId id="258" r:id="rId3"/>
    <p:sldId id="348" r:id="rId4"/>
    <p:sldId id="304" r:id="rId5"/>
    <p:sldId id="306" r:id="rId6"/>
    <p:sldId id="307" r:id="rId7"/>
    <p:sldId id="347" r:id="rId8"/>
    <p:sldId id="308" r:id="rId9"/>
    <p:sldId id="309" r:id="rId10"/>
    <p:sldId id="310" r:id="rId11"/>
    <p:sldId id="311" r:id="rId12"/>
    <p:sldId id="312" r:id="rId13"/>
    <p:sldId id="319" r:id="rId14"/>
    <p:sldId id="320" r:id="rId15"/>
    <p:sldId id="318" r:id="rId16"/>
    <p:sldId id="317" r:id="rId17"/>
    <p:sldId id="326" r:id="rId18"/>
    <p:sldId id="327" r:id="rId19"/>
    <p:sldId id="328" r:id="rId20"/>
    <p:sldId id="329" r:id="rId21"/>
    <p:sldId id="330" r:id="rId22"/>
    <p:sldId id="331" r:id="rId23"/>
    <p:sldId id="333" r:id="rId24"/>
    <p:sldId id="334" r:id="rId25"/>
    <p:sldId id="352" r:id="rId26"/>
    <p:sldId id="353" r:id="rId27"/>
    <p:sldId id="351" r:id="rId28"/>
    <p:sldId id="335" r:id="rId29"/>
    <p:sldId id="336" r:id="rId30"/>
    <p:sldId id="337" r:id="rId31"/>
    <p:sldId id="338" r:id="rId32"/>
    <p:sldId id="340" r:id="rId33"/>
    <p:sldId id="339" r:id="rId34"/>
    <p:sldId id="341" r:id="rId35"/>
    <p:sldId id="342" r:id="rId36"/>
    <p:sldId id="343" r:id="rId37"/>
    <p:sldId id="344" r:id="rId38"/>
    <p:sldId id="345" r:id="rId39"/>
    <p:sldId id="346" r:id="rId40"/>
    <p:sldId id="350" r:id="rId41"/>
    <p:sldId id="349" r:id="rId42"/>
    <p:sldId id="354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CC9900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66" d="100"/>
          <a:sy n="66" d="100"/>
        </p:scale>
        <p:origin x="-142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37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7A1D10E-BD6E-4C7F-B8EF-DC4997BE40C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5/24/2014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ransition spd="slow">
    <p:random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google.co.uk/imgres?imgurl=http://www.christiangraphics.org/pizzaman_topleft.jpg&amp;imgrefurl=http://www.christiangraphics.org/pizzaman.htm&amp;h=300&amp;w=306&amp;sz=25&amp;tbnid=tpVnKmWV13gJ:&amp;tbnh=109&amp;tbnw=111&amp;start=70&amp;prev=/images?q=pizza+man&amp;start=60&amp;hl=en&amp;lr=&amp;sa=N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81200"/>
            <a:ext cx="9144000" cy="1115568"/>
          </a:xfrm>
        </p:spPr>
        <p:txBody>
          <a:bodyPr>
            <a:normAutofit/>
          </a:bodyPr>
          <a:lstStyle/>
          <a:p>
            <a:pPr algn="ctr"/>
            <a:r>
              <a:rPr lang="en-US" sz="6000" i="1" dirty="0" smtClean="0">
                <a:solidFill>
                  <a:schemeClr val="bg1"/>
                </a:solidFill>
              </a:rPr>
              <a:t>General Mathematics</a:t>
            </a:r>
            <a:endParaRPr lang="en-US" sz="6000" i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276600"/>
            <a:ext cx="8686800" cy="32766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ADE 101</a:t>
            </a:r>
          </a:p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LECTURE No. 3 </a:t>
            </a:r>
          </a:p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Fractions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 and 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Operations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 on 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Fractions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915400" cy="4191000"/>
          </a:xfrm>
        </p:spPr>
        <p:txBody>
          <a:bodyPr>
            <a:noAutofit/>
          </a:bodyPr>
          <a:lstStyle/>
          <a:p>
            <a:pPr>
              <a:buClr>
                <a:srgbClr val="FF0000"/>
              </a:buClr>
              <a:buSzPct val="100000"/>
              <a:buNone/>
            </a:pPr>
            <a:r>
              <a:rPr lang="en-US" sz="3600" b="1" dirty="0" smtClean="0"/>
              <a:t>Students and Teachers will be able to</a:t>
            </a:r>
            <a:endParaRPr lang="en-US" sz="3200" dirty="0" smtClean="0"/>
          </a:p>
          <a:p>
            <a:pPr lvl="0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4800" dirty="0" smtClean="0">
                <a:latin typeface="Arial Narrow" pitchFamily="34" charset="0"/>
              </a:rPr>
              <a:t>Understand Fractions  </a:t>
            </a:r>
          </a:p>
          <a:p>
            <a:pPr lvl="0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4800" dirty="0" smtClean="0">
                <a:latin typeface="Arial Narrow" pitchFamily="34" charset="0"/>
              </a:rPr>
              <a:t>Learn about Types of Fractions</a:t>
            </a:r>
          </a:p>
          <a:p>
            <a:pPr lvl="0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4800" dirty="0" smtClean="0">
                <a:latin typeface="Arial Narrow" pitchFamily="34" charset="0"/>
              </a:rPr>
              <a:t>Apply Operations on Fractions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KNOWLEDGE TEST </a:t>
            </a:r>
            <a:endParaRPr lang="en-US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2"/>
          <p:cNvSpPr>
            <a:spLocks noChangeArrowheads="1" noChangeShapeType="1" noTextEdit="1"/>
          </p:cNvSpPr>
          <p:nvPr/>
        </p:nvSpPr>
        <p:spPr bwMode="auto">
          <a:xfrm rot="-935206">
            <a:off x="838200" y="2362200"/>
            <a:ext cx="7991475" cy="20177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4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935206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Comic Sans MS"/>
              </a:rPr>
              <a:t>FRACTIONS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1295400"/>
            <a:ext cx="6096000" cy="1295400"/>
          </a:xfrm>
        </p:spPr>
        <p:txBody>
          <a:bodyPr/>
          <a:lstStyle/>
          <a:p>
            <a:r>
              <a:rPr lang="en-GB" sz="3600" b="1" dirty="0" smtClean="0">
                <a:solidFill>
                  <a:srgbClr val="0000FF"/>
                </a:solidFill>
                <a:latin typeface="Arial Narrow" pitchFamily="34" charset="0"/>
              </a:rPr>
              <a:t>Abdullah uses </a:t>
            </a:r>
            <a:r>
              <a:rPr lang="en-GB" sz="3600" b="1" dirty="0">
                <a:solidFill>
                  <a:srgbClr val="0000FF"/>
                </a:solidFill>
                <a:latin typeface="Arial Narrow" pitchFamily="34" charset="0"/>
              </a:rPr>
              <a:t>fractions to split up his pizzas</a:t>
            </a:r>
          </a:p>
        </p:txBody>
      </p:sp>
      <p:pic>
        <p:nvPicPr>
          <p:cNvPr id="10243" name="Picture 3" descr="pizzaman_toplef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81000"/>
            <a:ext cx="2259013" cy="2219325"/>
          </a:xfrm>
          <a:prstGeom prst="rect">
            <a:avLst/>
          </a:prstGeom>
          <a:noFill/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251450" y="2636838"/>
            <a:ext cx="3352800" cy="3429000"/>
            <a:chOff x="288" y="1824"/>
            <a:chExt cx="2016" cy="201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88" y="1824"/>
              <a:ext cx="2016" cy="2016"/>
              <a:chOff x="1440" y="1728"/>
              <a:chExt cx="2016" cy="2016"/>
            </a:xfrm>
          </p:grpSpPr>
          <p:sp>
            <p:nvSpPr>
              <p:cNvPr id="10246" name="Oval 6" descr="Large confetti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2016" cy="2016"/>
              </a:xfrm>
              <a:prstGeom prst="ellipse">
                <a:avLst/>
              </a:prstGeom>
              <a:pattFill prst="lgConfetti">
                <a:fgClr>
                  <a:srgbClr val="FFFF99"/>
                </a:fgClr>
                <a:bgClr>
                  <a:srgbClr val="FF6600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47" name="Oval 7"/>
              <p:cNvSpPr>
                <a:spLocks noChangeArrowheads="1"/>
              </p:cNvSpPr>
              <p:nvPr/>
            </p:nvSpPr>
            <p:spPr bwMode="auto">
              <a:xfrm>
                <a:off x="3120" y="3072"/>
                <a:ext cx="96" cy="9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48" name="Oval 8"/>
              <p:cNvSpPr>
                <a:spLocks noChangeArrowheads="1"/>
              </p:cNvSpPr>
              <p:nvPr/>
            </p:nvSpPr>
            <p:spPr bwMode="auto">
              <a:xfrm>
                <a:off x="3024" y="2448"/>
                <a:ext cx="96" cy="9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49" name="Oval 9"/>
              <p:cNvSpPr>
                <a:spLocks noChangeArrowheads="1"/>
              </p:cNvSpPr>
              <p:nvPr/>
            </p:nvSpPr>
            <p:spPr bwMode="auto">
              <a:xfrm>
                <a:off x="2544" y="2496"/>
                <a:ext cx="96" cy="9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50" name="Oval 10"/>
              <p:cNvSpPr>
                <a:spLocks noChangeArrowheads="1"/>
              </p:cNvSpPr>
              <p:nvPr/>
            </p:nvSpPr>
            <p:spPr bwMode="auto">
              <a:xfrm>
                <a:off x="2256" y="2016"/>
                <a:ext cx="96" cy="9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51" name="Oval 11"/>
              <p:cNvSpPr>
                <a:spLocks noChangeArrowheads="1"/>
              </p:cNvSpPr>
              <p:nvPr/>
            </p:nvSpPr>
            <p:spPr bwMode="auto">
              <a:xfrm>
                <a:off x="1824" y="2304"/>
                <a:ext cx="96" cy="9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52" name="Oval 12"/>
              <p:cNvSpPr>
                <a:spLocks noChangeArrowheads="1"/>
              </p:cNvSpPr>
              <p:nvPr/>
            </p:nvSpPr>
            <p:spPr bwMode="auto">
              <a:xfrm>
                <a:off x="2160" y="2736"/>
                <a:ext cx="96" cy="9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53" name="Oval 13"/>
              <p:cNvSpPr>
                <a:spLocks noChangeArrowheads="1"/>
              </p:cNvSpPr>
              <p:nvPr/>
            </p:nvSpPr>
            <p:spPr bwMode="auto">
              <a:xfrm>
                <a:off x="2736" y="2064"/>
                <a:ext cx="96" cy="9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54" name="Oval 14"/>
              <p:cNvSpPr>
                <a:spLocks noChangeArrowheads="1"/>
              </p:cNvSpPr>
              <p:nvPr/>
            </p:nvSpPr>
            <p:spPr bwMode="auto">
              <a:xfrm>
                <a:off x="2688" y="3168"/>
                <a:ext cx="96" cy="9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55" name="Oval 15"/>
              <p:cNvSpPr>
                <a:spLocks noChangeArrowheads="1"/>
              </p:cNvSpPr>
              <p:nvPr/>
            </p:nvSpPr>
            <p:spPr bwMode="auto">
              <a:xfrm>
                <a:off x="1728" y="2928"/>
                <a:ext cx="96" cy="9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56" name="Oval 16"/>
              <p:cNvSpPr>
                <a:spLocks noChangeArrowheads="1"/>
              </p:cNvSpPr>
              <p:nvPr/>
            </p:nvSpPr>
            <p:spPr bwMode="auto">
              <a:xfrm>
                <a:off x="1920" y="3408"/>
                <a:ext cx="96" cy="9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57" name="Oval 17"/>
              <p:cNvSpPr>
                <a:spLocks noChangeArrowheads="1"/>
              </p:cNvSpPr>
              <p:nvPr/>
            </p:nvSpPr>
            <p:spPr bwMode="auto">
              <a:xfrm>
                <a:off x="2784" y="2880"/>
                <a:ext cx="96" cy="9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58" name="Oval 18"/>
              <p:cNvSpPr>
                <a:spLocks noChangeArrowheads="1"/>
              </p:cNvSpPr>
              <p:nvPr/>
            </p:nvSpPr>
            <p:spPr bwMode="auto">
              <a:xfrm>
                <a:off x="2352" y="3456"/>
                <a:ext cx="96" cy="9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59" name="Oval 19"/>
              <p:cNvSpPr>
                <a:spLocks noChangeArrowheads="1"/>
              </p:cNvSpPr>
              <p:nvPr/>
            </p:nvSpPr>
            <p:spPr bwMode="auto">
              <a:xfrm>
                <a:off x="2208" y="3072"/>
                <a:ext cx="96" cy="9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20"/>
            <p:cNvGrpSpPr>
              <a:grpSpLocks/>
            </p:cNvGrpSpPr>
            <p:nvPr/>
          </p:nvGrpSpPr>
          <p:grpSpPr bwMode="auto">
            <a:xfrm>
              <a:off x="576" y="2688"/>
              <a:ext cx="240" cy="144"/>
              <a:chOff x="576" y="2688"/>
              <a:chExt cx="240" cy="144"/>
            </a:xfrm>
          </p:grpSpPr>
          <p:sp>
            <p:nvSpPr>
              <p:cNvPr id="10261" name="AutoShape 21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62" name="AutoShape 22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23"/>
            <p:cNvGrpSpPr>
              <a:grpSpLocks/>
            </p:cNvGrpSpPr>
            <p:nvPr/>
          </p:nvGrpSpPr>
          <p:grpSpPr bwMode="auto">
            <a:xfrm rot="-1937288">
              <a:off x="1872" y="2784"/>
              <a:ext cx="240" cy="144"/>
              <a:chOff x="576" y="2688"/>
              <a:chExt cx="240" cy="144"/>
            </a:xfrm>
          </p:grpSpPr>
          <p:sp>
            <p:nvSpPr>
              <p:cNvPr id="10264" name="AutoShape 24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65" name="AutoShape 25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 rot="-2101934">
              <a:off x="672" y="3264"/>
              <a:ext cx="240" cy="144"/>
              <a:chOff x="576" y="2688"/>
              <a:chExt cx="240" cy="144"/>
            </a:xfrm>
          </p:grpSpPr>
          <p:sp>
            <p:nvSpPr>
              <p:cNvPr id="10267" name="AutoShape 27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68" name="AutoShape 28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29"/>
            <p:cNvGrpSpPr>
              <a:grpSpLocks/>
            </p:cNvGrpSpPr>
            <p:nvPr/>
          </p:nvGrpSpPr>
          <p:grpSpPr bwMode="auto">
            <a:xfrm rot="2256947">
              <a:off x="1200" y="2784"/>
              <a:ext cx="240" cy="144"/>
              <a:chOff x="576" y="2688"/>
              <a:chExt cx="240" cy="144"/>
            </a:xfrm>
          </p:grpSpPr>
          <p:sp>
            <p:nvSpPr>
              <p:cNvPr id="10270" name="AutoShape 30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71" name="AutoShape 31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32"/>
            <p:cNvGrpSpPr>
              <a:grpSpLocks/>
            </p:cNvGrpSpPr>
            <p:nvPr/>
          </p:nvGrpSpPr>
          <p:grpSpPr bwMode="auto">
            <a:xfrm rot="1782058">
              <a:off x="1440" y="3504"/>
              <a:ext cx="240" cy="144"/>
              <a:chOff x="576" y="2688"/>
              <a:chExt cx="240" cy="144"/>
            </a:xfrm>
          </p:grpSpPr>
          <p:sp>
            <p:nvSpPr>
              <p:cNvPr id="10273" name="AutoShape 33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74" name="AutoShape 34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oup 35"/>
            <p:cNvGrpSpPr>
              <a:grpSpLocks/>
            </p:cNvGrpSpPr>
            <p:nvPr/>
          </p:nvGrpSpPr>
          <p:grpSpPr bwMode="auto">
            <a:xfrm>
              <a:off x="1248" y="1920"/>
              <a:ext cx="240" cy="144"/>
              <a:chOff x="576" y="2688"/>
              <a:chExt cx="240" cy="144"/>
            </a:xfrm>
          </p:grpSpPr>
          <p:sp>
            <p:nvSpPr>
              <p:cNvPr id="10276" name="AutoShape 36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77" name="AutoShape 37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38"/>
            <p:cNvGrpSpPr>
              <a:grpSpLocks/>
            </p:cNvGrpSpPr>
            <p:nvPr/>
          </p:nvGrpSpPr>
          <p:grpSpPr bwMode="auto">
            <a:xfrm rot="-1364308">
              <a:off x="1632" y="2352"/>
              <a:ext cx="240" cy="144"/>
              <a:chOff x="576" y="2688"/>
              <a:chExt cx="240" cy="144"/>
            </a:xfrm>
          </p:grpSpPr>
          <p:sp>
            <p:nvSpPr>
              <p:cNvPr id="10279" name="AutoShape 39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80" name="AutoShape 40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" name="Group 41"/>
            <p:cNvGrpSpPr>
              <a:grpSpLocks/>
            </p:cNvGrpSpPr>
            <p:nvPr/>
          </p:nvGrpSpPr>
          <p:grpSpPr bwMode="auto">
            <a:xfrm rot="2844156">
              <a:off x="768" y="2160"/>
              <a:ext cx="240" cy="144"/>
              <a:chOff x="576" y="2688"/>
              <a:chExt cx="240" cy="144"/>
            </a:xfrm>
          </p:grpSpPr>
          <p:sp>
            <p:nvSpPr>
              <p:cNvPr id="10282" name="AutoShape 42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83" name="AutoShape 43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284" name="Text Box 44"/>
          <p:cNvSpPr txBox="1">
            <a:spLocks noChangeArrowheads="1"/>
          </p:cNvSpPr>
          <p:nvPr/>
        </p:nvSpPr>
        <p:spPr bwMode="auto">
          <a:xfrm>
            <a:off x="457200" y="3573463"/>
            <a:ext cx="47244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3600" b="1" dirty="0">
                <a:solidFill>
                  <a:srgbClr val="0000FF"/>
                </a:solidFill>
                <a:latin typeface="Arial Narrow" pitchFamily="34" charset="0"/>
                <a:ea typeface="+mj-ea"/>
                <a:cs typeface="+mj-cs"/>
              </a:rPr>
              <a:t>How many parts will he cut it into if he is sharing with his </a:t>
            </a:r>
            <a:r>
              <a:rPr lang="en-GB" sz="3600" b="1" dirty="0" smtClean="0">
                <a:solidFill>
                  <a:srgbClr val="0000FF"/>
                </a:solidFill>
                <a:latin typeface="Arial Narrow" pitchFamily="34" charset="0"/>
                <a:ea typeface="+mj-ea"/>
                <a:cs typeface="+mj-cs"/>
              </a:rPr>
              <a:t>brother </a:t>
            </a:r>
            <a:r>
              <a:rPr lang="en-GB" sz="3600" b="1" dirty="0" err="1" smtClean="0">
                <a:solidFill>
                  <a:srgbClr val="0000FF"/>
                </a:solidFill>
                <a:latin typeface="Arial Narrow" pitchFamily="34" charset="0"/>
                <a:ea typeface="+mj-ea"/>
                <a:cs typeface="+mj-cs"/>
              </a:rPr>
              <a:t>Ayan</a:t>
            </a:r>
            <a:r>
              <a:rPr lang="en-GB" sz="3600" b="1" dirty="0" smtClean="0">
                <a:solidFill>
                  <a:srgbClr val="0000FF"/>
                </a:solidFill>
                <a:latin typeface="Arial Narrow" pitchFamily="34" charset="0"/>
                <a:ea typeface="+mj-ea"/>
                <a:cs typeface="+mj-cs"/>
              </a:rPr>
              <a:t>?</a:t>
            </a:r>
            <a:endParaRPr lang="en-GB" sz="3600" b="1" dirty="0">
              <a:solidFill>
                <a:srgbClr val="0000FF"/>
              </a:solidFill>
              <a:latin typeface="Arial Narrow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733800" y="404813"/>
            <a:ext cx="5181600" cy="2514600"/>
          </a:xfrm>
        </p:spPr>
        <p:txBody>
          <a:bodyPr/>
          <a:lstStyle/>
          <a:p>
            <a:pPr algn="l"/>
            <a:r>
              <a:rPr lang="en-GB" sz="4000" i="1" dirty="0" smtClean="0">
                <a:solidFill>
                  <a:srgbClr val="0000FF"/>
                </a:solidFill>
                <a:latin typeface="Comic Sans MS" pitchFamily="66" charset="0"/>
              </a:rPr>
              <a:t>Abdullah splits </a:t>
            </a:r>
            <a:r>
              <a:rPr lang="en-GB" sz="4000" i="1" dirty="0">
                <a:solidFill>
                  <a:srgbClr val="0000FF"/>
                </a:solidFill>
                <a:latin typeface="Comic Sans MS" pitchFamily="66" charset="0"/>
              </a:rPr>
              <a:t>the pizza into two equal parts</a:t>
            </a:r>
            <a:r>
              <a:rPr lang="en-GB" sz="4000" dirty="0">
                <a:solidFill>
                  <a:srgbClr val="0000FF"/>
                </a:solidFill>
                <a:latin typeface="Comic Sans MS" pitchFamily="66" charset="0"/>
              </a:rPr>
              <a:t>.</a:t>
            </a:r>
          </a:p>
        </p:txBody>
      </p:sp>
      <p:grpSp>
        <p:nvGrpSpPr>
          <p:cNvPr id="2" name="Group 100"/>
          <p:cNvGrpSpPr>
            <a:grpSpLocks/>
          </p:cNvGrpSpPr>
          <p:nvPr/>
        </p:nvGrpSpPr>
        <p:grpSpPr bwMode="auto">
          <a:xfrm>
            <a:off x="457200" y="381000"/>
            <a:ext cx="2266950" cy="2266950"/>
            <a:chOff x="960" y="1680"/>
            <a:chExt cx="1428" cy="1428"/>
          </a:xfrm>
        </p:grpSpPr>
        <p:sp>
          <p:nvSpPr>
            <p:cNvPr id="11305" name="PubChord" descr="Large confetti"/>
            <p:cNvSpPr>
              <a:spLocks noEditPoints="1" noChangeArrowheads="1"/>
            </p:cNvSpPr>
            <p:nvPr/>
          </p:nvSpPr>
          <p:spPr bwMode="auto">
            <a:xfrm rot="2744290">
              <a:off x="960" y="1680"/>
              <a:ext cx="1428" cy="1428"/>
            </a:xfrm>
            <a:custGeom>
              <a:avLst/>
              <a:gdLst>
                <a:gd name="G0" fmla="+- 0 0 0"/>
                <a:gd name="G1" fmla="sin 10800 14745600"/>
                <a:gd name="G2" fmla="cos 10800 14745600"/>
                <a:gd name="G3" fmla="sin 10800 2949120"/>
                <a:gd name="G4" fmla="cos 10800 2949120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G10" fmla="+/ G5 G7 2"/>
                <a:gd name="G11" fmla="+/ G6 G8 2"/>
                <a:gd name="T0" fmla="*/ 3163 w 21600"/>
                <a:gd name="T1" fmla="*/ 3163 h 21600"/>
                <a:gd name="T2" fmla="*/ 10799 w 21600"/>
                <a:gd name="T3" fmla="*/ 10799 h 21600"/>
                <a:gd name="T4" fmla="*/ 18436 w 21600"/>
                <a:gd name="T5" fmla="*/ 18436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3163" y="3163"/>
                  </a:moveTo>
                  <a:cubicBezTo>
                    <a:pt x="1137" y="5188"/>
                    <a:pt x="0" y="7935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3664" y="21600"/>
                    <a:pt x="16411" y="20462"/>
                    <a:pt x="18436" y="18436"/>
                  </a:cubicBezTo>
                  <a:close/>
                </a:path>
              </a:pathLst>
            </a:custGeom>
            <a:pattFill prst="lgConfetti">
              <a:fgClr>
                <a:srgbClr val="FFFF99"/>
              </a:fgClr>
              <a:bgClr>
                <a:srgbClr val="FF6600"/>
              </a:bgClr>
            </a:pattFill>
            <a:ln w="9525">
              <a:solidFill>
                <a:srgbClr val="CC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4" name="Oval 10"/>
            <p:cNvSpPr>
              <a:spLocks noChangeArrowheads="1"/>
            </p:cNvSpPr>
            <p:nvPr/>
          </p:nvSpPr>
          <p:spPr bwMode="auto">
            <a:xfrm>
              <a:off x="1536" y="2352"/>
              <a:ext cx="59" cy="60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9"/>
            <p:cNvGrpSpPr>
              <a:grpSpLocks/>
            </p:cNvGrpSpPr>
            <p:nvPr/>
          </p:nvGrpSpPr>
          <p:grpSpPr bwMode="auto">
            <a:xfrm rot="-1937288">
              <a:off x="1488" y="2736"/>
              <a:ext cx="148" cy="89"/>
              <a:chOff x="576" y="2688"/>
              <a:chExt cx="240" cy="144"/>
            </a:xfrm>
          </p:grpSpPr>
          <p:sp>
            <p:nvSpPr>
              <p:cNvPr id="11284" name="AutoShape 20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85" name="AutoShape 21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22"/>
            <p:cNvGrpSpPr>
              <a:grpSpLocks/>
            </p:cNvGrpSpPr>
            <p:nvPr/>
          </p:nvGrpSpPr>
          <p:grpSpPr bwMode="auto">
            <a:xfrm rot="-2101934">
              <a:off x="1440" y="1824"/>
              <a:ext cx="148" cy="90"/>
              <a:chOff x="576" y="2688"/>
              <a:chExt cx="240" cy="144"/>
            </a:xfrm>
          </p:grpSpPr>
          <p:sp>
            <p:nvSpPr>
              <p:cNvPr id="11287" name="AutoShape 23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88" name="AutoShape 24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307" name="Oval 43"/>
            <p:cNvSpPr>
              <a:spLocks noChangeArrowheads="1"/>
            </p:cNvSpPr>
            <p:nvPr/>
          </p:nvSpPr>
          <p:spPr bwMode="auto">
            <a:xfrm>
              <a:off x="1248" y="1968"/>
              <a:ext cx="60" cy="60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" name="Group 16"/>
            <p:cNvGrpSpPr>
              <a:grpSpLocks/>
            </p:cNvGrpSpPr>
            <p:nvPr/>
          </p:nvGrpSpPr>
          <p:grpSpPr bwMode="auto">
            <a:xfrm rot="5413075">
              <a:off x="1410" y="2526"/>
              <a:ext cx="149" cy="89"/>
              <a:chOff x="576" y="2688"/>
              <a:chExt cx="240" cy="144"/>
            </a:xfrm>
          </p:grpSpPr>
          <p:sp>
            <p:nvSpPr>
              <p:cNvPr id="11281" name="AutoShape 17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82" name="AutoShape 18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37"/>
            <p:cNvGrpSpPr>
              <a:grpSpLocks/>
            </p:cNvGrpSpPr>
            <p:nvPr/>
          </p:nvGrpSpPr>
          <p:grpSpPr bwMode="auto">
            <a:xfrm rot="13342769" flipH="1">
              <a:off x="1248" y="2544"/>
              <a:ext cx="149" cy="89"/>
              <a:chOff x="576" y="2688"/>
              <a:chExt cx="240" cy="144"/>
            </a:xfrm>
          </p:grpSpPr>
          <p:sp>
            <p:nvSpPr>
              <p:cNvPr id="11302" name="AutoShape 38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03" name="AutoShape 39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46"/>
            <p:cNvGrpSpPr>
              <a:grpSpLocks/>
            </p:cNvGrpSpPr>
            <p:nvPr/>
          </p:nvGrpSpPr>
          <p:grpSpPr bwMode="auto">
            <a:xfrm>
              <a:off x="1152" y="1968"/>
              <a:ext cx="448" cy="445"/>
              <a:chOff x="4112" y="2530"/>
              <a:chExt cx="448" cy="445"/>
            </a:xfrm>
          </p:grpSpPr>
          <p:sp>
            <p:nvSpPr>
              <p:cNvPr id="11311" name="Oval 47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12" name="Oval 48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8" name="Group 49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11314" name="AutoShape 50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15" name="AutoShape 51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52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11317" name="AutoShape 53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18" name="AutoShape 54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" name="Group 55"/>
            <p:cNvGrpSpPr>
              <a:grpSpLocks/>
            </p:cNvGrpSpPr>
            <p:nvPr/>
          </p:nvGrpSpPr>
          <p:grpSpPr bwMode="auto">
            <a:xfrm flipH="1">
              <a:off x="1104" y="2544"/>
              <a:ext cx="448" cy="445"/>
              <a:chOff x="4112" y="2530"/>
              <a:chExt cx="448" cy="445"/>
            </a:xfrm>
          </p:grpSpPr>
          <p:sp>
            <p:nvSpPr>
              <p:cNvPr id="11320" name="Oval 56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21" name="Oval 57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1" name="Group 58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11323" name="AutoShape 59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24" name="AutoShape 60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61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11326" name="AutoShape 62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27" name="AutoShape 63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3" name="Group 101"/>
          <p:cNvGrpSpPr>
            <a:grpSpLocks/>
          </p:cNvGrpSpPr>
          <p:nvPr/>
        </p:nvGrpSpPr>
        <p:grpSpPr bwMode="auto">
          <a:xfrm>
            <a:off x="1047750" y="381000"/>
            <a:ext cx="2266950" cy="2266950"/>
            <a:chOff x="1056" y="1680"/>
            <a:chExt cx="1428" cy="1428"/>
          </a:xfrm>
        </p:grpSpPr>
        <p:sp>
          <p:nvSpPr>
            <p:cNvPr id="11306" name="PubChord" descr="Large confetti"/>
            <p:cNvSpPr>
              <a:spLocks noEditPoints="1" noChangeArrowheads="1"/>
            </p:cNvSpPr>
            <p:nvPr/>
          </p:nvSpPr>
          <p:spPr bwMode="auto">
            <a:xfrm rot="18855710" flipH="1">
              <a:off x="1056" y="1680"/>
              <a:ext cx="1428" cy="1428"/>
            </a:xfrm>
            <a:custGeom>
              <a:avLst/>
              <a:gdLst>
                <a:gd name="G0" fmla="+- 0 0 0"/>
                <a:gd name="G1" fmla="sin 10800 14745600"/>
                <a:gd name="G2" fmla="cos 10800 14745600"/>
                <a:gd name="G3" fmla="sin 10800 2949120"/>
                <a:gd name="G4" fmla="cos 10800 2949120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G10" fmla="+/ G5 G7 2"/>
                <a:gd name="G11" fmla="+/ G6 G8 2"/>
                <a:gd name="T0" fmla="*/ 3163 w 21600"/>
                <a:gd name="T1" fmla="*/ 3163 h 21600"/>
                <a:gd name="T2" fmla="*/ 10799 w 21600"/>
                <a:gd name="T3" fmla="*/ 10799 h 21600"/>
                <a:gd name="T4" fmla="*/ 18436 w 21600"/>
                <a:gd name="T5" fmla="*/ 18436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3163" y="3163"/>
                  </a:moveTo>
                  <a:cubicBezTo>
                    <a:pt x="1137" y="5188"/>
                    <a:pt x="0" y="7935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3664" y="21600"/>
                    <a:pt x="16411" y="20462"/>
                    <a:pt x="18436" y="18436"/>
                  </a:cubicBezTo>
                  <a:close/>
                </a:path>
              </a:pathLst>
            </a:custGeom>
            <a:pattFill prst="lgConfetti">
              <a:fgClr>
                <a:srgbClr val="FFFF99"/>
              </a:fgClr>
              <a:bgClr>
                <a:srgbClr val="FF6600"/>
              </a:bgClr>
            </a:pattFill>
            <a:ln w="9525">
              <a:solidFill>
                <a:srgbClr val="CC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" name="Group 25"/>
            <p:cNvGrpSpPr>
              <a:grpSpLocks/>
            </p:cNvGrpSpPr>
            <p:nvPr/>
          </p:nvGrpSpPr>
          <p:grpSpPr bwMode="auto">
            <a:xfrm rot="19343053" flipH="1">
              <a:off x="1868" y="2599"/>
              <a:ext cx="148" cy="89"/>
              <a:chOff x="576" y="2688"/>
              <a:chExt cx="240" cy="144"/>
            </a:xfrm>
          </p:grpSpPr>
          <p:sp>
            <p:nvSpPr>
              <p:cNvPr id="11290" name="AutoShape 26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91" name="AutoShape 27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" name="Group 28"/>
            <p:cNvGrpSpPr>
              <a:grpSpLocks/>
            </p:cNvGrpSpPr>
            <p:nvPr/>
          </p:nvGrpSpPr>
          <p:grpSpPr bwMode="auto">
            <a:xfrm rot="1782058">
              <a:off x="1872" y="2160"/>
              <a:ext cx="149" cy="89"/>
              <a:chOff x="576" y="2688"/>
              <a:chExt cx="240" cy="144"/>
            </a:xfrm>
          </p:grpSpPr>
          <p:sp>
            <p:nvSpPr>
              <p:cNvPr id="11293" name="AutoShape 29"/>
              <p:cNvSpPr>
                <a:spLocks noChangeArrowheads="1"/>
              </p:cNvSpPr>
              <p:nvPr/>
            </p:nvSpPr>
            <p:spPr bwMode="auto">
              <a:xfrm>
                <a:off x="576" y="2736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94" name="AutoShape 30"/>
              <p:cNvSpPr>
                <a:spLocks noChangeArrowheads="1"/>
              </p:cNvSpPr>
              <p:nvPr/>
            </p:nvSpPr>
            <p:spPr bwMode="auto">
              <a:xfrm flipH="1" flipV="1">
                <a:off x="672" y="2688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00CC66"/>
              </a:solidFill>
              <a:ln w="9525">
                <a:solidFill>
                  <a:srgbClr val="00CC66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" name="Group 64"/>
            <p:cNvGrpSpPr>
              <a:grpSpLocks/>
            </p:cNvGrpSpPr>
            <p:nvPr/>
          </p:nvGrpSpPr>
          <p:grpSpPr bwMode="auto">
            <a:xfrm flipH="1">
              <a:off x="1808" y="1763"/>
              <a:ext cx="448" cy="445"/>
              <a:chOff x="4112" y="2530"/>
              <a:chExt cx="448" cy="445"/>
            </a:xfrm>
          </p:grpSpPr>
          <p:sp>
            <p:nvSpPr>
              <p:cNvPr id="11329" name="Oval 65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30" name="Oval 66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7" name="Group 67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11332" name="AutoShape 68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33" name="AutoShape 69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70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11335" name="AutoShape 71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36" name="AutoShape 72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9" name="Group 82"/>
            <p:cNvGrpSpPr>
              <a:grpSpLocks/>
            </p:cNvGrpSpPr>
            <p:nvPr/>
          </p:nvGrpSpPr>
          <p:grpSpPr bwMode="auto">
            <a:xfrm>
              <a:off x="1856" y="2496"/>
              <a:ext cx="448" cy="445"/>
              <a:chOff x="4112" y="2530"/>
              <a:chExt cx="448" cy="445"/>
            </a:xfrm>
          </p:grpSpPr>
          <p:sp>
            <p:nvSpPr>
              <p:cNvPr id="11347" name="Oval 83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48" name="Oval 84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0" name="Group 85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11350" name="AutoShape 86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51" name="AutoShape 87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1" name="Group 88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11353" name="AutoShape 89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54" name="AutoShape 90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2" name="Group 91"/>
            <p:cNvGrpSpPr>
              <a:grpSpLocks/>
            </p:cNvGrpSpPr>
            <p:nvPr/>
          </p:nvGrpSpPr>
          <p:grpSpPr bwMode="auto">
            <a:xfrm>
              <a:off x="1952" y="2112"/>
              <a:ext cx="448" cy="445"/>
              <a:chOff x="4112" y="2530"/>
              <a:chExt cx="448" cy="445"/>
            </a:xfrm>
          </p:grpSpPr>
          <p:sp>
            <p:nvSpPr>
              <p:cNvPr id="11356" name="Oval 92"/>
              <p:cNvSpPr>
                <a:spLocks noChangeArrowheads="1"/>
              </p:cNvSpPr>
              <p:nvPr/>
            </p:nvSpPr>
            <p:spPr bwMode="auto">
              <a:xfrm rot="5413075">
                <a:off x="4112" y="2916"/>
                <a:ext cx="59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7" name="Oval 93"/>
              <p:cNvSpPr>
                <a:spLocks noChangeArrowheads="1"/>
              </p:cNvSpPr>
              <p:nvPr/>
            </p:nvSpPr>
            <p:spPr bwMode="auto">
              <a:xfrm rot="5413075">
                <a:off x="4351" y="2738"/>
                <a:ext cx="60" cy="59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3" name="Group 94"/>
              <p:cNvGrpSpPr>
                <a:grpSpLocks/>
              </p:cNvGrpSpPr>
              <p:nvPr/>
            </p:nvGrpSpPr>
            <p:grpSpPr bwMode="auto">
              <a:xfrm rot="5413075">
                <a:off x="4440" y="2560"/>
                <a:ext cx="149" cy="90"/>
                <a:chOff x="576" y="2688"/>
                <a:chExt cx="240" cy="144"/>
              </a:xfrm>
            </p:grpSpPr>
            <p:sp>
              <p:nvSpPr>
                <p:cNvPr id="11359" name="AutoShape 95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60" name="AutoShape 96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00CC66"/>
                </a:solidFill>
                <a:ln w="9525">
                  <a:solidFill>
                    <a:srgbClr val="00CC6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4" name="Group 97"/>
              <p:cNvGrpSpPr>
                <a:grpSpLocks/>
              </p:cNvGrpSpPr>
              <p:nvPr/>
            </p:nvGrpSpPr>
            <p:grpSpPr bwMode="auto">
              <a:xfrm rot="4048767">
                <a:off x="4171" y="2797"/>
                <a:ext cx="149" cy="89"/>
                <a:chOff x="576" y="2688"/>
                <a:chExt cx="240" cy="144"/>
              </a:xfrm>
            </p:grpSpPr>
            <p:sp>
              <p:nvSpPr>
                <p:cNvPr id="11362" name="AutoShape 98"/>
                <p:cNvSpPr>
                  <a:spLocks noChangeArrowheads="1"/>
                </p:cNvSpPr>
                <p:nvPr/>
              </p:nvSpPr>
              <p:spPr bwMode="auto">
                <a:xfrm>
                  <a:off x="576" y="2736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63" name="AutoShape 99"/>
                <p:cNvSpPr>
                  <a:spLocks noChangeArrowheads="1"/>
                </p:cNvSpPr>
                <p:nvPr/>
              </p:nvSpPr>
              <p:spPr bwMode="auto">
                <a:xfrm flipH="1" flipV="1">
                  <a:off x="672" y="2688"/>
                  <a:ext cx="144" cy="96"/>
                </a:xfrm>
                <a:custGeom>
                  <a:avLst/>
                  <a:gdLst>
                    <a:gd name="G0" fmla="+- 540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5400"/>
                    <a:gd name="G18" fmla="*/ 540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540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540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2700 w 21600"/>
                    <a:gd name="T15" fmla="*/ 10800 h 21600"/>
                    <a:gd name="T16" fmla="*/ 10800 w 21600"/>
                    <a:gd name="T17" fmla="*/ 5400 h 21600"/>
                    <a:gd name="T18" fmla="*/ 18900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5400" y="10800"/>
                      </a:moveTo>
                      <a:cubicBezTo>
                        <a:pt x="5400" y="7817"/>
                        <a:pt x="7817" y="5400"/>
                        <a:pt x="10800" y="5400"/>
                      </a:cubicBezTo>
                      <a:cubicBezTo>
                        <a:pt x="13782" y="5399"/>
                        <a:pt x="16199" y="7817"/>
                        <a:pt x="162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1366" name="Text Box 102"/>
          <p:cNvSpPr txBox="1">
            <a:spLocks noChangeArrowheads="1"/>
          </p:cNvSpPr>
          <p:nvPr/>
        </p:nvSpPr>
        <p:spPr bwMode="auto">
          <a:xfrm>
            <a:off x="762000" y="3208338"/>
            <a:ext cx="70866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i="1" dirty="0">
                <a:solidFill>
                  <a:srgbClr val="0000FF"/>
                </a:solidFill>
                <a:latin typeface="Comic Sans MS" pitchFamily="66" charset="0"/>
              </a:rPr>
              <a:t>Each part is a fraction.</a:t>
            </a:r>
          </a:p>
          <a:p>
            <a:pPr>
              <a:spcBef>
                <a:spcPct val="50000"/>
              </a:spcBef>
            </a:pPr>
            <a:r>
              <a:rPr lang="en-GB" sz="4000" i="1" dirty="0">
                <a:solidFill>
                  <a:srgbClr val="0000FF"/>
                </a:solidFill>
                <a:latin typeface="Comic Sans MS" pitchFamily="66" charset="0"/>
              </a:rPr>
              <a:t>We call these parts halves.  </a:t>
            </a:r>
          </a:p>
          <a:p>
            <a:pPr>
              <a:spcBef>
                <a:spcPct val="50000"/>
              </a:spcBef>
            </a:pPr>
            <a:r>
              <a:rPr lang="en-GB" sz="4000" i="1" dirty="0">
                <a:solidFill>
                  <a:srgbClr val="0000FF"/>
                </a:solidFill>
                <a:latin typeface="Comic Sans MS" pitchFamily="66" charset="0"/>
              </a:rPr>
              <a:t>It is important that they are equal.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763000" cy="1313688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 smtClean="0"/>
              <a:t>FRACTION IS TO BE CONSIDERED AS PARTS OF THINGS</a:t>
            </a:r>
            <a:endParaRPr lang="en-US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838200" y="1482725"/>
          <a:ext cx="2133600" cy="2119313"/>
        </p:xfrm>
        <a:graphic>
          <a:graphicData uri="http://schemas.openxmlformats.org/presentationml/2006/ole">
            <p:oleObj spid="_x0000_s1026" name="Bitmap Image" r:id="rId3" imgW="2838846" imgH="2819794" progId="PBrush">
              <p:embed/>
            </p:oleObj>
          </a:graphicData>
        </a:graphic>
      </p:graphicFrame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3352800" y="1482725"/>
          <a:ext cx="2133600" cy="2133600"/>
        </p:xfrm>
        <a:graphic>
          <a:graphicData uri="http://schemas.openxmlformats.org/presentationml/2006/ole">
            <p:oleObj spid="_x0000_s1027" name="Bitmap Image" r:id="rId4" imgW="3467584" imgH="3277057" progId="PBrush">
              <p:embed/>
            </p:oleObj>
          </a:graphicData>
        </a:graphic>
      </p:graphicFrame>
      <p:graphicFrame>
        <p:nvGraphicFramePr>
          <p:cNvPr id="14343" name="Object 7"/>
          <p:cNvGraphicFramePr>
            <a:graphicFrameLocks noChangeAspect="1"/>
          </p:cNvGraphicFramePr>
          <p:nvPr/>
        </p:nvGraphicFramePr>
        <p:xfrm>
          <a:off x="6019800" y="1447800"/>
          <a:ext cx="2333625" cy="2219325"/>
        </p:xfrm>
        <a:graphic>
          <a:graphicData uri="http://schemas.openxmlformats.org/presentationml/2006/ole">
            <p:oleObj spid="_x0000_s1028" name="Bitmap Image" r:id="rId5" imgW="2333333" imgH="2219635" progId="PBrush">
              <p:embed/>
            </p:oleObj>
          </a:graphicData>
        </a:graphic>
      </p:graphicFrame>
      <p:graphicFrame>
        <p:nvGraphicFramePr>
          <p:cNvPr id="14345" name="Object 9"/>
          <p:cNvGraphicFramePr>
            <a:graphicFrameLocks noChangeAspect="1"/>
          </p:cNvGraphicFramePr>
          <p:nvPr/>
        </p:nvGraphicFramePr>
        <p:xfrm>
          <a:off x="3581400" y="4062413"/>
          <a:ext cx="2003425" cy="2228850"/>
        </p:xfrm>
        <a:graphic>
          <a:graphicData uri="http://schemas.openxmlformats.org/presentationml/2006/ole">
            <p:oleObj spid="_x0000_s1029" name="Bitmap Image" r:id="rId6" imgW="1867161" imgH="2076740" progId="PBrush">
              <p:embed/>
            </p:oleObj>
          </a:graphicData>
        </a:graphic>
      </p:graphicFrame>
      <p:graphicFrame>
        <p:nvGraphicFramePr>
          <p:cNvPr id="14347" name="Object 11"/>
          <p:cNvGraphicFramePr>
            <a:graphicFrameLocks noChangeAspect="1"/>
          </p:cNvGraphicFramePr>
          <p:nvPr/>
        </p:nvGraphicFramePr>
        <p:xfrm>
          <a:off x="6019800" y="4062413"/>
          <a:ext cx="2362200" cy="2262187"/>
        </p:xfrm>
        <a:graphic>
          <a:graphicData uri="http://schemas.openxmlformats.org/presentationml/2006/ole">
            <p:oleObj spid="_x0000_s1030" name="Bitmap Image" r:id="rId7" imgW="2429214" imgH="1914286" progId="PBrush">
              <p:embed/>
            </p:oleObj>
          </a:graphicData>
        </a:graphic>
      </p:graphicFrame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838200" y="381000"/>
            <a:ext cx="7315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>
                <a:solidFill>
                  <a:srgbClr val="0000FF"/>
                </a:solidFill>
                <a:latin typeface="Comic Sans MS" pitchFamily="66" charset="0"/>
              </a:rPr>
              <a:t>Which of these shapes are split into halves?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1524000" y="1981200"/>
            <a:ext cx="9906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SzPct val="200000"/>
              <a:buFont typeface="Wingdings" pitchFamily="2" charset="2"/>
              <a:buNone/>
            </a:pPr>
            <a:endParaRPr lang="en-GB" dirty="0"/>
          </a:p>
          <a:p>
            <a:pPr>
              <a:spcBef>
                <a:spcPct val="50000"/>
              </a:spcBef>
              <a:buClr>
                <a:srgbClr val="FF0000"/>
              </a:buClr>
              <a:buSzPct val="200000"/>
              <a:buFont typeface="Wingdings" pitchFamily="2" charset="2"/>
              <a:buChar char="ü"/>
            </a:pPr>
            <a:r>
              <a:rPr lang="en-GB" dirty="0"/>
              <a:t> 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4191000" y="4710113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SzPct val="200000"/>
              <a:buFont typeface="Wingdings" pitchFamily="2" charset="2"/>
              <a:buNone/>
            </a:pPr>
            <a:endParaRPr lang="en-GB" dirty="0"/>
          </a:p>
          <a:p>
            <a:pPr>
              <a:spcBef>
                <a:spcPct val="50000"/>
              </a:spcBef>
              <a:buClr>
                <a:srgbClr val="FF0000"/>
              </a:buClr>
              <a:buSzPct val="200000"/>
              <a:buFont typeface="Wingdings" pitchFamily="2" charset="2"/>
              <a:buChar char="ü"/>
            </a:pPr>
            <a:r>
              <a:rPr lang="en-GB" sz="2000" dirty="0"/>
              <a:t> </a:t>
            </a:r>
          </a:p>
        </p:txBody>
      </p:sp>
      <p:graphicFrame>
        <p:nvGraphicFramePr>
          <p:cNvPr id="14352" name="Object 16"/>
          <p:cNvGraphicFramePr>
            <a:graphicFrameLocks noChangeAspect="1"/>
          </p:cNvGraphicFramePr>
          <p:nvPr/>
        </p:nvGraphicFramePr>
        <p:xfrm>
          <a:off x="762000" y="4073525"/>
          <a:ext cx="2362200" cy="2174875"/>
        </p:xfrm>
        <a:graphic>
          <a:graphicData uri="http://schemas.openxmlformats.org/presentationml/2006/ole">
            <p:oleObj spid="_x0000_s1031" name="Bitmap Image" r:id="rId8" imgW="2371429" imgH="2000000" progId="PBrush">
              <p:embed/>
            </p:oleObj>
          </a:graphicData>
        </a:graphic>
      </p:graphicFrame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676400" y="4724400"/>
            <a:ext cx="99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SzPct val="200000"/>
              <a:buFont typeface="Wingdings" pitchFamily="2" charset="2"/>
              <a:buNone/>
            </a:pPr>
            <a:endParaRPr lang="en-GB" dirty="0"/>
          </a:p>
          <a:p>
            <a:pPr>
              <a:spcBef>
                <a:spcPct val="50000"/>
              </a:spcBef>
              <a:buClr>
                <a:srgbClr val="FF0000"/>
              </a:buClr>
              <a:buSzPct val="200000"/>
              <a:buFont typeface="Wingdings" pitchFamily="2" charset="2"/>
              <a:buChar char="ü"/>
            </a:pPr>
            <a:r>
              <a:rPr lang="en-GB" sz="2000" dirty="0"/>
              <a:t> 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4191000" y="1981200"/>
            <a:ext cx="9906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SzPct val="200000"/>
              <a:buFont typeface="Arial" charset="0"/>
              <a:buChar char="x"/>
            </a:pPr>
            <a:endParaRPr lang="en-GB" dirty="0">
              <a:latin typeface="Comic Sans MS" pitchFamily="66" charset="0"/>
            </a:endParaRPr>
          </a:p>
          <a:p>
            <a:pPr>
              <a:spcBef>
                <a:spcPct val="50000"/>
              </a:spcBef>
              <a:buClr>
                <a:srgbClr val="FF0000"/>
              </a:buClr>
              <a:buSzPct val="200000"/>
              <a:buFont typeface="Arial" charset="0"/>
              <a:buChar char="x"/>
            </a:pPr>
            <a:r>
              <a:rPr lang="en-GB" dirty="0">
                <a:latin typeface="Comic Sans MS" pitchFamily="66" charset="0"/>
              </a:rPr>
              <a:t> 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7696200" y="1981200"/>
            <a:ext cx="9906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SzPct val="200000"/>
              <a:buFont typeface="Arial" charset="0"/>
              <a:buChar char="x"/>
            </a:pPr>
            <a:endParaRPr lang="en-GB" dirty="0">
              <a:latin typeface="Comic Sans MS" pitchFamily="66" charset="0"/>
            </a:endParaRPr>
          </a:p>
          <a:p>
            <a:pPr>
              <a:spcBef>
                <a:spcPct val="50000"/>
              </a:spcBef>
              <a:buClr>
                <a:srgbClr val="FF0000"/>
              </a:buClr>
              <a:buSzPct val="200000"/>
              <a:buFont typeface="Arial" charset="0"/>
              <a:buChar char="x"/>
            </a:pPr>
            <a:r>
              <a:rPr lang="en-GB" dirty="0">
                <a:latin typeface="Comic Sans MS" pitchFamily="66" charset="0"/>
              </a:rPr>
              <a:t> 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7010400" y="4710113"/>
            <a:ext cx="99060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SzPct val="200000"/>
              <a:buFont typeface="Arial" charset="0"/>
              <a:buChar char="x"/>
            </a:pPr>
            <a:endParaRPr lang="en-GB" dirty="0">
              <a:latin typeface="Comic Sans MS" pitchFamily="66" charset="0"/>
            </a:endParaRPr>
          </a:p>
          <a:p>
            <a:pPr>
              <a:spcBef>
                <a:spcPct val="50000"/>
              </a:spcBef>
              <a:buClr>
                <a:srgbClr val="FF0000"/>
              </a:buClr>
              <a:buSzPct val="200000"/>
              <a:buFont typeface="Arial" charset="0"/>
              <a:buChar char="x"/>
            </a:pPr>
            <a:r>
              <a:rPr lang="en-GB" dirty="0"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4" grpId="0"/>
      <p:bldP spid="143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00FF"/>
                </a:solidFill>
              </a:rPr>
              <a:t>One half can be written like this</a:t>
            </a:r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755650" y="2514600"/>
          <a:ext cx="1447573" cy="3722688"/>
        </p:xfrm>
        <a:graphic>
          <a:graphicData uri="http://schemas.openxmlformats.org/presentationml/2006/ole">
            <p:oleObj spid="_x0000_s2050" name="Equation" r:id="rId3" imgW="152280" imgH="393480" progId="Equation.3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5800" y="1600200"/>
            <a:ext cx="7696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solidFill>
                  <a:srgbClr val="002060"/>
                </a:solidFill>
              </a:rPr>
              <a:t>As you can see fractions are made up of 2 different parts.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463800" y="3225800"/>
            <a:ext cx="2362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solidFill>
                  <a:srgbClr val="002060"/>
                </a:solidFill>
              </a:rPr>
              <a:t>One part on the top and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14600" y="4686300"/>
            <a:ext cx="2514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solidFill>
                  <a:srgbClr val="002060"/>
                </a:solidFill>
              </a:rPr>
              <a:t>One part on the bottom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362200" y="4495800"/>
            <a:ext cx="25146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105400" y="4419600"/>
            <a:ext cx="990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172200" y="3909993"/>
            <a:ext cx="2514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002060"/>
                </a:solidFill>
              </a:rPr>
              <a:t>A line </a:t>
            </a:r>
          </a:p>
          <a:p>
            <a:r>
              <a:rPr lang="en-GB" sz="2800" dirty="0" smtClean="0">
                <a:solidFill>
                  <a:srgbClr val="002060"/>
                </a:solidFill>
              </a:rPr>
              <a:t>between them</a:t>
            </a:r>
            <a:endParaRPr lang="en-US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1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1116013" y="2058988"/>
          <a:ext cx="1838325" cy="4727575"/>
        </p:xfrm>
        <a:graphic>
          <a:graphicData uri="http://schemas.openxmlformats.org/presentationml/2006/ole">
            <p:oleObj spid="_x0000_s3074" name="Equation" r:id="rId3" imgW="152280" imgH="393480" progId="Equation.3">
              <p:embed/>
            </p:oleObj>
          </a:graphicData>
        </a:graphic>
      </p:graphicFrame>
      <p:sp>
        <p:nvSpPr>
          <p:cNvPr id="12292" name="AutoShape 4"/>
          <p:cNvSpPr>
            <a:spLocks noChangeArrowheads="1"/>
          </p:cNvSpPr>
          <p:nvPr/>
        </p:nvSpPr>
        <p:spPr bwMode="auto">
          <a:xfrm rot="-732080">
            <a:off x="2903193" y="3045082"/>
            <a:ext cx="2016125" cy="287337"/>
          </a:xfrm>
          <a:prstGeom prst="leftArrow">
            <a:avLst>
              <a:gd name="adj1" fmla="val 50000"/>
              <a:gd name="adj2" fmla="val 175415"/>
            </a:avLst>
          </a:prstGeom>
          <a:solidFill>
            <a:schemeClr val="tx1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auto">
          <a:xfrm rot="443240">
            <a:off x="2976563" y="5848350"/>
            <a:ext cx="2016125" cy="322263"/>
          </a:xfrm>
          <a:prstGeom prst="leftArrow">
            <a:avLst>
              <a:gd name="adj1" fmla="val 50000"/>
              <a:gd name="adj2" fmla="val 156404"/>
            </a:avLst>
          </a:prstGeom>
          <a:solidFill>
            <a:schemeClr val="tx1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508625" y="2465388"/>
            <a:ext cx="26638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800" dirty="0">
                <a:solidFill>
                  <a:srgbClr val="002060"/>
                </a:solidFill>
                <a:latin typeface="Comic Sans MS" pitchFamily="66" charset="0"/>
              </a:rPr>
              <a:t>The top number is the number of </a:t>
            </a:r>
            <a:r>
              <a:rPr lang="en-GB" sz="2800" dirty="0" smtClean="0">
                <a:solidFill>
                  <a:srgbClr val="002060"/>
                </a:solidFill>
                <a:latin typeface="Comic Sans MS" pitchFamily="66" charset="0"/>
              </a:rPr>
              <a:t>parts we have</a:t>
            </a:r>
            <a:endParaRPr lang="en-US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5724525" y="5057775"/>
            <a:ext cx="26638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800" dirty="0">
                <a:solidFill>
                  <a:srgbClr val="FF0000"/>
                </a:solidFill>
                <a:latin typeface="Comic Sans MS" pitchFamily="66" charset="0"/>
              </a:rPr>
              <a:t>The bottom number is the total number of parts</a:t>
            </a:r>
            <a:endParaRPr lang="en-US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609600" y="762000"/>
            <a:ext cx="8534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4000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The top and bottom parts of the fraction have different meanings.</a:t>
            </a:r>
            <a:endParaRPr lang="en-US" sz="4000" dirty="0">
              <a:solidFill>
                <a:srgbClr val="0000F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GB">
                <a:solidFill>
                  <a:srgbClr val="0000FF"/>
                </a:solidFill>
                <a:latin typeface="Comic Sans MS" pitchFamily="66" charset="0"/>
              </a:rPr>
              <a:t>Another name for these parts is</a:t>
            </a:r>
            <a:endParaRPr lang="en-US">
              <a:solidFill>
                <a:srgbClr val="0000FF"/>
              </a:solidFill>
              <a:latin typeface="Comic Sans MS" pitchFamily="66" charset="0"/>
            </a:endParaRP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1116013" y="1509713"/>
          <a:ext cx="1838325" cy="4727575"/>
        </p:xfrm>
        <a:graphic>
          <a:graphicData uri="http://schemas.openxmlformats.org/presentationml/2006/ole">
            <p:oleObj spid="_x0000_s4098" name="Equation" r:id="rId3" imgW="152280" imgH="393480" progId="Equation.3">
              <p:embed/>
            </p:oleObj>
          </a:graphicData>
        </a:graphic>
      </p:graphicFrame>
      <p:sp>
        <p:nvSpPr>
          <p:cNvPr id="13316" name="AutoShape 4"/>
          <p:cNvSpPr>
            <a:spLocks noChangeArrowheads="1"/>
          </p:cNvSpPr>
          <p:nvPr/>
        </p:nvSpPr>
        <p:spPr bwMode="auto">
          <a:xfrm rot="-320499">
            <a:off x="2916238" y="2420938"/>
            <a:ext cx="2592387" cy="503237"/>
          </a:xfrm>
          <a:prstGeom prst="leftArrow">
            <a:avLst>
              <a:gd name="adj1" fmla="val 50000"/>
              <a:gd name="adj2" fmla="val 128786"/>
            </a:avLst>
          </a:prstGeom>
          <a:solidFill>
            <a:srgbClr val="00FF00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 rot="443240">
            <a:off x="2987675" y="5157788"/>
            <a:ext cx="2592388" cy="503237"/>
          </a:xfrm>
          <a:prstGeom prst="leftArrow">
            <a:avLst>
              <a:gd name="adj1" fmla="val 50000"/>
              <a:gd name="adj2" fmla="val 128786"/>
            </a:avLst>
          </a:prstGeom>
          <a:solidFill>
            <a:srgbClr val="00FF00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5435600" y="2074863"/>
            <a:ext cx="26638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3200">
                <a:solidFill>
                  <a:srgbClr val="0000FF"/>
                </a:solidFill>
                <a:latin typeface="Comic Sans MS" pitchFamily="66" charset="0"/>
              </a:rPr>
              <a:t>The numerator</a:t>
            </a:r>
            <a:endParaRPr lang="en-US" sz="320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5724525" y="4868863"/>
            <a:ext cx="26638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3200">
                <a:solidFill>
                  <a:srgbClr val="0000FF"/>
                </a:solidFill>
                <a:latin typeface="Comic Sans MS" pitchFamily="66" charset="0"/>
              </a:rPr>
              <a:t>The denominator</a:t>
            </a:r>
            <a:endParaRPr lang="en-US" sz="3200">
              <a:solidFill>
                <a:srgbClr val="0000FF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66800"/>
            <a:ext cx="8077200" cy="1828800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rgbClr val="CC9900"/>
                </a:solidFill>
                <a:latin typeface="Comic Sans MS" pitchFamily="66" charset="0"/>
              </a:rPr>
              <a:t>The </a:t>
            </a:r>
            <a:r>
              <a:rPr lang="en-GB" sz="4000" b="1" dirty="0">
                <a:solidFill>
                  <a:srgbClr val="FF0000"/>
                </a:solidFill>
                <a:latin typeface="Comic Sans MS" pitchFamily="66" charset="0"/>
              </a:rPr>
              <a:t>numerator</a:t>
            </a:r>
            <a:r>
              <a:rPr lang="en-GB" sz="4000" dirty="0">
                <a:solidFill>
                  <a:srgbClr val="CC9900"/>
                </a:solidFill>
                <a:latin typeface="Comic Sans MS" pitchFamily="66" charset="0"/>
              </a:rPr>
              <a:t> is the top part.</a:t>
            </a:r>
            <a:br>
              <a:rPr lang="en-GB" sz="4000" dirty="0">
                <a:solidFill>
                  <a:srgbClr val="CC9900"/>
                </a:solidFill>
                <a:latin typeface="Comic Sans MS" pitchFamily="66" charset="0"/>
              </a:rPr>
            </a:br>
            <a:r>
              <a:rPr lang="en-GB" sz="4000" dirty="0">
                <a:solidFill>
                  <a:srgbClr val="CC9900"/>
                </a:solidFill>
                <a:latin typeface="Comic Sans MS" pitchFamily="66" charset="0"/>
              </a:rPr>
              <a:t>It shows how many parts of the whole we are talking about.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457200" y="3276600"/>
            <a:ext cx="8229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4000" dirty="0">
                <a:solidFill>
                  <a:srgbClr val="002060"/>
                </a:solidFill>
                <a:latin typeface="Comic Sans MS" pitchFamily="66" charset="0"/>
              </a:rPr>
              <a:t>The </a:t>
            </a:r>
            <a:r>
              <a:rPr lang="en-GB" sz="4000" dirty="0">
                <a:solidFill>
                  <a:srgbClr val="FF0000"/>
                </a:solidFill>
                <a:latin typeface="Comic Sans MS" pitchFamily="66" charset="0"/>
              </a:rPr>
              <a:t>denominator</a:t>
            </a:r>
            <a:r>
              <a:rPr lang="en-GB" sz="4000" dirty="0">
                <a:solidFill>
                  <a:srgbClr val="002060"/>
                </a:solidFill>
                <a:latin typeface="Comic Sans MS" pitchFamily="66" charset="0"/>
              </a:rPr>
              <a:t> is the</a:t>
            </a:r>
            <a:br>
              <a:rPr lang="en-GB" sz="4000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en-GB" sz="4000" dirty="0">
                <a:solidFill>
                  <a:srgbClr val="002060"/>
                </a:solidFill>
                <a:latin typeface="Comic Sans MS" pitchFamily="66" charset="0"/>
              </a:rPr>
              <a:t>bottom part</a:t>
            </a:r>
            <a:r>
              <a:rPr lang="en-GB" sz="4000" dirty="0" smtClean="0">
                <a:solidFill>
                  <a:srgbClr val="002060"/>
                </a:solidFill>
                <a:latin typeface="Comic Sans MS" pitchFamily="66" charset="0"/>
              </a:rPr>
              <a:t>.</a:t>
            </a:r>
          </a:p>
          <a:p>
            <a:pPr algn="ctr"/>
            <a:r>
              <a:rPr lang="en-GB" sz="4000" dirty="0" smtClean="0">
                <a:solidFill>
                  <a:srgbClr val="002060"/>
                </a:solidFill>
                <a:latin typeface="Comic Sans MS" pitchFamily="66" charset="0"/>
              </a:rPr>
              <a:t>It </a:t>
            </a:r>
            <a:r>
              <a:rPr lang="en-GB" sz="4000" dirty="0">
                <a:solidFill>
                  <a:srgbClr val="002060"/>
                </a:solidFill>
                <a:latin typeface="Comic Sans MS" pitchFamily="66" charset="0"/>
              </a:rPr>
              <a:t>shows how many parts the whole has been split into.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Oval 3"/>
          <p:cNvSpPr>
            <a:spLocks noChangeArrowheads="1"/>
          </p:cNvSpPr>
          <p:nvPr/>
        </p:nvSpPr>
        <p:spPr bwMode="auto">
          <a:xfrm>
            <a:off x="4648200" y="2133600"/>
            <a:ext cx="3886200" cy="3733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Tahoma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5257800" y="2590800"/>
            <a:ext cx="152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0">
                <a:solidFill>
                  <a:schemeClr val="bg1"/>
                </a:solidFill>
                <a:latin typeface="Tahoma" charset="0"/>
              </a:rPr>
              <a:t>1/4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1905000" y="27432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 dirty="0"/>
              <a:t>3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1905000" y="40386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 dirty="0"/>
              <a:t>4</a:t>
            </a:r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>
            <a:off x="1600200" y="4038600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5257800" y="4191000"/>
            <a:ext cx="13081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0" dirty="0">
                <a:solidFill>
                  <a:schemeClr val="bg1"/>
                </a:solidFill>
                <a:latin typeface="Tahoma" charset="0"/>
              </a:rPr>
              <a:t>1/4</a:t>
            </a:r>
          </a:p>
          <a:p>
            <a:endParaRPr lang="en-US" dirty="0"/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6781800" y="2590800"/>
            <a:ext cx="13081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0">
                <a:solidFill>
                  <a:schemeClr val="bg1"/>
                </a:solidFill>
                <a:latin typeface="Tahoma" charset="0"/>
              </a:rPr>
              <a:t>1/4</a:t>
            </a:r>
          </a:p>
          <a:p>
            <a:endParaRPr lang="en-US"/>
          </a:p>
        </p:txBody>
      </p:sp>
      <p:sp>
        <p:nvSpPr>
          <p:cNvPr id="5141" name="Freeform 21"/>
          <p:cNvSpPr>
            <a:spLocks/>
          </p:cNvSpPr>
          <p:nvPr/>
        </p:nvSpPr>
        <p:spPr bwMode="auto">
          <a:xfrm>
            <a:off x="6646863" y="4013200"/>
            <a:ext cx="1938337" cy="1879600"/>
          </a:xfrm>
          <a:custGeom>
            <a:avLst/>
            <a:gdLst/>
            <a:ahLst/>
            <a:cxnLst>
              <a:cxn ang="0">
                <a:pos x="37" y="0"/>
              </a:cxn>
              <a:cxn ang="0">
                <a:pos x="21" y="160"/>
              </a:cxn>
              <a:cxn ang="0">
                <a:pos x="37" y="656"/>
              </a:cxn>
              <a:cxn ang="0">
                <a:pos x="21" y="800"/>
              </a:cxn>
              <a:cxn ang="0">
                <a:pos x="21" y="1040"/>
              </a:cxn>
              <a:cxn ang="0">
                <a:pos x="53" y="1152"/>
              </a:cxn>
              <a:cxn ang="0">
                <a:pos x="197" y="1168"/>
              </a:cxn>
              <a:cxn ang="0">
                <a:pos x="293" y="1136"/>
              </a:cxn>
              <a:cxn ang="0">
                <a:pos x="485" y="1088"/>
              </a:cxn>
              <a:cxn ang="0">
                <a:pos x="581" y="1040"/>
              </a:cxn>
              <a:cxn ang="0">
                <a:pos x="677" y="992"/>
              </a:cxn>
              <a:cxn ang="0">
                <a:pos x="821" y="880"/>
              </a:cxn>
              <a:cxn ang="0">
                <a:pos x="757" y="928"/>
              </a:cxn>
              <a:cxn ang="0">
                <a:pos x="1029" y="624"/>
              </a:cxn>
              <a:cxn ang="0">
                <a:pos x="949" y="736"/>
              </a:cxn>
              <a:cxn ang="0">
                <a:pos x="1109" y="512"/>
              </a:cxn>
              <a:cxn ang="0">
                <a:pos x="1189" y="272"/>
              </a:cxn>
              <a:cxn ang="0">
                <a:pos x="1189" y="0"/>
              </a:cxn>
              <a:cxn ang="0">
                <a:pos x="37" y="0"/>
              </a:cxn>
            </a:cxnLst>
            <a:rect l="0" t="0" r="r" b="b"/>
            <a:pathLst>
              <a:path w="1221" h="1184">
                <a:moveTo>
                  <a:pt x="37" y="0"/>
                </a:moveTo>
                <a:cubicBezTo>
                  <a:pt x="0" y="112"/>
                  <a:pt x="21" y="16"/>
                  <a:pt x="21" y="160"/>
                </a:cubicBezTo>
                <a:cubicBezTo>
                  <a:pt x="21" y="416"/>
                  <a:pt x="37" y="384"/>
                  <a:pt x="37" y="656"/>
                </a:cubicBezTo>
                <a:cubicBezTo>
                  <a:pt x="21" y="720"/>
                  <a:pt x="21" y="384"/>
                  <a:pt x="21" y="800"/>
                </a:cubicBezTo>
                <a:cubicBezTo>
                  <a:pt x="5" y="928"/>
                  <a:pt x="13" y="976"/>
                  <a:pt x="21" y="1040"/>
                </a:cubicBezTo>
                <a:cubicBezTo>
                  <a:pt x="24" y="1062"/>
                  <a:pt x="36" y="1138"/>
                  <a:pt x="53" y="1152"/>
                </a:cubicBezTo>
                <a:cubicBezTo>
                  <a:pt x="74" y="1169"/>
                  <a:pt x="170" y="1163"/>
                  <a:pt x="197" y="1168"/>
                </a:cubicBezTo>
                <a:cubicBezTo>
                  <a:pt x="405" y="1120"/>
                  <a:pt x="229" y="1184"/>
                  <a:pt x="293" y="1136"/>
                </a:cubicBezTo>
                <a:cubicBezTo>
                  <a:pt x="341" y="1136"/>
                  <a:pt x="457" y="1107"/>
                  <a:pt x="485" y="1088"/>
                </a:cubicBezTo>
                <a:cubicBezTo>
                  <a:pt x="517" y="1067"/>
                  <a:pt x="549" y="1061"/>
                  <a:pt x="581" y="1040"/>
                </a:cubicBezTo>
                <a:cubicBezTo>
                  <a:pt x="611" y="1020"/>
                  <a:pt x="647" y="1012"/>
                  <a:pt x="677" y="992"/>
                </a:cubicBezTo>
                <a:cubicBezTo>
                  <a:pt x="688" y="976"/>
                  <a:pt x="806" y="892"/>
                  <a:pt x="821" y="880"/>
                </a:cubicBezTo>
                <a:cubicBezTo>
                  <a:pt x="834" y="869"/>
                  <a:pt x="742" y="936"/>
                  <a:pt x="757" y="928"/>
                </a:cubicBezTo>
                <a:cubicBezTo>
                  <a:pt x="804" y="904"/>
                  <a:pt x="985" y="653"/>
                  <a:pt x="1029" y="624"/>
                </a:cubicBezTo>
                <a:cubicBezTo>
                  <a:pt x="1040" y="608"/>
                  <a:pt x="1013" y="688"/>
                  <a:pt x="949" y="736"/>
                </a:cubicBezTo>
                <a:cubicBezTo>
                  <a:pt x="885" y="800"/>
                  <a:pt x="1090" y="540"/>
                  <a:pt x="1109" y="512"/>
                </a:cubicBezTo>
                <a:cubicBezTo>
                  <a:pt x="1221" y="160"/>
                  <a:pt x="1145" y="403"/>
                  <a:pt x="1189" y="272"/>
                </a:cubicBezTo>
                <a:cubicBezTo>
                  <a:pt x="1189" y="144"/>
                  <a:pt x="1221" y="128"/>
                  <a:pt x="1189" y="0"/>
                </a:cubicBezTo>
                <a:cubicBezTo>
                  <a:pt x="741" y="16"/>
                  <a:pt x="1094" y="33"/>
                  <a:pt x="37" y="0"/>
                </a:cubicBez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6705600" y="2133600"/>
            <a:ext cx="0" cy="3733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>
            <a:off x="4648200" y="4038600"/>
            <a:ext cx="38862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5334000" y="1905000"/>
            <a:ext cx="3352800" cy="457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5334000" y="1905000"/>
            <a:ext cx="3352800" cy="3429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400800" y="1905000"/>
            <a:ext cx="152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0">
                <a:solidFill>
                  <a:schemeClr val="bg1"/>
                </a:solidFill>
                <a:latin typeface="Tahoma" charset="0"/>
              </a:rPr>
              <a:t>1/4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1905000" y="27432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3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1905000" y="40386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4</a:t>
            </a: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>
            <a:off x="1600200" y="4038600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>
            <a:off x="5334000" y="4191000"/>
            <a:ext cx="33528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6400800" y="4191000"/>
            <a:ext cx="13081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0">
                <a:solidFill>
                  <a:schemeClr val="bg1"/>
                </a:solidFill>
                <a:latin typeface="Tahoma" charset="0"/>
              </a:rPr>
              <a:t>1/4</a:t>
            </a:r>
          </a:p>
          <a:p>
            <a:endParaRPr lang="en-US"/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6400800" y="3048000"/>
            <a:ext cx="13081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000">
                <a:solidFill>
                  <a:schemeClr val="bg1"/>
                </a:solidFill>
                <a:latin typeface="Tahoma" charset="0"/>
              </a:rPr>
              <a:t>1/4</a:t>
            </a:r>
          </a:p>
          <a:p>
            <a:endParaRPr lang="en-US"/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>
            <a:off x="5334000" y="3124200"/>
            <a:ext cx="33528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>
            <a:off x="5334000" y="5334000"/>
            <a:ext cx="33528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295400"/>
          </a:xfrm>
        </p:spPr>
        <p:txBody>
          <a:bodyPr/>
          <a:lstStyle/>
          <a:p>
            <a:r>
              <a:rPr lang="en-US" sz="4800"/>
              <a:t>Which number is circled?</a:t>
            </a:r>
            <a:r>
              <a:rPr lang="en-US"/>
              <a:t> 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1447800" y="23622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3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447800" y="36576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4</a:t>
            </a:r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>
            <a:off x="1143000" y="3657600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3260725" y="2492375"/>
            <a:ext cx="35623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5400"/>
              <a:t>= numerator</a:t>
            </a:r>
          </a:p>
        </p:txBody>
      </p:sp>
      <p:sp>
        <p:nvSpPr>
          <p:cNvPr id="37896" name="Oval 8"/>
          <p:cNvSpPr>
            <a:spLocks noChangeArrowheads="1"/>
          </p:cNvSpPr>
          <p:nvPr/>
        </p:nvSpPr>
        <p:spPr bwMode="auto">
          <a:xfrm>
            <a:off x="1219200" y="2438400"/>
            <a:ext cx="1066800" cy="10668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295400"/>
          </a:xfrm>
        </p:spPr>
        <p:txBody>
          <a:bodyPr/>
          <a:lstStyle/>
          <a:p>
            <a:r>
              <a:rPr lang="en-US" sz="4800"/>
              <a:t>Which number is circled?</a:t>
            </a:r>
            <a:r>
              <a:rPr lang="en-US"/>
              <a:t> 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447800" y="23622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3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447800" y="36576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4</a:t>
            </a:r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1143000" y="3657600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3276600" y="4003675"/>
            <a:ext cx="58674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5400"/>
              <a:t>= denominator</a:t>
            </a:r>
          </a:p>
          <a:p>
            <a:endParaRPr lang="en-US" sz="5400"/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1219200" y="3810000"/>
            <a:ext cx="1066800" cy="10668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What fraction of the rectangle </a:t>
            </a:r>
            <a:r>
              <a:rPr lang="en-US" sz="4000" dirty="0" smtClean="0"/>
              <a:t>is blue? </a:t>
            </a:r>
            <a:endParaRPr lang="en-US" sz="4000" dirty="0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7391400" y="26670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4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7391400" y="39624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6</a:t>
            </a:r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7086600" y="3962400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1524000" y="2133600"/>
            <a:ext cx="3048000" cy="434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>
            <a:off x="1524000" y="28956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1524000" y="35814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1524000" y="42672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1524000" y="50292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9" name="Rectangle 17"/>
          <p:cNvSpPr>
            <a:spLocks noChangeArrowheads="1"/>
          </p:cNvSpPr>
          <p:nvPr/>
        </p:nvSpPr>
        <p:spPr bwMode="auto">
          <a:xfrm>
            <a:off x="1524000" y="5029200"/>
            <a:ext cx="3048000" cy="14478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>
            <a:off x="1524000" y="57150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1524000" y="2133600"/>
            <a:ext cx="3048000" cy="434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1524000" y="3581400"/>
            <a:ext cx="3048000" cy="2895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14400"/>
            <a:ext cx="9144000" cy="6858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What fraction of the rectangle </a:t>
            </a:r>
            <a:r>
              <a:rPr lang="en-US" sz="4000" b="1" dirty="0" smtClean="0"/>
              <a:t>is blue? </a:t>
            </a:r>
            <a:endParaRPr lang="en-US" sz="4000" b="1" dirty="0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7391400" y="26670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2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7391400" y="39624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 dirty="0"/>
              <a:t>6</a:t>
            </a:r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7086600" y="3962400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1524000" y="28956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>
            <a:off x="1524000" y="35814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1524000" y="42672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>
            <a:off x="1524000" y="50292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1524000" y="57150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What fraction of the pie </a:t>
            </a:r>
            <a:r>
              <a:rPr lang="en-US" sz="4800" b="1" dirty="0" smtClean="0"/>
              <a:t>is blue? </a:t>
            </a:r>
            <a:endParaRPr lang="en-US" sz="4800" b="1" dirty="0"/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7391400" y="26670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4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391400" y="39624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4</a:t>
            </a:r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>
            <a:off x="7086600" y="3962400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33" name="Oval 13"/>
          <p:cNvSpPr>
            <a:spLocks noChangeArrowheads="1"/>
          </p:cNvSpPr>
          <p:nvPr/>
        </p:nvSpPr>
        <p:spPr bwMode="auto">
          <a:xfrm>
            <a:off x="1447800" y="2057400"/>
            <a:ext cx="4343400" cy="419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34" name="Line 14"/>
          <p:cNvSpPr>
            <a:spLocks noChangeShapeType="1"/>
          </p:cNvSpPr>
          <p:nvPr/>
        </p:nvSpPr>
        <p:spPr bwMode="auto">
          <a:xfrm>
            <a:off x="3657600" y="2057400"/>
            <a:ext cx="0" cy="419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>
            <a:off x="1447800" y="4191000"/>
            <a:ext cx="4343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What fraction of the pie </a:t>
            </a:r>
            <a:r>
              <a:rPr lang="en-US" sz="4800" b="1" dirty="0" smtClean="0"/>
              <a:t>is blue? </a:t>
            </a:r>
            <a:endParaRPr lang="en-US" sz="4800" b="1" dirty="0"/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7391400" y="26670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3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391400" y="39624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4</a:t>
            </a:r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7086600" y="3962400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1447800" y="2057400"/>
            <a:ext cx="4343400" cy="419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3657600" y="2057400"/>
            <a:ext cx="0" cy="419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>
            <a:off x="1447800" y="4191000"/>
            <a:ext cx="4343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53" name="Freeform 9"/>
          <p:cNvSpPr>
            <a:spLocks/>
          </p:cNvSpPr>
          <p:nvPr/>
        </p:nvSpPr>
        <p:spPr bwMode="auto">
          <a:xfrm>
            <a:off x="3657600" y="4191000"/>
            <a:ext cx="2133600" cy="2057400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23" y="175"/>
              </a:cxn>
              <a:cxn ang="0">
                <a:pos x="0" y="576"/>
              </a:cxn>
              <a:cxn ang="0">
                <a:pos x="23" y="876"/>
              </a:cxn>
              <a:cxn ang="0">
                <a:pos x="23" y="1138"/>
              </a:cxn>
              <a:cxn ang="0">
                <a:pos x="58" y="1261"/>
              </a:cxn>
              <a:cxn ang="0">
                <a:pos x="217" y="1278"/>
              </a:cxn>
              <a:cxn ang="0">
                <a:pos x="323" y="1243"/>
              </a:cxn>
              <a:cxn ang="0">
                <a:pos x="534" y="1191"/>
              </a:cxn>
              <a:cxn ang="0">
                <a:pos x="640" y="1138"/>
              </a:cxn>
              <a:cxn ang="0">
                <a:pos x="745" y="1086"/>
              </a:cxn>
              <a:cxn ang="0">
                <a:pos x="904" y="963"/>
              </a:cxn>
              <a:cxn ang="0">
                <a:pos x="833" y="1016"/>
              </a:cxn>
              <a:cxn ang="0">
                <a:pos x="1133" y="683"/>
              </a:cxn>
              <a:cxn ang="0">
                <a:pos x="1045" y="806"/>
              </a:cxn>
              <a:cxn ang="0">
                <a:pos x="1221" y="560"/>
              </a:cxn>
              <a:cxn ang="0">
                <a:pos x="1309" y="298"/>
              </a:cxn>
              <a:cxn ang="0">
                <a:pos x="1309" y="0"/>
              </a:cxn>
              <a:cxn ang="0">
                <a:pos x="41" y="0"/>
              </a:cxn>
            </a:cxnLst>
            <a:rect l="0" t="0" r="r" b="b"/>
            <a:pathLst>
              <a:path w="1344" h="1296">
                <a:moveTo>
                  <a:pt x="41" y="0"/>
                </a:moveTo>
                <a:cubicBezTo>
                  <a:pt x="0" y="123"/>
                  <a:pt x="23" y="18"/>
                  <a:pt x="23" y="175"/>
                </a:cubicBezTo>
                <a:cubicBezTo>
                  <a:pt x="23" y="455"/>
                  <a:pt x="0" y="278"/>
                  <a:pt x="0" y="576"/>
                </a:cubicBezTo>
                <a:cubicBezTo>
                  <a:pt x="0" y="736"/>
                  <a:pt x="23" y="420"/>
                  <a:pt x="23" y="876"/>
                </a:cubicBezTo>
                <a:cubicBezTo>
                  <a:pt x="6" y="1016"/>
                  <a:pt x="14" y="1068"/>
                  <a:pt x="23" y="1138"/>
                </a:cubicBezTo>
                <a:cubicBezTo>
                  <a:pt x="26" y="1162"/>
                  <a:pt x="40" y="1246"/>
                  <a:pt x="58" y="1261"/>
                </a:cubicBezTo>
                <a:cubicBezTo>
                  <a:pt x="81" y="1280"/>
                  <a:pt x="187" y="1273"/>
                  <a:pt x="217" y="1278"/>
                </a:cubicBezTo>
                <a:cubicBezTo>
                  <a:pt x="446" y="1226"/>
                  <a:pt x="252" y="1296"/>
                  <a:pt x="323" y="1243"/>
                </a:cubicBezTo>
                <a:cubicBezTo>
                  <a:pt x="375" y="1243"/>
                  <a:pt x="503" y="1212"/>
                  <a:pt x="534" y="1191"/>
                </a:cubicBezTo>
                <a:cubicBezTo>
                  <a:pt x="569" y="1168"/>
                  <a:pt x="604" y="1161"/>
                  <a:pt x="640" y="1138"/>
                </a:cubicBezTo>
                <a:cubicBezTo>
                  <a:pt x="673" y="1116"/>
                  <a:pt x="712" y="1108"/>
                  <a:pt x="745" y="1086"/>
                </a:cubicBezTo>
                <a:cubicBezTo>
                  <a:pt x="757" y="1068"/>
                  <a:pt x="887" y="976"/>
                  <a:pt x="904" y="963"/>
                </a:cubicBezTo>
                <a:cubicBezTo>
                  <a:pt x="918" y="951"/>
                  <a:pt x="817" y="1025"/>
                  <a:pt x="833" y="1016"/>
                </a:cubicBezTo>
                <a:cubicBezTo>
                  <a:pt x="885" y="990"/>
                  <a:pt x="1084" y="715"/>
                  <a:pt x="1133" y="683"/>
                </a:cubicBezTo>
                <a:cubicBezTo>
                  <a:pt x="1145" y="666"/>
                  <a:pt x="1115" y="753"/>
                  <a:pt x="1045" y="806"/>
                </a:cubicBezTo>
                <a:cubicBezTo>
                  <a:pt x="974" y="876"/>
                  <a:pt x="1200" y="591"/>
                  <a:pt x="1221" y="560"/>
                </a:cubicBezTo>
                <a:cubicBezTo>
                  <a:pt x="1344" y="175"/>
                  <a:pt x="1260" y="441"/>
                  <a:pt x="1309" y="298"/>
                </a:cubicBezTo>
                <a:cubicBezTo>
                  <a:pt x="1309" y="158"/>
                  <a:pt x="1344" y="140"/>
                  <a:pt x="1309" y="0"/>
                </a:cubicBezTo>
                <a:cubicBezTo>
                  <a:pt x="816" y="18"/>
                  <a:pt x="1204" y="36"/>
                  <a:pt x="41" y="0"/>
                </a:cubicBezTo>
                <a:close/>
              </a:path>
            </a:pathLst>
          </a:cu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85800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What fraction of the musical instruments have strings? 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7391400" y="26670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2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7391400" y="39624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5</a:t>
            </a:r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7086600" y="3962400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32778" name="Picture 10" descr="M:\IMAGES.WMF\ARTS_ENT\MUSIC\A_EMU066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752600"/>
            <a:ext cx="2184400" cy="2054225"/>
          </a:xfrm>
          <a:prstGeom prst="rect">
            <a:avLst/>
          </a:prstGeom>
          <a:noFill/>
        </p:spPr>
      </p:pic>
      <p:pic>
        <p:nvPicPr>
          <p:cNvPr id="32779" name="Picture 11" descr="M:\IMAGES.WMF\ARTS_ENT\MUSIC\A_EMU21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057400"/>
            <a:ext cx="2927350" cy="1895475"/>
          </a:xfrm>
          <a:prstGeom prst="rect">
            <a:avLst/>
          </a:prstGeom>
          <a:noFill/>
        </p:spPr>
      </p:pic>
      <p:pic>
        <p:nvPicPr>
          <p:cNvPr id="32780" name="Picture 12" descr="M:\IMAGES.WMF\ARTS_ENT\MUSIC\A_EMU217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962400"/>
            <a:ext cx="1446213" cy="2527300"/>
          </a:xfrm>
          <a:prstGeom prst="rect">
            <a:avLst/>
          </a:prstGeom>
          <a:noFill/>
        </p:spPr>
      </p:pic>
      <p:pic>
        <p:nvPicPr>
          <p:cNvPr id="32781" name="Picture 13" descr="M:\IMAGES.WMF\ARTS_ENT\MUSIC\A_EMU24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600" y="4038600"/>
            <a:ext cx="1993900" cy="2514600"/>
          </a:xfrm>
          <a:prstGeom prst="rect">
            <a:avLst/>
          </a:prstGeom>
          <a:noFill/>
        </p:spPr>
      </p:pic>
      <p:pic>
        <p:nvPicPr>
          <p:cNvPr id="32783" name="Picture 15" descr="M:\IMAGES.WMF\ARTS_ENT\MUSIC\A_EMU047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3276600"/>
            <a:ext cx="2151063" cy="2971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What fraction of the fish have stripes? 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7391400" y="26670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3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7391400" y="39624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5</a:t>
            </a:r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>
            <a:off x="7086600" y="3962400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33803" name="Picture 11" descr="M:\IMAGES.WMF\ANIMALS\AQUATIC\ANMAQ116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2119313" cy="3048000"/>
          </a:xfrm>
          <a:prstGeom prst="rect">
            <a:avLst/>
          </a:prstGeom>
          <a:noFill/>
        </p:spPr>
      </p:pic>
      <p:pic>
        <p:nvPicPr>
          <p:cNvPr id="33804" name="Picture 12" descr="M:\IMAGES.WMF\ANIMALS\AQUATIC\ANMAQ03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752600"/>
            <a:ext cx="1643063" cy="2430463"/>
          </a:xfrm>
          <a:prstGeom prst="rect">
            <a:avLst/>
          </a:prstGeom>
          <a:noFill/>
        </p:spPr>
      </p:pic>
      <p:pic>
        <p:nvPicPr>
          <p:cNvPr id="33805" name="Picture 13" descr="M:\IMAGES.WMF\ANIMALS\AQUATIC\ANMAQ0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362200"/>
            <a:ext cx="2362200" cy="1165225"/>
          </a:xfrm>
          <a:prstGeom prst="rect">
            <a:avLst/>
          </a:prstGeom>
          <a:noFill/>
        </p:spPr>
      </p:pic>
      <p:pic>
        <p:nvPicPr>
          <p:cNvPr id="33806" name="Picture 14" descr="M:\IMAGES.WMF\ANIMALS\AQUATIC\ANMAQ095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4191000"/>
            <a:ext cx="2819400" cy="2217738"/>
          </a:xfrm>
          <a:prstGeom prst="rect">
            <a:avLst/>
          </a:prstGeom>
          <a:noFill/>
        </p:spPr>
      </p:pic>
      <p:pic>
        <p:nvPicPr>
          <p:cNvPr id="33807" name="Picture 15" descr="M:\IMAGES.WMF\ANIMALS\AQUATIC\ANMAQ117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4495800"/>
            <a:ext cx="3009900" cy="20272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What fraction of the pins </a:t>
            </a:r>
            <a:r>
              <a:rPr lang="en-US" sz="3600" b="1" dirty="0" smtClean="0"/>
              <a:t>are knocked </a:t>
            </a:r>
            <a:r>
              <a:rPr lang="en-US" sz="3600" b="1" dirty="0"/>
              <a:t>down? 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7391400" y="26670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3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7162800" y="3962400"/>
            <a:ext cx="10985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/>
              <a:t>10</a:t>
            </a:r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7086600" y="3962400"/>
            <a:ext cx="1295400" cy="158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35867" name="Picture 27" descr="M:\IMAGES.WMF\SPORTS\BOWLING\SPOBL03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057400"/>
            <a:ext cx="893763" cy="2225675"/>
          </a:xfrm>
          <a:prstGeom prst="rect">
            <a:avLst/>
          </a:prstGeom>
          <a:noFill/>
        </p:spPr>
      </p:pic>
      <p:pic>
        <p:nvPicPr>
          <p:cNvPr id="35870" name="Picture 30" descr="M:\IMAGES.WMF\SPORTS\BOWLING\SPOBL03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057400"/>
            <a:ext cx="893763" cy="2225675"/>
          </a:xfrm>
          <a:prstGeom prst="rect">
            <a:avLst/>
          </a:prstGeom>
          <a:noFill/>
        </p:spPr>
      </p:pic>
      <p:pic>
        <p:nvPicPr>
          <p:cNvPr id="35872" name="Picture 32" descr="M:\IMAGES.WMF\SPORTS\BOWLING\SPOBL03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057400"/>
            <a:ext cx="893763" cy="2225675"/>
          </a:xfrm>
          <a:prstGeom prst="rect">
            <a:avLst/>
          </a:prstGeom>
          <a:noFill/>
        </p:spPr>
      </p:pic>
      <p:pic>
        <p:nvPicPr>
          <p:cNvPr id="35873" name="Picture 33" descr="M:\IMAGES.WMF\SPORTS\BOWLING\SPOBL03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1981200"/>
            <a:ext cx="893763" cy="2225675"/>
          </a:xfrm>
          <a:prstGeom prst="rect">
            <a:avLst/>
          </a:prstGeom>
          <a:noFill/>
        </p:spPr>
      </p:pic>
      <p:pic>
        <p:nvPicPr>
          <p:cNvPr id="35869" name="Picture 29" descr="M:\IMAGES.WMF\SPORTS\BOWLING\SPOBL03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286000"/>
            <a:ext cx="893763" cy="2225675"/>
          </a:xfrm>
          <a:prstGeom prst="rect">
            <a:avLst/>
          </a:prstGeom>
          <a:noFill/>
        </p:spPr>
      </p:pic>
      <p:pic>
        <p:nvPicPr>
          <p:cNvPr id="35868" name="Picture 28" descr="M:\IMAGES.WMF\SPORTS\BOWLING\SPOBL03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362200"/>
            <a:ext cx="893763" cy="2225675"/>
          </a:xfrm>
          <a:prstGeom prst="rect">
            <a:avLst/>
          </a:prstGeom>
          <a:noFill/>
        </p:spPr>
      </p:pic>
      <p:pic>
        <p:nvPicPr>
          <p:cNvPr id="35874" name="Picture 34" descr="M:\IMAGES.WMF\SPORTS\BOWLING\SPOBL03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362200"/>
            <a:ext cx="893763" cy="2225675"/>
          </a:xfrm>
          <a:prstGeom prst="rect">
            <a:avLst/>
          </a:prstGeom>
          <a:noFill/>
        </p:spPr>
      </p:pic>
      <p:sp>
        <p:nvSpPr>
          <p:cNvPr id="35876" name="Freeform 36"/>
          <p:cNvSpPr>
            <a:spLocks/>
          </p:cNvSpPr>
          <p:nvPr/>
        </p:nvSpPr>
        <p:spPr bwMode="auto">
          <a:xfrm rot="27174873">
            <a:off x="3773488" y="4732338"/>
            <a:ext cx="661987" cy="2027237"/>
          </a:xfrm>
          <a:custGeom>
            <a:avLst/>
            <a:gdLst/>
            <a:ahLst/>
            <a:cxnLst>
              <a:cxn ang="0">
                <a:pos x="402" y="2553"/>
              </a:cxn>
              <a:cxn ang="0">
                <a:pos x="371" y="2551"/>
              </a:cxn>
              <a:cxn ang="0">
                <a:pos x="342" y="2547"/>
              </a:cxn>
              <a:cxn ang="0">
                <a:pos x="316" y="2540"/>
              </a:cxn>
              <a:cxn ang="0">
                <a:pos x="293" y="2532"/>
              </a:cxn>
              <a:cxn ang="0">
                <a:pos x="271" y="2525"/>
              </a:cxn>
              <a:cxn ang="0">
                <a:pos x="251" y="2517"/>
              </a:cxn>
              <a:cxn ang="0">
                <a:pos x="233" y="2511"/>
              </a:cxn>
              <a:cxn ang="0">
                <a:pos x="197" y="2473"/>
              </a:cxn>
              <a:cxn ang="0">
                <a:pos x="147" y="2396"/>
              </a:cxn>
              <a:cxn ang="0">
                <a:pos x="107" y="2312"/>
              </a:cxn>
              <a:cxn ang="0">
                <a:pos x="75" y="2222"/>
              </a:cxn>
              <a:cxn ang="0">
                <a:pos x="48" y="2126"/>
              </a:cxn>
              <a:cxn ang="0">
                <a:pos x="29" y="2023"/>
              </a:cxn>
              <a:cxn ang="0">
                <a:pos x="14" y="1913"/>
              </a:cxn>
              <a:cxn ang="0">
                <a:pos x="5" y="1798"/>
              </a:cxn>
              <a:cxn ang="0">
                <a:pos x="0" y="1637"/>
              </a:cxn>
              <a:cxn ang="0">
                <a:pos x="16" y="1463"/>
              </a:cxn>
              <a:cxn ang="0">
                <a:pos x="52" y="1319"/>
              </a:cxn>
              <a:cxn ang="0">
                <a:pos x="99" y="1197"/>
              </a:cxn>
              <a:cxn ang="0">
                <a:pos x="151" y="1090"/>
              </a:cxn>
              <a:cxn ang="0">
                <a:pos x="202" y="989"/>
              </a:cxn>
              <a:cxn ang="0">
                <a:pos x="242" y="887"/>
              </a:cxn>
              <a:cxn ang="0">
                <a:pos x="265" y="774"/>
              </a:cxn>
              <a:cxn ang="0">
                <a:pos x="264" y="639"/>
              </a:cxn>
              <a:cxn ang="0">
                <a:pos x="241" y="462"/>
              </a:cxn>
              <a:cxn ang="0">
                <a:pos x="240" y="273"/>
              </a:cxn>
              <a:cxn ang="0">
                <a:pos x="264" y="148"/>
              </a:cxn>
              <a:cxn ang="0">
                <a:pos x="311" y="58"/>
              </a:cxn>
              <a:cxn ang="0">
                <a:pos x="378" y="8"/>
              </a:cxn>
              <a:cxn ang="0">
                <a:pos x="458" y="8"/>
              </a:cxn>
              <a:cxn ang="0">
                <a:pos x="525" y="58"/>
              </a:cxn>
              <a:cxn ang="0">
                <a:pos x="572" y="148"/>
              </a:cxn>
              <a:cxn ang="0">
                <a:pos x="596" y="273"/>
              </a:cxn>
              <a:cxn ang="0">
                <a:pos x="595" y="462"/>
              </a:cxn>
              <a:cxn ang="0">
                <a:pos x="572" y="639"/>
              </a:cxn>
              <a:cxn ang="0">
                <a:pos x="571" y="774"/>
              </a:cxn>
              <a:cxn ang="0">
                <a:pos x="594" y="887"/>
              </a:cxn>
              <a:cxn ang="0">
                <a:pos x="634" y="989"/>
              </a:cxn>
              <a:cxn ang="0">
                <a:pos x="685" y="1090"/>
              </a:cxn>
              <a:cxn ang="0">
                <a:pos x="737" y="1197"/>
              </a:cxn>
              <a:cxn ang="0">
                <a:pos x="784" y="1319"/>
              </a:cxn>
              <a:cxn ang="0">
                <a:pos x="820" y="1463"/>
              </a:cxn>
              <a:cxn ang="0">
                <a:pos x="836" y="1637"/>
              </a:cxn>
              <a:cxn ang="0">
                <a:pos x="831" y="1798"/>
              </a:cxn>
              <a:cxn ang="0">
                <a:pos x="822" y="1913"/>
              </a:cxn>
              <a:cxn ang="0">
                <a:pos x="807" y="2023"/>
              </a:cxn>
              <a:cxn ang="0">
                <a:pos x="788" y="2126"/>
              </a:cxn>
              <a:cxn ang="0">
                <a:pos x="761" y="2222"/>
              </a:cxn>
              <a:cxn ang="0">
                <a:pos x="729" y="2312"/>
              </a:cxn>
              <a:cxn ang="0">
                <a:pos x="689" y="2396"/>
              </a:cxn>
              <a:cxn ang="0">
                <a:pos x="639" y="2473"/>
              </a:cxn>
              <a:cxn ang="0">
                <a:pos x="603" y="2511"/>
              </a:cxn>
              <a:cxn ang="0">
                <a:pos x="585" y="2517"/>
              </a:cxn>
              <a:cxn ang="0">
                <a:pos x="565" y="2525"/>
              </a:cxn>
              <a:cxn ang="0">
                <a:pos x="543" y="2532"/>
              </a:cxn>
              <a:cxn ang="0">
                <a:pos x="520" y="2540"/>
              </a:cxn>
              <a:cxn ang="0">
                <a:pos x="495" y="2547"/>
              </a:cxn>
              <a:cxn ang="0">
                <a:pos x="466" y="2551"/>
              </a:cxn>
              <a:cxn ang="0">
                <a:pos x="435" y="2553"/>
              </a:cxn>
            </a:cxnLst>
            <a:rect l="0" t="0" r="r" b="b"/>
            <a:pathLst>
              <a:path w="836" h="2553">
                <a:moveTo>
                  <a:pt x="419" y="2553"/>
                </a:moveTo>
                <a:lnTo>
                  <a:pt x="402" y="2553"/>
                </a:lnTo>
                <a:lnTo>
                  <a:pt x="386" y="2553"/>
                </a:lnTo>
                <a:lnTo>
                  <a:pt x="371" y="2551"/>
                </a:lnTo>
                <a:lnTo>
                  <a:pt x="356" y="2549"/>
                </a:lnTo>
                <a:lnTo>
                  <a:pt x="342" y="2547"/>
                </a:lnTo>
                <a:lnTo>
                  <a:pt x="328" y="2543"/>
                </a:lnTo>
                <a:lnTo>
                  <a:pt x="316" y="2540"/>
                </a:lnTo>
                <a:lnTo>
                  <a:pt x="304" y="2536"/>
                </a:lnTo>
                <a:lnTo>
                  <a:pt x="293" y="2532"/>
                </a:lnTo>
                <a:lnTo>
                  <a:pt x="281" y="2528"/>
                </a:lnTo>
                <a:lnTo>
                  <a:pt x="271" y="2525"/>
                </a:lnTo>
                <a:lnTo>
                  <a:pt x="260" y="2520"/>
                </a:lnTo>
                <a:lnTo>
                  <a:pt x="251" y="2517"/>
                </a:lnTo>
                <a:lnTo>
                  <a:pt x="242" y="2513"/>
                </a:lnTo>
                <a:lnTo>
                  <a:pt x="233" y="2511"/>
                </a:lnTo>
                <a:lnTo>
                  <a:pt x="225" y="2509"/>
                </a:lnTo>
                <a:lnTo>
                  <a:pt x="197" y="2473"/>
                </a:lnTo>
                <a:lnTo>
                  <a:pt x="172" y="2435"/>
                </a:lnTo>
                <a:lnTo>
                  <a:pt x="147" y="2396"/>
                </a:lnTo>
                <a:lnTo>
                  <a:pt x="127" y="2354"/>
                </a:lnTo>
                <a:lnTo>
                  <a:pt x="107" y="2312"/>
                </a:lnTo>
                <a:lnTo>
                  <a:pt x="90" y="2268"/>
                </a:lnTo>
                <a:lnTo>
                  <a:pt x="75" y="2222"/>
                </a:lnTo>
                <a:lnTo>
                  <a:pt x="61" y="2175"/>
                </a:lnTo>
                <a:lnTo>
                  <a:pt x="48" y="2126"/>
                </a:lnTo>
                <a:lnTo>
                  <a:pt x="38" y="2076"/>
                </a:lnTo>
                <a:lnTo>
                  <a:pt x="29" y="2023"/>
                </a:lnTo>
                <a:lnTo>
                  <a:pt x="21" y="1970"/>
                </a:lnTo>
                <a:lnTo>
                  <a:pt x="14" y="1913"/>
                </a:lnTo>
                <a:lnTo>
                  <a:pt x="9" y="1857"/>
                </a:lnTo>
                <a:lnTo>
                  <a:pt x="5" y="1798"/>
                </a:lnTo>
                <a:lnTo>
                  <a:pt x="1" y="1738"/>
                </a:lnTo>
                <a:lnTo>
                  <a:pt x="0" y="1637"/>
                </a:lnTo>
                <a:lnTo>
                  <a:pt x="5" y="1546"/>
                </a:lnTo>
                <a:lnTo>
                  <a:pt x="16" y="1463"/>
                </a:lnTo>
                <a:lnTo>
                  <a:pt x="32" y="1388"/>
                </a:lnTo>
                <a:lnTo>
                  <a:pt x="52" y="1319"/>
                </a:lnTo>
                <a:lnTo>
                  <a:pt x="74" y="1255"/>
                </a:lnTo>
                <a:lnTo>
                  <a:pt x="99" y="1197"/>
                </a:lnTo>
                <a:lnTo>
                  <a:pt x="124" y="1143"/>
                </a:lnTo>
                <a:lnTo>
                  <a:pt x="151" y="1090"/>
                </a:lnTo>
                <a:lnTo>
                  <a:pt x="177" y="1039"/>
                </a:lnTo>
                <a:lnTo>
                  <a:pt x="202" y="989"/>
                </a:lnTo>
                <a:lnTo>
                  <a:pt x="223" y="939"/>
                </a:lnTo>
                <a:lnTo>
                  <a:pt x="242" y="887"/>
                </a:lnTo>
                <a:lnTo>
                  <a:pt x="256" y="833"/>
                </a:lnTo>
                <a:lnTo>
                  <a:pt x="265" y="774"/>
                </a:lnTo>
                <a:lnTo>
                  <a:pt x="268" y="712"/>
                </a:lnTo>
                <a:lnTo>
                  <a:pt x="264" y="639"/>
                </a:lnTo>
                <a:lnTo>
                  <a:pt x="252" y="557"/>
                </a:lnTo>
                <a:lnTo>
                  <a:pt x="241" y="462"/>
                </a:lnTo>
                <a:lnTo>
                  <a:pt x="236" y="344"/>
                </a:lnTo>
                <a:lnTo>
                  <a:pt x="240" y="273"/>
                </a:lnTo>
                <a:lnTo>
                  <a:pt x="249" y="207"/>
                </a:lnTo>
                <a:lnTo>
                  <a:pt x="264" y="148"/>
                </a:lnTo>
                <a:lnTo>
                  <a:pt x="286" y="99"/>
                </a:lnTo>
                <a:lnTo>
                  <a:pt x="311" y="58"/>
                </a:lnTo>
                <a:lnTo>
                  <a:pt x="342" y="27"/>
                </a:lnTo>
                <a:lnTo>
                  <a:pt x="378" y="8"/>
                </a:lnTo>
                <a:lnTo>
                  <a:pt x="418" y="0"/>
                </a:lnTo>
                <a:lnTo>
                  <a:pt x="458" y="8"/>
                </a:lnTo>
                <a:lnTo>
                  <a:pt x="494" y="27"/>
                </a:lnTo>
                <a:lnTo>
                  <a:pt x="525" y="58"/>
                </a:lnTo>
                <a:lnTo>
                  <a:pt x="550" y="99"/>
                </a:lnTo>
                <a:lnTo>
                  <a:pt x="572" y="148"/>
                </a:lnTo>
                <a:lnTo>
                  <a:pt x="587" y="207"/>
                </a:lnTo>
                <a:lnTo>
                  <a:pt x="596" y="273"/>
                </a:lnTo>
                <a:lnTo>
                  <a:pt x="600" y="344"/>
                </a:lnTo>
                <a:lnTo>
                  <a:pt x="595" y="462"/>
                </a:lnTo>
                <a:lnTo>
                  <a:pt x="584" y="557"/>
                </a:lnTo>
                <a:lnTo>
                  <a:pt x="572" y="639"/>
                </a:lnTo>
                <a:lnTo>
                  <a:pt x="568" y="712"/>
                </a:lnTo>
                <a:lnTo>
                  <a:pt x="571" y="774"/>
                </a:lnTo>
                <a:lnTo>
                  <a:pt x="580" y="833"/>
                </a:lnTo>
                <a:lnTo>
                  <a:pt x="594" y="887"/>
                </a:lnTo>
                <a:lnTo>
                  <a:pt x="613" y="939"/>
                </a:lnTo>
                <a:lnTo>
                  <a:pt x="634" y="989"/>
                </a:lnTo>
                <a:lnTo>
                  <a:pt x="659" y="1039"/>
                </a:lnTo>
                <a:lnTo>
                  <a:pt x="685" y="1090"/>
                </a:lnTo>
                <a:lnTo>
                  <a:pt x="712" y="1143"/>
                </a:lnTo>
                <a:lnTo>
                  <a:pt x="737" y="1197"/>
                </a:lnTo>
                <a:lnTo>
                  <a:pt x="762" y="1255"/>
                </a:lnTo>
                <a:lnTo>
                  <a:pt x="784" y="1319"/>
                </a:lnTo>
                <a:lnTo>
                  <a:pt x="804" y="1388"/>
                </a:lnTo>
                <a:lnTo>
                  <a:pt x="820" y="1463"/>
                </a:lnTo>
                <a:lnTo>
                  <a:pt x="831" y="1546"/>
                </a:lnTo>
                <a:lnTo>
                  <a:pt x="836" y="1637"/>
                </a:lnTo>
                <a:lnTo>
                  <a:pt x="835" y="1738"/>
                </a:lnTo>
                <a:lnTo>
                  <a:pt x="831" y="1798"/>
                </a:lnTo>
                <a:lnTo>
                  <a:pt x="827" y="1857"/>
                </a:lnTo>
                <a:lnTo>
                  <a:pt x="822" y="1913"/>
                </a:lnTo>
                <a:lnTo>
                  <a:pt x="815" y="1970"/>
                </a:lnTo>
                <a:lnTo>
                  <a:pt x="807" y="2023"/>
                </a:lnTo>
                <a:lnTo>
                  <a:pt x="798" y="2076"/>
                </a:lnTo>
                <a:lnTo>
                  <a:pt x="788" y="2126"/>
                </a:lnTo>
                <a:lnTo>
                  <a:pt x="775" y="2175"/>
                </a:lnTo>
                <a:lnTo>
                  <a:pt x="761" y="2222"/>
                </a:lnTo>
                <a:lnTo>
                  <a:pt x="746" y="2268"/>
                </a:lnTo>
                <a:lnTo>
                  <a:pt x="729" y="2312"/>
                </a:lnTo>
                <a:lnTo>
                  <a:pt x="709" y="2354"/>
                </a:lnTo>
                <a:lnTo>
                  <a:pt x="689" y="2396"/>
                </a:lnTo>
                <a:lnTo>
                  <a:pt x="664" y="2435"/>
                </a:lnTo>
                <a:lnTo>
                  <a:pt x="639" y="2473"/>
                </a:lnTo>
                <a:lnTo>
                  <a:pt x="611" y="2509"/>
                </a:lnTo>
                <a:lnTo>
                  <a:pt x="603" y="2511"/>
                </a:lnTo>
                <a:lnTo>
                  <a:pt x="594" y="2513"/>
                </a:lnTo>
                <a:lnTo>
                  <a:pt x="585" y="2517"/>
                </a:lnTo>
                <a:lnTo>
                  <a:pt x="576" y="2520"/>
                </a:lnTo>
                <a:lnTo>
                  <a:pt x="565" y="2525"/>
                </a:lnTo>
                <a:lnTo>
                  <a:pt x="555" y="2528"/>
                </a:lnTo>
                <a:lnTo>
                  <a:pt x="543" y="2532"/>
                </a:lnTo>
                <a:lnTo>
                  <a:pt x="533" y="2536"/>
                </a:lnTo>
                <a:lnTo>
                  <a:pt x="520" y="2540"/>
                </a:lnTo>
                <a:lnTo>
                  <a:pt x="508" y="2543"/>
                </a:lnTo>
                <a:lnTo>
                  <a:pt x="495" y="2547"/>
                </a:lnTo>
                <a:lnTo>
                  <a:pt x="481" y="2549"/>
                </a:lnTo>
                <a:lnTo>
                  <a:pt x="466" y="2551"/>
                </a:lnTo>
                <a:lnTo>
                  <a:pt x="451" y="2553"/>
                </a:lnTo>
                <a:lnTo>
                  <a:pt x="435" y="2553"/>
                </a:lnTo>
                <a:lnTo>
                  <a:pt x="419" y="255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77" name="Freeform 37"/>
          <p:cNvSpPr>
            <a:spLocks/>
          </p:cNvSpPr>
          <p:nvPr/>
        </p:nvSpPr>
        <p:spPr bwMode="auto">
          <a:xfrm rot="27174873">
            <a:off x="3806825" y="4803775"/>
            <a:ext cx="661988" cy="2027238"/>
          </a:xfrm>
          <a:custGeom>
            <a:avLst/>
            <a:gdLst/>
            <a:ahLst/>
            <a:cxnLst>
              <a:cxn ang="0">
                <a:pos x="402" y="2553"/>
              </a:cxn>
              <a:cxn ang="0">
                <a:pos x="356" y="2549"/>
              </a:cxn>
              <a:cxn ang="0">
                <a:pos x="316" y="2540"/>
              </a:cxn>
              <a:cxn ang="0">
                <a:pos x="281" y="2528"/>
              </a:cxn>
              <a:cxn ang="0">
                <a:pos x="251" y="2517"/>
              </a:cxn>
              <a:cxn ang="0">
                <a:pos x="225" y="2509"/>
              </a:cxn>
              <a:cxn ang="0">
                <a:pos x="172" y="2435"/>
              </a:cxn>
              <a:cxn ang="0">
                <a:pos x="107" y="2312"/>
              </a:cxn>
              <a:cxn ang="0">
                <a:pos x="61" y="2175"/>
              </a:cxn>
              <a:cxn ang="0">
                <a:pos x="29" y="2023"/>
              </a:cxn>
              <a:cxn ang="0">
                <a:pos x="9" y="1857"/>
              </a:cxn>
              <a:cxn ang="0">
                <a:pos x="1" y="1738"/>
              </a:cxn>
              <a:cxn ang="0">
                <a:pos x="16" y="1463"/>
              </a:cxn>
              <a:cxn ang="0">
                <a:pos x="74" y="1255"/>
              </a:cxn>
              <a:cxn ang="0">
                <a:pos x="151" y="1090"/>
              </a:cxn>
              <a:cxn ang="0">
                <a:pos x="223" y="939"/>
              </a:cxn>
              <a:cxn ang="0">
                <a:pos x="265" y="774"/>
              </a:cxn>
              <a:cxn ang="0">
                <a:pos x="264" y="639"/>
              </a:cxn>
              <a:cxn ang="0">
                <a:pos x="236" y="344"/>
              </a:cxn>
              <a:cxn ang="0">
                <a:pos x="249" y="207"/>
              </a:cxn>
              <a:cxn ang="0">
                <a:pos x="311" y="58"/>
              </a:cxn>
              <a:cxn ang="0">
                <a:pos x="418" y="0"/>
              </a:cxn>
              <a:cxn ang="0">
                <a:pos x="494" y="27"/>
              </a:cxn>
              <a:cxn ang="0">
                <a:pos x="572" y="148"/>
              </a:cxn>
              <a:cxn ang="0">
                <a:pos x="600" y="344"/>
              </a:cxn>
              <a:cxn ang="0">
                <a:pos x="584" y="557"/>
              </a:cxn>
              <a:cxn ang="0">
                <a:pos x="568" y="712"/>
              </a:cxn>
              <a:cxn ang="0">
                <a:pos x="594" y="887"/>
              </a:cxn>
              <a:cxn ang="0">
                <a:pos x="659" y="1039"/>
              </a:cxn>
              <a:cxn ang="0">
                <a:pos x="737" y="1197"/>
              </a:cxn>
              <a:cxn ang="0">
                <a:pos x="804" y="1388"/>
              </a:cxn>
              <a:cxn ang="0">
                <a:pos x="836" y="1637"/>
              </a:cxn>
              <a:cxn ang="0">
                <a:pos x="831" y="1798"/>
              </a:cxn>
              <a:cxn ang="0">
                <a:pos x="815" y="1970"/>
              </a:cxn>
              <a:cxn ang="0">
                <a:pos x="788" y="2126"/>
              </a:cxn>
              <a:cxn ang="0">
                <a:pos x="746" y="2268"/>
              </a:cxn>
              <a:cxn ang="0">
                <a:pos x="689" y="2396"/>
              </a:cxn>
              <a:cxn ang="0">
                <a:pos x="611" y="2509"/>
              </a:cxn>
              <a:cxn ang="0">
                <a:pos x="594" y="2513"/>
              </a:cxn>
              <a:cxn ang="0">
                <a:pos x="565" y="2525"/>
              </a:cxn>
              <a:cxn ang="0">
                <a:pos x="533" y="2536"/>
              </a:cxn>
              <a:cxn ang="0">
                <a:pos x="495" y="2547"/>
              </a:cxn>
              <a:cxn ang="0">
                <a:pos x="451" y="2553"/>
              </a:cxn>
            </a:cxnLst>
            <a:rect l="0" t="0" r="r" b="b"/>
            <a:pathLst>
              <a:path w="836" h="2553">
                <a:moveTo>
                  <a:pt x="419" y="2553"/>
                </a:moveTo>
                <a:lnTo>
                  <a:pt x="419" y="2553"/>
                </a:lnTo>
                <a:lnTo>
                  <a:pt x="402" y="2553"/>
                </a:lnTo>
                <a:lnTo>
                  <a:pt x="386" y="2553"/>
                </a:lnTo>
                <a:lnTo>
                  <a:pt x="371" y="2551"/>
                </a:lnTo>
                <a:lnTo>
                  <a:pt x="356" y="2549"/>
                </a:lnTo>
                <a:lnTo>
                  <a:pt x="342" y="2547"/>
                </a:lnTo>
                <a:lnTo>
                  <a:pt x="328" y="2543"/>
                </a:lnTo>
                <a:lnTo>
                  <a:pt x="316" y="2540"/>
                </a:lnTo>
                <a:lnTo>
                  <a:pt x="304" y="2536"/>
                </a:lnTo>
                <a:lnTo>
                  <a:pt x="293" y="2532"/>
                </a:lnTo>
                <a:lnTo>
                  <a:pt x="281" y="2528"/>
                </a:lnTo>
                <a:lnTo>
                  <a:pt x="271" y="2525"/>
                </a:lnTo>
                <a:lnTo>
                  <a:pt x="260" y="2520"/>
                </a:lnTo>
                <a:lnTo>
                  <a:pt x="251" y="2517"/>
                </a:lnTo>
                <a:lnTo>
                  <a:pt x="242" y="2513"/>
                </a:lnTo>
                <a:lnTo>
                  <a:pt x="233" y="2511"/>
                </a:lnTo>
                <a:lnTo>
                  <a:pt x="225" y="2509"/>
                </a:lnTo>
                <a:lnTo>
                  <a:pt x="225" y="2509"/>
                </a:lnTo>
                <a:lnTo>
                  <a:pt x="197" y="2473"/>
                </a:lnTo>
                <a:lnTo>
                  <a:pt x="172" y="2435"/>
                </a:lnTo>
                <a:lnTo>
                  <a:pt x="147" y="2396"/>
                </a:lnTo>
                <a:lnTo>
                  <a:pt x="127" y="2354"/>
                </a:lnTo>
                <a:lnTo>
                  <a:pt x="107" y="2312"/>
                </a:lnTo>
                <a:lnTo>
                  <a:pt x="90" y="2268"/>
                </a:lnTo>
                <a:lnTo>
                  <a:pt x="75" y="2222"/>
                </a:lnTo>
                <a:lnTo>
                  <a:pt x="61" y="2175"/>
                </a:lnTo>
                <a:lnTo>
                  <a:pt x="48" y="2126"/>
                </a:lnTo>
                <a:lnTo>
                  <a:pt x="38" y="2076"/>
                </a:lnTo>
                <a:lnTo>
                  <a:pt x="29" y="2023"/>
                </a:lnTo>
                <a:lnTo>
                  <a:pt x="21" y="1970"/>
                </a:lnTo>
                <a:lnTo>
                  <a:pt x="14" y="1913"/>
                </a:lnTo>
                <a:lnTo>
                  <a:pt x="9" y="1857"/>
                </a:lnTo>
                <a:lnTo>
                  <a:pt x="5" y="1798"/>
                </a:lnTo>
                <a:lnTo>
                  <a:pt x="1" y="1738"/>
                </a:lnTo>
                <a:lnTo>
                  <a:pt x="1" y="1738"/>
                </a:lnTo>
                <a:lnTo>
                  <a:pt x="0" y="1637"/>
                </a:lnTo>
                <a:lnTo>
                  <a:pt x="5" y="1546"/>
                </a:lnTo>
                <a:lnTo>
                  <a:pt x="16" y="1463"/>
                </a:lnTo>
                <a:lnTo>
                  <a:pt x="32" y="1388"/>
                </a:lnTo>
                <a:lnTo>
                  <a:pt x="52" y="1319"/>
                </a:lnTo>
                <a:lnTo>
                  <a:pt x="74" y="1255"/>
                </a:lnTo>
                <a:lnTo>
                  <a:pt x="99" y="1197"/>
                </a:lnTo>
                <a:lnTo>
                  <a:pt x="124" y="1143"/>
                </a:lnTo>
                <a:lnTo>
                  <a:pt x="151" y="1090"/>
                </a:lnTo>
                <a:lnTo>
                  <a:pt x="177" y="1039"/>
                </a:lnTo>
                <a:lnTo>
                  <a:pt x="202" y="989"/>
                </a:lnTo>
                <a:lnTo>
                  <a:pt x="223" y="939"/>
                </a:lnTo>
                <a:lnTo>
                  <a:pt x="242" y="887"/>
                </a:lnTo>
                <a:lnTo>
                  <a:pt x="256" y="833"/>
                </a:lnTo>
                <a:lnTo>
                  <a:pt x="265" y="774"/>
                </a:lnTo>
                <a:lnTo>
                  <a:pt x="268" y="712"/>
                </a:lnTo>
                <a:lnTo>
                  <a:pt x="268" y="712"/>
                </a:lnTo>
                <a:lnTo>
                  <a:pt x="264" y="639"/>
                </a:lnTo>
                <a:lnTo>
                  <a:pt x="252" y="557"/>
                </a:lnTo>
                <a:lnTo>
                  <a:pt x="241" y="462"/>
                </a:lnTo>
                <a:lnTo>
                  <a:pt x="236" y="344"/>
                </a:lnTo>
                <a:lnTo>
                  <a:pt x="236" y="344"/>
                </a:lnTo>
                <a:lnTo>
                  <a:pt x="240" y="273"/>
                </a:lnTo>
                <a:lnTo>
                  <a:pt x="249" y="207"/>
                </a:lnTo>
                <a:lnTo>
                  <a:pt x="264" y="148"/>
                </a:lnTo>
                <a:lnTo>
                  <a:pt x="286" y="99"/>
                </a:lnTo>
                <a:lnTo>
                  <a:pt x="311" y="58"/>
                </a:lnTo>
                <a:lnTo>
                  <a:pt x="342" y="27"/>
                </a:lnTo>
                <a:lnTo>
                  <a:pt x="378" y="8"/>
                </a:lnTo>
                <a:lnTo>
                  <a:pt x="418" y="0"/>
                </a:lnTo>
                <a:lnTo>
                  <a:pt x="418" y="0"/>
                </a:lnTo>
                <a:lnTo>
                  <a:pt x="458" y="8"/>
                </a:lnTo>
                <a:lnTo>
                  <a:pt x="494" y="27"/>
                </a:lnTo>
                <a:lnTo>
                  <a:pt x="525" y="58"/>
                </a:lnTo>
                <a:lnTo>
                  <a:pt x="550" y="99"/>
                </a:lnTo>
                <a:lnTo>
                  <a:pt x="572" y="148"/>
                </a:lnTo>
                <a:lnTo>
                  <a:pt x="587" y="207"/>
                </a:lnTo>
                <a:lnTo>
                  <a:pt x="596" y="273"/>
                </a:lnTo>
                <a:lnTo>
                  <a:pt x="600" y="344"/>
                </a:lnTo>
                <a:lnTo>
                  <a:pt x="600" y="344"/>
                </a:lnTo>
                <a:lnTo>
                  <a:pt x="595" y="462"/>
                </a:lnTo>
                <a:lnTo>
                  <a:pt x="584" y="557"/>
                </a:lnTo>
                <a:lnTo>
                  <a:pt x="572" y="639"/>
                </a:lnTo>
                <a:lnTo>
                  <a:pt x="568" y="712"/>
                </a:lnTo>
                <a:lnTo>
                  <a:pt x="568" y="712"/>
                </a:lnTo>
                <a:lnTo>
                  <a:pt x="571" y="774"/>
                </a:lnTo>
                <a:lnTo>
                  <a:pt x="580" y="833"/>
                </a:lnTo>
                <a:lnTo>
                  <a:pt x="594" y="887"/>
                </a:lnTo>
                <a:lnTo>
                  <a:pt x="613" y="939"/>
                </a:lnTo>
                <a:lnTo>
                  <a:pt x="634" y="989"/>
                </a:lnTo>
                <a:lnTo>
                  <a:pt x="659" y="1039"/>
                </a:lnTo>
                <a:lnTo>
                  <a:pt x="685" y="1090"/>
                </a:lnTo>
                <a:lnTo>
                  <a:pt x="712" y="1143"/>
                </a:lnTo>
                <a:lnTo>
                  <a:pt x="737" y="1197"/>
                </a:lnTo>
                <a:lnTo>
                  <a:pt x="762" y="1255"/>
                </a:lnTo>
                <a:lnTo>
                  <a:pt x="784" y="1319"/>
                </a:lnTo>
                <a:lnTo>
                  <a:pt x="804" y="1388"/>
                </a:lnTo>
                <a:lnTo>
                  <a:pt x="820" y="1463"/>
                </a:lnTo>
                <a:lnTo>
                  <a:pt x="831" y="1546"/>
                </a:lnTo>
                <a:lnTo>
                  <a:pt x="836" y="1637"/>
                </a:lnTo>
                <a:lnTo>
                  <a:pt x="835" y="1738"/>
                </a:lnTo>
                <a:lnTo>
                  <a:pt x="835" y="1738"/>
                </a:lnTo>
                <a:lnTo>
                  <a:pt x="831" y="1798"/>
                </a:lnTo>
                <a:lnTo>
                  <a:pt x="827" y="1857"/>
                </a:lnTo>
                <a:lnTo>
                  <a:pt x="822" y="1913"/>
                </a:lnTo>
                <a:lnTo>
                  <a:pt x="815" y="1970"/>
                </a:lnTo>
                <a:lnTo>
                  <a:pt x="807" y="2023"/>
                </a:lnTo>
                <a:lnTo>
                  <a:pt x="798" y="2076"/>
                </a:lnTo>
                <a:lnTo>
                  <a:pt x="788" y="2126"/>
                </a:lnTo>
                <a:lnTo>
                  <a:pt x="775" y="2175"/>
                </a:lnTo>
                <a:lnTo>
                  <a:pt x="761" y="2222"/>
                </a:lnTo>
                <a:lnTo>
                  <a:pt x="746" y="2268"/>
                </a:lnTo>
                <a:lnTo>
                  <a:pt x="729" y="2312"/>
                </a:lnTo>
                <a:lnTo>
                  <a:pt x="709" y="2354"/>
                </a:lnTo>
                <a:lnTo>
                  <a:pt x="689" y="2396"/>
                </a:lnTo>
                <a:lnTo>
                  <a:pt x="664" y="2435"/>
                </a:lnTo>
                <a:lnTo>
                  <a:pt x="639" y="2473"/>
                </a:lnTo>
                <a:lnTo>
                  <a:pt x="611" y="2509"/>
                </a:lnTo>
                <a:lnTo>
                  <a:pt x="611" y="2509"/>
                </a:lnTo>
                <a:lnTo>
                  <a:pt x="603" y="2511"/>
                </a:lnTo>
                <a:lnTo>
                  <a:pt x="594" y="2513"/>
                </a:lnTo>
                <a:lnTo>
                  <a:pt x="585" y="2517"/>
                </a:lnTo>
                <a:lnTo>
                  <a:pt x="576" y="2520"/>
                </a:lnTo>
                <a:lnTo>
                  <a:pt x="565" y="2525"/>
                </a:lnTo>
                <a:lnTo>
                  <a:pt x="555" y="2528"/>
                </a:lnTo>
                <a:lnTo>
                  <a:pt x="543" y="2532"/>
                </a:lnTo>
                <a:lnTo>
                  <a:pt x="533" y="2536"/>
                </a:lnTo>
                <a:lnTo>
                  <a:pt x="520" y="2540"/>
                </a:lnTo>
                <a:lnTo>
                  <a:pt x="508" y="2543"/>
                </a:lnTo>
                <a:lnTo>
                  <a:pt x="495" y="2547"/>
                </a:lnTo>
                <a:lnTo>
                  <a:pt x="481" y="2549"/>
                </a:lnTo>
                <a:lnTo>
                  <a:pt x="466" y="2551"/>
                </a:lnTo>
                <a:lnTo>
                  <a:pt x="451" y="2553"/>
                </a:lnTo>
                <a:lnTo>
                  <a:pt x="435" y="2553"/>
                </a:lnTo>
                <a:lnTo>
                  <a:pt x="419" y="2553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78" name="Freeform 38"/>
          <p:cNvSpPr>
            <a:spLocks/>
          </p:cNvSpPr>
          <p:nvPr/>
        </p:nvSpPr>
        <p:spPr bwMode="auto">
          <a:xfrm rot="27177253">
            <a:off x="3825876" y="4730750"/>
            <a:ext cx="608012" cy="2027237"/>
          </a:xfrm>
          <a:custGeom>
            <a:avLst/>
            <a:gdLst/>
            <a:ahLst/>
            <a:cxnLst>
              <a:cxn ang="0">
                <a:pos x="120" y="2420"/>
              </a:cxn>
              <a:cxn ang="0">
                <a:pos x="52" y="2249"/>
              </a:cxn>
              <a:cxn ang="0">
                <a:pos x="19" y="2052"/>
              </a:cxn>
              <a:cxn ang="0">
                <a:pos x="6" y="1830"/>
              </a:cxn>
              <a:cxn ang="0">
                <a:pos x="0" y="1611"/>
              </a:cxn>
              <a:cxn ang="0">
                <a:pos x="17" y="1438"/>
              </a:cxn>
              <a:cxn ang="0">
                <a:pos x="53" y="1299"/>
              </a:cxn>
              <a:cxn ang="0">
                <a:pos x="100" y="1184"/>
              </a:cxn>
              <a:cxn ang="0">
                <a:pos x="153" y="1082"/>
              </a:cxn>
              <a:cxn ang="0">
                <a:pos x="202" y="987"/>
              </a:cxn>
              <a:cxn ang="0">
                <a:pos x="244" y="889"/>
              </a:cxn>
              <a:cxn ang="0">
                <a:pos x="267" y="779"/>
              </a:cxn>
              <a:cxn ang="0">
                <a:pos x="266" y="643"/>
              </a:cxn>
              <a:cxn ang="0">
                <a:pos x="247" y="465"/>
              </a:cxn>
              <a:cxn ang="0">
                <a:pos x="243" y="278"/>
              </a:cxn>
              <a:cxn ang="0">
                <a:pos x="246" y="167"/>
              </a:cxn>
              <a:cxn ang="0">
                <a:pos x="262" y="87"/>
              </a:cxn>
              <a:cxn ang="0">
                <a:pos x="303" y="28"/>
              </a:cxn>
              <a:cxn ang="0">
                <a:pos x="352" y="0"/>
              </a:cxn>
              <a:cxn ang="0">
                <a:pos x="388" y="7"/>
              </a:cxn>
              <a:cxn ang="0">
                <a:pos x="421" y="26"/>
              </a:cxn>
              <a:cxn ang="0">
                <a:pos x="450" y="51"/>
              </a:cxn>
              <a:cxn ang="0">
                <a:pos x="480" y="91"/>
              </a:cxn>
              <a:cxn ang="0">
                <a:pos x="505" y="154"/>
              </a:cxn>
              <a:cxn ang="0">
                <a:pos x="523" y="225"/>
              </a:cxn>
              <a:cxn ang="0">
                <a:pos x="531" y="300"/>
              </a:cxn>
              <a:cxn ang="0">
                <a:pos x="527" y="455"/>
              </a:cxn>
              <a:cxn ang="0">
                <a:pos x="506" y="640"/>
              </a:cxn>
              <a:cxn ang="0">
                <a:pos x="505" y="777"/>
              </a:cxn>
              <a:cxn ang="0">
                <a:pos x="528" y="887"/>
              </a:cxn>
              <a:cxn ang="0">
                <a:pos x="567" y="988"/>
              </a:cxn>
              <a:cxn ang="0">
                <a:pos x="617" y="1084"/>
              </a:cxn>
              <a:cxn ang="0">
                <a:pos x="668" y="1188"/>
              </a:cxn>
              <a:cxn ang="0">
                <a:pos x="714" y="1307"/>
              </a:cxn>
              <a:cxn ang="0">
                <a:pos x="749" y="1447"/>
              </a:cxn>
              <a:cxn ang="0">
                <a:pos x="765" y="1620"/>
              </a:cxn>
              <a:cxn ang="0">
                <a:pos x="762" y="1783"/>
              </a:cxn>
              <a:cxn ang="0">
                <a:pos x="753" y="1899"/>
              </a:cxn>
              <a:cxn ang="0">
                <a:pos x="740" y="2011"/>
              </a:cxn>
              <a:cxn ang="0">
                <a:pos x="722" y="2117"/>
              </a:cxn>
              <a:cxn ang="0">
                <a:pos x="696" y="2217"/>
              </a:cxn>
              <a:cxn ang="0">
                <a:pos x="664" y="2309"/>
              </a:cxn>
              <a:cxn ang="0">
                <a:pos x="624" y="2395"/>
              </a:cxn>
              <a:cxn ang="0">
                <a:pos x="574" y="2474"/>
              </a:cxn>
              <a:cxn ang="0">
                <a:pos x="536" y="2513"/>
              </a:cxn>
              <a:cxn ang="0">
                <a:pos x="517" y="2519"/>
              </a:cxn>
              <a:cxn ang="0">
                <a:pos x="493" y="2526"/>
              </a:cxn>
              <a:cxn ang="0">
                <a:pos x="467" y="2533"/>
              </a:cxn>
              <a:cxn ang="0">
                <a:pos x="441" y="2539"/>
              </a:cxn>
              <a:cxn ang="0">
                <a:pos x="413" y="2545"/>
              </a:cxn>
              <a:cxn ang="0">
                <a:pos x="387" y="2550"/>
              </a:cxn>
              <a:cxn ang="0">
                <a:pos x="360" y="2553"/>
              </a:cxn>
              <a:cxn ang="0">
                <a:pos x="326" y="2551"/>
              </a:cxn>
              <a:cxn ang="0">
                <a:pos x="280" y="2538"/>
              </a:cxn>
              <a:cxn ang="0">
                <a:pos x="234" y="2519"/>
              </a:cxn>
              <a:cxn ang="0">
                <a:pos x="191" y="2500"/>
              </a:cxn>
            </a:cxnLst>
            <a:rect l="0" t="0" r="r" b="b"/>
            <a:pathLst>
              <a:path w="765" h="2553">
                <a:moveTo>
                  <a:pt x="173" y="2495"/>
                </a:moveTo>
                <a:lnTo>
                  <a:pt x="120" y="2420"/>
                </a:lnTo>
                <a:lnTo>
                  <a:pt x="80" y="2338"/>
                </a:lnTo>
                <a:lnTo>
                  <a:pt x="52" y="2249"/>
                </a:lnTo>
                <a:lnTo>
                  <a:pt x="32" y="2154"/>
                </a:lnTo>
                <a:lnTo>
                  <a:pt x="19" y="2052"/>
                </a:lnTo>
                <a:lnTo>
                  <a:pt x="11" y="1944"/>
                </a:lnTo>
                <a:lnTo>
                  <a:pt x="6" y="1830"/>
                </a:lnTo>
                <a:lnTo>
                  <a:pt x="1" y="1711"/>
                </a:lnTo>
                <a:lnTo>
                  <a:pt x="0" y="1611"/>
                </a:lnTo>
                <a:lnTo>
                  <a:pt x="6" y="1520"/>
                </a:lnTo>
                <a:lnTo>
                  <a:pt x="17" y="1438"/>
                </a:lnTo>
                <a:lnTo>
                  <a:pt x="33" y="1366"/>
                </a:lnTo>
                <a:lnTo>
                  <a:pt x="53" y="1299"/>
                </a:lnTo>
                <a:lnTo>
                  <a:pt x="76" y="1239"/>
                </a:lnTo>
                <a:lnTo>
                  <a:pt x="100" y="1184"/>
                </a:lnTo>
                <a:lnTo>
                  <a:pt x="126" y="1132"/>
                </a:lnTo>
                <a:lnTo>
                  <a:pt x="153" y="1082"/>
                </a:lnTo>
                <a:lnTo>
                  <a:pt x="178" y="1035"/>
                </a:lnTo>
                <a:lnTo>
                  <a:pt x="202" y="987"/>
                </a:lnTo>
                <a:lnTo>
                  <a:pt x="224" y="939"/>
                </a:lnTo>
                <a:lnTo>
                  <a:pt x="244" y="889"/>
                </a:lnTo>
                <a:lnTo>
                  <a:pt x="258" y="836"/>
                </a:lnTo>
                <a:lnTo>
                  <a:pt x="267" y="779"/>
                </a:lnTo>
                <a:lnTo>
                  <a:pt x="270" y="717"/>
                </a:lnTo>
                <a:lnTo>
                  <a:pt x="266" y="643"/>
                </a:lnTo>
                <a:lnTo>
                  <a:pt x="257" y="561"/>
                </a:lnTo>
                <a:lnTo>
                  <a:pt x="247" y="465"/>
                </a:lnTo>
                <a:lnTo>
                  <a:pt x="243" y="347"/>
                </a:lnTo>
                <a:lnTo>
                  <a:pt x="243" y="278"/>
                </a:lnTo>
                <a:lnTo>
                  <a:pt x="244" y="218"/>
                </a:lnTo>
                <a:lnTo>
                  <a:pt x="246" y="167"/>
                </a:lnTo>
                <a:lnTo>
                  <a:pt x="252" y="124"/>
                </a:lnTo>
                <a:lnTo>
                  <a:pt x="262" y="87"/>
                </a:lnTo>
                <a:lnTo>
                  <a:pt x="280" y="56"/>
                </a:lnTo>
                <a:lnTo>
                  <a:pt x="303" y="28"/>
                </a:lnTo>
                <a:lnTo>
                  <a:pt x="335" y="3"/>
                </a:lnTo>
                <a:lnTo>
                  <a:pt x="352" y="0"/>
                </a:lnTo>
                <a:lnTo>
                  <a:pt x="371" y="3"/>
                </a:lnTo>
                <a:lnTo>
                  <a:pt x="388" y="7"/>
                </a:lnTo>
                <a:lnTo>
                  <a:pt x="405" y="15"/>
                </a:lnTo>
                <a:lnTo>
                  <a:pt x="421" y="26"/>
                </a:lnTo>
                <a:lnTo>
                  <a:pt x="436" y="38"/>
                </a:lnTo>
                <a:lnTo>
                  <a:pt x="450" y="51"/>
                </a:lnTo>
                <a:lnTo>
                  <a:pt x="463" y="66"/>
                </a:lnTo>
                <a:lnTo>
                  <a:pt x="480" y="91"/>
                </a:lnTo>
                <a:lnTo>
                  <a:pt x="494" y="121"/>
                </a:lnTo>
                <a:lnTo>
                  <a:pt x="505" y="154"/>
                </a:lnTo>
                <a:lnTo>
                  <a:pt x="516" y="188"/>
                </a:lnTo>
                <a:lnTo>
                  <a:pt x="523" y="225"/>
                </a:lnTo>
                <a:lnTo>
                  <a:pt x="528" y="262"/>
                </a:lnTo>
                <a:lnTo>
                  <a:pt x="531" y="300"/>
                </a:lnTo>
                <a:lnTo>
                  <a:pt x="532" y="337"/>
                </a:lnTo>
                <a:lnTo>
                  <a:pt x="527" y="455"/>
                </a:lnTo>
                <a:lnTo>
                  <a:pt x="517" y="555"/>
                </a:lnTo>
                <a:lnTo>
                  <a:pt x="506" y="640"/>
                </a:lnTo>
                <a:lnTo>
                  <a:pt x="502" y="715"/>
                </a:lnTo>
                <a:lnTo>
                  <a:pt x="505" y="777"/>
                </a:lnTo>
                <a:lnTo>
                  <a:pt x="514" y="834"/>
                </a:lnTo>
                <a:lnTo>
                  <a:pt x="528" y="887"/>
                </a:lnTo>
                <a:lnTo>
                  <a:pt x="547" y="938"/>
                </a:lnTo>
                <a:lnTo>
                  <a:pt x="567" y="988"/>
                </a:lnTo>
                <a:lnTo>
                  <a:pt x="592" y="1036"/>
                </a:lnTo>
                <a:lnTo>
                  <a:pt x="617" y="1084"/>
                </a:lnTo>
                <a:lnTo>
                  <a:pt x="642" y="1135"/>
                </a:lnTo>
                <a:lnTo>
                  <a:pt x="668" y="1188"/>
                </a:lnTo>
                <a:lnTo>
                  <a:pt x="692" y="1245"/>
                </a:lnTo>
                <a:lnTo>
                  <a:pt x="714" y="1307"/>
                </a:lnTo>
                <a:lnTo>
                  <a:pt x="733" y="1374"/>
                </a:lnTo>
                <a:lnTo>
                  <a:pt x="749" y="1447"/>
                </a:lnTo>
                <a:lnTo>
                  <a:pt x="760" y="1529"/>
                </a:lnTo>
                <a:lnTo>
                  <a:pt x="765" y="1620"/>
                </a:lnTo>
                <a:lnTo>
                  <a:pt x="764" y="1722"/>
                </a:lnTo>
                <a:lnTo>
                  <a:pt x="762" y="1783"/>
                </a:lnTo>
                <a:lnTo>
                  <a:pt x="757" y="1841"/>
                </a:lnTo>
                <a:lnTo>
                  <a:pt x="753" y="1899"/>
                </a:lnTo>
                <a:lnTo>
                  <a:pt x="747" y="1955"/>
                </a:lnTo>
                <a:lnTo>
                  <a:pt x="740" y="2011"/>
                </a:lnTo>
                <a:lnTo>
                  <a:pt x="731" y="2065"/>
                </a:lnTo>
                <a:lnTo>
                  <a:pt x="722" y="2117"/>
                </a:lnTo>
                <a:lnTo>
                  <a:pt x="710" y="2167"/>
                </a:lnTo>
                <a:lnTo>
                  <a:pt x="696" y="2217"/>
                </a:lnTo>
                <a:lnTo>
                  <a:pt x="681" y="2264"/>
                </a:lnTo>
                <a:lnTo>
                  <a:pt x="664" y="2309"/>
                </a:lnTo>
                <a:lnTo>
                  <a:pt x="645" y="2354"/>
                </a:lnTo>
                <a:lnTo>
                  <a:pt x="624" y="2395"/>
                </a:lnTo>
                <a:lnTo>
                  <a:pt x="600" y="2436"/>
                </a:lnTo>
                <a:lnTo>
                  <a:pt x="574" y="2474"/>
                </a:lnTo>
                <a:lnTo>
                  <a:pt x="546" y="2511"/>
                </a:lnTo>
                <a:lnTo>
                  <a:pt x="536" y="2513"/>
                </a:lnTo>
                <a:lnTo>
                  <a:pt x="527" y="2515"/>
                </a:lnTo>
                <a:lnTo>
                  <a:pt x="517" y="2519"/>
                </a:lnTo>
                <a:lnTo>
                  <a:pt x="505" y="2522"/>
                </a:lnTo>
                <a:lnTo>
                  <a:pt x="493" y="2526"/>
                </a:lnTo>
                <a:lnTo>
                  <a:pt x="480" y="2529"/>
                </a:lnTo>
                <a:lnTo>
                  <a:pt x="467" y="2533"/>
                </a:lnTo>
                <a:lnTo>
                  <a:pt x="455" y="2536"/>
                </a:lnTo>
                <a:lnTo>
                  <a:pt x="441" y="2539"/>
                </a:lnTo>
                <a:lnTo>
                  <a:pt x="427" y="2543"/>
                </a:lnTo>
                <a:lnTo>
                  <a:pt x="413" y="2545"/>
                </a:lnTo>
                <a:lnTo>
                  <a:pt x="399" y="2549"/>
                </a:lnTo>
                <a:lnTo>
                  <a:pt x="387" y="2550"/>
                </a:lnTo>
                <a:lnTo>
                  <a:pt x="373" y="2552"/>
                </a:lnTo>
                <a:lnTo>
                  <a:pt x="360" y="2553"/>
                </a:lnTo>
                <a:lnTo>
                  <a:pt x="349" y="2553"/>
                </a:lnTo>
                <a:lnTo>
                  <a:pt x="326" y="2551"/>
                </a:lnTo>
                <a:lnTo>
                  <a:pt x="303" y="2546"/>
                </a:lnTo>
                <a:lnTo>
                  <a:pt x="280" y="2538"/>
                </a:lnTo>
                <a:lnTo>
                  <a:pt x="257" y="2529"/>
                </a:lnTo>
                <a:lnTo>
                  <a:pt x="234" y="2519"/>
                </a:lnTo>
                <a:lnTo>
                  <a:pt x="212" y="2510"/>
                </a:lnTo>
                <a:lnTo>
                  <a:pt x="191" y="2500"/>
                </a:lnTo>
                <a:lnTo>
                  <a:pt x="173" y="2495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79" name="Freeform 39"/>
          <p:cNvSpPr>
            <a:spLocks/>
          </p:cNvSpPr>
          <p:nvPr/>
        </p:nvSpPr>
        <p:spPr bwMode="auto">
          <a:xfrm rot="27177332">
            <a:off x="3819525" y="4732338"/>
            <a:ext cx="609600" cy="2025650"/>
          </a:xfrm>
          <a:custGeom>
            <a:avLst/>
            <a:gdLst/>
            <a:ahLst/>
            <a:cxnLst>
              <a:cxn ang="0">
                <a:pos x="762" y="1778"/>
              </a:cxn>
              <a:cxn ang="0">
                <a:pos x="754" y="1896"/>
              </a:cxn>
              <a:cxn ang="0">
                <a:pos x="740" y="2008"/>
              </a:cxn>
              <a:cxn ang="0">
                <a:pos x="722" y="2114"/>
              </a:cxn>
              <a:cxn ang="0">
                <a:pos x="696" y="2214"/>
              </a:cxn>
              <a:cxn ang="0">
                <a:pos x="664" y="2307"/>
              </a:cxn>
              <a:cxn ang="0">
                <a:pos x="624" y="2394"/>
              </a:cxn>
              <a:cxn ang="0">
                <a:pos x="574" y="2472"/>
              </a:cxn>
              <a:cxn ang="0">
                <a:pos x="536" y="2511"/>
              </a:cxn>
              <a:cxn ang="0">
                <a:pos x="517" y="2517"/>
              </a:cxn>
              <a:cxn ang="0">
                <a:pos x="495" y="2524"/>
              </a:cxn>
              <a:cxn ang="0">
                <a:pos x="471" y="2531"/>
              </a:cxn>
              <a:cxn ang="0">
                <a:pos x="444" y="2538"/>
              </a:cxn>
              <a:cxn ang="0">
                <a:pos x="419" y="2543"/>
              </a:cxn>
              <a:cxn ang="0">
                <a:pos x="393" y="2548"/>
              </a:cxn>
              <a:cxn ang="0">
                <a:pos x="367" y="2550"/>
              </a:cxn>
              <a:cxn ang="0">
                <a:pos x="333" y="2549"/>
              </a:cxn>
              <a:cxn ang="0">
                <a:pos x="285" y="2536"/>
              </a:cxn>
              <a:cxn ang="0">
                <a:pos x="239" y="2517"/>
              </a:cxn>
              <a:cxn ang="0">
                <a:pos x="197" y="2498"/>
              </a:cxn>
              <a:cxn ang="0">
                <a:pos x="125" y="2418"/>
              </a:cxn>
              <a:cxn ang="0">
                <a:pos x="56" y="2247"/>
              </a:cxn>
              <a:cxn ang="0">
                <a:pos x="22" y="2049"/>
              </a:cxn>
              <a:cxn ang="0">
                <a:pos x="6" y="1827"/>
              </a:cxn>
              <a:cxn ang="0">
                <a:pos x="0" y="1608"/>
              </a:cxn>
              <a:cxn ang="0">
                <a:pos x="17" y="1435"/>
              </a:cxn>
              <a:cxn ang="0">
                <a:pos x="53" y="1296"/>
              </a:cxn>
              <a:cxn ang="0">
                <a:pos x="101" y="1181"/>
              </a:cxn>
              <a:cxn ang="0">
                <a:pos x="153" y="1079"/>
              </a:cxn>
              <a:cxn ang="0">
                <a:pos x="204" y="984"/>
              </a:cxn>
              <a:cxn ang="0">
                <a:pos x="244" y="886"/>
              </a:cxn>
              <a:cxn ang="0">
                <a:pos x="267" y="776"/>
              </a:cxn>
              <a:cxn ang="0">
                <a:pos x="266" y="640"/>
              </a:cxn>
              <a:cxn ang="0">
                <a:pos x="247" y="461"/>
              </a:cxn>
              <a:cxn ang="0">
                <a:pos x="243" y="274"/>
              </a:cxn>
              <a:cxn ang="0">
                <a:pos x="249" y="162"/>
              </a:cxn>
              <a:cxn ang="0">
                <a:pos x="268" y="82"/>
              </a:cxn>
              <a:cxn ang="0">
                <a:pos x="310" y="23"/>
              </a:cxn>
              <a:cxn ang="0">
                <a:pos x="361" y="1"/>
              </a:cxn>
              <a:cxn ang="0">
                <a:pos x="398" y="14"/>
              </a:cxn>
              <a:cxn ang="0">
                <a:pos x="433" y="40"/>
              </a:cxn>
              <a:cxn ang="0">
                <a:pos x="460" y="76"/>
              </a:cxn>
              <a:cxn ang="0">
                <a:pos x="486" y="128"/>
              </a:cxn>
              <a:cxn ang="0">
                <a:pos x="508" y="194"/>
              </a:cxn>
              <a:cxn ang="0">
                <a:pos x="521" y="268"/>
              </a:cxn>
              <a:cxn ang="0">
                <a:pos x="527" y="344"/>
              </a:cxn>
              <a:cxn ang="0">
                <a:pos x="525" y="494"/>
              </a:cxn>
              <a:cxn ang="0">
                <a:pos x="511" y="671"/>
              </a:cxn>
              <a:cxn ang="0">
                <a:pos x="515" y="803"/>
              </a:cxn>
              <a:cxn ang="0">
                <a:pos x="540" y="909"/>
              </a:cxn>
              <a:cxn ang="0">
                <a:pos x="579" y="1004"/>
              </a:cxn>
              <a:cxn ang="0">
                <a:pos x="625" y="1100"/>
              </a:cxn>
              <a:cxn ang="0">
                <a:pos x="675" y="1201"/>
              </a:cxn>
              <a:cxn ang="0">
                <a:pos x="718" y="1316"/>
              </a:cxn>
              <a:cxn ang="0">
                <a:pos x="752" y="1455"/>
              </a:cxn>
              <a:cxn ang="0">
                <a:pos x="767" y="1622"/>
              </a:cxn>
            </a:cxnLst>
            <a:rect l="0" t="0" r="r" b="b"/>
            <a:pathLst>
              <a:path w="767" h="2550">
                <a:moveTo>
                  <a:pt x="766" y="1719"/>
                </a:moveTo>
                <a:lnTo>
                  <a:pt x="762" y="1778"/>
                </a:lnTo>
                <a:lnTo>
                  <a:pt x="759" y="1838"/>
                </a:lnTo>
                <a:lnTo>
                  <a:pt x="754" y="1896"/>
                </a:lnTo>
                <a:lnTo>
                  <a:pt x="748" y="1952"/>
                </a:lnTo>
                <a:lnTo>
                  <a:pt x="740" y="2008"/>
                </a:lnTo>
                <a:lnTo>
                  <a:pt x="732" y="2062"/>
                </a:lnTo>
                <a:lnTo>
                  <a:pt x="722" y="2114"/>
                </a:lnTo>
                <a:lnTo>
                  <a:pt x="710" y="2164"/>
                </a:lnTo>
                <a:lnTo>
                  <a:pt x="696" y="2214"/>
                </a:lnTo>
                <a:lnTo>
                  <a:pt x="682" y="2261"/>
                </a:lnTo>
                <a:lnTo>
                  <a:pt x="664" y="2307"/>
                </a:lnTo>
                <a:lnTo>
                  <a:pt x="645" y="2351"/>
                </a:lnTo>
                <a:lnTo>
                  <a:pt x="624" y="2394"/>
                </a:lnTo>
                <a:lnTo>
                  <a:pt x="600" y="2434"/>
                </a:lnTo>
                <a:lnTo>
                  <a:pt x="574" y="2472"/>
                </a:lnTo>
                <a:lnTo>
                  <a:pt x="546" y="2509"/>
                </a:lnTo>
                <a:lnTo>
                  <a:pt x="536" y="2511"/>
                </a:lnTo>
                <a:lnTo>
                  <a:pt x="527" y="2513"/>
                </a:lnTo>
                <a:lnTo>
                  <a:pt x="517" y="2517"/>
                </a:lnTo>
                <a:lnTo>
                  <a:pt x="507" y="2520"/>
                </a:lnTo>
                <a:lnTo>
                  <a:pt x="495" y="2524"/>
                </a:lnTo>
                <a:lnTo>
                  <a:pt x="482" y="2527"/>
                </a:lnTo>
                <a:lnTo>
                  <a:pt x="471" y="2531"/>
                </a:lnTo>
                <a:lnTo>
                  <a:pt x="458" y="2534"/>
                </a:lnTo>
                <a:lnTo>
                  <a:pt x="444" y="2538"/>
                </a:lnTo>
                <a:lnTo>
                  <a:pt x="432" y="2540"/>
                </a:lnTo>
                <a:lnTo>
                  <a:pt x="419" y="2543"/>
                </a:lnTo>
                <a:lnTo>
                  <a:pt x="405" y="2546"/>
                </a:lnTo>
                <a:lnTo>
                  <a:pt x="393" y="2548"/>
                </a:lnTo>
                <a:lnTo>
                  <a:pt x="380" y="2549"/>
                </a:lnTo>
                <a:lnTo>
                  <a:pt x="367" y="2550"/>
                </a:lnTo>
                <a:lnTo>
                  <a:pt x="356" y="2550"/>
                </a:lnTo>
                <a:lnTo>
                  <a:pt x="333" y="2549"/>
                </a:lnTo>
                <a:lnTo>
                  <a:pt x="310" y="2543"/>
                </a:lnTo>
                <a:lnTo>
                  <a:pt x="285" y="2536"/>
                </a:lnTo>
                <a:lnTo>
                  <a:pt x="262" y="2526"/>
                </a:lnTo>
                <a:lnTo>
                  <a:pt x="239" y="2517"/>
                </a:lnTo>
                <a:lnTo>
                  <a:pt x="218" y="2508"/>
                </a:lnTo>
                <a:lnTo>
                  <a:pt x="197" y="2498"/>
                </a:lnTo>
                <a:lnTo>
                  <a:pt x="178" y="2493"/>
                </a:lnTo>
                <a:lnTo>
                  <a:pt x="125" y="2418"/>
                </a:lnTo>
                <a:lnTo>
                  <a:pt x="85" y="2336"/>
                </a:lnTo>
                <a:lnTo>
                  <a:pt x="56" y="2247"/>
                </a:lnTo>
                <a:lnTo>
                  <a:pt x="36" y="2152"/>
                </a:lnTo>
                <a:lnTo>
                  <a:pt x="22" y="2049"/>
                </a:lnTo>
                <a:lnTo>
                  <a:pt x="13" y="1941"/>
                </a:lnTo>
                <a:lnTo>
                  <a:pt x="6" y="1827"/>
                </a:lnTo>
                <a:lnTo>
                  <a:pt x="1" y="1708"/>
                </a:lnTo>
                <a:lnTo>
                  <a:pt x="0" y="1608"/>
                </a:lnTo>
                <a:lnTo>
                  <a:pt x="6" y="1517"/>
                </a:lnTo>
                <a:lnTo>
                  <a:pt x="17" y="1435"/>
                </a:lnTo>
                <a:lnTo>
                  <a:pt x="33" y="1363"/>
                </a:lnTo>
                <a:lnTo>
                  <a:pt x="53" y="1296"/>
                </a:lnTo>
                <a:lnTo>
                  <a:pt x="76" y="1236"/>
                </a:lnTo>
                <a:lnTo>
                  <a:pt x="101" y="1181"/>
                </a:lnTo>
                <a:lnTo>
                  <a:pt x="128" y="1128"/>
                </a:lnTo>
                <a:lnTo>
                  <a:pt x="153" y="1079"/>
                </a:lnTo>
                <a:lnTo>
                  <a:pt x="180" y="1031"/>
                </a:lnTo>
                <a:lnTo>
                  <a:pt x="204" y="984"/>
                </a:lnTo>
                <a:lnTo>
                  <a:pt x="226" y="935"/>
                </a:lnTo>
                <a:lnTo>
                  <a:pt x="244" y="886"/>
                </a:lnTo>
                <a:lnTo>
                  <a:pt x="258" y="833"/>
                </a:lnTo>
                <a:lnTo>
                  <a:pt x="267" y="776"/>
                </a:lnTo>
                <a:lnTo>
                  <a:pt x="270" y="714"/>
                </a:lnTo>
                <a:lnTo>
                  <a:pt x="266" y="640"/>
                </a:lnTo>
                <a:lnTo>
                  <a:pt x="257" y="558"/>
                </a:lnTo>
                <a:lnTo>
                  <a:pt x="247" y="461"/>
                </a:lnTo>
                <a:lnTo>
                  <a:pt x="243" y="343"/>
                </a:lnTo>
                <a:lnTo>
                  <a:pt x="243" y="274"/>
                </a:lnTo>
                <a:lnTo>
                  <a:pt x="245" y="213"/>
                </a:lnTo>
                <a:lnTo>
                  <a:pt x="249" y="162"/>
                </a:lnTo>
                <a:lnTo>
                  <a:pt x="257" y="118"/>
                </a:lnTo>
                <a:lnTo>
                  <a:pt x="268" y="82"/>
                </a:lnTo>
                <a:lnTo>
                  <a:pt x="285" y="49"/>
                </a:lnTo>
                <a:lnTo>
                  <a:pt x="310" y="23"/>
                </a:lnTo>
                <a:lnTo>
                  <a:pt x="342" y="0"/>
                </a:lnTo>
                <a:lnTo>
                  <a:pt x="361" y="1"/>
                </a:lnTo>
                <a:lnTo>
                  <a:pt x="380" y="5"/>
                </a:lnTo>
                <a:lnTo>
                  <a:pt x="398" y="14"/>
                </a:lnTo>
                <a:lnTo>
                  <a:pt x="416" y="25"/>
                </a:lnTo>
                <a:lnTo>
                  <a:pt x="433" y="40"/>
                </a:lnTo>
                <a:lnTo>
                  <a:pt x="448" y="56"/>
                </a:lnTo>
                <a:lnTo>
                  <a:pt x="460" y="76"/>
                </a:lnTo>
                <a:lnTo>
                  <a:pt x="472" y="98"/>
                </a:lnTo>
                <a:lnTo>
                  <a:pt x="486" y="128"/>
                </a:lnTo>
                <a:lnTo>
                  <a:pt x="498" y="160"/>
                </a:lnTo>
                <a:lnTo>
                  <a:pt x="508" y="194"/>
                </a:lnTo>
                <a:lnTo>
                  <a:pt x="516" y="231"/>
                </a:lnTo>
                <a:lnTo>
                  <a:pt x="521" y="268"/>
                </a:lnTo>
                <a:lnTo>
                  <a:pt x="525" y="306"/>
                </a:lnTo>
                <a:lnTo>
                  <a:pt x="527" y="344"/>
                </a:lnTo>
                <a:lnTo>
                  <a:pt x="528" y="381"/>
                </a:lnTo>
                <a:lnTo>
                  <a:pt x="525" y="494"/>
                </a:lnTo>
                <a:lnTo>
                  <a:pt x="518" y="590"/>
                </a:lnTo>
                <a:lnTo>
                  <a:pt x="511" y="671"/>
                </a:lnTo>
                <a:lnTo>
                  <a:pt x="510" y="744"/>
                </a:lnTo>
                <a:lnTo>
                  <a:pt x="515" y="803"/>
                </a:lnTo>
                <a:lnTo>
                  <a:pt x="525" y="857"/>
                </a:lnTo>
                <a:lnTo>
                  <a:pt x="540" y="909"/>
                </a:lnTo>
                <a:lnTo>
                  <a:pt x="557" y="957"/>
                </a:lnTo>
                <a:lnTo>
                  <a:pt x="579" y="1004"/>
                </a:lnTo>
                <a:lnTo>
                  <a:pt x="601" y="1052"/>
                </a:lnTo>
                <a:lnTo>
                  <a:pt x="625" y="1100"/>
                </a:lnTo>
                <a:lnTo>
                  <a:pt x="650" y="1149"/>
                </a:lnTo>
                <a:lnTo>
                  <a:pt x="675" y="1201"/>
                </a:lnTo>
                <a:lnTo>
                  <a:pt x="698" y="1257"/>
                </a:lnTo>
                <a:lnTo>
                  <a:pt x="718" y="1316"/>
                </a:lnTo>
                <a:lnTo>
                  <a:pt x="737" y="1382"/>
                </a:lnTo>
                <a:lnTo>
                  <a:pt x="752" y="1455"/>
                </a:lnTo>
                <a:lnTo>
                  <a:pt x="762" y="1533"/>
                </a:lnTo>
                <a:lnTo>
                  <a:pt x="767" y="1622"/>
                </a:lnTo>
                <a:lnTo>
                  <a:pt x="766" y="1719"/>
                </a:lnTo>
                <a:close/>
              </a:path>
            </a:pathLst>
          </a:custGeom>
          <a:solidFill>
            <a:srgbClr val="8E8E8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80" name="Freeform 40"/>
          <p:cNvSpPr>
            <a:spLocks/>
          </p:cNvSpPr>
          <p:nvPr/>
        </p:nvSpPr>
        <p:spPr bwMode="auto">
          <a:xfrm rot="27177341">
            <a:off x="3816350" y="4732338"/>
            <a:ext cx="606425" cy="2025650"/>
          </a:xfrm>
          <a:custGeom>
            <a:avLst/>
            <a:gdLst/>
            <a:ahLst/>
            <a:cxnLst>
              <a:cxn ang="0">
                <a:pos x="761" y="1778"/>
              </a:cxn>
              <a:cxn ang="0">
                <a:pos x="753" y="1896"/>
              </a:cxn>
              <a:cxn ang="0">
                <a:pos x="739" y="2008"/>
              </a:cxn>
              <a:cxn ang="0">
                <a:pos x="721" y="2115"/>
              </a:cxn>
              <a:cxn ang="0">
                <a:pos x="697" y="2215"/>
              </a:cxn>
              <a:cxn ang="0">
                <a:pos x="663" y="2310"/>
              </a:cxn>
              <a:cxn ang="0">
                <a:pos x="623" y="2396"/>
              </a:cxn>
              <a:cxn ang="0">
                <a:pos x="574" y="2474"/>
              </a:cxn>
              <a:cxn ang="0">
                <a:pos x="527" y="2516"/>
              </a:cxn>
              <a:cxn ang="0">
                <a:pos x="485" y="2528"/>
              </a:cxn>
              <a:cxn ang="0">
                <a:pos x="437" y="2541"/>
              </a:cxn>
              <a:cxn ang="0">
                <a:pos x="387" y="2549"/>
              </a:cxn>
              <a:cxn ang="0">
                <a:pos x="339" y="2549"/>
              </a:cxn>
              <a:cxn ang="0">
                <a:pos x="290" y="2536"/>
              </a:cxn>
              <a:cxn ang="0">
                <a:pos x="244" y="2518"/>
              </a:cxn>
              <a:cxn ang="0">
                <a:pos x="203" y="2500"/>
              </a:cxn>
              <a:cxn ang="0">
                <a:pos x="131" y="2419"/>
              </a:cxn>
              <a:cxn ang="0">
                <a:pos x="60" y="2247"/>
              </a:cxn>
              <a:cxn ang="0">
                <a:pos x="22" y="2049"/>
              </a:cxn>
              <a:cxn ang="0">
                <a:pos x="6" y="1828"/>
              </a:cxn>
              <a:cxn ang="0">
                <a:pos x="0" y="1608"/>
              </a:cxn>
              <a:cxn ang="0">
                <a:pos x="17" y="1435"/>
              </a:cxn>
              <a:cxn ang="0">
                <a:pos x="53" y="1296"/>
              </a:cxn>
              <a:cxn ang="0">
                <a:pos x="100" y="1179"/>
              </a:cxn>
              <a:cxn ang="0">
                <a:pos x="152" y="1079"/>
              </a:cxn>
              <a:cxn ang="0">
                <a:pos x="203" y="984"/>
              </a:cxn>
              <a:cxn ang="0">
                <a:pos x="243" y="884"/>
              </a:cxn>
              <a:cxn ang="0">
                <a:pos x="266" y="775"/>
              </a:cxn>
              <a:cxn ang="0">
                <a:pos x="265" y="639"/>
              </a:cxn>
              <a:cxn ang="0">
                <a:pos x="248" y="461"/>
              </a:cxn>
              <a:cxn ang="0">
                <a:pos x="244" y="273"/>
              </a:cxn>
              <a:cxn ang="0">
                <a:pos x="251" y="160"/>
              </a:cxn>
              <a:cxn ang="0">
                <a:pos x="273" y="78"/>
              </a:cxn>
              <a:cxn ang="0">
                <a:pos x="317" y="20"/>
              </a:cxn>
              <a:cxn ang="0">
                <a:pos x="370" y="4"/>
              </a:cxn>
              <a:cxn ang="0">
                <a:pos x="409" y="24"/>
              </a:cxn>
              <a:cxn ang="0">
                <a:pos x="443" y="57"/>
              </a:cxn>
              <a:cxn ang="0">
                <a:pos x="469" y="103"/>
              </a:cxn>
              <a:cxn ang="0">
                <a:pos x="492" y="167"/>
              </a:cxn>
              <a:cxn ang="0">
                <a:pos x="509" y="239"/>
              </a:cxn>
              <a:cxn ang="0">
                <a:pos x="518" y="315"/>
              </a:cxn>
              <a:cxn ang="0">
                <a:pos x="523" y="390"/>
              </a:cxn>
              <a:cxn ang="0">
                <a:pos x="521" y="535"/>
              </a:cxn>
              <a:cxn ang="0">
                <a:pos x="514" y="706"/>
              </a:cxn>
              <a:cxn ang="0">
                <a:pos x="524" y="833"/>
              </a:cxn>
              <a:cxn ang="0">
                <a:pos x="549" y="933"/>
              </a:cxn>
              <a:cxn ang="0">
                <a:pos x="589" y="1025"/>
              </a:cxn>
              <a:cxn ang="0">
                <a:pos x="633" y="1117"/>
              </a:cxn>
              <a:cxn ang="0">
                <a:pos x="679" y="1216"/>
              </a:cxn>
              <a:cxn ang="0">
                <a:pos x="721" y="1329"/>
              </a:cxn>
              <a:cxn ang="0">
                <a:pos x="752" y="1463"/>
              </a:cxn>
              <a:cxn ang="0">
                <a:pos x="766" y="1625"/>
              </a:cxn>
            </a:cxnLst>
            <a:rect l="0" t="0" r="r" b="b"/>
            <a:pathLst>
              <a:path w="766" h="2550">
                <a:moveTo>
                  <a:pt x="765" y="1719"/>
                </a:moveTo>
                <a:lnTo>
                  <a:pt x="761" y="1778"/>
                </a:lnTo>
                <a:lnTo>
                  <a:pt x="758" y="1838"/>
                </a:lnTo>
                <a:lnTo>
                  <a:pt x="753" y="1896"/>
                </a:lnTo>
                <a:lnTo>
                  <a:pt x="747" y="1952"/>
                </a:lnTo>
                <a:lnTo>
                  <a:pt x="739" y="2008"/>
                </a:lnTo>
                <a:lnTo>
                  <a:pt x="731" y="2062"/>
                </a:lnTo>
                <a:lnTo>
                  <a:pt x="721" y="2115"/>
                </a:lnTo>
                <a:lnTo>
                  <a:pt x="709" y="2166"/>
                </a:lnTo>
                <a:lnTo>
                  <a:pt x="697" y="2215"/>
                </a:lnTo>
                <a:lnTo>
                  <a:pt x="681" y="2263"/>
                </a:lnTo>
                <a:lnTo>
                  <a:pt x="663" y="2310"/>
                </a:lnTo>
                <a:lnTo>
                  <a:pt x="645" y="2353"/>
                </a:lnTo>
                <a:lnTo>
                  <a:pt x="623" y="2396"/>
                </a:lnTo>
                <a:lnTo>
                  <a:pt x="600" y="2436"/>
                </a:lnTo>
                <a:lnTo>
                  <a:pt x="574" y="2474"/>
                </a:lnTo>
                <a:lnTo>
                  <a:pt x="545" y="2511"/>
                </a:lnTo>
                <a:lnTo>
                  <a:pt x="527" y="2516"/>
                </a:lnTo>
                <a:lnTo>
                  <a:pt x="507" y="2523"/>
                </a:lnTo>
                <a:lnTo>
                  <a:pt x="485" y="2528"/>
                </a:lnTo>
                <a:lnTo>
                  <a:pt x="461" y="2535"/>
                </a:lnTo>
                <a:lnTo>
                  <a:pt x="437" y="2541"/>
                </a:lnTo>
                <a:lnTo>
                  <a:pt x="411" y="2546"/>
                </a:lnTo>
                <a:lnTo>
                  <a:pt x="387" y="2549"/>
                </a:lnTo>
                <a:lnTo>
                  <a:pt x="363" y="2550"/>
                </a:lnTo>
                <a:lnTo>
                  <a:pt x="339" y="2549"/>
                </a:lnTo>
                <a:lnTo>
                  <a:pt x="314" y="2543"/>
                </a:lnTo>
                <a:lnTo>
                  <a:pt x="290" y="2536"/>
                </a:lnTo>
                <a:lnTo>
                  <a:pt x="267" y="2527"/>
                </a:lnTo>
                <a:lnTo>
                  <a:pt x="244" y="2518"/>
                </a:lnTo>
                <a:lnTo>
                  <a:pt x="222" y="2508"/>
                </a:lnTo>
                <a:lnTo>
                  <a:pt x="203" y="2500"/>
                </a:lnTo>
                <a:lnTo>
                  <a:pt x="184" y="2494"/>
                </a:lnTo>
                <a:lnTo>
                  <a:pt x="131" y="2419"/>
                </a:lnTo>
                <a:lnTo>
                  <a:pt x="90" y="2337"/>
                </a:lnTo>
                <a:lnTo>
                  <a:pt x="60" y="2247"/>
                </a:lnTo>
                <a:lnTo>
                  <a:pt x="38" y="2152"/>
                </a:lnTo>
                <a:lnTo>
                  <a:pt x="22" y="2049"/>
                </a:lnTo>
                <a:lnTo>
                  <a:pt x="13" y="1941"/>
                </a:lnTo>
                <a:lnTo>
                  <a:pt x="6" y="1828"/>
                </a:lnTo>
                <a:lnTo>
                  <a:pt x="1" y="1708"/>
                </a:lnTo>
                <a:lnTo>
                  <a:pt x="0" y="1608"/>
                </a:lnTo>
                <a:lnTo>
                  <a:pt x="6" y="1517"/>
                </a:lnTo>
                <a:lnTo>
                  <a:pt x="17" y="1435"/>
                </a:lnTo>
                <a:lnTo>
                  <a:pt x="34" y="1363"/>
                </a:lnTo>
                <a:lnTo>
                  <a:pt x="53" y="1296"/>
                </a:lnTo>
                <a:lnTo>
                  <a:pt x="75" y="1236"/>
                </a:lnTo>
                <a:lnTo>
                  <a:pt x="100" y="1179"/>
                </a:lnTo>
                <a:lnTo>
                  <a:pt x="127" y="1128"/>
                </a:lnTo>
                <a:lnTo>
                  <a:pt x="152" y="1079"/>
                </a:lnTo>
                <a:lnTo>
                  <a:pt x="179" y="1031"/>
                </a:lnTo>
                <a:lnTo>
                  <a:pt x="203" y="984"/>
                </a:lnTo>
                <a:lnTo>
                  <a:pt x="225" y="935"/>
                </a:lnTo>
                <a:lnTo>
                  <a:pt x="243" y="884"/>
                </a:lnTo>
                <a:lnTo>
                  <a:pt x="257" y="831"/>
                </a:lnTo>
                <a:lnTo>
                  <a:pt x="266" y="775"/>
                </a:lnTo>
                <a:lnTo>
                  <a:pt x="270" y="713"/>
                </a:lnTo>
                <a:lnTo>
                  <a:pt x="265" y="639"/>
                </a:lnTo>
                <a:lnTo>
                  <a:pt x="257" y="557"/>
                </a:lnTo>
                <a:lnTo>
                  <a:pt x="248" y="461"/>
                </a:lnTo>
                <a:lnTo>
                  <a:pt x="243" y="343"/>
                </a:lnTo>
                <a:lnTo>
                  <a:pt x="244" y="273"/>
                </a:lnTo>
                <a:lnTo>
                  <a:pt x="247" y="213"/>
                </a:lnTo>
                <a:lnTo>
                  <a:pt x="251" y="160"/>
                </a:lnTo>
                <a:lnTo>
                  <a:pt x="260" y="116"/>
                </a:lnTo>
                <a:lnTo>
                  <a:pt x="273" y="78"/>
                </a:lnTo>
                <a:lnTo>
                  <a:pt x="291" y="47"/>
                </a:lnTo>
                <a:lnTo>
                  <a:pt x="317" y="20"/>
                </a:lnTo>
                <a:lnTo>
                  <a:pt x="348" y="0"/>
                </a:lnTo>
                <a:lnTo>
                  <a:pt x="370" y="4"/>
                </a:lnTo>
                <a:lnTo>
                  <a:pt x="390" y="12"/>
                </a:lnTo>
                <a:lnTo>
                  <a:pt x="409" y="24"/>
                </a:lnTo>
                <a:lnTo>
                  <a:pt x="427" y="39"/>
                </a:lnTo>
                <a:lnTo>
                  <a:pt x="443" y="57"/>
                </a:lnTo>
                <a:lnTo>
                  <a:pt x="457" y="79"/>
                </a:lnTo>
                <a:lnTo>
                  <a:pt x="469" y="103"/>
                </a:lnTo>
                <a:lnTo>
                  <a:pt x="479" y="132"/>
                </a:lnTo>
                <a:lnTo>
                  <a:pt x="492" y="167"/>
                </a:lnTo>
                <a:lnTo>
                  <a:pt x="501" y="202"/>
                </a:lnTo>
                <a:lnTo>
                  <a:pt x="509" y="239"/>
                </a:lnTo>
                <a:lnTo>
                  <a:pt x="515" y="277"/>
                </a:lnTo>
                <a:lnTo>
                  <a:pt x="518" y="315"/>
                </a:lnTo>
                <a:lnTo>
                  <a:pt x="521" y="353"/>
                </a:lnTo>
                <a:lnTo>
                  <a:pt x="523" y="390"/>
                </a:lnTo>
                <a:lnTo>
                  <a:pt x="523" y="427"/>
                </a:lnTo>
                <a:lnTo>
                  <a:pt x="521" y="535"/>
                </a:lnTo>
                <a:lnTo>
                  <a:pt x="517" y="626"/>
                </a:lnTo>
                <a:lnTo>
                  <a:pt x="514" y="706"/>
                </a:lnTo>
                <a:lnTo>
                  <a:pt x="517" y="777"/>
                </a:lnTo>
                <a:lnTo>
                  <a:pt x="524" y="833"/>
                </a:lnTo>
                <a:lnTo>
                  <a:pt x="534" y="884"/>
                </a:lnTo>
                <a:lnTo>
                  <a:pt x="549" y="933"/>
                </a:lnTo>
                <a:lnTo>
                  <a:pt x="568" y="979"/>
                </a:lnTo>
                <a:lnTo>
                  <a:pt x="589" y="1025"/>
                </a:lnTo>
                <a:lnTo>
                  <a:pt x="610" y="1071"/>
                </a:lnTo>
                <a:lnTo>
                  <a:pt x="633" y="1117"/>
                </a:lnTo>
                <a:lnTo>
                  <a:pt x="656" y="1166"/>
                </a:lnTo>
                <a:lnTo>
                  <a:pt x="679" y="1216"/>
                </a:lnTo>
                <a:lnTo>
                  <a:pt x="701" y="1270"/>
                </a:lnTo>
                <a:lnTo>
                  <a:pt x="721" y="1329"/>
                </a:lnTo>
                <a:lnTo>
                  <a:pt x="738" y="1394"/>
                </a:lnTo>
                <a:lnTo>
                  <a:pt x="752" y="1463"/>
                </a:lnTo>
                <a:lnTo>
                  <a:pt x="761" y="1540"/>
                </a:lnTo>
                <a:lnTo>
                  <a:pt x="766" y="1625"/>
                </a:lnTo>
                <a:lnTo>
                  <a:pt x="765" y="1719"/>
                </a:lnTo>
                <a:close/>
              </a:path>
            </a:pathLst>
          </a:custGeom>
          <a:solidFill>
            <a:srgbClr val="9E9E9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81" name="Freeform 41"/>
          <p:cNvSpPr>
            <a:spLocks/>
          </p:cNvSpPr>
          <p:nvPr/>
        </p:nvSpPr>
        <p:spPr bwMode="auto">
          <a:xfrm rot="27177332">
            <a:off x="3810794" y="4731544"/>
            <a:ext cx="608012" cy="2025650"/>
          </a:xfrm>
          <a:custGeom>
            <a:avLst/>
            <a:gdLst/>
            <a:ahLst/>
            <a:cxnLst>
              <a:cxn ang="0">
                <a:pos x="761" y="1777"/>
              </a:cxn>
              <a:cxn ang="0">
                <a:pos x="753" y="1895"/>
              </a:cxn>
              <a:cxn ang="0">
                <a:pos x="739" y="2008"/>
              </a:cxn>
              <a:cxn ang="0">
                <a:pos x="721" y="2115"/>
              </a:cxn>
              <a:cxn ang="0">
                <a:pos x="697" y="2216"/>
              </a:cxn>
              <a:cxn ang="0">
                <a:pos x="665" y="2311"/>
              </a:cxn>
              <a:cxn ang="0">
                <a:pos x="624" y="2397"/>
              </a:cxn>
              <a:cxn ang="0">
                <a:pos x="575" y="2477"/>
              </a:cxn>
              <a:cxn ang="0">
                <a:pos x="529" y="2518"/>
              </a:cxn>
              <a:cxn ang="0">
                <a:pos x="488" y="2531"/>
              </a:cxn>
              <a:cxn ang="0">
                <a:pos x="442" y="2542"/>
              </a:cxn>
              <a:cxn ang="0">
                <a:pos x="395" y="2549"/>
              </a:cxn>
              <a:cxn ang="0">
                <a:pos x="346" y="2549"/>
              </a:cxn>
              <a:cxn ang="0">
                <a:pos x="296" y="2538"/>
              </a:cxn>
              <a:cxn ang="0">
                <a:pos x="250" y="2519"/>
              </a:cxn>
              <a:cxn ang="0">
                <a:pos x="209" y="2502"/>
              </a:cxn>
              <a:cxn ang="0">
                <a:pos x="161" y="2459"/>
              </a:cxn>
              <a:cxn ang="0">
                <a:pos x="114" y="2381"/>
              </a:cxn>
              <a:cxn ang="0">
                <a:pos x="79" y="2295"/>
              </a:cxn>
              <a:cxn ang="0">
                <a:pos x="51" y="2201"/>
              </a:cxn>
              <a:cxn ang="0">
                <a:pos x="33" y="2102"/>
              </a:cxn>
              <a:cxn ang="0">
                <a:pos x="19" y="1996"/>
              </a:cxn>
              <a:cxn ang="0">
                <a:pos x="11" y="1884"/>
              </a:cxn>
              <a:cxn ang="0">
                <a:pos x="4" y="1767"/>
              </a:cxn>
              <a:cxn ang="0">
                <a:pos x="0" y="1607"/>
              </a:cxn>
              <a:cxn ang="0">
                <a:pos x="18" y="1434"/>
              </a:cxn>
              <a:cxn ang="0">
                <a:pos x="53" y="1295"/>
              </a:cxn>
              <a:cxn ang="0">
                <a:pos x="100" y="1179"/>
              </a:cxn>
              <a:cxn ang="0">
                <a:pos x="152" y="1078"/>
              </a:cxn>
              <a:cxn ang="0">
                <a:pos x="203" y="982"/>
              </a:cxn>
              <a:cxn ang="0">
                <a:pos x="243" y="884"/>
              </a:cxn>
              <a:cxn ang="0">
                <a:pos x="266" y="775"/>
              </a:cxn>
              <a:cxn ang="0">
                <a:pos x="265" y="639"/>
              </a:cxn>
              <a:cxn ang="0">
                <a:pos x="248" y="461"/>
              </a:cxn>
              <a:cxn ang="0">
                <a:pos x="244" y="273"/>
              </a:cxn>
              <a:cxn ang="0">
                <a:pos x="254" y="159"/>
              </a:cxn>
              <a:cxn ang="0">
                <a:pos x="279" y="76"/>
              </a:cxn>
              <a:cxn ang="0">
                <a:pos x="324" y="19"/>
              </a:cxn>
              <a:cxn ang="0">
                <a:pos x="378" y="8"/>
              </a:cxn>
              <a:cxn ang="0">
                <a:pos x="421" y="33"/>
              </a:cxn>
              <a:cxn ang="0">
                <a:pos x="455" y="75"/>
              </a:cxn>
              <a:cxn ang="0">
                <a:pos x="479" y="132"/>
              </a:cxn>
              <a:cxn ang="0">
                <a:pos x="506" y="245"/>
              </a:cxn>
              <a:cxn ang="0">
                <a:pos x="518" y="399"/>
              </a:cxn>
              <a:cxn ang="0">
                <a:pos x="518" y="577"/>
              </a:cxn>
              <a:cxn ang="0">
                <a:pos x="520" y="742"/>
              </a:cxn>
              <a:cxn ang="0">
                <a:pos x="534" y="863"/>
              </a:cxn>
              <a:cxn ang="0">
                <a:pos x="562" y="957"/>
              </a:cxn>
              <a:cxn ang="0">
                <a:pos x="600" y="1046"/>
              </a:cxn>
              <a:cxn ang="0">
                <a:pos x="644" y="1136"/>
              </a:cxn>
              <a:cxn ang="0">
                <a:pos x="686" y="1232"/>
              </a:cxn>
              <a:cxn ang="0">
                <a:pos x="726" y="1342"/>
              </a:cxn>
              <a:cxn ang="0">
                <a:pos x="753" y="1472"/>
              </a:cxn>
              <a:cxn ang="0">
                <a:pos x="766" y="1628"/>
              </a:cxn>
            </a:cxnLst>
            <a:rect l="0" t="0" r="r" b="b"/>
            <a:pathLst>
              <a:path w="766" h="2550">
                <a:moveTo>
                  <a:pt x="765" y="1717"/>
                </a:moveTo>
                <a:lnTo>
                  <a:pt x="761" y="1777"/>
                </a:lnTo>
                <a:lnTo>
                  <a:pt x="758" y="1837"/>
                </a:lnTo>
                <a:lnTo>
                  <a:pt x="753" y="1895"/>
                </a:lnTo>
                <a:lnTo>
                  <a:pt x="747" y="1952"/>
                </a:lnTo>
                <a:lnTo>
                  <a:pt x="739" y="2008"/>
                </a:lnTo>
                <a:lnTo>
                  <a:pt x="731" y="2062"/>
                </a:lnTo>
                <a:lnTo>
                  <a:pt x="721" y="2115"/>
                </a:lnTo>
                <a:lnTo>
                  <a:pt x="709" y="2167"/>
                </a:lnTo>
                <a:lnTo>
                  <a:pt x="697" y="2216"/>
                </a:lnTo>
                <a:lnTo>
                  <a:pt x="682" y="2265"/>
                </a:lnTo>
                <a:lnTo>
                  <a:pt x="665" y="2311"/>
                </a:lnTo>
                <a:lnTo>
                  <a:pt x="645" y="2354"/>
                </a:lnTo>
                <a:lnTo>
                  <a:pt x="624" y="2397"/>
                </a:lnTo>
                <a:lnTo>
                  <a:pt x="600" y="2439"/>
                </a:lnTo>
                <a:lnTo>
                  <a:pt x="575" y="2477"/>
                </a:lnTo>
                <a:lnTo>
                  <a:pt x="546" y="2513"/>
                </a:lnTo>
                <a:lnTo>
                  <a:pt x="529" y="2518"/>
                </a:lnTo>
                <a:lnTo>
                  <a:pt x="509" y="2524"/>
                </a:lnTo>
                <a:lnTo>
                  <a:pt x="488" y="2531"/>
                </a:lnTo>
                <a:lnTo>
                  <a:pt x="465" y="2536"/>
                </a:lnTo>
                <a:lnTo>
                  <a:pt x="442" y="2542"/>
                </a:lnTo>
                <a:lnTo>
                  <a:pt x="418" y="2546"/>
                </a:lnTo>
                <a:lnTo>
                  <a:pt x="395" y="2549"/>
                </a:lnTo>
                <a:lnTo>
                  <a:pt x="371" y="2550"/>
                </a:lnTo>
                <a:lnTo>
                  <a:pt x="346" y="2549"/>
                </a:lnTo>
                <a:lnTo>
                  <a:pt x="320" y="2545"/>
                </a:lnTo>
                <a:lnTo>
                  <a:pt x="296" y="2538"/>
                </a:lnTo>
                <a:lnTo>
                  <a:pt x="272" y="2528"/>
                </a:lnTo>
                <a:lnTo>
                  <a:pt x="250" y="2519"/>
                </a:lnTo>
                <a:lnTo>
                  <a:pt x="228" y="2510"/>
                </a:lnTo>
                <a:lnTo>
                  <a:pt x="209" y="2502"/>
                </a:lnTo>
                <a:lnTo>
                  <a:pt x="190" y="2496"/>
                </a:lnTo>
                <a:lnTo>
                  <a:pt x="161" y="2459"/>
                </a:lnTo>
                <a:lnTo>
                  <a:pt x="137" y="2421"/>
                </a:lnTo>
                <a:lnTo>
                  <a:pt x="114" y="2381"/>
                </a:lnTo>
                <a:lnTo>
                  <a:pt x="95" y="2338"/>
                </a:lnTo>
                <a:lnTo>
                  <a:pt x="79" y="2295"/>
                </a:lnTo>
                <a:lnTo>
                  <a:pt x="64" y="2250"/>
                </a:lnTo>
                <a:lnTo>
                  <a:pt x="51" y="2201"/>
                </a:lnTo>
                <a:lnTo>
                  <a:pt x="41" y="2153"/>
                </a:lnTo>
                <a:lnTo>
                  <a:pt x="33" y="2102"/>
                </a:lnTo>
                <a:lnTo>
                  <a:pt x="26" y="2049"/>
                </a:lnTo>
                <a:lnTo>
                  <a:pt x="19" y="1996"/>
                </a:lnTo>
                <a:lnTo>
                  <a:pt x="14" y="1941"/>
                </a:lnTo>
                <a:lnTo>
                  <a:pt x="11" y="1884"/>
                </a:lnTo>
                <a:lnTo>
                  <a:pt x="7" y="1827"/>
                </a:lnTo>
                <a:lnTo>
                  <a:pt x="4" y="1767"/>
                </a:lnTo>
                <a:lnTo>
                  <a:pt x="1" y="1707"/>
                </a:lnTo>
                <a:lnTo>
                  <a:pt x="0" y="1607"/>
                </a:lnTo>
                <a:lnTo>
                  <a:pt x="6" y="1516"/>
                </a:lnTo>
                <a:lnTo>
                  <a:pt x="18" y="1434"/>
                </a:lnTo>
                <a:lnTo>
                  <a:pt x="34" y="1361"/>
                </a:lnTo>
                <a:lnTo>
                  <a:pt x="53" y="1295"/>
                </a:lnTo>
                <a:lnTo>
                  <a:pt x="75" y="1235"/>
                </a:lnTo>
                <a:lnTo>
                  <a:pt x="100" y="1179"/>
                </a:lnTo>
                <a:lnTo>
                  <a:pt x="127" y="1128"/>
                </a:lnTo>
                <a:lnTo>
                  <a:pt x="152" y="1078"/>
                </a:lnTo>
                <a:lnTo>
                  <a:pt x="179" y="1031"/>
                </a:lnTo>
                <a:lnTo>
                  <a:pt x="203" y="982"/>
                </a:lnTo>
                <a:lnTo>
                  <a:pt x="225" y="935"/>
                </a:lnTo>
                <a:lnTo>
                  <a:pt x="243" y="884"/>
                </a:lnTo>
                <a:lnTo>
                  <a:pt x="257" y="831"/>
                </a:lnTo>
                <a:lnTo>
                  <a:pt x="266" y="775"/>
                </a:lnTo>
                <a:lnTo>
                  <a:pt x="270" y="713"/>
                </a:lnTo>
                <a:lnTo>
                  <a:pt x="265" y="639"/>
                </a:lnTo>
                <a:lnTo>
                  <a:pt x="257" y="557"/>
                </a:lnTo>
                <a:lnTo>
                  <a:pt x="248" y="461"/>
                </a:lnTo>
                <a:lnTo>
                  <a:pt x="243" y="343"/>
                </a:lnTo>
                <a:lnTo>
                  <a:pt x="244" y="273"/>
                </a:lnTo>
                <a:lnTo>
                  <a:pt x="248" y="212"/>
                </a:lnTo>
                <a:lnTo>
                  <a:pt x="254" y="159"/>
                </a:lnTo>
                <a:lnTo>
                  <a:pt x="264" y="113"/>
                </a:lnTo>
                <a:lnTo>
                  <a:pt x="279" y="76"/>
                </a:lnTo>
                <a:lnTo>
                  <a:pt x="298" y="45"/>
                </a:lnTo>
                <a:lnTo>
                  <a:pt x="324" y="19"/>
                </a:lnTo>
                <a:lnTo>
                  <a:pt x="355" y="0"/>
                </a:lnTo>
                <a:lnTo>
                  <a:pt x="378" y="8"/>
                </a:lnTo>
                <a:lnTo>
                  <a:pt x="400" y="18"/>
                </a:lnTo>
                <a:lnTo>
                  <a:pt x="421" y="33"/>
                </a:lnTo>
                <a:lnTo>
                  <a:pt x="439" y="52"/>
                </a:lnTo>
                <a:lnTo>
                  <a:pt x="455" y="75"/>
                </a:lnTo>
                <a:lnTo>
                  <a:pt x="469" y="101"/>
                </a:lnTo>
                <a:lnTo>
                  <a:pt x="479" y="132"/>
                </a:lnTo>
                <a:lnTo>
                  <a:pt x="488" y="167"/>
                </a:lnTo>
                <a:lnTo>
                  <a:pt x="506" y="245"/>
                </a:lnTo>
                <a:lnTo>
                  <a:pt x="515" y="323"/>
                </a:lnTo>
                <a:lnTo>
                  <a:pt x="518" y="399"/>
                </a:lnTo>
                <a:lnTo>
                  <a:pt x="520" y="474"/>
                </a:lnTo>
                <a:lnTo>
                  <a:pt x="518" y="577"/>
                </a:lnTo>
                <a:lnTo>
                  <a:pt x="518" y="664"/>
                </a:lnTo>
                <a:lnTo>
                  <a:pt x="520" y="742"/>
                </a:lnTo>
                <a:lnTo>
                  <a:pt x="526" y="811"/>
                </a:lnTo>
                <a:lnTo>
                  <a:pt x="534" y="863"/>
                </a:lnTo>
                <a:lnTo>
                  <a:pt x="546" y="911"/>
                </a:lnTo>
                <a:lnTo>
                  <a:pt x="562" y="957"/>
                </a:lnTo>
                <a:lnTo>
                  <a:pt x="579" y="1002"/>
                </a:lnTo>
                <a:lnTo>
                  <a:pt x="600" y="1046"/>
                </a:lnTo>
                <a:lnTo>
                  <a:pt x="621" y="1091"/>
                </a:lnTo>
                <a:lnTo>
                  <a:pt x="644" y="1136"/>
                </a:lnTo>
                <a:lnTo>
                  <a:pt x="666" y="1183"/>
                </a:lnTo>
                <a:lnTo>
                  <a:pt x="686" y="1232"/>
                </a:lnTo>
                <a:lnTo>
                  <a:pt x="707" y="1285"/>
                </a:lnTo>
                <a:lnTo>
                  <a:pt x="726" y="1342"/>
                </a:lnTo>
                <a:lnTo>
                  <a:pt x="741" y="1404"/>
                </a:lnTo>
                <a:lnTo>
                  <a:pt x="753" y="1472"/>
                </a:lnTo>
                <a:lnTo>
                  <a:pt x="762" y="1546"/>
                </a:lnTo>
                <a:lnTo>
                  <a:pt x="766" y="1628"/>
                </a:lnTo>
                <a:lnTo>
                  <a:pt x="765" y="1717"/>
                </a:lnTo>
                <a:close/>
              </a:path>
            </a:pathLst>
          </a:custGeom>
          <a:solidFill>
            <a:srgbClr val="AFAFA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82" name="Freeform 42"/>
          <p:cNvSpPr>
            <a:spLocks/>
          </p:cNvSpPr>
          <p:nvPr/>
        </p:nvSpPr>
        <p:spPr bwMode="auto">
          <a:xfrm rot="27177341">
            <a:off x="3805237" y="4732338"/>
            <a:ext cx="606425" cy="2025650"/>
          </a:xfrm>
          <a:custGeom>
            <a:avLst/>
            <a:gdLst/>
            <a:ahLst/>
            <a:cxnLst>
              <a:cxn ang="0">
                <a:pos x="761" y="1777"/>
              </a:cxn>
              <a:cxn ang="0">
                <a:pos x="753" y="1896"/>
              </a:cxn>
              <a:cxn ang="0">
                <a:pos x="740" y="2009"/>
              </a:cxn>
              <a:cxn ang="0">
                <a:pos x="721" y="2116"/>
              </a:cxn>
              <a:cxn ang="0">
                <a:pos x="697" y="2217"/>
              </a:cxn>
              <a:cxn ang="0">
                <a:pos x="665" y="2312"/>
              </a:cxn>
              <a:cxn ang="0">
                <a:pos x="624" y="2399"/>
              </a:cxn>
              <a:cxn ang="0">
                <a:pos x="575" y="2479"/>
              </a:cxn>
              <a:cxn ang="0">
                <a:pos x="530" y="2520"/>
              </a:cxn>
              <a:cxn ang="0">
                <a:pos x="491" y="2532"/>
              </a:cxn>
              <a:cxn ang="0">
                <a:pos x="447" y="2542"/>
              </a:cxn>
              <a:cxn ang="0">
                <a:pos x="401" y="2549"/>
              </a:cxn>
              <a:cxn ang="0">
                <a:pos x="353" y="2549"/>
              </a:cxn>
              <a:cxn ang="0">
                <a:pos x="302" y="2538"/>
              </a:cxn>
              <a:cxn ang="0">
                <a:pos x="255" y="2519"/>
              </a:cxn>
              <a:cxn ang="0">
                <a:pos x="213" y="2503"/>
              </a:cxn>
              <a:cxn ang="0">
                <a:pos x="167" y="2460"/>
              </a:cxn>
              <a:cxn ang="0">
                <a:pos x="120" y="2382"/>
              </a:cxn>
              <a:cxn ang="0">
                <a:pos x="83" y="2296"/>
              </a:cxn>
              <a:cxn ang="0">
                <a:pos x="56" y="2202"/>
              </a:cxn>
              <a:cxn ang="0">
                <a:pos x="35" y="2102"/>
              </a:cxn>
              <a:cxn ang="0">
                <a:pos x="21" y="1996"/>
              </a:cxn>
              <a:cxn ang="0">
                <a:pos x="11" y="1884"/>
              </a:cxn>
              <a:cxn ang="0">
                <a:pos x="4" y="1767"/>
              </a:cxn>
              <a:cxn ang="0">
                <a:pos x="0" y="1607"/>
              </a:cxn>
              <a:cxn ang="0">
                <a:pos x="18" y="1434"/>
              </a:cxn>
              <a:cxn ang="0">
                <a:pos x="53" y="1295"/>
              </a:cxn>
              <a:cxn ang="0">
                <a:pos x="101" y="1178"/>
              </a:cxn>
              <a:cxn ang="0">
                <a:pos x="152" y="1078"/>
              </a:cxn>
              <a:cxn ang="0">
                <a:pos x="203" y="982"/>
              </a:cxn>
              <a:cxn ang="0">
                <a:pos x="243" y="883"/>
              </a:cxn>
              <a:cxn ang="0">
                <a:pos x="266" y="774"/>
              </a:cxn>
              <a:cxn ang="0">
                <a:pos x="266" y="638"/>
              </a:cxn>
              <a:cxn ang="0">
                <a:pos x="248" y="459"/>
              </a:cxn>
              <a:cxn ang="0">
                <a:pos x="246" y="272"/>
              </a:cxn>
              <a:cxn ang="0">
                <a:pos x="257" y="156"/>
              </a:cxn>
              <a:cxn ang="0">
                <a:pos x="285" y="72"/>
              </a:cxn>
              <a:cxn ang="0">
                <a:pos x="331" y="17"/>
              </a:cxn>
              <a:cxn ang="0">
                <a:pos x="387" y="11"/>
              </a:cxn>
              <a:cxn ang="0">
                <a:pos x="432" y="43"/>
              </a:cxn>
              <a:cxn ang="0">
                <a:pos x="467" y="92"/>
              </a:cxn>
              <a:cxn ang="0">
                <a:pos x="490" y="160"/>
              </a:cxn>
              <a:cxn ang="0">
                <a:pos x="510" y="288"/>
              </a:cxn>
              <a:cxn ang="0">
                <a:pos x="516" y="447"/>
              </a:cxn>
              <a:cxn ang="0">
                <a:pos x="516" y="618"/>
              </a:cxn>
              <a:cxn ang="0">
                <a:pos x="524" y="776"/>
              </a:cxn>
              <a:cxn ang="0">
                <a:pos x="544" y="893"/>
              </a:cxn>
              <a:cxn ang="0">
                <a:pos x="573" y="981"/>
              </a:cxn>
              <a:cxn ang="0">
                <a:pos x="611" y="1066"/>
              </a:cxn>
              <a:cxn ang="0">
                <a:pos x="652" y="1153"/>
              </a:cxn>
              <a:cxn ang="0">
                <a:pos x="693" y="1247"/>
              </a:cxn>
              <a:cxn ang="0">
                <a:pos x="729" y="1354"/>
              </a:cxn>
              <a:cxn ang="0">
                <a:pos x="754" y="1481"/>
              </a:cxn>
              <a:cxn ang="0">
                <a:pos x="766" y="1631"/>
              </a:cxn>
            </a:cxnLst>
            <a:rect l="0" t="0" r="r" b="b"/>
            <a:pathLst>
              <a:path w="766" h="2550">
                <a:moveTo>
                  <a:pt x="765" y="1717"/>
                </a:moveTo>
                <a:lnTo>
                  <a:pt x="761" y="1777"/>
                </a:lnTo>
                <a:lnTo>
                  <a:pt x="758" y="1837"/>
                </a:lnTo>
                <a:lnTo>
                  <a:pt x="753" y="1896"/>
                </a:lnTo>
                <a:lnTo>
                  <a:pt x="748" y="1952"/>
                </a:lnTo>
                <a:lnTo>
                  <a:pt x="740" y="2009"/>
                </a:lnTo>
                <a:lnTo>
                  <a:pt x="731" y="2063"/>
                </a:lnTo>
                <a:lnTo>
                  <a:pt x="721" y="2116"/>
                </a:lnTo>
                <a:lnTo>
                  <a:pt x="710" y="2168"/>
                </a:lnTo>
                <a:lnTo>
                  <a:pt x="697" y="2217"/>
                </a:lnTo>
                <a:lnTo>
                  <a:pt x="682" y="2266"/>
                </a:lnTo>
                <a:lnTo>
                  <a:pt x="665" y="2312"/>
                </a:lnTo>
                <a:lnTo>
                  <a:pt x="645" y="2357"/>
                </a:lnTo>
                <a:lnTo>
                  <a:pt x="624" y="2399"/>
                </a:lnTo>
                <a:lnTo>
                  <a:pt x="600" y="2441"/>
                </a:lnTo>
                <a:lnTo>
                  <a:pt x="575" y="2479"/>
                </a:lnTo>
                <a:lnTo>
                  <a:pt x="546" y="2516"/>
                </a:lnTo>
                <a:lnTo>
                  <a:pt x="530" y="2520"/>
                </a:lnTo>
                <a:lnTo>
                  <a:pt x="512" y="2526"/>
                </a:lnTo>
                <a:lnTo>
                  <a:pt x="491" y="2532"/>
                </a:lnTo>
                <a:lnTo>
                  <a:pt x="470" y="2538"/>
                </a:lnTo>
                <a:lnTo>
                  <a:pt x="447" y="2542"/>
                </a:lnTo>
                <a:lnTo>
                  <a:pt x="425" y="2547"/>
                </a:lnTo>
                <a:lnTo>
                  <a:pt x="401" y="2549"/>
                </a:lnTo>
                <a:lnTo>
                  <a:pt x="378" y="2550"/>
                </a:lnTo>
                <a:lnTo>
                  <a:pt x="353" y="2549"/>
                </a:lnTo>
                <a:lnTo>
                  <a:pt x="327" y="2545"/>
                </a:lnTo>
                <a:lnTo>
                  <a:pt x="302" y="2538"/>
                </a:lnTo>
                <a:lnTo>
                  <a:pt x="278" y="2528"/>
                </a:lnTo>
                <a:lnTo>
                  <a:pt x="255" y="2519"/>
                </a:lnTo>
                <a:lnTo>
                  <a:pt x="233" y="2511"/>
                </a:lnTo>
                <a:lnTo>
                  <a:pt x="213" y="2503"/>
                </a:lnTo>
                <a:lnTo>
                  <a:pt x="196" y="2497"/>
                </a:lnTo>
                <a:lnTo>
                  <a:pt x="167" y="2460"/>
                </a:lnTo>
                <a:lnTo>
                  <a:pt x="143" y="2422"/>
                </a:lnTo>
                <a:lnTo>
                  <a:pt x="120" y="2382"/>
                </a:lnTo>
                <a:lnTo>
                  <a:pt x="101" y="2339"/>
                </a:lnTo>
                <a:lnTo>
                  <a:pt x="83" y="2296"/>
                </a:lnTo>
                <a:lnTo>
                  <a:pt x="68" y="2250"/>
                </a:lnTo>
                <a:lnTo>
                  <a:pt x="56" y="2202"/>
                </a:lnTo>
                <a:lnTo>
                  <a:pt x="44" y="2153"/>
                </a:lnTo>
                <a:lnTo>
                  <a:pt x="35" y="2102"/>
                </a:lnTo>
                <a:lnTo>
                  <a:pt x="27" y="2050"/>
                </a:lnTo>
                <a:lnTo>
                  <a:pt x="21" y="1996"/>
                </a:lnTo>
                <a:lnTo>
                  <a:pt x="15" y="1941"/>
                </a:lnTo>
                <a:lnTo>
                  <a:pt x="11" y="1884"/>
                </a:lnTo>
                <a:lnTo>
                  <a:pt x="7" y="1827"/>
                </a:lnTo>
                <a:lnTo>
                  <a:pt x="4" y="1767"/>
                </a:lnTo>
                <a:lnTo>
                  <a:pt x="2" y="1707"/>
                </a:lnTo>
                <a:lnTo>
                  <a:pt x="0" y="1607"/>
                </a:lnTo>
                <a:lnTo>
                  <a:pt x="6" y="1516"/>
                </a:lnTo>
                <a:lnTo>
                  <a:pt x="18" y="1434"/>
                </a:lnTo>
                <a:lnTo>
                  <a:pt x="34" y="1361"/>
                </a:lnTo>
                <a:lnTo>
                  <a:pt x="53" y="1295"/>
                </a:lnTo>
                <a:lnTo>
                  <a:pt x="75" y="1235"/>
                </a:lnTo>
                <a:lnTo>
                  <a:pt x="101" y="1178"/>
                </a:lnTo>
                <a:lnTo>
                  <a:pt x="127" y="1126"/>
                </a:lnTo>
                <a:lnTo>
                  <a:pt x="152" y="1078"/>
                </a:lnTo>
                <a:lnTo>
                  <a:pt x="179" y="1030"/>
                </a:lnTo>
                <a:lnTo>
                  <a:pt x="203" y="982"/>
                </a:lnTo>
                <a:lnTo>
                  <a:pt x="225" y="934"/>
                </a:lnTo>
                <a:lnTo>
                  <a:pt x="243" y="883"/>
                </a:lnTo>
                <a:lnTo>
                  <a:pt x="257" y="830"/>
                </a:lnTo>
                <a:lnTo>
                  <a:pt x="266" y="774"/>
                </a:lnTo>
                <a:lnTo>
                  <a:pt x="270" y="712"/>
                </a:lnTo>
                <a:lnTo>
                  <a:pt x="266" y="638"/>
                </a:lnTo>
                <a:lnTo>
                  <a:pt x="257" y="556"/>
                </a:lnTo>
                <a:lnTo>
                  <a:pt x="248" y="459"/>
                </a:lnTo>
                <a:lnTo>
                  <a:pt x="244" y="342"/>
                </a:lnTo>
                <a:lnTo>
                  <a:pt x="246" y="272"/>
                </a:lnTo>
                <a:lnTo>
                  <a:pt x="250" y="209"/>
                </a:lnTo>
                <a:lnTo>
                  <a:pt x="257" y="156"/>
                </a:lnTo>
                <a:lnTo>
                  <a:pt x="269" y="110"/>
                </a:lnTo>
                <a:lnTo>
                  <a:pt x="285" y="72"/>
                </a:lnTo>
                <a:lnTo>
                  <a:pt x="305" y="41"/>
                </a:lnTo>
                <a:lnTo>
                  <a:pt x="331" y="17"/>
                </a:lnTo>
                <a:lnTo>
                  <a:pt x="362" y="0"/>
                </a:lnTo>
                <a:lnTo>
                  <a:pt x="387" y="11"/>
                </a:lnTo>
                <a:lnTo>
                  <a:pt x="411" y="26"/>
                </a:lnTo>
                <a:lnTo>
                  <a:pt x="432" y="43"/>
                </a:lnTo>
                <a:lnTo>
                  <a:pt x="451" y="65"/>
                </a:lnTo>
                <a:lnTo>
                  <a:pt x="467" y="92"/>
                </a:lnTo>
                <a:lnTo>
                  <a:pt x="479" y="123"/>
                </a:lnTo>
                <a:lnTo>
                  <a:pt x="490" y="160"/>
                </a:lnTo>
                <a:lnTo>
                  <a:pt x="497" y="201"/>
                </a:lnTo>
                <a:lnTo>
                  <a:pt x="510" y="288"/>
                </a:lnTo>
                <a:lnTo>
                  <a:pt x="515" y="370"/>
                </a:lnTo>
                <a:lnTo>
                  <a:pt x="516" y="447"/>
                </a:lnTo>
                <a:lnTo>
                  <a:pt x="516" y="520"/>
                </a:lnTo>
                <a:lnTo>
                  <a:pt x="516" y="618"/>
                </a:lnTo>
                <a:lnTo>
                  <a:pt x="518" y="702"/>
                </a:lnTo>
                <a:lnTo>
                  <a:pt x="524" y="776"/>
                </a:lnTo>
                <a:lnTo>
                  <a:pt x="535" y="844"/>
                </a:lnTo>
                <a:lnTo>
                  <a:pt x="544" y="893"/>
                </a:lnTo>
                <a:lnTo>
                  <a:pt x="558" y="937"/>
                </a:lnTo>
                <a:lnTo>
                  <a:pt x="573" y="981"/>
                </a:lnTo>
                <a:lnTo>
                  <a:pt x="591" y="1024"/>
                </a:lnTo>
                <a:lnTo>
                  <a:pt x="611" y="1066"/>
                </a:lnTo>
                <a:lnTo>
                  <a:pt x="631" y="1109"/>
                </a:lnTo>
                <a:lnTo>
                  <a:pt x="652" y="1153"/>
                </a:lnTo>
                <a:lnTo>
                  <a:pt x="673" y="1199"/>
                </a:lnTo>
                <a:lnTo>
                  <a:pt x="693" y="1247"/>
                </a:lnTo>
                <a:lnTo>
                  <a:pt x="712" y="1299"/>
                </a:lnTo>
                <a:lnTo>
                  <a:pt x="729" y="1354"/>
                </a:lnTo>
                <a:lnTo>
                  <a:pt x="743" y="1416"/>
                </a:lnTo>
                <a:lnTo>
                  <a:pt x="754" y="1481"/>
                </a:lnTo>
                <a:lnTo>
                  <a:pt x="763" y="1553"/>
                </a:lnTo>
                <a:lnTo>
                  <a:pt x="766" y="1631"/>
                </a:lnTo>
                <a:lnTo>
                  <a:pt x="765" y="1717"/>
                </a:lnTo>
                <a:close/>
              </a:path>
            </a:pathLst>
          </a:custGeom>
          <a:solidFill>
            <a:srgbClr val="BFBF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83" name="Freeform 43"/>
          <p:cNvSpPr>
            <a:spLocks/>
          </p:cNvSpPr>
          <p:nvPr/>
        </p:nvSpPr>
        <p:spPr bwMode="auto">
          <a:xfrm rot="27177332">
            <a:off x="3798888" y="4732338"/>
            <a:ext cx="609600" cy="2025650"/>
          </a:xfrm>
          <a:custGeom>
            <a:avLst/>
            <a:gdLst/>
            <a:ahLst/>
            <a:cxnLst>
              <a:cxn ang="0">
                <a:pos x="763" y="1777"/>
              </a:cxn>
              <a:cxn ang="0">
                <a:pos x="755" y="1896"/>
              </a:cxn>
              <a:cxn ang="0">
                <a:pos x="741" y="2009"/>
              </a:cxn>
              <a:cxn ang="0">
                <a:pos x="722" y="2117"/>
              </a:cxn>
              <a:cxn ang="0">
                <a:pos x="698" y="2218"/>
              </a:cxn>
              <a:cxn ang="0">
                <a:pos x="665" y="2314"/>
              </a:cxn>
              <a:cxn ang="0">
                <a:pos x="624" y="2402"/>
              </a:cxn>
              <a:cxn ang="0">
                <a:pos x="575" y="2481"/>
              </a:cxn>
              <a:cxn ang="0">
                <a:pos x="530" y="2523"/>
              </a:cxn>
              <a:cxn ang="0">
                <a:pos x="493" y="2533"/>
              </a:cxn>
              <a:cxn ang="0">
                <a:pos x="453" y="2543"/>
              </a:cxn>
              <a:cxn ang="0">
                <a:pos x="409" y="2549"/>
              </a:cxn>
              <a:cxn ang="0">
                <a:pos x="360" y="2549"/>
              </a:cxn>
              <a:cxn ang="0">
                <a:pos x="308" y="2538"/>
              </a:cxn>
              <a:cxn ang="0">
                <a:pos x="261" y="2520"/>
              </a:cxn>
              <a:cxn ang="0">
                <a:pos x="220" y="2504"/>
              </a:cxn>
              <a:cxn ang="0">
                <a:pos x="174" y="2462"/>
              </a:cxn>
              <a:cxn ang="0">
                <a:pos x="126" y="2383"/>
              </a:cxn>
              <a:cxn ang="0">
                <a:pos x="88" y="2297"/>
              </a:cxn>
              <a:cxn ang="0">
                <a:pos x="59" y="2202"/>
              </a:cxn>
              <a:cxn ang="0">
                <a:pos x="37" y="2102"/>
              </a:cxn>
              <a:cxn ang="0">
                <a:pos x="22" y="1996"/>
              </a:cxn>
              <a:cxn ang="0">
                <a:pos x="12" y="1884"/>
              </a:cxn>
              <a:cxn ang="0">
                <a:pos x="4" y="1767"/>
              </a:cxn>
              <a:cxn ang="0">
                <a:pos x="0" y="1606"/>
              </a:cxn>
              <a:cxn ang="0">
                <a:pos x="18" y="1433"/>
              </a:cxn>
              <a:cxn ang="0">
                <a:pos x="53" y="1293"/>
              </a:cxn>
              <a:cxn ang="0">
                <a:pos x="101" y="1178"/>
              </a:cxn>
              <a:cxn ang="0">
                <a:pos x="154" y="1077"/>
              </a:cxn>
              <a:cxn ang="0">
                <a:pos x="203" y="981"/>
              </a:cxn>
              <a:cxn ang="0">
                <a:pos x="245" y="883"/>
              </a:cxn>
              <a:cxn ang="0">
                <a:pos x="268" y="774"/>
              </a:cxn>
              <a:cxn ang="0">
                <a:pos x="266" y="638"/>
              </a:cxn>
              <a:cxn ang="0">
                <a:pos x="249" y="459"/>
              </a:cxn>
              <a:cxn ang="0">
                <a:pos x="246" y="272"/>
              </a:cxn>
              <a:cxn ang="0">
                <a:pos x="261" y="155"/>
              </a:cxn>
              <a:cxn ang="0">
                <a:pos x="291" y="70"/>
              </a:cxn>
              <a:cxn ang="0">
                <a:pos x="338" y="16"/>
              </a:cxn>
              <a:cxn ang="0">
                <a:pos x="397" y="15"/>
              </a:cxn>
              <a:cxn ang="0">
                <a:pos x="444" y="54"/>
              </a:cxn>
              <a:cxn ang="0">
                <a:pos x="478" y="109"/>
              </a:cxn>
              <a:cxn ang="0">
                <a:pos x="500" y="187"/>
              </a:cxn>
              <a:cxn ang="0">
                <a:pos x="514" y="329"/>
              </a:cxn>
              <a:cxn ang="0">
                <a:pos x="513" y="494"/>
              </a:cxn>
              <a:cxn ang="0">
                <a:pos x="513" y="660"/>
              </a:cxn>
              <a:cxn ang="0">
                <a:pos x="528" y="811"/>
              </a:cxn>
              <a:cxn ang="0">
                <a:pos x="554" y="921"/>
              </a:cxn>
              <a:cxn ang="0">
                <a:pos x="584" y="1005"/>
              </a:cxn>
              <a:cxn ang="0">
                <a:pos x="621" y="1087"/>
              </a:cxn>
              <a:cxn ang="0">
                <a:pos x="661" y="1171"/>
              </a:cxn>
              <a:cxn ang="0">
                <a:pos x="699" y="1263"/>
              </a:cxn>
              <a:cxn ang="0">
                <a:pos x="733" y="1368"/>
              </a:cxn>
              <a:cxn ang="0">
                <a:pos x="757" y="1490"/>
              </a:cxn>
              <a:cxn ang="0">
                <a:pos x="767" y="1636"/>
              </a:cxn>
            </a:cxnLst>
            <a:rect l="0" t="0" r="r" b="b"/>
            <a:pathLst>
              <a:path w="767" h="2550">
                <a:moveTo>
                  <a:pt x="766" y="1717"/>
                </a:moveTo>
                <a:lnTo>
                  <a:pt x="763" y="1777"/>
                </a:lnTo>
                <a:lnTo>
                  <a:pt x="759" y="1837"/>
                </a:lnTo>
                <a:lnTo>
                  <a:pt x="755" y="1896"/>
                </a:lnTo>
                <a:lnTo>
                  <a:pt x="749" y="1952"/>
                </a:lnTo>
                <a:lnTo>
                  <a:pt x="741" y="2009"/>
                </a:lnTo>
                <a:lnTo>
                  <a:pt x="733" y="2064"/>
                </a:lnTo>
                <a:lnTo>
                  <a:pt x="722" y="2117"/>
                </a:lnTo>
                <a:lnTo>
                  <a:pt x="711" y="2169"/>
                </a:lnTo>
                <a:lnTo>
                  <a:pt x="698" y="2218"/>
                </a:lnTo>
                <a:lnTo>
                  <a:pt x="682" y="2267"/>
                </a:lnTo>
                <a:lnTo>
                  <a:pt x="665" y="2314"/>
                </a:lnTo>
                <a:lnTo>
                  <a:pt x="646" y="2359"/>
                </a:lnTo>
                <a:lnTo>
                  <a:pt x="624" y="2402"/>
                </a:lnTo>
                <a:lnTo>
                  <a:pt x="601" y="2443"/>
                </a:lnTo>
                <a:lnTo>
                  <a:pt x="575" y="2481"/>
                </a:lnTo>
                <a:lnTo>
                  <a:pt x="546" y="2518"/>
                </a:lnTo>
                <a:lnTo>
                  <a:pt x="530" y="2523"/>
                </a:lnTo>
                <a:lnTo>
                  <a:pt x="513" y="2527"/>
                </a:lnTo>
                <a:lnTo>
                  <a:pt x="493" y="2533"/>
                </a:lnTo>
                <a:lnTo>
                  <a:pt x="474" y="2538"/>
                </a:lnTo>
                <a:lnTo>
                  <a:pt x="453" y="2543"/>
                </a:lnTo>
                <a:lnTo>
                  <a:pt x="431" y="2547"/>
                </a:lnTo>
                <a:lnTo>
                  <a:pt x="409" y="2549"/>
                </a:lnTo>
                <a:lnTo>
                  <a:pt x="386" y="2550"/>
                </a:lnTo>
                <a:lnTo>
                  <a:pt x="360" y="2549"/>
                </a:lnTo>
                <a:lnTo>
                  <a:pt x="333" y="2545"/>
                </a:lnTo>
                <a:lnTo>
                  <a:pt x="308" y="2538"/>
                </a:lnTo>
                <a:lnTo>
                  <a:pt x="284" y="2530"/>
                </a:lnTo>
                <a:lnTo>
                  <a:pt x="261" y="2520"/>
                </a:lnTo>
                <a:lnTo>
                  <a:pt x="240" y="2512"/>
                </a:lnTo>
                <a:lnTo>
                  <a:pt x="220" y="2504"/>
                </a:lnTo>
                <a:lnTo>
                  <a:pt x="203" y="2498"/>
                </a:lnTo>
                <a:lnTo>
                  <a:pt x="174" y="2462"/>
                </a:lnTo>
                <a:lnTo>
                  <a:pt x="149" y="2424"/>
                </a:lnTo>
                <a:lnTo>
                  <a:pt x="126" y="2383"/>
                </a:lnTo>
                <a:lnTo>
                  <a:pt x="106" y="2341"/>
                </a:lnTo>
                <a:lnTo>
                  <a:pt x="88" y="2297"/>
                </a:lnTo>
                <a:lnTo>
                  <a:pt x="73" y="2251"/>
                </a:lnTo>
                <a:lnTo>
                  <a:pt x="59" y="2202"/>
                </a:lnTo>
                <a:lnTo>
                  <a:pt x="48" y="2154"/>
                </a:lnTo>
                <a:lnTo>
                  <a:pt x="37" y="2102"/>
                </a:lnTo>
                <a:lnTo>
                  <a:pt x="29" y="2050"/>
                </a:lnTo>
                <a:lnTo>
                  <a:pt x="22" y="1996"/>
                </a:lnTo>
                <a:lnTo>
                  <a:pt x="17" y="1941"/>
                </a:lnTo>
                <a:lnTo>
                  <a:pt x="12" y="1884"/>
                </a:lnTo>
                <a:lnTo>
                  <a:pt x="7" y="1826"/>
                </a:lnTo>
                <a:lnTo>
                  <a:pt x="4" y="1767"/>
                </a:lnTo>
                <a:lnTo>
                  <a:pt x="2" y="1706"/>
                </a:lnTo>
                <a:lnTo>
                  <a:pt x="0" y="1606"/>
                </a:lnTo>
                <a:lnTo>
                  <a:pt x="6" y="1515"/>
                </a:lnTo>
                <a:lnTo>
                  <a:pt x="18" y="1433"/>
                </a:lnTo>
                <a:lnTo>
                  <a:pt x="34" y="1360"/>
                </a:lnTo>
                <a:lnTo>
                  <a:pt x="53" y="1293"/>
                </a:lnTo>
                <a:lnTo>
                  <a:pt x="76" y="1234"/>
                </a:lnTo>
                <a:lnTo>
                  <a:pt x="101" y="1178"/>
                </a:lnTo>
                <a:lnTo>
                  <a:pt x="127" y="1126"/>
                </a:lnTo>
                <a:lnTo>
                  <a:pt x="154" y="1077"/>
                </a:lnTo>
                <a:lnTo>
                  <a:pt x="179" y="1030"/>
                </a:lnTo>
                <a:lnTo>
                  <a:pt x="203" y="981"/>
                </a:lnTo>
                <a:lnTo>
                  <a:pt x="225" y="934"/>
                </a:lnTo>
                <a:lnTo>
                  <a:pt x="245" y="883"/>
                </a:lnTo>
                <a:lnTo>
                  <a:pt x="258" y="830"/>
                </a:lnTo>
                <a:lnTo>
                  <a:pt x="268" y="774"/>
                </a:lnTo>
                <a:lnTo>
                  <a:pt x="271" y="712"/>
                </a:lnTo>
                <a:lnTo>
                  <a:pt x="266" y="638"/>
                </a:lnTo>
                <a:lnTo>
                  <a:pt x="258" y="556"/>
                </a:lnTo>
                <a:lnTo>
                  <a:pt x="249" y="459"/>
                </a:lnTo>
                <a:lnTo>
                  <a:pt x="245" y="342"/>
                </a:lnTo>
                <a:lnTo>
                  <a:pt x="246" y="272"/>
                </a:lnTo>
                <a:lnTo>
                  <a:pt x="251" y="209"/>
                </a:lnTo>
                <a:lnTo>
                  <a:pt x="261" y="155"/>
                </a:lnTo>
                <a:lnTo>
                  <a:pt x="273" y="108"/>
                </a:lnTo>
                <a:lnTo>
                  <a:pt x="291" y="70"/>
                </a:lnTo>
                <a:lnTo>
                  <a:pt x="311" y="39"/>
                </a:lnTo>
                <a:lnTo>
                  <a:pt x="338" y="16"/>
                </a:lnTo>
                <a:lnTo>
                  <a:pt x="369" y="0"/>
                </a:lnTo>
                <a:lnTo>
                  <a:pt x="397" y="15"/>
                </a:lnTo>
                <a:lnTo>
                  <a:pt x="422" y="32"/>
                </a:lnTo>
                <a:lnTo>
                  <a:pt x="444" y="54"/>
                </a:lnTo>
                <a:lnTo>
                  <a:pt x="462" y="79"/>
                </a:lnTo>
                <a:lnTo>
                  <a:pt x="478" y="109"/>
                </a:lnTo>
                <a:lnTo>
                  <a:pt x="491" y="145"/>
                </a:lnTo>
                <a:lnTo>
                  <a:pt x="500" y="187"/>
                </a:lnTo>
                <a:lnTo>
                  <a:pt x="506" y="236"/>
                </a:lnTo>
                <a:lnTo>
                  <a:pt x="514" y="329"/>
                </a:lnTo>
                <a:lnTo>
                  <a:pt x="515" y="416"/>
                </a:lnTo>
                <a:lnTo>
                  <a:pt x="513" y="494"/>
                </a:lnTo>
                <a:lnTo>
                  <a:pt x="512" y="568"/>
                </a:lnTo>
                <a:lnTo>
                  <a:pt x="513" y="660"/>
                </a:lnTo>
                <a:lnTo>
                  <a:pt x="519" y="739"/>
                </a:lnTo>
                <a:lnTo>
                  <a:pt x="528" y="811"/>
                </a:lnTo>
                <a:lnTo>
                  <a:pt x="543" y="876"/>
                </a:lnTo>
                <a:lnTo>
                  <a:pt x="554" y="921"/>
                </a:lnTo>
                <a:lnTo>
                  <a:pt x="568" y="964"/>
                </a:lnTo>
                <a:lnTo>
                  <a:pt x="584" y="1005"/>
                </a:lnTo>
                <a:lnTo>
                  <a:pt x="603" y="1046"/>
                </a:lnTo>
                <a:lnTo>
                  <a:pt x="621" y="1087"/>
                </a:lnTo>
                <a:lnTo>
                  <a:pt x="641" y="1129"/>
                </a:lnTo>
                <a:lnTo>
                  <a:pt x="661" y="1171"/>
                </a:lnTo>
                <a:lnTo>
                  <a:pt x="681" y="1216"/>
                </a:lnTo>
                <a:lnTo>
                  <a:pt x="699" y="1263"/>
                </a:lnTo>
                <a:lnTo>
                  <a:pt x="718" y="1314"/>
                </a:lnTo>
                <a:lnTo>
                  <a:pt x="733" y="1368"/>
                </a:lnTo>
                <a:lnTo>
                  <a:pt x="747" y="1427"/>
                </a:lnTo>
                <a:lnTo>
                  <a:pt x="757" y="1490"/>
                </a:lnTo>
                <a:lnTo>
                  <a:pt x="764" y="1560"/>
                </a:lnTo>
                <a:lnTo>
                  <a:pt x="767" y="1636"/>
                </a:lnTo>
                <a:lnTo>
                  <a:pt x="766" y="1717"/>
                </a:lnTo>
                <a:close/>
              </a:path>
            </a:pathLst>
          </a:custGeom>
          <a:solidFill>
            <a:srgbClr val="CECE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84" name="Freeform 44"/>
          <p:cNvSpPr>
            <a:spLocks/>
          </p:cNvSpPr>
          <p:nvPr/>
        </p:nvSpPr>
        <p:spPr bwMode="auto">
          <a:xfrm rot="27177332">
            <a:off x="3794919" y="4731544"/>
            <a:ext cx="608012" cy="2025650"/>
          </a:xfrm>
          <a:custGeom>
            <a:avLst/>
            <a:gdLst/>
            <a:ahLst/>
            <a:cxnLst>
              <a:cxn ang="0">
                <a:pos x="762" y="1776"/>
              </a:cxn>
              <a:cxn ang="0">
                <a:pos x="754" y="1895"/>
              </a:cxn>
              <a:cxn ang="0">
                <a:pos x="740" y="2009"/>
              </a:cxn>
              <a:cxn ang="0">
                <a:pos x="721" y="2117"/>
              </a:cxn>
              <a:cxn ang="0">
                <a:pos x="697" y="2218"/>
              </a:cxn>
              <a:cxn ang="0">
                <a:pos x="665" y="2314"/>
              </a:cxn>
              <a:cxn ang="0">
                <a:pos x="625" y="2403"/>
              </a:cxn>
              <a:cxn ang="0">
                <a:pos x="575" y="2482"/>
              </a:cxn>
              <a:cxn ang="0">
                <a:pos x="530" y="2524"/>
              </a:cxn>
              <a:cxn ang="0">
                <a:pos x="496" y="2534"/>
              </a:cxn>
              <a:cxn ang="0">
                <a:pos x="458" y="2543"/>
              </a:cxn>
              <a:cxn ang="0">
                <a:pos x="416" y="2549"/>
              </a:cxn>
              <a:cxn ang="0">
                <a:pos x="379" y="2550"/>
              </a:cxn>
              <a:cxn ang="0">
                <a:pos x="352" y="2548"/>
              </a:cxn>
              <a:cxn ang="0">
                <a:pos x="327" y="2542"/>
              </a:cxn>
              <a:cxn ang="0">
                <a:pos x="301" y="2535"/>
              </a:cxn>
              <a:cxn ang="0">
                <a:pos x="277" y="2526"/>
              </a:cxn>
              <a:cxn ang="0">
                <a:pos x="254" y="2517"/>
              </a:cxn>
              <a:cxn ang="0">
                <a:pos x="234" y="2509"/>
              </a:cxn>
              <a:cxn ang="0">
                <a:pos x="216" y="2502"/>
              </a:cxn>
              <a:cxn ang="0">
                <a:pos x="179" y="2463"/>
              </a:cxn>
              <a:cxn ang="0">
                <a:pos x="131" y="2384"/>
              </a:cxn>
              <a:cxn ang="0">
                <a:pos x="92" y="2297"/>
              </a:cxn>
              <a:cxn ang="0">
                <a:pos x="62" y="2204"/>
              </a:cxn>
              <a:cxn ang="0">
                <a:pos x="39" y="2102"/>
              </a:cxn>
              <a:cxn ang="0">
                <a:pos x="23" y="1996"/>
              </a:cxn>
              <a:cxn ang="0">
                <a:pos x="11" y="1883"/>
              </a:cxn>
              <a:cxn ang="0">
                <a:pos x="3" y="1766"/>
              </a:cxn>
              <a:cxn ang="0">
                <a:pos x="0" y="1606"/>
              </a:cxn>
              <a:cxn ang="0">
                <a:pos x="17" y="1433"/>
              </a:cxn>
              <a:cxn ang="0">
                <a:pos x="53" y="1293"/>
              </a:cxn>
              <a:cxn ang="0">
                <a:pos x="101" y="1178"/>
              </a:cxn>
              <a:cxn ang="0">
                <a:pos x="153" y="1077"/>
              </a:cxn>
              <a:cxn ang="0">
                <a:pos x="203" y="981"/>
              </a:cxn>
              <a:cxn ang="0">
                <a:pos x="244" y="883"/>
              </a:cxn>
              <a:cxn ang="0">
                <a:pos x="267" y="774"/>
              </a:cxn>
              <a:cxn ang="0">
                <a:pos x="266" y="638"/>
              </a:cxn>
              <a:cxn ang="0">
                <a:pos x="248" y="458"/>
              </a:cxn>
              <a:cxn ang="0">
                <a:pos x="246" y="270"/>
              </a:cxn>
              <a:cxn ang="0">
                <a:pos x="262" y="153"/>
              </a:cxn>
              <a:cxn ang="0">
                <a:pos x="295" y="68"/>
              </a:cxn>
              <a:cxn ang="0">
                <a:pos x="344" y="15"/>
              </a:cxn>
              <a:cxn ang="0">
                <a:pos x="405" y="18"/>
              </a:cxn>
              <a:cxn ang="0">
                <a:pos x="453" y="63"/>
              </a:cxn>
              <a:cxn ang="0">
                <a:pos x="488" y="128"/>
              </a:cxn>
              <a:cxn ang="0">
                <a:pos x="508" y="216"/>
              </a:cxn>
              <a:cxn ang="0">
                <a:pos x="516" y="373"/>
              </a:cxn>
              <a:cxn ang="0">
                <a:pos x="510" y="541"/>
              </a:cxn>
              <a:cxn ang="0">
                <a:pos x="508" y="659"/>
              </a:cxn>
              <a:cxn ang="0">
                <a:pos x="513" y="740"/>
              </a:cxn>
              <a:cxn ang="0">
                <a:pos x="525" y="812"/>
              </a:cxn>
              <a:cxn ang="0">
                <a:pos x="541" y="879"/>
              </a:cxn>
              <a:cxn ang="0">
                <a:pos x="563" y="951"/>
              </a:cxn>
              <a:cxn ang="0">
                <a:pos x="595" y="1030"/>
              </a:cxn>
              <a:cxn ang="0">
                <a:pos x="632" y="1108"/>
              </a:cxn>
              <a:cxn ang="0">
                <a:pos x="670" y="1189"/>
              </a:cxn>
              <a:cxn ang="0">
                <a:pos x="705" y="1278"/>
              </a:cxn>
              <a:cxn ang="0">
                <a:pos x="736" y="1381"/>
              </a:cxn>
              <a:cxn ang="0">
                <a:pos x="757" y="1498"/>
              </a:cxn>
              <a:cxn ang="0">
                <a:pos x="766" y="1638"/>
              </a:cxn>
            </a:cxnLst>
            <a:rect l="0" t="0" r="r" b="b"/>
            <a:pathLst>
              <a:path w="766" h="2550">
                <a:moveTo>
                  <a:pt x="765" y="1716"/>
                </a:moveTo>
                <a:lnTo>
                  <a:pt x="762" y="1776"/>
                </a:lnTo>
                <a:lnTo>
                  <a:pt x="758" y="1836"/>
                </a:lnTo>
                <a:lnTo>
                  <a:pt x="754" y="1895"/>
                </a:lnTo>
                <a:lnTo>
                  <a:pt x="748" y="1952"/>
                </a:lnTo>
                <a:lnTo>
                  <a:pt x="740" y="2009"/>
                </a:lnTo>
                <a:lnTo>
                  <a:pt x="732" y="2063"/>
                </a:lnTo>
                <a:lnTo>
                  <a:pt x="721" y="2117"/>
                </a:lnTo>
                <a:lnTo>
                  <a:pt x="710" y="2169"/>
                </a:lnTo>
                <a:lnTo>
                  <a:pt x="697" y="2218"/>
                </a:lnTo>
                <a:lnTo>
                  <a:pt x="682" y="2268"/>
                </a:lnTo>
                <a:lnTo>
                  <a:pt x="665" y="2314"/>
                </a:lnTo>
                <a:lnTo>
                  <a:pt x="645" y="2360"/>
                </a:lnTo>
                <a:lnTo>
                  <a:pt x="625" y="2403"/>
                </a:lnTo>
                <a:lnTo>
                  <a:pt x="601" y="2444"/>
                </a:lnTo>
                <a:lnTo>
                  <a:pt x="575" y="2482"/>
                </a:lnTo>
                <a:lnTo>
                  <a:pt x="546" y="2519"/>
                </a:lnTo>
                <a:lnTo>
                  <a:pt x="530" y="2524"/>
                </a:lnTo>
                <a:lnTo>
                  <a:pt x="514" y="2528"/>
                </a:lnTo>
                <a:lnTo>
                  <a:pt x="496" y="2534"/>
                </a:lnTo>
                <a:lnTo>
                  <a:pt x="477" y="2539"/>
                </a:lnTo>
                <a:lnTo>
                  <a:pt x="458" y="2543"/>
                </a:lnTo>
                <a:lnTo>
                  <a:pt x="438" y="2547"/>
                </a:lnTo>
                <a:lnTo>
                  <a:pt x="416" y="2549"/>
                </a:lnTo>
                <a:lnTo>
                  <a:pt x="393" y="2550"/>
                </a:lnTo>
                <a:lnTo>
                  <a:pt x="379" y="2550"/>
                </a:lnTo>
                <a:lnTo>
                  <a:pt x="366" y="2549"/>
                </a:lnTo>
                <a:lnTo>
                  <a:pt x="352" y="2548"/>
                </a:lnTo>
                <a:lnTo>
                  <a:pt x="339" y="2546"/>
                </a:lnTo>
                <a:lnTo>
                  <a:pt x="327" y="2542"/>
                </a:lnTo>
                <a:lnTo>
                  <a:pt x="313" y="2539"/>
                </a:lnTo>
                <a:lnTo>
                  <a:pt x="301" y="2535"/>
                </a:lnTo>
                <a:lnTo>
                  <a:pt x="289" y="2531"/>
                </a:lnTo>
                <a:lnTo>
                  <a:pt x="277" y="2526"/>
                </a:lnTo>
                <a:lnTo>
                  <a:pt x="266" y="2521"/>
                </a:lnTo>
                <a:lnTo>
                  <a:pt x="254" y="2517"/>
                </a:lnTo>
                <a:lnTo>
                  <a:pt x="244" y="2513"/>
                </a:lnTo>
                <a:lnTo>
                  <a:pt x="234" y="2509"/>
                </a:lnTo>
                <a:lnTo>
                  <a:pt x="225" y="2505"/>
                </a:lnTo>
                <a:lnTo>
                  <a:pt x="216" y="2502"/>
                </a:lnTo>
                <a:lnTo>
                  <a:pt x="208" y="2500"/>
                </a:lnTo>
                <a:lnTo>
                  <a:pt x="179" y="2463"/>
                </a:lnTo>
                <a:lnTo>
                  <a:pt x="154" y="2425"/>
                </a:lnTo>
                <a:lnTo>
                  <a:pt x="131" y="2384"/>
                </a:lnTo>
                <a:lnTo>
                  <a:pt x="110" y="2342"/>
                </a:lnTo>
                <a:lnTo>
                  <a:pt x="92" y="2297"/>
                </a:lnTo>
                <a:lnTo>
                  <a:pt x="76" y="2251"/>
                </a:lnTo>
                <a:lnTo>
                  <a:pt x="62" y="2204"/>
                </a:lnTo>
                <a:lnTo>
                  <a:pt x="49" y="2154"/>
                </a:lnTo>
                <a:lnTo>
                  <a:pt x="39" y="2102"/>
                </a:lnTo>
                <a:lnTo>
                  <a:pt x="31" y="2050"/>
                </a:lnTo>
                <a:lnTo>
                  <a:pt x="23" y="1996"/>
                </a:lnTo>
                <a:lnTo>
                  <a:pt x="17" y="1941"/>
                </a:lnTo>
                <a:lnTo>
                  <a:pt x="11" y="1883"/>
                </a:lnTo>
                <a:lnTo>
                  <a:pt x="6" y="1826"/>
                </a:lnTo>
                <a:lnTo>
                  <a:pt x="3" y="1766"/>
                </a:lnTo>
                <a:lnTo>
                  <a:pt x="1" y="1706"/>
                </a:lnTo>
                <a:lnTo>
                  <a:pt x="0" y="1606"/>
                </a:lnTo>
                <a:lnTo>
                  <a:pt x="5" y="1515"/>
                </a:lnTo>
                <a:lnTo>
                  <a:pt x="17" y="1433"/>
                </a:lnTo>
                <a:lnTo>
                  <a:pt x="33" y="1360"/>
                </a:lnTo>
                <a:lnTo>
                  <a:pt x="53" y="1293"/>
                </a:lnTo>
                <a:lnTo>
                  <a:pt x="76" y="1234"/>
                </a:lnTo>
                <a:lnTo>
                  <a:pt x="101" y="1178"/>
                </a:lnTo>
                <a:lnTo>
                  <a:pt x="127" y="1125"/>
                </a:lnTo>
                <a:lnTo>
                  <a:pt x="153" y="1077"/>
                </a:lnTo>
                <a:lnTo>
                  <a:pt x="179" y="1028"/>
                </a:lnTo>
                <a:lnTo>
                  <a:pt x="203" y="981"/>
                </a:lnTo>
                <a:lnTo>
                  <a:pt x="225" y="933"/>
                </a:lnTo>
                <a:lnTo>
                  <a:pt x="244" y="883"/>
                </a:lnTo>
                <a:lnTo>
                  <a:pt x="257" y="830"/>
                </a:lnTo>
                <a:lnTo>
                  <a:pt x="267" y="774"/>
                </a:lnTo>
                <a:lnTo>
                  <a:pt x="270" y="712"/>
                </a:lnTo>
                <a:lnTo>
                  <a:pt x="266" y="638"/>
                </a:lnTo>
                <a:lnTo>
                  <a:pt x="257" y="556"/>
                </a:lnTo>
                <a:lnTo>
                  <a:pt x="248" y="458"/>
                </a:lnTo>
                <a:lnTo>
                  <a:pt x="244" y="341"/>
                </a:lnTo>
                <a:lnTo>
                  <a:pt x="246" y="270"/>
                </a:lnTo>
                <a:lnTo>
                  <a:pt x="252" y="207"/>
                </a:lnTo>
                <a:lnTo>
                  <a:pt x="262" y="153"/>
                </a:lnTo>
                <a:lnTo>
                  <a:pt x="277" y="106"/>
                </a:lnTo>
                <a:lnTo>
                  <a:pt x="295" y="68"/>
                </a:lnTo>
                <a:lnTo>
                  <a:pt x="317" y="37"/>
                </a:lnTo>
                <a:lnTo>
                  <a:pt x="344" y="15"/>
                </a:lnTo>
                <a:lnTo>
                  <a:pt x="375" y="0"/>
                </a:lnTo>
                <a:lnTo>
                  <a:pt x="405" y="18"/>
                </a:lnTo>
                <a:lnTo>
                  <a:pt x="431" y="39"/>
                </a:lnTo>
                <a:lnTo>
                  <a:pt x="453" y="63"/>
                </a:lnTo>
                <a:lnTo>
                  <a:pt x="473" y="92"/>
                </a:lnTo>
                <a:lnTo>
                  <a:pt x="488" y="128"/>
                </a:lnTo>
                <a:lnTo>
                  <a:pt x="500" y="168"/>
                </a:lnTo>
                <a:lnTo>
                  <a:pt x="508" y="216"/>
                </a:lnTo>
                <a:lnTo>
                  <a:pt x="513" y="272"/>
                </a:lnTo>
                <a:lnTo>
                  <a:pt x="516" y="373"/>
                </a:lnTo>
                <a:lnTo>
                  <a:pt x="514" y="462"/>
                </a:lnTo>
                <a:lnTo>
                  <a:pt x="510" y="541"/>
                </a:lnTo>
                <a:lnTo>
                  <a:pt x="507" y="615"/>
                </a:lnTo>
                <a:lnTo>
                  <a:pt x="508" y="659"/>
                </a:lnTo>
                <a:lnTo>
                  <a:pt x="510" y="701"/>
                </a:lnTo>
                <a:lnTo>
                  <a:pt x="513" y="740"/>
                </a:lnTo>
                <a:lnTo>
                  <a:pt x="519" y="777"/>
                </a:lnTo>
                <a:lnTo>
                  <a:pt x="525" y="812"/>
                </a:lnTo>
                <a:lnTo>
                  <a:pt x="531" y="846"/>
                </a:lnTo>
                <a:lnTo>
                  <a:pt x="541" y="879"/>
                </a:lnTo>
                <a:lnTo>
                  <a:pt x="550" y="910"/>
                </a:lnTo>
                <a:lnTo>
                  <a:pt x="563" y="951"/>
                </a:lnTo>
                <a:lnTo>
                  <a:pt x="578" y="990"/>
                </a:lnTo>
                <a:lnTo>
                  <a:pt x="595" y="1030"/>
                </a:lnTo>
                <a:lnTo>
                  <a:pt x="612" y="1068"/>
                </a:lnTo>
                <a:lnTo>
                  <a:pt x="632" y="1108"/>
                </a:lnTo>
                <a:lnTo>
                  <a:pt x="650" y="1147"/>
                </a:lnTo>
                <a:lnTo>
                  <a:pt x="670" y="1189"/>
                </a:lnTo>
                <a:lnTo>
                  <a:pt x="688" y="1232"/>
                </a:lnTo>
                <a:lnTo>
                  <a:pt x="705" y="1278"/>
                </a:lnTo>
                <a:lnTo>
                  <a:pt x="721" y="1328"/>
                </a:lnTo>
                <a:lnTo>
                  <a:pt x="736" y="1381"/>
                </a:lnTo>
                <a:lnTo>
                  <a:pt x="748" y="1437"/>
                </a:lnTo>
                <a:lnTo>
                  <a:pt x="757" y="1498"/>
                </a:lnTo>
                <a:lnTo>
                  <a:pt x="764" y="1565"/>
                </a:lnTo>
                <a:lnTo>
                  <a:pt x="766" y="1638"/>
                </a:lnTo>
                <a:lnTo>
                  <a:pt x="765" y="1716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85" name="Freeform 45"/>
          <p:cNvSpPr>
            <a:spLocks/>
          </p:cNvSpPr>
          <p:nvPr/>
        </p:nvSpPr>
        <p:spPr bwMode="auto">
          <a:xfrm rot="27177332">
            <a:off x="3833018" y="4777582"/>
            <a:ext cx="608013" cy="2025650"/>
          </a:xfrm>
          <a:custGeom>
            <a:avLst/>
            <a:gdLst/>
            <a:ahLst/>
            <a:cxnLst>
              <a:cxn ang="0">
                <a:pos x="761" y="1777"/>
              </a:cxn>
              <a:cxn ang="0">
                <a:pos x="753" y="1895"/>
              </a:cxn>
              <a:cxn ang="0">
                <a:pos x="740" y="2009"/>
              </a:cxn>
              <a:cxn ang="0">
                <a:pos x="722" y="2117"/>
              </a:cxn>
              <a:cxn ang="0">
                <a:pos x="696" y="2221"/>
              </a:cxn>
              <a:cxn ang="0">
                <a:pos x="664" y="2316"/>
              </a:cxn>
              <a:cxn ang="0">
                <a:pos x="624" y="2405"/>
              </a:cxn>
              <a:cxn ang="0">
                <a:pos x="574" y="2485"/>
              </a:cxn>
              <a:cxn ang="0">
                <a:pos x="531" y="2526"/>
              </a:cxn>
              <a:cxn ang="0">
                <a:pos x="498" y="2535"/>
              </a:cxn>
              <a:cxn ang="0">
                <a:pos x="463" y="2545"/>
              </a:cxn>
              <a:cxn ang="0">
                <a:pos x="422" y="2549"/>
              </a:cxn>
              <a:cxn ang="0">
                <a:pos x="385" y="2550"/>
              </a:cxn>
              <a:cxn ang="0">
                <a:pos x="358" y="2548"/>
              </a:cxn>
              <a:cxn ang="0">
                <a:pos x="330" y="2542"/>
              </a:cxn>
              <a:cxn ang="0">
                <a:pos x="305" y="2535"/>
              </a:cxn>
              <a:cxn ang="0">
                <a:pos x="282" y="2527"/>
              </a:cxn>
              <a:cxn ang="0">
                <a:pos x="259" y="2518"/>
              </a:cxn>
              <a:cxn ang="0">
                <a:pos x="239" y="2510"/>
              </a:cxn>
              <a:cxn ang="0">
                <a:pos x="221" y="2504"/>
              </a:cxn>
              <a:cxn ang="0">
                <a:pos x="184" y="2465"/>
              </a:cxn>
              <a:cxn ang="0">
                <a:pos x="136" y="2386"/>
              </a:cxn>
              <a:cxn ang="0">
                <a:pos x="97" y="2299"/>
              </a:cxn>
              <a:cxn ang="0">
                <a:pos x="65" y="2205"/>
              </a:cxn>
              <a:cxn ang="0">
                <a:pos x="41" y="2103"/>
              </a:cxn>
              <a:cxn ang="0">
                <a:pos x="24" y="1996"/>
              </a:cxn>
              <a:cxn ang="0">
                <a:pos x="12" y="1883"/>
              </a:cxn>
              <a:cxn ang="0">
                <a:pos x="4" y="1766"/>
              </a:cxn>
              <a:cxn ang="0">
                <a:pos x="0" y="1606"/>
              </a:cxn>
              <a:cxn ang="0">
                <a:pos x="17" y="1433"/>
              </a:cxn>
              <a:cxn ang="0">
                <a:pos x="53" y="1293"/>
              </a:cxn>
              <a:cxn ang="0">
                <a:pos x="100" y="1177"/>
              </a:cxn>
              <a:cxn ang="0">
                <a:pos x="152" y="1077"/>
              </a:cxn>
              <a:cxn ang="0">
                <a:pos x="202" y="981"/>
              </a:cxn>
              <a:cxn ang="0">
                <a:pos x="243" y="882"/>
              </a:cxn>
              <a:cxn ang="0">
                <a:pos x="266" y="773"/>
              </a:cxn>
              <a:cxn ang="0">
                <a:pos x="266" y="637"/>
              </a:cxn>
              <a:cxn ang="0">
                <a:pos x="247" y="458"/>
              </a:cxn>
              <a:cxn ang="0">
                <a:pos x="246" y="269"/>
              </a:cxn>
              <a:cxn ang="0">
                <a:pos x="265" y="151"/>
              </a:cxn>
              <a:cxn ang="0">
                <a:pos x="299" y="64"/>
              </a:cxn>
              <a:cxn ang="0">
                <a:pos x="350" y="12"/>
              </a:cxn>
              <a:cxn ang="0">
                <a:pos x="413" y="22"/>
              </a:cxn>
              <a:cxn ang="0">
                <a:pos x="464" y="73"/>
              </a:cxn>
              <a:cxn ang="0">
                <a:pos x="498" y="145"/>
              </a:cxn>
              <a:cxn ang="0">
                <a:pos x="518" y="244"/>
              </a:cxn>
              <a:cxn ang="0">
                <a:pos x="521" y="416"/>
              </a:cxn>
              <a:cxn ang="0">
                <a:pos x="506" y="588"/>
              </a:cxn>
              <a:cxn ang="0">
                <a:pos x="504" y="702"/>
              </a:cxn>
              <a:cxn ang="0">
                <a:pos x="511" y="778"/>
              </a:cxn>
              <a:cxn ang="0">
                <a:pos x="526" y="848"/>
              </a:cxn>
              <a:cxn ang="0">
                <a:pos x="546" y="912"/>
              </a:cxn>
              <a:cxn ang="0">
                <a:pos x="572" y="980"/>
              </a:cxn>
              <a:cxn ang="0">
                <a:pos x="604" y="1054"/>
              </a:cxn>
              <a:cxn ang="0">
                <a:pos x="641" y="1128"/>
              </a:cxn>
              <a:cxn ang="0">
                <a:pos x="677" y="1207"/>
              </a:cxn>
              <a:cxn ang="0">
                <a:pos x="710" y="1295"/>
              </a:cxn>
              <a:cxn ang="0">
                <a:pos x="739" y="1394"/>
              </a:cxn>
              <a:cxn ang="0">
                <a:pos x="757" y="1508"/>
              </a:cxn>
              <a:cxn ang="0">
                <a:pos x="765" y="1641"/>
              </a:cxn>
            </a:cxnLst>
            <a:rect l="0" t="0" r="r" b="b"/>
            <a:pathLst>
              <a:path w="765" h="2550">
                <a:moveTo>
                  <a:pt x="764" y="1716"/>
                </a:moveTo>
                <a:lnTo>
                  <a:pt x="761" y="1777"/>
                </a:lnTo>
                <a:lnTo>
                  <a:pt x="757" y="1836"/>
                </a:lnTo>
                <a:lnTo>
                  <a:pt x="753" y="1895"/>
                </a:lnTo>
                <a:lnTo>
                  <a:pt x="747" y="1952"/>
                </a:lnTo>
                <a:lnTo>
                  <a:pt x="740" y="2009"/>
                </a:lnTo>
                <a:lnTo>
                  <a:pt x="731" y="2064"/>
                </a:lnTo>
                <a:lnTo>
                  <a:pt x="722" y="2117"/>
                </a:lnTo>
                <a:lnTo>
                  <a:pt x="710" y="2170"/>
                </a:lnTo>
                <a:lnTo>
                  <a:pt x="696" y="2221"/>
                </a:lnTo>
                <a:lnTo>
                  <a:pt x="681" y="2269"/>
                </a:lnTo>
                <a:lnTo>
                  <a:pt x="664" y="2316"/>
                </a:lnTo>
                <a:lnTo>
                  <a:pt x="646" y="2361"/>
                </a:lnTo>
                <a:lnTo>
                  <a:pt x="624" y="2405"/>
                </a:lnTo>
                <a:lnTo>
                  <a:pt x="601" y="2445"/>
                </a:lnTo>
                <a:lnTo>
                  <a:pt x="574" y="2485"/>
                </a:lnTo>
                <a:lnTo>
                  <a:pt x="546" y="2521"/>
                </a:lnTo>
                <a:lnTo>
                  <a:pt x="531" y="2526"/>
                </a:lnTo>
                <a:lnTo>
                  <a:pt x="514" y="2531"/>
                </a:lnTo>
                <a:lnTo>
                  <a:pt x="498" y="2535"/>
                </a:lnTo>
                <a:lnTo>
                  <a:pt x="481" y="2540"/>
                </a:lnTo>
                <a:lnTo>
                  <a:pt x="463" y="2545"/>
                </a:lnTo>
                <a:lnTo>
                  <a:pt x="443" y="2547"/>
                </a:lnTo>
                <a:lnTo>
                  <a:pt x="422" y="2549"/>
                </a:lnTo>
                <a:lnTo>
                  <a:pt x="399" y="2550"/>
                </a:lnTo>
                <a:lnTo>
                  <a:pt x="385" y="2550"/>
                </a:lnTo>
                <a:lnTo>
                  <a:pt x="372" y="2549"/>
                </a:lnTo>
                <a:lnTo>
                  <a:pt x="358" y="2548"/>
                </a:lnTo>
                <a:lnTo>
                  <a:pt x="344" y="2546"/>
                </a:lnTo>
                <a:lnTo>
                  <a:pt x="330" y="2542"/>
                </a:lnTo>
                <a:lnTo>
                  <a:pt x="318" y="2539"/>
                </a:lnTo>
                <a:lnTo>
                  <a:pt x="305" y="2535"/>
                </a:lnTo>
                <a:lnTo>
                  <a:pt x="293" y="2531"/>
                </a:lnTo>
                <a:lnTo>
                  <a:pt x="282" y="2527"/>
                </a:lnTo>
                <a:lnTo>
                  <a:pt x="270" y="2523"/>
                </a:lnTo>
                <a:lnTo>
                  <a:pt x="259" y="2518"/>
                </a:lnTo>
                <a:lnTo>
                  <a:pt x="248" y="2515"/>
                </a:lnTo>
                <a:lnTo>
                  <a:pt x="239" y="2510"/>
                </a:lnTo>
                <a:lnTo>
                  <a:pt x="230" y="2508"/>
                </a:lnTo>
                <a:lnTo>
                  <a:pt x="221" y="2504"/>
                </a:lnTo>
                <a:lnTo>
                  <a:pt x="213" y="2502"/>
                </a:lnTo>
                <a:lnTo>
                  <a:pt x="184" y="2465"/>
                </a:lnTo>
                <a:lnTo>
                  <a:pt x="159" y="2427"/>
                </a:lnTo>
                <a:lnTo>
                  <a:pt x="136" y="2386"/>
                </a:lnTo>
                <a:lnTo>
                  <a:pt x="115" y="2343"/>
                </a:lnTo>
                <a:lnTo>
                  <a:pt x="97" y="2299"/>
                </a:lnTo>
                <a:lnTo>
                  <a:pt x="79" y="2253"/>
                </a:lnTo>
                <a:lnTo>
                  <a:pt x="65" y="2205"/>
                </a:lnTo>
                <a:lnTo>
                  <a:pt x="53" y="2155"/>
                </a:lnTo>
                <a:lnTo>
                  <a:pt x="41" y="2103"/>
                </a:lnTo>
                <a:lnTo>
                  <a:pt x="32" y="2050"/>
                </a:lnTo>
                <a:lnTo>
                  <a:pt x="24" y="1996"/>
                </a:lnTo>
                <a:lnTo>
                  <a:pt x="17" y="1941"/>
                </a:lnTo>
                <a:lnTo>
                  <a:pt x="12" y="1883"/>
                </a:lnTo>
                <a:lnTo>
                  <a:pt x="8" y="1826"/>
                </a:lnTo>
                <a:lnTo>
                  <a:pt x="4" y="1766"/>
                </a:lnTo>
                <a:lnTo>
                  <a:pt x="1" y="1706"/>
                </a:lnTo>
                <a:lnTo>
                  <a:pt x="0" y="1606"/>
                </a:lnTo>
                <a:lnTo>
                  <a:pt x="6" y="1515"/>
                </a:lnTo>
                <a:lnTo>
                  <a:pt x="17" y="1433"/>
                </a:lnTo>
                <a:lnTo>
                  <a:pt x="33" y="1360"/>
                </a:lnTo>
                <a:lnTo>
                  <a:pt x="53" y="1293"/>
                </a:lnTo>
                <a:lnTo>
                  <a:pt x="75" y="1234"/>
                </a:lnTo>
                <a:lnTo>
                  <a:pt x="100" y="1177"/>
                </a:lnTo>
                <a:lnTo>
                  <a:pt x="126" y="1125"/>
                </a:lnTo>
                <a:lnTo>
                  <a:pt x="152" y="1077"/>
                </a:lnTo>
                <a:lnTo>
                  <a:pt x="178" y="1028"/>
                </a:lnTo>
                <a:lnTo>
                  <a:pt x="202" y="981"/>
                </a:lnTo>
                <a:lnTo>
                  <a:pt x="224" y="933"/>
                </a:lnTo>
                <a:lnTo>
                  <a:pt x="243" y="882"/>
                </a:lnTo>
                <a:lnTo>
                  <a:pt x="257" y="829"/>
                </a:lnTo>
                <a:lnTo>
                  <a:pt x="266" y="773"/>
                </a:lnTo>
                <a:lnTo>
                  <a:pt x="269" y="711"/>
                </a:lnTo>
                <a:lnTo>
                  <a:pt x="266" y="637"/>
                </a:lnTo>
                <a:lnTo>
                  <a:pt x="257" y="555"/>
                </a:lnTo>
                <a:lnTo>
                  <a:pt x="247" y="458"/>
                </a:lnTo>
                <a:lnTo>
                  <a:pt x="244" y="341"/>
                </a:lnTo>
                <a:lnTo>
                  <a:pt x="246" y="269"/>
                </a:lnTo>
                <a:lnTo>
                  <a:pt x="253" y="206"/>
                </a:lnTo>
                <a:lnTo>
                  <a:pt x="265" y="151"/>
                </a:lnTo>
                <a:lnTo>
                  <a:pt x="280" y="103"/>
                </a:lnTo>
                <a:lnTo>
                  <a:pt x="299" y="64"/>
                </a:lnTo>
                <a:lnTo>
                  <a:pt x="323" y="34"/>
                </a:lnTo>
                <a:lnTo>
                  <a:pt x="350" y="12"/>
                </a:lnTo>
                <a:lnTo>
                  <a:pt x="381" y="0"/>
                </a:lnTo>
                <a:lnTo>
                  <a:pt x="413" y="22"/>
                </a:lnTo>
                <a:lnTo>
                  <a:pt x="441" y="45"/>
                </a:lnTo>
                <a:lnTo>
                  <a:pt x="464" y="73"/>
                </a:lnTo>
                <a:lnTo>
                  <a:pt x="483" y="106"/>
                </a:lnTo>
                <a:lnTo>
                  <a:pt x="498" y="145"/>
                </a:lnTo>
                <a:lnTo>
                  <a:pt x="510" y="190"/>
                </a:lnTo>
                <a:lnTo>
                  <a:pt x="518" y="244"/>
                </a:lnTo>
                <a:lnTo>
                  <a:pt x="521" y="306"/>
                </a:lnTo>
                <a:lnTo>
                  <a:pt x="521" y="416"/>
                </a:lnTo>
                <a:lnTo>
                  <a:pt x="514" y="508"/>
                </a:lnTo>
                <a:lnTo>
                  <a:pt x="506" y="588"/>
                </a:lnTo>
                <a:lnTo>
                  <a:pt x="503" y="661"/>
                </a:lnTo>
                <a:lnTo>
                  <a:pt x="504" y="702"/>
                </a:lnTo>
                <a:lnTo>
                  <a:pt x="506" y="742"/>
                </a:lnTo>
                <a:lnTo>
                  <a:pt x="511" y="778"/>
                </a:lnTo>
                <a:lnTo>
                  <a:pt x="518" y="814"/>
                </a:lnTo>
                <a:lnTo>
                  <a:pt x="526" y="848"/>
                </a:lnTo>
                <a:lnTo>
                  <a:pt x="535" y="881"/>
                </a:lnTo>
                <a:lnTo>
                  <a:pt x="546" y="912"/>
                </a:lnTo>
                <a:lnTo>
                  <a:pt x="557" y="943"/>
                </a:lnTo>
                <a:lnTo>
                  <a:pt x="572" y="980"/>
                </a:lnTo>
                <a:lnTo>
                  <a:pt x="587" y="1017"/>
                </a:lnTo>
                <a:lnTo>
                  <a:pt x="604" y="1054"/>
                </a:lnTo>
                <a:lnTo>
                  <a:pt x="623" y="1091"/>
                </a:lnTo>
                <a:lnTo>
                  <a:pt x="641" y="1128"/>
                </a:lnTo>
                <a:lnTo>
                  <a:pt x="660" y="1167"/>
                </a:lnTo>
                <a:lnTo>
                  <a:pt x="677" y="1207"/>
                </a:lnTo>
                <a:lnTo>
                  <a:pt x="694" y="1250"/>
                </a:lnTo>
                <a:lnTo>
                  <a:pt x="710" y="1295"/>
                </a:lnTo>
                <a:lnTo>
                  <a:pt x="725" y="1342"/>
                </a:lnTo>
                <a:lnTo>
                  <a:pt x="739" y="1394"/>
                </a:lnTo>
                <a:lnTo>
                  <a:pt x="749" y="1449"/>
                </a:lnTo>
                <a:lnTo>
                  <a:pt x="757" y="1508"/>
                </a:lnTo>
                <a:lnTo>
                  <a:pt x="763" y="1572"/>
                </a:lnTo>
                <a:lnTo>
                  <a:pt x="765" y="1641"/>
                </a:lnTo>
                <a:lnTo>
                  <a:pt x="764" y="1716"/>
                </a:lnTo>
                <a:close/>
              </a:path>
            </a:pathLst>
          </a:custGeom>
          <a:solidFill>
            <a:srgbClr val="EFEFE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86" name="Freeform 46"/>
          <p:cNvSpPr>
            <a:spLocks/>
          </p:cNvSpPr>
          <p:nvPr/>
        </p:nvSpPr>
        <p:spPr bwMode="auto">
          <a:xfrm rot="27177332">
            <a:off x="3788569" y="4661694"/>
            <a:ext cx="614362" cy="2101850"/>
          </a:xfrm>
          <a:custGeom>
            <a:avLst/>
            <a:gdLst/>
            <a:ahLst/>
            <a:cxnLst>
              <a:cxn ang="0">
                <a:pos x="191" y="2466"/>
              </a:cxn>
              <a:cxn ang="0">
                <a:pos x="141" y="2387"/>
              </a:cxn>
              <a:cxn ang="0">
                <a:pos x="101" y="2299"/>
              </a:cxn>
              <a:cxn ang="0">
                <a:pos x="69" y="2205"/>
              </a:cxn>
              <a:cxn ang="0">
                <a:pos x="44" y="2103"/>
              </a:cxn>
              <a:cxn ang="0">
                <a:pos x="25" y="1996"/>
              </a:cxn>
              <a:cxn ang="0">
                <a:pos x="13" y="1883"/>
              </a:cxn>
              <a:cxn ang="0">
                <a:pos x="4" y="1765"/>
              </a:cxn>
              <a:cxn ang="0">
                <a:pos x="0" y="1604"/>
              </a:cxn>
              <a:cxn ang="0">
                <a:pos x="17" y="1432"/>
              </a:cxn>
              <a:cxn ang="0">
                <a:pos x="53" y="1292"/>
              </a:cxn>
              <a:cxn ang="0">
                <a:pos x="100" y="1177"/>
              </a:cxn>
              <a:cxn ang="0">
                <a:pos x="152" y="1076"/>
              </a:cxn>
              <a:cxn ang="0">
                <a:pos x="203" y="980"/>
              </a:cxn>
              <a:cxn ang="0">
                <a:pos x="243" y="882"/>
              </a:cxn>
              <a:cxn ang="0">
                <a:pos x="266" y="773"/>
              </a:cxn>
              <a:cxn ang="0">
                <a:pos x="266" y="637"/>
              </a:cxn>
              <a:cxn ang="0">
                <a:pos x="247" y="458"/>
              </a:cxn>
              <a:cxn ang="0">
                <a:pos x="246" y="269"/>
              </a:cxn>
              <a:cxn ang="0">
                <a:pos x="267" y="149"/>
              </a:cxn>
              <a:cxn ang="0">
                <a:pos x="305" y="62"/>
              </a:cxn>
              <a:cxn ang="0">
                <a:pos x="358" y="10"/>
              </a:cxn>
              <a:cxn ang="0">
                <a:pos x="422" y="24"/>
              </a:cxn>
              <a:cxn ang="0">
                <a:pos x="475" y="83"/>
              </a:cxn>
              <a:cxn ang="0">
                <a:pos x="510" y="162"/>
              </a:cxn>
              <a:cxn ang="0">
                <a:pos x="527" y="272"/>
              </a:cxn>
              <a:cxn ang="0">
                <a:pos x="525" y="458"/>
              </a:cxn>
              <a:cxn ang="0">
                <a:pos x="503" y="636"/>
              </a:cxn>
              <a:cxn ang="0">
                <a:pos x="502" y="770"/>
              </a:cxn>
              <a:cxn ang="0">
                <a:pos x="525" y="881"/>
              </a:cxn>
              <a:cxn ang="0">
                <a:pos x="565" y="981"/>
              </a:cxn>
              <a:cxn ang="0">
                <a:pos x="615" y="1078"/>
              </a:cxn>
              <a:cxn ang="0">
                <a:pos x="667" y="1182"/>
              </a:cxn>
              <a:cxn ang="0">
                <a:pos x="714" y="1300"/>
              </a:cxn>
              <a:cxn ang="0">
                <a:pos x="748" y="1441"/>
              </a:cxn>
              <a:cxn ang="0">
                <a:pos x="766" y="1614"/>
              </a:cxn>
              <a:cxn ang="0">
                <a:pos x="761" y="1776"/>
              </a:cxn>
              <a:cxn ang="0">
                <a:pos x="753" y="1895"/>
              </a:cxn>
              <a:cxn ang="0">
                <a:pos x="740" y="2009"/>
              </a:cxn>
              <a:cxn ang="0">
                <a:pos x="722" y="2118"/>
              </a:cxn>
              <a:cxn ang="0">
                <a:pos x="696" y="2222"/>
              </a:cxn>
              <a:cxn ang="0">
                <a:pos x="664" y="2319"/>
              </a:cxn>
              <a:cxn ang="0">
                <a:pos x="624" y="2407"/>
              </a:cxn>
              <a:cxn ang="0">
                <a:pos x="574" y="2487"/>
              </a:cxn>
              <a:cxn ang="0">
                <a:pos x="531" y="2528"/>
              </a:cxn>
              <a:cxn ang="0">
                <a:pos x="501" y="2536"/>
              </a:cxn>
              <a:cxn ang="0">
                <a:pos x="468" y="2545"/>
              </a:cxn>
              <a:cxn ang="0">
                <a:pos x="429" y="2549"/>
              </a:cxn>
              <a:cxn ang="0">
                <a:pos x="392" y="2550"/>
              </a:cxn>
              <a:cxn ang="0">
                <a:pos x="365" y="2548"/>
              </a:cxn>
              <a:cxn ang="0">
                <a:pos x="337" y="2543"/>
              </a:cxn>
              <a:cxn ang="0">
                <a:pos x="311" y="2536"/>
              </a:cxn>
              <a:cxn ang="0">
                <a:pos x="287" y="2528"/>
              </a:cxn>
              <a:cxn ang="0">
                <a:pos x="265" y="2519"/>
              </a:cxn>
              <a:cxn ang="0">
                <a:pos x="245" y="2511"/>
              </a:cxn>
              <a:cxn ang="0">
                <a:pos x="228" y="2505"/>
              </a:cxn>
            </a:cxnLst>
            <a:rect l="0" t="0" r="r" b="b"/>
            <a:pathLst>
              <a:path w="766" h="2550">
                <a:moveTo>
                  <a:pt x="220" y="2503"/>
                </a:moveTo>
                <a:lnTo>
                  <a:pt x="191" y="2466"/>
                </a:lnTo>
                <a:lnTo>
                  <a:pt x="165" y="2428"/>
                </a:lnTo>
                <a:lnTo>
                  <a:pt x="141" y="2387"/>
                </a:lnTo>
                <a:lnTo>
                  <a:pt x="120" y="2344"/>
                </a:lnTo>
                <a:lnTo>
                  <a:pt x="101" y="2299"/>
                </a:lnTo>
                <a:lnTo>
                  <a:pt x="84" y="2253"/>
                </a:lnTo>
                <a:lnTo>
                  <a:pt x="69" y="2205"/>
                </a:lnTo>
                <a:lnTo>
                  <a:pt x="55" y="2155"/>
                </a:lnTo>
                <a:lnTo>
                  <a:pt x="44" y="2103"/>
                </a:lnTo>
                <a:lnTo>
                  <a:pt x="34" y="2050"/>
                </a:lnTo>
                <a:lnTo>
                  <a:pt x="25" y="1996"/>
                </a:lnTo>
                <a:lnTo>
                  <a:pt x="18" y="1940"/>
                </a:lnTo>
                <a:lnTo>
                  <a:pt x="13" y="1883"/>
                </a:lnTo>
                <a:lnTo>
                  <a:pt x="8" y="1825"/>
                </a:lnTo>
                <a:lnTo>
                  <a:pt x="4" y="1765"/>
                </a:lnTo>
                <a:lnTo>
                  <a:pt x="1" y="1705"/>
                </a:lnTo>
                <a:lnTo>
                  <a:pt x="0" y="1604"/>
                </a:lnTo>
                <a:lnTo>
                  <a:pt x="6" y="1513"/>
                </a:lnTo>
                <a:lnTo>
                  <a:pt x="17" y="1432"/>
                </a:lnTo>
                <a:lnTo>
                  <a:pt x="33" y="1359"/>
                </a:lnTo>
                <a:lnTo>
                  <a:pt x="53" y="1292"/>
                </a:lnTo>
                <a:lnTo>
                  <a:pt x="75" y="1232"/>
                </a:lnTo>
                <a:lnTo>
                  <a:pt x="100" y="1177"/>
                </a:lnTo>
                <a:lnTo>
                  <a:pt x="127" y="1125"/>
                </a:lnTo>
                <a:lnTo>
                  <a:pt x="152" y="1076"/>
                </a:lnTo>
                <a:lnTo>
                  <a:pt x="178" y="1028"/>
                </a:lnTo>
                <a:lnTo>
                  <a:pt x="203" y="980"/>
                </a:lnTo>
                <a:lnTo>
                  <a:pt x="224" y="933"/>
                </a:lnTo>
                <a:lnTo>
                  <a:pt x="243" y="882"/>
                </a:lnTo>
                <a:lnTo>
                  <a:pt x="257" y="829"/>
                </a:lnTo>
                <a:lnTo>
                  <a:pt x="266" y="773"/>
                </a:lnTo>
                <a:lnTo>
                  <a:pt x="269" y="711"/>
                </a:lnTo>
                <a:lnTo>
                  <a:pt x="266" y="637"/>
                </a:lnTo>
                <a:lnTo>
                  <a:pt x="257" y="555"/>
                </a:lnTo>
                <a:lnTo>
                  <a:pt x="247" y="458"/>
                </a:lnTo>
                <a:lnTo>
                  <a:pt x="244" y="341"/>
                </a:lnTo>
                <a:lnTo>
                  <a:pt x="246" y="269"/>
                </a:lnTo>
                <a:lnTo>
                  <a:pt x="254" y="206"/>
                </a:lnTo>
                <a:lnTo>
                  <a:pt x="267" y="149"/>
                </a:lnTo>
                <a:lnTo>
                  <a:pt x="284" y="101"/>
                </a:lnTo>
                <a:lnTo>
                  <a:pt x="305" y="62"/>
                </a:lnTo>
                <a:lnTo>
                  <a:pt x="330" y="31"/>
                </a:lnTo>
                <a:lnTo>
                  <a:pt x="358" y="10"/>
                </a:lnTo>
                <a:lnTo>
                  <a:pt x="388" y="0"/>
                </a:lnTo>
                <a:lnTo>
                  <a:pt x="422" y="24"/>
                </a:lnTo>
                <a:lnTo>
                  <a:pt x="451" y="52"/>
                </a:lnTo>
                <a:lnTo>
                  <a:pt x="475" y="83"/>
                </a:lnTo>
                <a:lnTo>
                  <a:pt x="495" y="120"/>
                </a:lnTo>
                <a:lnTo>
                  <a:pt x="510" y="162"/>
                </a:lnTo>
                <a:lnTo>
                  <a:pt x="521" y="212"/>
                </a:lnTo>
                <a:lnTo>
                  <a:pt x="527" y="272"/>
                </a:lnTo>
                <a:lnTo>
                  <a:pt x="529" y="341"/>
                </a:lnTo>
                <a:lnTo>
                  <a:pt x="525" y="458"/>
                </a:lnTo>
                <a:lnTo>
                  <a:pt x="515" y="554"/>
                </a:lnTo>
                <a:lnTo>
                  <a:pt x="503" y="636"/>
                </a:lnTo>
                <a:lnTo>
                  <a:pt x="498" y="708"/>
                </a:lnTo>
                <a:lnTo>
                  <a:pt x="502" y="770"/>
                </a:lnTo>
                <a:lnTo>
                  <a:pt x="511" y="828"/>
                </a:lnTo>
                <a:lnTo>
                  <a:pt x="525" y="881"/>
                </a:lnTo>
                <a:lnTo>
                  <a:pt x="543" y="932"/>
                </a:lnTo>
                <a:lnTo>
                  <a:pt x="565" y="981"/>
                </a:lnTo>
                <a:lnTo>
                  <a:pt x="589" y="1030"/>
                </a:lnTo>
                <a:lnTo>
                  <a:pt x="615" y="1078"/>
                </a:lnTo>
                <a:lnTo>
                  <a:pt x="640" y="1129"/>
                </a:lnTo>
                <a:lnTo>
                  <a:pt x="667" y="1182"/>
                </a:lnTo>
                <a:lnTo>
                  <a:pt x="691" y="1238"/>
                </a:lnTo>
                <a:lnTo>
                  <a:pt x="714" y="1300"/>
                </a:lnTo>
                <a:lnTo>
                  <a:pt x="733" y="1367"/>
                </a:lnTo>
                <a:lnTo>
                  <a:pt x="748" y="1441"/>
                </a:lnTo>
                <a:lnTo>
                  <a:pt x="760" y="1523"/>
                </a:lnTo>
                <a:lnTo>
                  <a:pt x="766" y="1614"/>
                </a:lnTo>
                <a:lnTo>
                  <a:pt x="764" y="1715"/>
                </a:lnTo>
                <a:lnTo>
                  <a:pt x="761" y="1776"/>
                </a:lnTo>
                <a:lnTo>
                  <a:pt x="757" y="1836"/>
                </a:lnTo>
                <a:lnTo>
                  <a:pt x="753" y="1895"/>
                </a:lnTo>
                <a:lnTo>
                  <a:pt x="747" y="1952"/>
                </a:lnTo>
                <a:lnTo>
                  <a:pt x="740" y="2009"/>
                </a:lnTo>
                <a:lnTo>
                  <a:pt x="731" y="2064"/>
                </a:lnTo>
                <a:lnTo>
                  <a:pt x="722" y="2118"/>
                </a:lnTo>
                <a:lnTo>
                  <a:pt x="710" y="2171"/>
                </a:lnTo>
                <a:lnTo>
                  <a:pt x="696" y="2222"/>
                </a:lnTo>
                <a:lnTo>
                  <a:pt x="681" y="2270"/>
                </a:lnTo>
                <a:lnTo>
                  <a:pt x="664" y="2319"/>
                </a:lnTo>
                <a:lnTo>
                  <a:pt x="646" y="2364"/>
                </a:lnTo>
                <a:lnTo>
                  <a:pt x="624" y="2407"/>
                </a:lnTo>
                <a:lnTo>
                  <a:pt x="601" y="2448"/>
                </a:lnTo>
                <a:lnTo>
                  <a:pt x="574" y="2487"/>
                </a:lnTo>
                <a:lnTo>
                  <a:pt x="546" y="2524"/>
                </a:lnTo>
                <a:lnTo>
                  <a:pt x="531" y="2528"/>
                </a:lnTo>
                <a:lnTo>
                  <a:pt x="517" y="2532"/>
                </a:lnTo>
                <a:lnTo>
                  <a:pt x="501" y="2536"/>
                </a:lnTo>
                <a:lnTo>
                  <a:pt x="486" y="2541"/>
                </a:lnTo>
                <a:lnTo>
                  <a:pt x="468" y="2545"/>
                </a:lnTo>
                <a:lnTo>
                  <a:pt x="450" y="2548"/>
                </a:lnTo>
                <a:lnTo>
                  <a:pt x="429" y="2549"/>
                </a:lnTo>
                <a:lnTo>
                  <a:pt x="407" y="2550"/>
                </a:lnTo>
                <a:lnTo>
                  <a:pt x="392" y="2550"/>
                </a:lnTo>
                <a:lnTo>
                  <a:pt x="379" y="2550"/>
                </a:lnTo>
                <a:lnTo>
                  <a:pt x="365" y="2548"/>
                </a:lnTo>
                <a:lnTo>
                  <a:pt x="351" y="2547"/>
                </a:lnTo>
                <a:lnTo>
                  <a:pt x="337" y="2543"/>
                </a:lnTo>
                <a:lnTo>
                  <a:pt x="325" y="2540"/>
                </a:lnTo>
                <a:lnTo>
                  <a:pt x="311" y="2536"/>
                </a:lnTo>
                <a:lnTo>
                  <a:pt x="299" y="2532"/>
                </a:lnTo>
                <a:lnTo>
                  <a:pt x="287" y="2528"/>
                </a:lnTo>
                <a:lnTo>
                  <a:pt x="276" y="2524"/>
                </a:lnTo>
                <a:lnTo>
                  <a:pt x="265" y="2519"/>
                </a:lnTo>
                <a:lnTo>
                  <a:pt x="254" y="2516"/>
                </a:lnTo>
                <a:lnTo>
                  <a:pt x="245" y="2511"/>
                </a:lnTo>
                <a:lnTo>
                  <a:pt x="236" y="2509"/>
                </a:lnTo>
                <a:lnTo>
                  <a:pt x="228" y="2505"/>
                </a:lnTo>
                <a:lnTo>
                  <a:pt x="220" y="250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92" name="Freeform 52"/>
          <p:cNvSpPr>
            <a:spLocks/>
          </p:cNvSpPr>
          <p:nvPr/>
        </p:nvSpPr>
        <p:spPr bwMode="auto">
          <a:xfrm rot="27174873">
            <a:off x="5118100" y="4168775"/>
            <a:ext cx="661988" cy="2027238"/>
          </a:xfrm>
          <a:custGeom>
            <a:avLst/>
            <a:gdLst/>
            <a:ahLst/>
            <a:cxnLst>
              <a:cxn ang="0">
                <a:pos x="402" y="2553"/>
              </a:cxn>
              <a:cxn ang="0">
                <a:pos x="371" y="2551"/>
              </a:cxn>
              <a:cxn ang="0">
                <a:pos x="342" y="2547"/>
              </a:cxn>
              <a:cxn ang="0">
                <a:pos x="316" y="2540"/>
              </a:cxn>
              <a:cxn ang="0">
                <a:pos x="293" y="2532"/>
              </a:cxn>
              <a:cxn ang="0">
                <a:pos x="271" y="2525"/>
              </a:cxn>
              <a:cxn ang="0">
                <a:pos x="251" y="2517"/>
              </a:cxn>
              <a:cxn ang="0">
                <a:pos x="233" y="2511"/>
              </a:cxn>
              <a:cxn ang="0">
                <a:pos x="197" y="2473"/>
              </a:cxn>
              <a:cxn ang="0">
                <a:pos x="147" y="2396"/>
              </a:cxn>
              <a:cxn ang="0">
                <a:pos x="107" y="2312"/>
              </a:cxn>
              <a:cxn ang="0">
                <a:pos x="75" y="2222"/>
              </a:cxn>
              <a:cxn ang="0">
                <a:pos x="48" y="2126"/>
              </a:cxn>
              <a:cxn ang="0">
                <a:pos x="29" y="2023"/>
              </a:cxn>
              <a:cxn ang="0">
                <a:pos x="14" y="1913"/>
              </a:cxn>
              <a:cxn ang="0">
                <a:pos x="5" y="1798"/>
              </a:cxn>
              <a:cxn ang="0">
                <a:pos x="0" y="1637"/>
              </a:cxn>
              <a:cxn ang="0">
                <a:pos x="16" y="1463"/>
              </a:cxn>
              <a:cxn ang="0">
                <a:pos x="52" y="1319"/>
              </a:cxn>
              <a:cxn ang="0">
                <a:pos x="99" y="1197"/>
              </a:cxn>
              <a:cxn ang="0">
                <a:pos x="151" y="1090"/>
              </a:cxn>
              <a:cxn ang="0">
                <a:pos x="202" y="989"/>
              </a:cxn>
              <a:cxn ang="0">
                <a:pos x="242" y="887"/>
              </a:cxn>
              <a:cxn ang="0">
                <a:pos x="265" y="774"/>
              </a:cxn>
              <a:cxn ang="0">
                <a:pos x="264" y="639"/>
              </a:cxn>
              <a:cxn ang="0">
                <a:pos x="241" y="462"/>
              </a:cxn>
              <a:cxn ang="0">
                <a:pos x="240" y="273"/>
              </a:cxn>
              <a:cxn ang="0">
                <a:pos x="264" y="148"/>
              </a:cxn>
              <a:cxn ang="0">
                <a:pos x="311" y="58"/>
              </a:cxn>
              <a:cxn ang="0">
                <a:pos x="378" y="8"/>
              </a:cxn>
              <a:cxn ang="0">
                <a:pos x="458" y="8"/>
              </a:cxn>
              <a:cxn ang="0">
                <a:pos x="525" y="58"/>
              </a:cxn>
              <a:cxn ang="0">
                <a:pos x="572" y="148"/>
              </a:cxn>
              <a:cxn ang="0">
                <a:pos x="596" y="273"/>
              </a:cxn>
              <a:cxn ang="0">
                <a:pos x="595" y="462"/>
              </a:cxn>
              <a:cxn ang="0">
                <a:pos x="572" y="639"/>
              </a:cxn>
              <a:cxn ang="0">
                <a:pos x="571" y="774"/>
              </a:cxn>
              <a:cxn ang="0">
                <a:pos x="594" y="887"/>
              </a:cxn>
              <a:cxn ang="0">
                <a:pos x="634" y="989"/>
              </a:cxn>
              <a:cxn ang="0">
                <a:pos x="685" y="1090"/>
              </a:cxn>
              <a:cxn ang="0">
                <a:pos x="737" y="1197"/>
              </a:cxn>
              <a:cxn ang="0">
                <a:pos x="784" y="1319"/>
              </a:cxn>
              <a:cxn ang="0">
                <a:pos x="820" y="1463"/>
              </a:cxn>
              <a:cxn ang="0">
                <a:pos x="836" y="1637"/>
              </a:cxn>
              <a:cxn ang="0">
                <a:pos x="831" y="1798"/>
              </a:cxn>
              <a:cxn ang="0">
                <a:pos x="822" y="1913"/>
              </a:cxn>
              <a:cxn ang="0">
                <a:pos x="807" y="2023"/>
              </a:cxn>
              <a:cxn ang="0">
                <a:pos x="788" y="2126"/>
              </a:cxn>
              <a:cxn ang="0">
                <a:pos x="761" y="2222"/>
              </a:cxn>
              <a:cxn ang="0">
                <a:pos x="729" y="2312"/>
              </a:cxn>
              <a:cxn ang="0">
                <a:pos x="689" y="2396"/>
              </a:cxn>
              <a:cxn ang="0">
                <a:pos x="639" y="2473"/>
              </a:cxn>
              <a:cxn ang="0">
                <a:pos x="603" y="2511"/>
              </a:cxn>
              <a:cxn ang="0">
                <a:pos x="585" y="2517"/>
              </a:cxn>
              <a:cxn ang="0">
                <a:pos x="565" y="2525"/>
              </a:cxn>
              <a:cxn ang="0">
                <a:pos x="543" y="2532"/>
              </a:cxn>
              <a:cxn ang="0">
                <a:pos x="520" y="2540"/>
              </a:cxn>
              <a:cxn ang="0">
                <a:pos x="495" y="2547"/>
              </a:cxn>
              <a:cxn ang="0">
                <a:pos x="466" y="2551"/>
              </a:cxn>
              <a:cxn ang="0">
                <a:pos x="435" y="2553"/>
              </a:cxn>
            </a:cxnLst>
            <a:rect l="0" t="0" r="r" b="b"/>
            <a:pathLst>
              <a:path w="836" h="2553">
                <a:moveTo>
                  <a:pt x="419" y="2553"/>
                </a:moveTo>
                <a:lnTo>
                  <a:pt x="402" y="2553"/>
                </a:lnTo>
                <a:lnTo>
                  <a:pt x="386" y="2553"/>
                </a:lnTo>
                <a:lnTo>
                  <a:pt x="371" y="2551"/>
                </a:lnTo>
                <a:lnTo>
                  <a:pt x="356" y="2549"/>
                </a:lnTo>
                <a:lnTo>
                  <a:pt x="342" y="2547"/>
                </a:lnTo>
                <a:lnTo>
                  <a:pt x="328" y="2543"/>
                </a:lnTo>
                <a:lnTo>
                  <a:pt x="316" y="2540"/>
                </a:lnTo>
                <a:lnTo>
                  <a:pt x="304" y="2536"/>
                </a:lnTo>
                <a:lnTo>
                  <a:pt x="293" y="2532"/>
                </a:lnTo>
                <a:lnTo>
                  <a:pt x="281" y="2528"/>
                </a:lnTo>
                <a:lnTo>
                  <a:pt x="271" y="2525"/>
                </a:lnTo>
                <a:lnTo>
                  <a:pt x="260" y="2520"/>
                </a:lnTo>
                <a:lnTo>
                  <a:pt x="251" y="2517"/>
                </a:lnTo>
                <a:lnTo>
                  <a:pt x="242" y="2513"/>
                </a:lnTo>
                <a:lnTo>
                  <a:pt x="233" y="2511"/>
                </a:lnTo>
                <a:lnTo>
                  <a:pt x="225" y="2509"/>
                </a:lnTo>
                <a:lnTo>
                  <a:pt x="197" y="2473"/>
                </a:lnTo>
                <a:lnTo>
                  <a:pt x="172" y="2435"/>
                </a:lnTo>
                <a:lnTo>
                  <a:pt x="147" y="2396"/>
                </a:lnTo>
                <a:lnTo>
                  <a:pt x="127" y="2354"/>
                </a:lnTo>
                <a:lnTo>
                  <a:pt x="107" y="2312"/>
                </a:lnTo>
                <a:lnTo>
                  <a:pt x="90" y="2268"/>
                </a:lnTo>
                <a:lnTo>
                  <a:pt x="75" y="2222"/>
                </a:lnTo>
                <a:lnTo>
                  <a:pt x="61" y="2175"/>
                </a:lnTo>
                <a:lnTo>
                  <a:pt x="48" y="2126"/>
                </a:lnTo>
                <a:lnTo>
                  <a:pt x="38" y="2076"/>
                </a:lnTo>
                <a:lnTo>
                  <a:pt x="29" y="2023"/>
                </a:lnTo>
                <a:lnTo>
                  <a:pt x="21" y="1970"/>
                </a:lnTo>
                <a:lnTo>
                  <a:pt x="14" y="1913"/>
                </a:lnTo>
                <a:lnTo>
                  <a:pt x="9" y="1857"/>
                </a:lnTo>
                <a:lnTo>
                  <a:pt x="5" y="1798"/>
                </a:lnTo>
                <a:lnTo>
                  <a:pt x="1" y="1738"/>
                </a:lnTo>
                <a:lnTo>
                  <a:pt x="0" y="1637"/>
                </a:lnTo>
                <a:lnTo>
                  <a:pt x="5" y="1546"/>
                </a:lnTo>
                <a:lnTo>
                  <a:pt x="16" y="1463"/>
                </a:lnTo>
                <a:lnTo>
                  <a:pt x="32" y="1388"/>
                </a:lnTo>
                <a:lnTo>
                  <a:pt x="52" y="1319"/>
                </a:lnTo>
                <a:lnTo>
                  <a:pt x="74" y="1255"/>
                </a:lnTo>
                <a:lnTo>
                  <a:pt x="99" y="1197"/>
                </a:lnTo>
                <a:lnTo>
                  <a:pt x="124" y="1143"/>
                </a:lnTo>
                <a:lnTo>
                  <a:pt x="151" y="1090"/>
                </a:lnTo>
                <a:lnTo>
                  <a:pt x="177" y="1039"/>
                </a:lnTo>
                <a:lnTo>
                  <a:pt x="202" y="989"/>
                </a:lnTo>
                <a:lnTo>
                  <a:pt x="223" y="939"/>
                </a:lnTo>
                <a:lnTo>
                  <a:pt x="242" y="887"/>
                </a:lnTo>
                <a:lnTo>
                  <a:pt x="256" y="833"/>
                </a:lnTo>
                <a:lnTo>
                  <a:pt x="265" y="774"/>
                </a:lnTo>
                <a:lnTo>
                  <a:pt x="268" y="712"/>
                </a:lnTo>
                <a:lnTo>
                  <a:pt x="264" y="639"/>
                </a:lnTo>
                <a:lnTo>
                  <a:pt x="252" y="557"/>
                </a:lnTo>
                <a:lnTo>
                  <a:pt x="241" y="462"/>
                </a:lnTo>
                <a:lnTo>
                  <a:pt x="236" y="344"/>
                </a:lnTo>
                <a:lnTo>
                  <a:pt x="240" y="273"/>
                </a:lnTo>
                <a:lnTo>
                  <a:pt x="249" y="207"/>
                </a:lnTo>
                <a:lnTo>
                  <a:pt x="264" y="148"/>
                </a:lnTo>
                <a:lnTo>
                  <a:pt x="286" y="99"/>
                </a:lnTo>
                <a:lnTo>
                  <a:pt x="311" y="58"/>
                </a:lnTo>
                <a:lnTo>
                  <a:pt x="342" y="27"/>
                </a:lnTo>
                <a:lnTo>
                  <a:pt x="378" y="8"/>
                </a:lnTo>
                <a:lnTo>
                  <a:pt x="418" y="0"/>
                </a:lnTo>
                <a:lnTo>
                  <a:pt x="458" y="8"/>
                </a:lnTo>
                <a:lnTo>
                  <a:pt x="494" y="27"/>
                </a:lnTo>
                <a:lnTo>
                  <a:pt x="525" y="58"/>
                </a:lnTo>
                <a:lnTo>
                  <a:pt x="550" y="99"/>
                </a:lnTo>
                <a:lnTo>
                  <a:pt x="572" y="148"/>
                </a:lnTo>
                <a:lnTo>
                  <a:pt x="587" y="207"/>
                </a:lnTo>
                <a:lnTo>
                  <a:pt x="596" y="273"/>
                </a:lnTo>
                <a:lnTo>
                  <a:pt x="600" y="344"/>
                </a:lnTo>
                <a:lnTo>
                  <a:pt x="595" y="462"/>
                </a:lnTo>
                <a:lnTo>
                  <a:pt x="584" y="557"/>
                </a:lnTo>
                <a:lnTo>
                  <a:pt x="572" y="639"/>
                </a:lnTo>
                <a:lnTo>
                  <a:pt x="568" y="712"/>
                </a:lnTo>
                <a:lnTo>
                  <a:pt x="571" y="774"/>
                </a:lnTo>
                <a:lnTo>
                  <a:pt x="580" y="833"/>
                </a:lnTo>
                <a:lnTo>
                  <a:pt x="594" y="887"/>
                </a:lnTo>
                <a:lnTo>
                  <a:pt x="613" y="939"/>
                </a:lnTo>
                <a:lnTo>
                  <a:pt x="634" y="989"/>
                </a:lnTo>
                <a:lnTo>
                  <a:pt x="659" y="1039"/>
                </a:lnTo>
                <a:lnTo>
                  <a:pt x="685" y="1090"/>
                </a:lnTo>
                <a:lnTo>
                  <a:pt x="712" y="1143"/>
                </a:lnTo>
                <a:lnTo>
                  <a:pt x="737" y="1197"/>
                </a:lnTo>
                <a:lnTo>
                  <a:pt x="762" y="1255"/>
                </a:lnTo>
                <a:lnTo>
                  <a:pt x="784" y="1319"/>
                </a:lnTo>
                <a:lnTo>
                  <a:pt x="804" y="1388"/>
                </a:lnTo>
                <a:lnTo>
                  <a:pt x="820" y="1463"/>
                </a:lnTo>
                <a:lnTo>
                  <a:pt x="831" y="1546"/>
                </a:lnTo>
                <a:lnTo>
                  <a:pt x="836" y="1637"/>
                </a:lnTo>
                <a:lnTo>
                  <a:pt x="835" y="1738"/>
                </a:lnTo>
                <a:lnTo>
                  <a:pt x="831" y="1798"/>
                </a:lnTo>
                <a:lnTo>
                  <a:pt x="827" y="1857"/>
                </a:lnTo>
                <a:lnTo>
                  <a:pt x="822" y="1913"/>
                </a:lnTo>
                <a:lnTo>
                  <a:pt x="815" y="1970"/>
                </a:lnTo>
                <a:lnTo>
                  <a:pt x="807" y="2023"/>
                </a:lnTo>
                <a:lnTo>
                  <a:pt x="798" y="2076"/>
                </a:lnTo>
                <a:lnTo>
                  <a:pt x="788" y="2126"/>
                </a:lnTo>
                <a:lnTo>
                  <a:pt x="775" y="2175"/>
                </a:lnTo>
                <a:lnTo>
                  <a:pt x="761" y="2222"/>
                </a:lnTo>
                <a:lnTo>
                  <a:pt x="746" y="2268"/>
                </a:lnTo>
                <a:lnTo>
                  <a:pt x="729" y="2312"/>
                </a:lnTo>
                <a:lnTo>
                  <a:pt x="709" y="2354"/>
                </a:lnTo>
                <a:lnTo>
                  <a:pt x="689" y="2396"/>
                </a:lnTo>
                <a:lnTo>
                  <a:pt x="664" y="2435"/>
                </a:lnTo>
                <a:lnTo>
                  <a:pt x="639" y="2473"/>
                </a:lnTo>
                <a:lnTo>
                  <a:pt x="611" y="2509"/>
                </a:lnTo>
                <a:lnTo>
                  <a:pt x="603" y="2511"/>
                </a:lnTo>
                <a:lnTo>
                  <a:pt x="594" y="2513"/>
                </a:lnTo>
                <a:lnTo>
                  <a:pt x="585" y="2517"/>
                </a:lnTo>
                <a:lnTo>
                  <a:pt x="576" y="2520"/>
                </a:lnTo>
                <a:lnTo>
                  <a:pt x="565" y="2525"/>
                </a:lnTo>
                <a:lnTo>
                  <a:pt x="555" y="2528"/>
                </a:lnTo>
                <a:lnTo>
                  <a:pt x="543" y="2532"/>
                </a:lnTo>
                <a:lnTo>
                  <a:pt x="533" y="2536"/>
                </a:lnTo>
                <a:lnTo>
                  <a:pt x="520" y="2540"/>
                </a:lnTo>
                <a:lnTo>
                  <a:pt x="508" y="2543"/>
                </a:lnTo>
                <a:lnTo>
                  <a:pt x="495" y="2547"/>
                </a:lnTo>
                <a:lnTo>
                  <a:pt x="481" y="2549"/>
                </a:lnTo>
                <a:lnTo>
                  <a:pt x="466" y="2551"/>
                </a:lnTo>
                <a:lnTo>
                  <a:pt x="451" y="2553"/>
                </a:lnTo>
                <a:lnTo>
                  <a:pt x="435" y="2553"/>
                </a:lnTo>
                <a:lnTo>
                  <a:pt x="419" y="255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93" name="Freeform 53"/>
          <p:cNvSpPr>
            <a:spLocks/>
          </p:cNvSpPr>
          <p:nvPr/>
        </p:nvSpPr>
        <p:spPr bwMode="auto">
          <a:xfrm rot="27174873">
            <a:off x="5118100" y="4168775"/>
            <a:ext cx="661988" cy="2027238"/>
          </a:xfrm>
          <a:custGeom>
            <a:avLst/>
            <a:gdLst/>
            <a:ahLst/>
            <a:cxnLst>
              <a:cxn ang="0">
                <a:pos x="402" y="2553"/>
              </a:cxn>
              <a:cxn ang="0">
                <a:pos x="356" y="2549"/>
              </a:cxn>
              <a:cxn ang="0">
                <a:pos x="316" y="2540"/>
              </a:cxn>
              <a:cxn ang="0">
                <a:pos x="281" y="2528"/>
              </a:cxn>
              <a:cxn ang="0">
                <a:pos x="251" y="2517"/>
              </a:cxn>
              <a:cxn ang="0">
                <a:pos x="225" y="2509"/>
              </a:cxn>
              <a:cxn ang="0">
                <a:pos x="172" y="2435"/>
              </a:cxn>
              <a:cxn ang="0">
                <a:pos x="107" y="2312"/>
              </a:cxn>
              <a:cxn ang="0">
                <a:pos x="61" y="2175"/>
              </a:cxn>
              <a:cxn ang="0">
                <a:pos x="29" y="2023"/>
              </a:cxn>
              <a:cxn ang="0">
                <a:pos x="9" y="1857"/>
              </a:cxn>
              <a:cxn ang="0">
                <a:pos x="1" y="1738"/>
              </a:cxn>
              <a:cxn ang="0">
                <a:pos x="16" y="1463"/>
              </a:cxn>
              <a:cxn ang="0">
                <a:pos x="74" y="1255"/>
              </a:cxn>
              <a:cxn ang="0">
                <a:pos x="151" y="1090"/>
              </a:cxn>
              <a:cxn ang="0">
                <a:pos x="223" y="939"/>
              </a:cxn>
              <a:cxn ang="0">
                <a:pos x="265" y="774"/>
              </a:cxn>
              <a:cxn ang="0">
                <a:pos x="264" y="639"/>
              </a:cxn>
              <a:cxn ang="0">
                <a:pos x="236" y="344"/>
              </a:cxn>
              <a:cxn ang="0">
                <a:pos x="249" y="207"/>
              </a:cxn>
              <a:cxn ang="0">
                <a:pos x="311" y="58"/>
              </a:cxn>
              <a:cxn ang="0">
                <a:pos x="418" y="0"/>
              </a:cxn>
              <a:cxn ang="0">
                <a:pos x="494" y="27"/>
              </a:cxn>
              <a:cxn ang="0">
                <a:pos x="572" y="148"/>
              </a:cxn>
              <a:cxn ang="0">
                <a:pos x="600" y="344"/>
              </a:cxn>
              <a:cxn ang="0">
                <a:pos x="584" y="557"/>
              </a:cxn>
              <a:cxn ang="0">
                <a:pos x="568" y="712"/>
              </a:cxn>
              <a:cxn ang="0">
                <a:pos x="594" y="887"/>
              </a:cxn>
              <a:cxn ang="0">
                <a:pos x="659" y="1039"/>
              </a:cxn>
              <a:cxn ang="0">
                <a:pos x="737" y="1197"/>
              </a:cxn>
              <a:cxn ang="0">
                <a:pos x="804" y="1388"/>
              </a:cxn>
              <a:cxn ang="0">
                <a:pos x="836" y="1637"/>
              </a:cxn>
              <a:cxn ang="0">
                <a:pos x="831" y="1798"/>
              </a:cxn>
              <a:cxn ang="0">
                <a:pos x="815" y="1970"/>
              </a:cxn>
              <a:cxn ang="0">
                <a:pos x="788" y="2126"/>
              </a:cxn>
              <a:cxn ang="0">
                <a:pos x="746" y="2268"/>
              </a:cxn>
              <a:cxn ang="0">
                <a:pos x="689" y="2396"/>
              </a:cxn>
              <a:cxn ang="0">
                <a:pos x="611" y="2509"/>
              </a:cxn>
              <a:cxn ang="0">
                <a:pos x="594" y="2513"/>
              </a:cxn>
              <a:cxn ang="0">
                <a:pos x="565" y="2525"/>
              </a:cxn>
              <a:cxn ang="0">
                <a:pos x="533" y="2536"/>
              </a:cxn>
              <a:cxn ang="0">
                <a:pos x="495" y="2547"/>
              </a:cxn>
              <a:cxn ang="0">
                <a:pos x="451" y="2553"/>
              </a:cxn>
            </a:cxnLst>
            <a:rect l="0" t="0" r="r" b="b"/>
            <a:pathLst>
              <a:path w="836" h="2553">
                <a:moveTo>
                  <a:pt x="419" y="2553"/>
                </a:moveTo>
                <a:lnTo>
                  <a:pt x="419" y="2553"/>
                </a:lnTo>
                <a:lnTo>
                  <a:pt x="402" y="2553"/>
                </a:lnTo>
                <a:lnTo>
                  <a:pt x="386" y="2553"/>
                </a:lnTo>
                <a:lnTo>
                  <a:pt x="371" y="2551"/>
                </a:lnTo>
                <a:lnTo>
                  <a:pt x="356" y="2549"/>
                </a:lnTo>
                <a:lnTo>
                  <a:pt x="342" y="2547"/>
                </a:lnTo>
                <a:lnTo>
                  <a:pt x="328" y="2543"/>
                </a:lnTo>
                <a:lnTo>
                  <a:pt x="316" y="2540"/>
                </a:lnTo>
                <a:lnTo>
                  <a:pt x="304" y="2536"/>
                </a:lnTo>
                <a:lnTo>
                  <a:pt x="293" y="2532"/>
                </a:lnTo>
                <a:lnTo>
                  <a:pt x="281" y="2528"/>
                </a:lnTo>
                <a:lnTo>
                  <a:pt x="271" y="2525"/>
                </a:lnTo>
                <a:lnTo>
                  <a:pt x="260" y="2520"/>
                </a:lnTo>
                <a:lnTo>
                  <a:pt x="251" y="2517"/>
                </a:lnTo>
                <a:lnTo>
                  <a:pt x="242" y="2513"/>
                </a:lnTo>
                <a:lnTo>
                  <a:pt x="233" y="2511"/>
                </a:lnTo>
                <a:lnTo>
                  <a:pt x="225" y="2509"/>
                </a:lnTo>
                <a:lnTo>
                  <a:pt x="225" y="2509"/>
                </a:lnTo>
                <a:lnTo>
                  <a:pt x="197" y="2473"/>
                </a:lnTo>
                <a:lnTo>
                  <a:pt x="172" y="2435"/>
                </a:lnTo>
                <a:lnTo>
                  <a:pt x="147" y="2396"/>
                </a:lnTo>
                <a:lnTo>
                  <a:pt x="127" y="2354"/>
                </a:lnTo>
                <a:lnTo>
                  <a:pt x="107" y="2312"/>
                </a:lnTo>
                <a:lnTo>
                  <a:pt x="90" y="2268"/>
                </a:lnTo>
                <a:lnTo>
                  <a:pt x="75" y="2222"/>
                </a:lnTo>
                <a:lnTo>
                  <a:pt x="61" y="2175"/>
                </a:lnTo>
                <a:lnTo>
                  <a:pt x="48" y="2126"/>
                </a:lnTo>
                <a:lnTo>
                  <a:pt x="38" y="2076"/>
                </a:lnTo>
                <a:lnTo>
                  <a:pt x="29" y="2023"/>
                </a:lnTo>
                <a:lnTo>
                  <a:pt x="21" y="1970"/>
                </a:lnTo>
                <a:lnTo>
                  <a:pt x="14" y="1913"/>
                </a:lnTo>
                <a:lnTo>
                  <a:pt x="9" y="1857"/>
                </a:lnTo>
                <a:lnTo>
                  <a:pt x="5" y="1798"/>
                </a:lnTo>
                <a:lnTo>
                  <a:pt x="1" y="1738"/>
                </a:lnTo>
                <a:lnTo>
                  <a:pt x="1" y="1738"/>
                </a:lnTo>
                <a:lnTo>
                  <a:pt x="0" y="1637"/>
                </a:lnTo>
                <a:lnTo>
                  <a:pt x="5" y="1546"/>
                </a:lnTo>
                <a:lnTo>
                  <a:pt x="16" y="1463"/>
                </a:lnTo>
                <a:lnTo>
                  <a:pt x="32" y="1388"/>
                </a:lnTo>
                <a:lnTo>
                  <a:pt x="52" y="1319"/>
                </a:lnTo>
                <a:lnTo>
                  <a:pt x="74" y="1255"/>
                </a:lnTo>
                <a:lnTo>
                  <a:pt x="99" y="1197"/>
                </a:lnTo>
                <a:lnTo>
                  <a:pt x="124" y="1143"/>
                </a:lnTo>
                <a:lnTo>
                  <a:pt x="151" y="1090"/>
                </a:lnTo>
                <a:lnTo>
                  <a:pt x="177" y="1039"/>
                </a:lnTo>
                <a:lnTo>
                  <a:pt x="202" y="989"/>
                </a:lnTo>
                <a:lnTo>
                  <a:pt x="223" y="939"/>
                </a:lnTo>
                <a:lnTo>
                  <a:pt x="242" y="887"/>
                </a:lnTo>
                <a:lnTo>
                  <a:pt x="256" y="833"/>
                </a:lnTo>
                <a:lnTo>
                  <a:pt x="265" y="774"/>
                </a:lnTo>
                <a:lnTo>
                  <a:pt x="268" y="712"/>
                </a:lnTo>
                <a:lnTo>
                  <a:pt x="268" y="712"/>
                </a:lnTo>
                <a:lnTo>
                  <a:pt x="264" y="639"/>
                </a:lnTo>
                <a:lnTo>
                  <a:pt x="252" y="557"/>
                </a:lnTo>
                <a:lnTo>
                  <a:pt x="241" y="462"/>
                </a:lnTo>
                <a:lnTo>
                  <a:pt x="236" y="344"/>
                </a:lnTo>
                <a:lnTo>
                  <a:pt x="236" y="344"/>
                </a:lnTo>
                <a:lnTo>
                  <a:pt x="240" y="273"/>
                </a:lnTo>
                <a:lnTo>
                  <a:pt x="249" y="207"/>
                </a:lnTo>
                <a:lnTo>
                  <a:pt x="264" y="148"/>
                </a:lnTo>
                <a:lnTo>
                  <a:pt x="286" y="99"/>
                </a:lnTo>
                <a:lnTo>
                  <a:pt x="311" y="58"/>
                </a:lnTo>
                <a:lnTo>
                  <a:pt x="342" y="27"/>
                </a:lnTo>
                <a:lnTo>
                  <a:pt x="378" y="8"/>
                </a:lnTo>
                <a:lnTo>
                  <a:pt x="418" y="0"/>
                </a:lnTo>
                <a:lnTo>
                  <a:pt x="418" y="0"/>
                </a:lnTo>
                <a:lnTo>
                  <a:pt x="458" y="8"/>
                </a:lnTo>
                <a:lnTo>
                  <a:pt x="494" y="27"/>
                </a:lnTo>
                <a:lnTo>
                  <a:pt x="525" y="58"/>
                </a:lnTo>
                <a:lnTo>
                  <a:pt x="550" y="99"/>
                </a:lnTo>
                <a:lnTo>
                  <a:pt x="572" y="148"/>
                </a:lnTo>
                <a:lnTo>
                  <a:pt x="587" y="207"/>
                </a:lnTo>
                <a:lnTo>
                  <a:pt x="596" y="273"/>
                </a:lnTo>
                <a:lnTo>
                  <a:pt x="600" y="344"/>
                </a:lnTo>
                <a:lnTo>
                  <a:pt x="600" y="344"/>
                </a:lnTo>
                <a:lnTo>
                  <a:pt x="595" y="462"/>
                </a:lnTo>
                <a:lnTo>
                  <a:pt x="584" y="557"/>
                </a:lnTo>
                <a:lnTo>
                  <a:pt x="572" y="639"/>
                </a:lnTo>
                <a:lnTo>
                  <a:pt x="568" y="712"/>
                </a:lnTo>
                <a:lnTo>
                  <a:pt x="568" y="712"/>
                </a:lnTo>
                <a:lnTo>
                  <a:pt x="571" y="774"/>
                </a:lnTo>
                <a:lnTo>
                  <a:pt x="580" y="833"/>
                </a:lnTo>
                <a:lnTo>
                  <a:pt x="594" y="887"/>
                </a:lnTo>
                <a:lnTo>
                  <a:pt x="613" y="939"/>
                </a:lnTo>
                <a:lnTo>
                  <a:pt x="634" y="989"/>
                </a:lnTo>
                <a:lnTo>
                  <a:pt x="659" y="1039"/>
                </a:lnTo>
                <a:lnTo>
                  <a:pt x="685" y="1090"/>
                </a:lnTo>
                <a:lnTo>
                  <a:pt x="712" y="1143"/>
                </a:lnTo>
                <a:lnTo>
                  <a:pt x="737" y="1197"/>
                </a:lnTo>
                <a:lnTo>
                  <a:pt x="762" y="1255"/>
                </a:lnTo>
                <a:lnTo>
                  <a:pt x="784" y="1319"/>
                </a:lnTo>
                <a:lnTo>
                  <a:pt x="804" y="1388"/>
                </a:lnTo>
                <a:lnTo>
                  <a:pt x="820" y="1463"/>
                </a:lnTo>
                <a:lnTo>
                  <a:pt x="831" y="1546"/>
                </a:lnTo>
                <a:lnTo>
                  <a:pt x="836" y="1637"/>
                </a:lnTo>
                <a:lnTo>
                  <a:pt x="835" y="1738"/>
                </a:lnTo>
                <a:lnTo>
                  <a:pt x="835" y="1738"/>
                </a:lnTo>
                <a:lnTo>
                  <a:pt x="831" y="1798"/>
                </a:lnTo>
                <a:lnTo>
                  <a:pt x="827" y="1857"/>
                </a:lnTo>
                <a:lnTo>
                  <a:pt x="822" y="1913"/>
                </a:lnTo>
                <a:lnTo>
                  <a:pt x="815" y="1970"/>
                </a:lnTo>
                <a:lnTo>
                  <a:pt x="807" y="2023"/>
                </a:lnTo>
                <a:lnTo>
                  <a:pt x="798" y="2076"/>
                </a:lnTo>
                <a:lnTo>
                  <a:pt x="788" y="2126"/>
                </a:lnTo>
                <a:lnTo>
                  <a:pt x="775" y="2175"/>
                </a:lnTo>
                <a:lnTo>
                  <a:pt x="761" y="2222"/>
                </a:lnTo>
                <a:lnTo>
                  <a:pt x="746" y="2268"/>
                </a:lnTo>
                <a:lnTo>
                  <a:pt x="729" y="2312"/>
                </a:lnTo>
                <a:lnTo>
                  <a:pt x="709" y="2354"/>
                </a:lnTo>
                <a:lnTo>
                  <a:pt x="689" y="2396"/>
                </a:lnTo>
                <a:lnTo>
                  <a:pt x="664" y="2435"/>
                </a:lnTo>
                <a:lnTo>
                  <a:pt x="639" y="2473"/>
                </a:lnTo>
                <a:lnTo>
                  <a:pt x="611" y="2509"/>
                </a:lnTo>
                <a:lnTo>
                  <a:pt x="611" y="2509"/>
                </a:lnTo>
                <a:lnTo>
                  <a:pt x="603" y="2511"/>
                </a:lnTo>
                <a:lnTo>
                  <a:pt x="594" y="2513"/>
                </a:lnTo>
                <a:lnTo>
                  <a:pt x="585" y="2517"/>
                </a:lnTo>
                <a:lnTo>
                  <a:pt x="576" y="2520"/>
                </a:lnTo>
                <a:lnTo>
                  <a:pt x="565" y="2525"/>
                </a:lnTo>
                <a:lnTo>
                  <a:pt x="555" y="2528"/>
                </a:lnTo>
                <a:lnTo>
                  <a:pt x="543" y="2532"/>
                </a:lnTo>
                <a:lnTo>
                  <a:pt x="533" y="2536"/>
                </a:lnTo>
                <a:lnTo>
                  <a:pt x="520" y="2540"/>
                </a:lnTo>
                <a:lnTo>
                  <a:pt x="508" y="2543"/>
                </a:lnTo>
                <a:lnTo>
                  <a:pt x="495" y="2547"/>
                </a:lnTo>
                <a:lnTo>
                  <a:pt x="481" y="2549"/>
                </a:lnTo>
                <a:lnTo>
                  <a:pt x="466" y="2551"/>
                </a:lnTo>
                <a:lnTo>
                  <a:pt x="451" y="2553"/>
                </a:lnTo>
                <a:lnTo>
                  <a:pt x="435" y="2553"/>
                </a:lnTo>
                <a:lnTo>
                  <a:pt x="419" y="2553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94" name="Freeform 54"/>
          <p:cNvSpPr>
            <a:spLocks/>
          </p:cNvSpPr>
          <p:nvPr/>
        </p:nvSpPr>
        <p:spPr bwMode="auto">
          <a:xfrm rot="27177253">
            <a:off x="5170487" y="4167188"/>
            <a:ext cx="608013" cy="2027238"/>
          </a:xfrm>
          <a:custGeom>
            <a:avLst/>
            <a:gdLst/>
            <a:ahLst/>
            <a:cxnLst>
              <a:cxn ang="0">
                <a:pos x="120" y="2420"/>
              </a:cxn>
              <a:cxn ang="0">
                <a:pos x="52" y="2249"/>
              </a:cxn>
              <a:cxn ang="0">
                <a:pos x="19" y="2052"/>
              </a:cxn>
              <a:cxn ang="0">
                <a:pos x="6" y="1830"/>
              </a:cxn>
              <a:cxn ang="0">
                <a:pos x="0" y="1611"/>
              </a:cxn>
              <a:cxn ang="0">
                <a:pos x="17" y="1438"/>
              </a:cxn>
              <a:cxn ang="0">
                <a:pos x="53" y="1299"/>
              </a:cxn>
              <a:cxn ang="0">
                <a:pos x="100" y="1184"/>
              </a:cxn>
              <a:cxn ang="0">
                <a:pos x="153" y="1082"/>
              </a:cxn>
              <a:cxn ang="0">
                <a:pos x="202" y="987"/>
              </a:cxn>
              <a:cxn ang="0">
                <a:pos x="244" y="889"/>
              </a:cxn>
              <a:cxn ang="0">
                <a:pos x="267" y="779"/>
              </a:cxn>
              <a:cxn ang="0">
                <a:pos x="266" y="643"/>
              </a:cxn>
              <a:cxn ang="0">
                <a:pos x="247" y="465"/>
              </a:cxn>
              <a:cxn ang="0">
                <a:pos x="243" y="278"/>
              </a:cxn>
              <a:cxn ang="0">
                <a:pos x="246" y="167"/>
              </a:cxn>
              <a:cxn ang="0">
                <a:pos x="262" y="87"/>
              </a:cxn>
              <a:cxn ang="0">
                <a:pos x="303" y="28"/>
              </a:cxn>
              <a:cxn ang="0">
                <a:pos x="352" y="0"/>
              </a:cxn>
              <a:cxn ang="0">
                <a:pos x="388" y="7"/>
              </a:cxn>
              <a:cxn ang="0">
                <a:pos x="421" y="26"/>
              </a:cxn>
              <a:cxn ang="0">
                <a:pos x="450" y="51"/>
              </a:cxn>
              <a:cxn ang="0">
                <a:pos x="480" y="91"/>
              </a:cxn>
              <a:cxn ang="0">
                <a:pos x="505" y="154"/>
              </a:cxn>
              <a:cxn ang="0">
                <a:pos x="523" y="225"/>
              </a:cxn>
              <a:cxn ang="0">
                <a:pos x="531" y="300"/>
              </a:cxn>
              <a:cxn ang="0">
                <a:pos x="527" y="455"/>
              </a:cxn>
              <a:cxn ang="0">
                <a:pos x="506" y="640"/>
              </a:cxn>
              <a:cxn ang="0">
                <a:pos x="505" y="777"/>
              </a:cxn>
              <a:cxn ang="0">
                <a:pos x="528" y="887"/>
              </a:cxn>
              <a:cxn ang="0">
                <a:pos x="567" y="988"/>
              </a:cxn>
              <a:cxn ang="0">
                <a:pos x="617" y="1084"/>
              </a:cxn>
              <a:cxn ang="0">
                <a:pos x="668" y="1188"/>
              </a:cxn>
              <a:cxn ang="0">
                <a:pos x="714" y="1307"/>
              </a:cxn>
              <a:cxn ang="0">
                <a:pos x="749" y="1447"/>
              </a:cxn>
              <a:cxn ang="0">
                <a:pos x="765" y="1620"/>
              </a:cxn>
              <a:cxn ang="0">
                <a:pos x="762" y="1783"/>
              </a:cxn>
              <a:cxn ang="0">
                <a:pos x="753" y="1899"/>
              </a:cxn>
              <a:cxn ang="0">
                <a:pos x="740" y="2011"/>
              </a:cxn>
              <a:cxn ang="0">
                <a:pos x="722" y="2117"/>
              </a:cxn>
              <a:cxn ang="0">
                <a:pos x="696" y="2217"/>
              </a:cxn>
              <a:cxn ang="0">
                <a:pos x="664" y="2309"/>
              </a:cxn>
              <a:cxn ang="0">
                <a:pos x="624" y="2395"/>
              </a:cxn>
              <a:cxn ang="0">
                <a:pos x="574" y="2474"/>
              </a:cxn>
              <a:cxn ang="0">
                <a:pos x="536" y="2513"/>
              </a:cxn>
              <a:cxn ang="0">
                <a:pos x="517" y="2519"/>
              </a:cxn>
              <a:cxn ang="0">
                <a:pos x="493" y="2526"/>
              </a:cxn>
              <a:cxn ang="0">
                <a:pos x="467" y="2533"/>
              </a:cxn>
              <a:cxn ang="0">
                <a:pos x="441" y="2539"/>
              </a:cxn>
              <a:cxn ang="0">
                <a:pos x="413" y="2545"/>
              </a:cxn>
              <a:cxn ang="0">
                <a:pos x="387" y="2550"/>
              </a:cxn>
              <a:cxn ang="0">
                <a:pos x="360" y="2553"/>
              </a:cxn>
              <a:cxn ang="0">
                <a:pos x="326" y="2551"/>
              </a:cxn>
              <a:cxn ang="0">
                <a:pos x="280" y="2538"/>
              </a:cxn>
              <a:cxn ang="0">
                <a:pos x="234" y="2519"/>
              </a:cxn>
              <a:cxn ang="0">
                <a:pos x="191" y="2500"/>
              </a:cxn>
            </a:cxnLst>
            <a:rect l="0" t="0" r="r" b="b"/>
            <a:pathLst>
              <a:path w="765" h="2553">
                <a:moveTo>
                  <a:pt x="173" y="2495"/>
                </a:moveTo>
                <a:lnTo>
                  <a:pt x="120" y="2420"/>
                </a:lnTo>
                <a:lnTo>
                  <a:pt x="80" y="2338"/>
                </a:lnTo>
                <a:lnTo>
                  <a:pt x="52" y="2249"/>
                </a:lnTo>
                <a:lnTo>
                  <a:pt x="32" y="2154"/>
                </a:lnTo>
                <a:lnTo>
                  <a:pt x="19" y="2052"/>
                </a:lnTo>
                <a:lnTo>
                  <a:pt x="11" y="1944"/>
                </a:lnTo>
                <a:lnTo>
                  <a:pt x="6" y="1830"/>
                </a:lnTo>
                <a:lnTo>
                  <a:pt x="1" y="1711"/>
                </a:lnTo>
                <a:lnTo>
                  <a:pt x="0" y="1611"/>
                </a:lnTo>
                <a:lnTo>
                  <a:pt x="6" y="1520"/>
                </a:lnTo>
                <a:lnTo>
                  <a:pt x="17" y="1438"/>
                </a:lnTo>
                <a:lnTo>
                  <a:pt x="33" y="1366"/>
                </a:lnTo>
                <a:lnTo>
                  <a:pt x="53" y="1299"/>
                </a:lnTo>
                <a:lnTo>
                  <a:pt x="76" y="1239"/>
                </a:lnTo>
                <a:lnTo>
                  <a:pt x="100" y="1184"/>
                </a:lnTo>
                <a:lnTo>
                  <a:pt x="126" y="1132"/>
                </a:lnTo>
                <a:lnTo>
                  <a:pt x="153" y="1082"/>
                </a:lnTo>
                <a:lnTo>
                  <a:pt x="178" y="1035"/>
                </a:lnTo>
                <a:lnTo>
                  <a:pt x="202" y="987"/>
                </a:lnTo>
                <a:lnTo>
                  <a:pt x="224" y="939"/>
                </a:lnTo>
                <a:lnTo>
                  <a:pt x="244" y="889"/>
                </a:lnTo>
                <a:lnTo>
                  <a:pt x="258" y="836"/>
                </a:lnTo>
                <a:lnTo>
                  <a:pt x="267" y="779"/>
                </a:lnTo>
                <a:lnTo>
                  <a:pt x="270" y="717"/>
                </a:lnTo>
                <a:lnTo>
                  <a:pt x="266" y="643"/>
                </a:lnTo>
                <a:lnTo>
                  <a:pt x="257" y="561"/>
                </a:lnTo>
                <a:lnTo>
                  <a:pt x="247" y="465"/>
                </a:lnTo>
                <a:lnTo>
                  <a:pt x="243" y="347"/>
                </a:lnTo>
                <a:lnTo>
                  <a:pt x="243" y="278"/>
                </a:lnTo>
                <a:lnTo>
                  <a:pt x="244" y="218"/>
                </a:lnTo>
                <a:lnTo>
                  <a:pt x="246" y="167"/>
                </a:lnTo>
                <a:lnTo>
                  <a:pt x="252" y="124"/>
                </a:lnTo>
                <a:lnTo>
                  <a:pt x="262" y="87"/>
                </a:lnTo>
                <a:lnTo>
                  <a:pt x="280" y="56"/>
                </a:lnTo>
                <a:lnTo>
                  <a:pt x="303" y="28"/>
                </a:lnTo>
                <a:lnTo>
                  <a:pt x="335" y="3"/>
                </a:lnTo>
                <a:lnTo>
                  <a:pt x="352" y="0"/>
                </a:lnTo>
                <a:lnTo>
                  <a:pt x="371" y="3"/>
                </a:lnTo>
                <a:lnTo>
                  <a:pt x="388" y="7"/>
                </a:lnTo>
                <a:lnTo>
                  <a:pt x="405" y="15"/>
                </a:lnTo>
                <a:lnTo>
                  <a:pt x="421" y="26"/>
                </a:lnTo>
                <a:lnTo>
                  <a:pt x="436" y="38"/>
                </a:lnTo>
                <a:lnTo>
                  <a:pt x="450" y="51"/>
                </a:lnTo>
                <a:lnTo>
                  <a:pt x="463" y="66"/>
                </a:lnTo>
                <a:lnTo>
                  <a:pt x="480" y="91"/>
                </a:lnTo>
                <a:lnTo>
                  <a:pt x="494" y="121"/>
                </a:lnTo>
                <a:lnTo>
                  <a:pt x="505" y="154"/>
                </a:lnTo>
                <a:lnTo>
                  <a:pt x="516" y="188"/>
                </a:lnTo>
                <a:lnTo>
                  <a:pt x="523" y="225"/>
                </a:lnTo>
                <a:lnTo>
                  <a:pt x="528" y="262"/>
                </a:lnTo>
                <a:lnTo>
                  <a:pt x="531" y="300"/>
                </a:lnTo>
                <a:lnTo>
                  <a:pt x="532" y="337"/>
                </a:lnTo>
                <a:lnTo>
                  <a:pt x="527" y="455"/>
                </a:lnTo>
                <a:lnTo>
                  <a:pt x="517" y="555"/>
                </a:lnTo>
                <a:lnTo>
                  <a:pt x="506" y="640"/>
                </a:lnTo>
                <a:lnTo>
                  <a:pt x="502" y="715"/>
                </a:lnTo>
                <a:lnTo>
                  <a:pt x="505" y="777"/>
                </a:lnTo>
                <a:lnTo>
                  <a:pt x="514" y="834"/>
                </a:lnTo>
                <a:lnTo>
                  <a:pt x="528" y="887"/>
                </a:lnTo>
                <a:lnTo>
                  <a:pt x="547" y="938"/>
                </a:lnTo>
                <a:lnTo>
                  <a:pt x="567" y="988"/>
                </a:lnTo>
                <a:lnTo>
                  <a:pt x="592" y="1036"/>
                </a:lnTo>
                <a:lnTo>
                  <a:pt x="617" y="1084"/>
                </a:lnTo>
                <a:lnTo>
                  <a:pt x="642" y="1135"/>
                </a:lnTo>
                <a:lnTo>
                  <a:pt x="668" y="1188"/>
                </a:lnTo>
                <a:lnTo>
                  <a:pt x="692" y="1245"/>
                </a:lnTo>
                <a:lnTo>
                  <a:pt x="714" y="1307"/>
                </a:lnTo>
                <a:lnTo>
                  <a:pt x="733" y="1374"/>
                </a:lnTo>
                <a:lnTo>
                  <a:pt x="749" y="1447"/>
                </a:lnTo>
                <a:lnTo>
                  <a:pt x="760" y="1529"/>
                </a:lnTo>
                <a:lnTo>
                  <a:pt x="765" y="1620"/>
                </a:lnTo>
                <a:lnTo>
                  <a:pt x="764" y="1722"/>
                </a:lnTo>
                <a:lnTo>
                  <a:pt x="762" y="1783"/>
                </a:lnTo>
                <a:lnTo>
                  <a:pt x="757" y="1841"/>
                </a:lnTo>
                <a:lnTo>
                  <a:pt x="753" y="1899"/>
                </a:lnTo>
                <a:lnTo>
                  <a:pt x="747" y="1955"/>
                </a:lnTo>
                <a:lnTo>
                  <a:pt x="740" y="2011"/>
                </a:lnTo>
                <a:lnTo>
                  <a:pt x="731" y="2065"/>
                </a:lnTo>
                <a:lnTo>
                  <a:pt x="722" y="2117"/>
                </a:lnTo>
                <a:lnTo>
                  <a:pt x="710" y="2167"/>
                </a:lnTo>
                <a:lnTo>
                  <a:pt x="696" y="2217"/>
                </a:lnTo>
                <a:lnTo>
                  <a:pt x="681" y="2264"/>
                </a:lnTo>
                <a:lnTo>
                  <a:pt x="664" y="2309"/>
                </a:lnTo>
                <a:lnTo>
                  <a:pt x="645" y="2354"/>
                </a:lnTo>
                <a:lnTo>
                  <a:pt x="624" y="2395"/>
                </a:lnTo>
                <a:lnTo>
                  <a:pt x="600" y="2436"/>
                </a:lnTo>
                <a:lnTo>
                  <a:pt x="574" y="2474"/>
                </a:lnTo>
                <a:lnTo>
                  <a:pt x="546" y="2511"/>
                </a:lnTo>
                <a:lnTo>
                  <a:pt x="536" y="2513"/>
                </a:lnTo>
                <a:lnTo>
                  <a:pt x="527" y="2515"/>
                </a:lnTo>
                <a:lnTo>
                  <a:pt x="517" y="2519"/>
                </a:lnTo>
                <a:lnTo>
                  <a:pt x="505" y="2522"/>
                </a:lnTo>
                <a:lnTo>
                  <a:pt x="493" y="2526"/>
                </a:lnTo>
                <a:lnTo>
                  <a:pt x="480" y="2529"/>
                </a:lnTo>
                <a:lnTo>
                  <a:pt x="467" y="2533"/>
                </a:lnTo>
                <a:lnTo>
                  <a:pt x="455" y="2536"/>
                </a:lnTo>
                <a:lnTo>
                  <a:pt x="441" y="2539"/>
                </a:lnTo>
                <a:lnTo>
                  <a:pt x="427" y="2543"/>
                </a:lnTo>
                <a:lnTo>
                  <a:pt x="413" y="2545"/>
                </a:lnTo>
                <a:lnTo>
                  <a:pt x="399" y="2549"/>
                </a:lnTo>
                <a:lnTo>
                  <a:pt x="387" y="2550"/>
                </a:lnTo>
                <a:lnTo>
                  <a:pt x="373" y="2552"/>
                </a:lnTo>
                <a:lnTo>
                  <a:pt x="360" y="2553"/>
                </a:lnTo>
                <a:lnTo>
                  <a:pt x="349" y="2553"/>
                </a:lnTo>
                <a:lnTo>
                  <a:pt x="326" y="2551"/>
                </a:lnTo>
                <a:lnTo>
                  <a:pt x="303" y="2546"/>
                </a:lnTo>
                <a:lnTo>
                  <a:pt x="280" y="2538"/>
                </a:lnTo>
                <a:lnTo>
                  <a:pt x="257" y="2529"/>
                </a:lnTo>
                <a:lnTo>
                  <a:pt x="234" y="2519"/>
                </a:lnTo>
                <a:lnTo>
                  <a:pt x="212" y="2510"/>
                </a:lnTo>
                <a:lnTo>
                  <a:pt x="191" y="2500"/>
                </a:lnTo>
                <a:lnTo>
                  <a:pt x="173" y="2495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95" name="Freeform 55"/>
          <p:cNvSpPr>
            <a:spLocks/>
          </p:cNvSpPr>
          <p:nvPr/>
        </p:nvSpPr>
        <p:spPr bwMode="auto">
          <a:xfrm rot="27177332">
            <a:off x="5164138" y="4168775"/>
            <a:ext cx="609600" cy="2025650"/>
          </a:xfrm>
          <a:custGeom>
            <a:avLst/>
            <a:gdLst/>
            <a:ahLst/>
            <a:cxnLst>
              <a:cxn ang="0">
                <a:pos x="762" y="1778"/>
              </a:cxn>
              <a:cxn ang="0">
                <a:pos x="754" y="1896"/>
              </a:cxn>
              <a:cxn ang="0">
                <a:pos x="740" y="2008"/>
              </a:cxn>
              <a:cxn ang="0">
                <a:pos x="722" y="2114"/>
              </a:cxn>
              <a:cxn ang="0">
                <a:pos x="696" y="2214"/>
              </a:cxn>
              <a:cxn ang="0">
                <a:pos x="664" y="2307"/>
              </a:cxn>
              <a:cxn ang="0">
                <a:pos x="624" y="2394"/>
              </a:cxn>
              <a:cxn ang="0">
                <a:pos x="574" y="2472"/>
              </a:cxn>
              <a:cxn ang="0">
                <a:pos x="536" y="2511"/>
              </a:cxn>
              <a:cxn ang="0">
                <a:pos x="517" y="2517"/>
              </a:cxn>
              <a:cxn ang="0">
                <a:pos x="495" y="2524"/>
              </a:cxn>
              <a:cxn ang="0">
                <a:pos x="471" y="2531"/>
              </a:cxn>
              <a:cxn ang="0">
                <a:pos x="444" y="2538"/>
              </a:cxn>
              <a:cxn ang="0">
                <a:pos x="419" y="2543"/>
              </a:cxn>
              <a:cxn ang="0">
                <a:pos x="393" y="2548"/>
              </a:cxn>
              <a:cxn ang="0">
                <a:pos x="367" y="2550"/>
              </a:cxn>
              <a:cxn ang="0">
                <a:pos x="333" y="2549"/>
              </a:cxn>
              <a:cxn ang="0">
                <a:pos x="285" y="2536"/>
              </a:cxn>
              <a:cxn ang="0">
                <a:pos x="239" y="2517"/>
              </a:cxn>
              <a:cxn ang="0">
                <a:pos x="197" y="2498"/>
              </a:cxn>
              <a:cxn ang="0">
                <a:pos x="125" y="2418"/>
              </a:cxn>
              <a:cxn ang="0">
                <a:pos x="56" y="2247"/>
              </a:cxn>
              <a:cxn ang="0">
                <a:pos x="22" y="2049"/>
              </a:cxn>
              <a:cxn ang="0">
                <a:pos x="6" y="1827"/>
              </a:cxn>
              <a:cxn ang="0">
                <a:pos x="0" y="1608"/>
              </a:cxn>
              <a:cxn ang="0">
                <a:pos x="17" y="1435"/>
              </a:cxn>
              <a:cxn ang="0">
                <a:pos x="53" y="1296"/>
              </a:cxn>
              <a:cxn ang="0">
                <a:pos x="101" y="1181"/>
              </a:cxn>
              <a:cxn ang="0">
                <a:pos x="153" y="1079"/>
              </a:cxn>
              <a:cxn ang="0">
                <a:pos x="204" y="984"/>
              </a:cxn>
              <a:cxn ang="0">
                <a:pos x="244" y="886"/>
              </a:cxn>
              <a:cxn ang="0">
                <a:pos x="267" y="776"/>
              </a:cxn>
              <a:cxn ang="0">
                <a:pos x="266" y="640"/>
              </a:cxn>
              <a:cxn ang="0">
                <a:pos x="247" y="461"/>
              </a:cxn>
              <a:cxn ang="0">
                <a:pos x="243" y="274"/>
              </a:cxn>
              <a:cxn ang="0">
                <a:pos x="249" y="162"/>
              </a:cxn>
              <a:cxn ang="0">
                <a:pos x="268" y="82"/>
              </a:cxn>
              <a:cxn ang="0">
                <a:pos x="310" y="23"/>
              </a:cxn>
              <a:cxn ang="0">
                <a:pos x="361" y="1"/>
              </a:cxn>
              <a:cxn ang="0">
                <a:pos x="398" y="14"/>
              </a:cxn>
              <a:cxn ang="0">
                <a:pos x="433" y="40"/>
              </a:cxn>
              <a:cxn ang="0">
                <a:pos x="460" y="76"/>
              </a:cxn>
              <a:cxn ang="0">
                <a:pos x="486" y="128"/>
              </a:cxn>
              <a:cxn ang="0">
                <a:pos x="508" y="194"/>
              </a:cxn>
              <a:cxn ang="0">
                <a:pos x="521" y="268"/>
              </a:cxn>
              <a:cxn ang="0">
                <a:pos x="527" y="344"/>
              </a:cxn>
              <a:cxn ang="0">
                <a:pos x="525" y="494"/>
              </a:cxn>
              <a:cxn ang="0">
                <a:pos x="511" y="671"/>
              </a:cxn>
              <a:cxn ang="0">
                <a:pos x="515" y="803"/>
              </a:cxn>
              <a:cxn ang="0">
                <a:pos x="540" y="909"/>
              </a:cxn>
              <a:cxn ang="0">
                <a:pos x="579" y="1004"/>
              </a:cxn>
              <a:cxn ang="0">
                <a:pos x="625" y="1100"/>
              </a:cxn>
              <a:cxn ang="0">
                <a:pos x="675" y="1201"/>
              </a:cxn>
              <a:cxn ang="0">
                <a:pos x="718" y="1316"/>
              </a:cxn>
              <a:cxn ang="0">
                <a:pos x="752" y="1455"/>
              </a:cxn>
              <a:cxn ang="0">
                <a:pos x="767" y="1622"/>
              </a:cxn>
            </a:cxnLst>
            <a:rect l="0" t="0" r="r" b="b"/>
            <a:pathLst>
              <a:path w="767" h="2550">
                <a:moveTo>
                  <a:pt x="766" y="1719"/>
                </a:moveTo>
                <a:lnTo>
                  <a:pt x="762" y="1778"/>
                </a:lnTo>
                <a:lnTo>
                  <a:pt x="759" y="1838"/>
                </a:lnTo>
                <a:lnTo>
                  <a:pt x="754" y="1896"/>
                </a:lnTo>
                <a:lnTo>
                  <a:pt x="748" y="1952"/>
                </a:lnTo>
                <a:lnTo>
                  <a:pt x="740" y="2008"/>
                </a:lnTo>
                <a:lnTo>
                  <a:pt x="732" y="2062"/>
                </a:lnTo>
                <a:lnTo>
                  <a:pt x="722" y="2114"/>
                </a:lnTo>
                <a:lnTo>
                  <a:pt x="710" y="2164"/>
                </a:lnTo>
                <a:lnTo>
                  <a:pt x="696" y="2214"/>
                </a:lnTo>
                <a:lnTo>
                  <a:pt x="682" y="2261"/>
                </a:lnTo>
                <a:lnTo>
                  <a:pt x="664" y="2307"/>
                </a:lnTo>
                <a:lnTo>
                  <a:pt x="645" y="2351"/>
                </a:lnTo>
                <a:lnTo>
                  <a:pt x="624" y="2394"/>
                </a:lnTo>
                <a:lnTo>
                  <a:pt x="600" y="2434"/>
                </a:lnTo>
                <a:lnTo>
                  <a:pt x="574" y="2472"/>
                </a:lnTo>
                <a:lnTo>
                  <a:pt x="546" y="2509"/>
                </a:lnTo>
                <a:lnTo>
                  <a:pt x="536" y="2511"/>
                </a:lnTo>
                <a:lnTo>
                  <a:pt x="527" y="2513"/>
                </a:lnTo>
                <a:lnTo>
                  <a:pt x="517" y="2517"/>
                </a:lnTo>
                <a:lnTo>
                  <a:pt x="507" y="2520"/>
                </a:lnTo>
                <a:lnTo>
                  <a:pt x="495" y="2524"/>
                </a:lnTo>
                <a:lnTo>
                  <a:pt x="482" y="2527"/>
                </a:lnTo>
                <a:lnTo>
                  <a:pt x="471" y="2531"/>
                </a:lnTo>
                <a:lnTo>
                  <a:pt x="458" y="2534"/>
                </a:lnTo>
                <a:lnTo>
                  <a:pt x="444" y="2538"/>
                </a:lnTo>
                <a:lnTo>
                  <a:pt x="432" y="2540"/>
                </a:lnTo>
                <a:lnTo>
                  <a:pt x="419" y="2543"/>
                </a:lnTo>
                <a:lnTo>
                  <a:pt x="405" y="2546"/>
                </a:lnTo>
                <a:lnTo>
                  <a:pt x="393" y="2548"/>
                </a:lnTo>
                <a:lnTo>
                  <a:pt x="380" y="2549"/>
                </a:lnTo>
                <a:lnTo>
                  <a:pt x="367" y="2550"/>
                </a:lnTo>
                <a:lnTo>
                  <a:pt x="356" y="2550"/>
                </a:lnTo>
                <a:lnTo>
                  <a:pt x="333" y="2549"/>
                </a:lnTo>
                <a:lnTo>
                  <a:pt x="310" y="2543"/>
                </a:lnTo>
                <a:lnTo>
                  <a:pt x="285" y="2536"/>
                </a:lnTo>
                <a:lnTo>
                  <a:pt x="262" y="2526"/>
                </a:lnTo>
                <a:lnTo>
                  <a:pt x="239" y="2517"/>
                </a:lnTo>
                <a:lnTo>
                  <a:pt x="218" y="2508"/>
                </a:lnTo>
                <a:lnTo>
                  <a:pt x="197" y="2498"/>
                </a:lnTo>
                <a:lnTo>
                  <a:pt x="178" y="2493"/>
                </a:lnTo>
                <a:lnTo>
                  <a:pt x="125" y="2418"/>
                </a:lnTo>
                <a:lnTo>
                  <a:pt x="85" y="2336"/>
                </a:lnTo>
                <a:lnTo>
                  <a:pt x="56" y="2247"/>
                </a:lnTo>
                <a:lnTo>
                  <a:pt x="36" y="2152"/>
                </a:lnTo>
                <a:lnTo>
                  <a:pt x="22" y="2049"/>
                </a:lnTo>
                <a:lnTo>
                  <a:pt x="13" y="1941"/>
                </a:lnTo>
                <a:lnTo>
                  <a:pt x="6" y="1827"/>
                </a:lnTo>
                <a:lnTo>
                  <a:pt x="1" y="1708"/>
                </a:lnTo>
                <a:lnTo>
                  <a:pt x="0" y="1608"/>
                </a:lnTo>
                <a:lnTo>
                  <a:pt x="6" y="1517"/>
                </a:lnTo>
                <a:lnTo>
                  <a:pt x="17" y="1435"/>
                </a:lnTo>
                <a:lnTo>
                  <a:pt x="33" y="1363"/>
                </a:lnTo>
                <a:lnTo>
                  <a:pt x="53" y="1296"/>
                </a:lnTo>
                <a:lnTo>
                  <a:pt x="76" y="1236"/>
                </a:lnTo>
                <a:lnTo>
                  <a:pt x="101" y="1181"/>
                </a:lnTo>
                <a:lnTo>
                  <a:pt x="128" y="1128"/>
                </a:lnTo>
                <a:lnTo>
                  <a:pt x="153" y="1079"/>
                </a:lnTo>
                <a:lnTo>
                  <a:pt x="180" y="1031"/>
                </a:lnTo>
                <a:lnTo>
                  <a:pt x="204" y="984"/>
                </a:lnTo>
                <a:lnTo>
                  <a:pt x="226" y="935"/>
                </a:lnTo>
                <a:lnTo>
                  <a:pt x="244" y="886"/>
                </a:lnTo>
                <a:lnTo>
                  <a:pt x="258" y="833"/>
                </a:lnTo>
                <a:lnTo>
                  <a:pt x="267" y="776"/>
                </a:lnTo>
                <a:lnTo>
                  <a:pt x="270" y="714"/>
                </a:lnTo>
                <a:lnTo>
                  <a:pt x="266" y="640"/>
                </a:lnTo>
                <a:lnTo>
                  <a:pt x="257" y="558"/>
                </a:lnTo>
                <a:lnTo>
                  <a:pt x="247" y="461"/>
                </a:lnTo>
                <a:lnTo>
                  <a:pt x="243" y="343"/>
                </a:lnTo>
                <a:lnTo>
                  <a:pt x="243" y="274"/>
                </a:lnTo>
                <a:lnTo>
                  <a:pt x="245" y="213"/>
                </a:lnTo>
                <a:lnTo>
                  <a:pt x="249" y="162"/>
                </a:lnTo>
                <a:lnTo>
                  <a:pt x="257" y="118"/>
                </a:lnTo>
                <a:lnTo>
                  <a:pt x="268" y="82"/>
                </a:lnTo>
                <a:lnTo>
                  <a:pt x="285" y="49"/>
                </a:lnTo>
                <a:lnTo>
                  <a:pt x="310" y="23"/>
                </a:lnTo>
                <a:lnTo>
                  <a:pt x="342" y="0"/>
                </a:lnTo>
                <a:lnTo>
                  <a:pt x="361" y="1"/>
                </a:lnTo>
                <a:lnTo>
                  <a:pt x="380" y="5"/>
                </a:lnTo>
                <a:lnTo>
                  <a:pt x="398" y="14"/>
                </a:lnTo>
                <a:lnTo>
                  <a:pt x="416" y="25"/>
                </a:lnTo>
                <a:lnTo>
                  <a:pt x="433" y="40"/>
                </a:lnTo>
                <a:lnTo>
                  <a:pt x="448" y="56"/>
                </a:lnTo>
                <a:lnTo>
                  <a:pt x="460" y="76"/>
                </a:lnTo>
                <a:lnTo>
                  <a:pt x="472" y="98"/>
                </a:lnTo>
                <a:lnTo>
                  <a:pt x="486" y="128"/>
                </a:lnTo>
                <a:lnTo>
                  <a:pt x="498" y="160"/>
                </a:lnTo>
                <a:lnTo>
                  <a:pt x="508" y="194"/>
                </a:lnTo>
                <a:lnTo>
                  <a:pt x="516" y="231"/>
                </a:lnTo>
                <a:lnTo>
                  <a:pt x="521" y="268"/>
                </a:lnTo>
                <a:lnTo>
                  <a:pt x="525" y="306"/>
                </a:lnTo>
                <a:lnTo>
                  <a:pt x="527" y="344"/>
                </a:lnTo>
                <a:lnTo>
                  <a:pt x="528" y="381"/>
                </a:lnTo>
                <a:lnTo>
                  <a:pt x="525" y="494"/>
                </a:lnTo>
                <a:lnTo>
                  <a:pt x="518" y="590"/>
                </a:lnTo>
                <a:lnTo>
                  <a:pt x="511" y="671"/>
                </a:lnTo>
                <a:lnTo>
                  <a:pt x="510" y="744"/>
                </a:lnTo>
                <a:lnTo>
                  <a:pt x="515" y="803"/>
                </a:lnTo>
                <a:lnTo>
                  <a:pt x="525" y="857"/>
                </a:lnTo>
                <a:lnTo>
                  <a:pt x="540" y="909"/>
                </a:lnTo>
                <a:lnTo>
                  <a:pt x="557" y="957"/>
                </a:lnTo>
                <a:lnTo>
                  <a:pt x="579" y="1004"/>
                </a:lnTo>
                <a:lnTo>
                  <a:pt x="601" y="1052"/>
                </a:lnTo>
                <a:lnTo>
                  <a:pt x="625" y="1100"/>
                </a:lnTo>
                <a:lnTo>
                  <a:pt x="650" y="1149"/>
                </a:lnTo>
                <a:lnTo>
                  <a:pt x="675" y="1201"/>
                </a:lnTo>
                <a:lnTo>
                  <a:pt x="698" y="1257"/>
                </a:lnTo>
                <a:lnTo>
                  <a:pt x="718" y="1316"/>
                </a:lnTo>
                <a:lnTo>
                  <a:pt x="737" y="1382"/>
                </a:lnTo>
                <a:lnTo>
                  <a:pt x="752" y="1455"/>
                </a:lnTo>
                <a:lnTo>
                  <a:pt x="762" y="1533"/>
                </a:lnTo>
                <a:lnTo>
                  <a:pt x="767" y="1622"/>
                </a:lnTo>
                <a:lnTo>
                  <a:pt x="766" y="1719"/>
                </a:lnTo>
                <a:close/>
              </a:path>
            </a:pathLst>
          </a:custGeom>
          <a:solidFill>
            <a:srgbClr val="8E8E8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96" name="Freeform 56"/>
          <p:cNvSpPr>
            <a:spLocks/>
          </p:cNvSpPr>
          <p:nvPr/>
        </p:nvSpPr>
        <p:spPr bwMode="auto">
          <a:xfrm rot="27177341">
            <a:off x="5160962" y="4168776"/>
            <a:ext cx="606425" cy="2025650"/>
          </a:xfrm>
          <a:custGeom>
            <a:avLst/>
            <a:gdLst/>
            <a:ahLst/>
            <a:cxnLst>
              <a:cxn ang="0">
                <a:pos x="761" y="1778"/>
              </a:cxn>
              <a:cxn ang="0">
                <a:pos x="753" y="1896"/>
              </a:cxn>
              <a:cxn ang="0">
                <a:pos x="739" y="2008"/>
              </a:cxn>
              <a:cxn ang="0">
                <a:pos x="721" y="2115"/>
              </a:cxn>
              <a:cxn ang="0">
                <a:pos x="697" y="2215"/>
              </a:cxn>
              <a:cxn ang="0">
                <a:pos x="663" y="2310"/>
              </a:cxn>
              <a:cxn ang="0">
                <a:pos x="623" y="2396"/>
              </a:cxn>
              <a:cxn ang="0">
                <a:pos x="574" y="2474"/>
              </a:cxn>
              <a:cxn ang="0">
                <a:pos x="527" y="2516"/>
              </a:cxn>
              <a:cxn ang="0">
                <a:pos x="485" y="2528"/>
              </a:cxn>
              <a:cxn ang="0">
                <a:pos x="437" y="2541"/>
              </a:cxn>
              <a:cxn ang="0">
                <a:pos x="387" y="2549"/>
              </a:cxn>
              <a:cxn ang="0">
                <a:pos x="339" y="2549"/>
              </a:cxn>
              <a:cxn ang="0">
                <a:pos x="290" y="2536"/>
              </a:cxn>
              <a:cxn ang="0">
                <a:pos x="244" y="2518"/>
              </a:cxn>
              <a:cxn ang="0">
                <a:pos x="203" y="2500"/>
              </a:cxn>
              <a:cxn ang="0">
                <a:pos x="131" y="2419"/>
              </a:cxn>
              <a:cxn ang="0">
                <a:pos x="60" y="2247"/>
              </a:cxn>
              <a:cxn ang="0">
                <a:pos x="22" y="2049"/>
              </a:cxn>
              <a:cxn ang="0">
                <a:pos x="6" y="1828"/>
              </a:cxn>
              <a:cxn ang="0">
                <a:pos x="0" y="1608"/>
              </a:cxn>
              <a:cxn ang="0">
                <a:pos x="17" y="1435"/>
              </a:cxn>
              <a:cxn ang="0">
                <a:pos x="53" y="1296"/>
              </a:cxn>
              <a:cxn ang="0">
                <a:pos x="100" y="1179"/>
              </a:cxn>
              <a:cxn ang="0">
                <a:pos x="152" y="1079"/>
              </a:cxn>
              <a:cxn ang="0">
                <a:pos x="203" y="984"/>
              </a:cxn>
              <a:cxn ang="0">
                <a:pos x="243" y="884"/>
              </a:cxn>
              <a:cxn ang="0">
                <a:pos x="266" y="775"/>
              </a:cxn>
              <a:cxn ang="0">
                <a:pos x="265" y="639"/>
              </a:cxn>
              <a:cxn ang="0">
                <a:pos x="248" y="461"/>
              </a:cxn>
              <a:cxn ang="0">
                <a:pos x="244" y="273"/>
              </a:cxn>
              <a:cxn ang="0">
                <a:pos x="251" y="160"/>
              </a:cxn>
              <a:cxn ang="0">
                <a:pos x="273" y="78"/>
              </a:cxn>
              <a:cxn ang="0">
                <a:pos x="317" y="20"/>
              </a:cxn>
              <a:cxn ang="0">
                <a:pos x="370" y="4"/>
              </a:cxn>
              <a:cxn ang="0">
                <a:pos x="409" y="24"/>
              </a:cxn>
              <a:cxn ang="0">
                <a:pos x="443" y="57"/>
              </a:cxn>
              <a:cxn ang="0">
                <a:pos x="469" y="103"/>
              </a:cxn>
              <a:cxn ang="0">
                <a:pos x="492" y="167"/>
              </a:cxn>
              <a:cxn ang="0">
                <a:pos x="509" y="239"/>
              </a:cxn>
              <a:cxn ang="0">
                <a:pos x="518" y="315"/>
              </a:cxn>
              <a:cxn ang="0">
                <a:pos x="523" y="390"/>
              </a:cxn>
              <a:cxn ang="0">
                <a:pos x="521" y="535"/>
              </a:cxn>
              <a:cxn ang="0">
                <a:pos x="514" y="706"/>
              </a:cxn>
              <a:cxn ang="0">
                <a:pos x="524" y="833"/>
              </a:cxn>
              <a:cxn ang="0">
                <a:pos x="549" y="933"/>
              </a:cxn>
              <a:cxn ang="0">
                <a:pos x="589" y="1025"/>
              </a:cxn>
              <a:cxn ang="0">
                <a:pos x="633" y="1117"/>
              </a:cxn>
              <a:cxn ang="0">
                <a:pos x="679" y="1216"/>
              </a:cxn>
              <a:cxn ang="0">
                <a:pos x="721" y="1329"/>
              </a:cxn>
              <a:cxn ang="0">
                <a:pos x="752" y="1463"/>
              </a:cxn>
              <a:cxn ang="0">
                <a:pos x="766" y="1625"/>
              </a:cxn>
            </a:cxnLst>
            <a:rect l="0" t="0" r="r" b="b"/>
            <a:pathLst>
              <a:path w="766" h="2550">
                <a:moveTo>
                  <a:pt x="765" y="1719"/>
                </a:moveTo>
                <a:lnTo>
                  <a:pt x="761" y="1778"/>
                </a:lnTo>
                <a:lnTo>
                  <a:pt x="758" y="1838"/>
                </a:lnTo>
                <a:lnTo>
                  <a:pt x="753" y="1896"/>
                </a:lnTo>
                <a:lnTo>
                  <a:pt x="747" y="1952"/>
                </a:lnTo>
                <a:lnTo>
                  <a:pt x="739" y="2008"/>
                </a:lnTo>
                <a:lnTo>
                  <a:pt x="731" y="2062"/>
                </a:lnTo>
                <a:lnTo>
                  <a:pt x="721" y="2115"/>
                </a:lnTo>
                <a:lnTo>
                  <a:pt x="709" y="2166"/>
                </a:lnTo>
                <a:lnTo>
                  <a:pt x="697" y="2215"/>
                </a:lnTo>
                <a:lnTo>
                  <a:pt x="681" y="2263"/>
                </a:lnTo>
                <a:lnTo>
                  <a:pt x="663" y="2310"/>
                </a:lnTo>
                <a:lnTo>
                  <a:pt x="645" y="2353"/>
                </a:lnTo>
                <a:lnTo>
                  <a:pt x="623" y="2396"/>
                </a:lnTo>
                <a:lnTo>
                  <a:pt x="600" y="2436"/>
                </a:lnTo>
                <a:lnTo>
                  <a:pt x="574" y="2474"/>
                </a:lnTo>
                <a:lnTo>
                  <a:pt x="545" y="2511"/>
                </a:lnTo>
                <a:lnTo>
                  <a:pt x="527" y="2516"/>
                </a:lnTo>
                <a:lnTo>
                  <a:pt x="507" y="2523"/>
                </a:lnTo>
                <a:lnTo>
                  <a:pt x="485" y="2528"/>
                </a:lnTo>
                <a:lnTo>
                  <a:pt x="461" y="2535"/>
                </a:lnTo>
                <a:lnTo>
                  <a:pt x="437" y="2541"/>
                </a:lnTo>
                <a:lnTo>
                  <a:pt x="411" y="2546"/>
                </a:lnTo>
                <a:lnTo>
                  <a:pt x="387" y="2549"/>
                </a:lnTo>
                <a:lnTo>
                  <a:pt x="363" y="2550"/>
                </a:lnTo>
                <a:lnTo>
                  <a:pt x="339" y="2549"/>
                </a:lnTo>
                <a:lnTo>
                  <a:pt x="314" y="2543"/>
                </a:lnTo>
                <a:lnTo>
                  <a:pt x="290" y="2536"/>
                </a:lnTo>
                <a:lnTo>
                  <a:pt x="267" y="2527"/>
                </a:lnTo>
                <a:lnTo>
                  <a:pt x="244" y="2518"/>
                </a:lnTo>
                <a:lnTo>
                  <a:pt x="222" y="2508"/>
                </a:lnTo>
                <a:lnTo>
                  <a:pt x="203" y="2500"/>
                </a:lnTo>
                <a:lnTo>
                  <a:pt x="184" y="2494"/>
                </a:lnTo>
                <a:lnTo>
                  <a:pt x="131" y="2419"/>
                </a:lnTo>
                <a:lnTo>
                  <a:pt x="90" y="2337"/>
                </a:lnTo>
                <a:lnTo>
                  <a:pt x="60" y="2247"/>
                </a:lnTo>
                <a:lnTo>
                  <a:pt x="38" y="2152"/>
                </a:lnTo>
                <a:lnTo>
                  <a:pt x="22" y="2049"/>
                </a:lnTo>
                <a:lnTo>
                  <a:pt x="13" y="1941"/>
                </a:lnTo>
                <a:lnTo>
                  <a:pt x="6" y="1828"/>
                </a:lnTo>
                <a:lnTo>
                  <a:pt x="1" y="1708"/>
                </a:lnTo>
                <a:lnTo>
                  <a:pt x="0" y="1608"/>
                </a:lnTo>
                <a:lnTo>
                  <a:pt x="6" y="1517"/>
                </a:lnTo>
                <a:lnTo>
                  <a:pt x="17" y="1435"/>
                </a:lnTo>
                <a:lnTo>
                  <a:pt x="34" y="1363"/>
                </a:lnTo>
                <a:lnTo>
                  <a:pt x="53" y="1296"/>
                </a:lnTo>
                <a:lnTo>
                  <a:pt x="75" y="1236"/>
                </a:lnTo>
                <a:lnTo>
                  <a:pt x="100" y="1179"/>
                </a:lnTo>
                <a:lnTo>
                  <a:pt x="127" y="1128"/>
                </a:lnTo>
                <a:lnTo>
                  <a:pt x="152" y="1079"/>
                </a:lnTo>
                <a:lnTo>
                  <a:pt x="179" y="1031"/>
                </a:lnTo>
                <a:lnTo>
                  <a:pt x="203" y="984"/>
                </a:lnTo>
                <a:lnTo>
                  <a:pt x="225" y="935"/>
                </a:lnTo>
                <a:lnTo>
                  <a:pt x="243" y="884"/>
                </a:lnTo>
                <a:lnTo>
                  <a:pt x="257" y="831"/>
                </a:lnTo>
                <a:lnTo>
                  <a:pt x="266" y="775"/>
                </a:lnTo>
                <a:lnTo>
                  <a:pt x="270" y="713"/>
                </a:lnTo>
                <a:lnTo>
                  <a:pt x="265" y="639"/>
                </a:lnTo>
                <a:lnTo>
                  <a:pt x="257" y="557"/>
                </a:lnTo>
                <a:lnTo>
                  <a:pt x="248" y="461"/>
                </a:lnTo>
                <a:lnTo>
                  <a:pt x="243" y="343"/>
                </a:lnTo>
                <a:lnTo>
                  <a:pt x="244" y="273"/>
                </a:lnTo>
                <a:lnTo>
                  <a:pt x="247" y="213"/>
                </a:lnTo>
                <a:lnTo>
                  <a:pt x="251" y="160"/>
                </a:lnTo>
                <a:lnTo>
                  <a:pt x="260" y="116"/>
                </a:lnTo>
                <a:lnTo>
                  <a:pt x="273" y="78"/>
                </a:lnTo>
                <a:lnTo>
                  <a:pt x="291" y="47"/>
                </a:lnTo>
                <a:lnTo>
                  <a:pt x="317" y="20"/>
                </a:lnTo>
                <a:lnTo>
                  <a:pt x="348" y="0"/>
                </a:lnTo>
                <a:lnTo>
                  <a:pt x="370" y="4"/>
                </a:lnTo>
                <a:lnTo>
                  <a:pt x="390" y="12"/>
                </a:lnTo>
                <a:lnTo>
                  <a:pt x="409" y="24"/>
                </a:lnTo>
                <a:lnTo>
                  <a:pt x="427" y="39"/>
                </a:lnTo>
                <a:lnTo>
                  <a:pt x="443" y="57"/>
                </a:lnTo>
                <a:lnTo>
                  <a:pt x="457" y="79"/>
                </a:lnTo>
                <a:lnTo>
                  <a:pt x="469" y="103"/>
                </a:lnTo>
                <a:lnTo>
                  <a:pt x="479" y="132"/>
                </a:lnTo>
                <a:lnTo>
                  <a:pt x="492" y="167"/>
                </a:lnTo>
                <a:lnTo>
                  <a:pt x="501" y="202"/>
                </a:lnTo>
                <a:lnTo>
                  <a:pt x="509" y="239"/>
                </a:lnTo>
                <a:lnTo>
                  <a:pt x="515" y="277"/>
                </a:lnTo>
                <a:lnTo>
                  <a:pt x="518" y="315"/>
                </a:lnTo>
                <a:lnTo>
                  <a:pt x="521" y="353"/>
                </a:lnTo>
                <a:lnTo>
                  <a:pt x="523" y="390"/>
                </a:lnTo>
                <a:lnTo>
                  <a:pt x="523" y="427"/>
                </a:lnTo>
                <a:lnTo>
                  <a:pt x="521" y="535"/>
                </a:lnTo>
                <a:lnTo>
                  <a:pt x="517" y="626"/>
                </a:lnTo>
                <a:lnTo>
                  <a:pt x="514" y="706"/>
                </a:lnTo>
                <a:lnTo>
                  <a:pt x="517" y="777"/>
                </a:lnTo>
                <a:lnTo>
                  <a:pt x="524" y="833"/>
                </a:lnTo>
                <a:lnTo>
                  <a:pt x="534" y="884"/>
                </a:lnTo>
                <a:lnTo>
                  <a:pt x="549" y="933"/>
                </a:lnTo>
                <a:lnTo>
                  <a:pt x="568" y="979"/>
                </a:lnTo>
                <a:lnTo>
                  <a:pt x="589" y="1025"/>
                </a:lnTo>
                <a:lnTo>
                  <a:pt x="610" y="1071"/>
                </a:lnTo>
                <a:lnTo>
                  <a:pt x="633" y="1117"/>
                </a:lnTo>
                <a:lnTo>
                  <a:pt x="656" y="1166"/>
                </a:lnTo>
                <a:lnTo>
                  <a:pt x="679" y="1216"/>
                </a:lnTo>
                <a:lnTo>
                  <a:pt x="701" y="1270"/>
                </a:lnTo>
                <a:lnTo>
                  <a:pt x="721" y="1329"/>
                </a:lnTo>
                <a:lnTo>
                  <a:pt x="738" y="1394"/>
                </a:lnTo>
                <a:lnTo>
                  <a:pt x="752" y="1463"/>
                </a:lnTo>
                <a:lnTo>
                  <a:pt x="761" y="1540"/>
                </a:lnTo>
                <a:lnTo>
                  <a:pt x="766" y="1625"/>
                </a:lnTo>
                <a:lnTo>
                  <a:pt x="765" y="1719"/>
                </a:lnTo>
                <a:close/>
              </a:path>
            </a:pathLst>
          </a:custGeom>
          <a:solidFill>
            <a:srgbClr val="9E9E9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97" name="Freeform 57"/>
          <p:cNvSpPr>
            <a:spLocks/>
          </p:cNvSpPr>
          <p:nvPr/>
        </p:nvSpPr>
        <p:spPr bwMode="auto">
          <a:xfrm rot="27177332">
            <a:off x="5155406" y="4167982"/>
            <a:ext cx="608013" cy="2025650"/>
          </a:xfrm>
          <a:custGeom>
            <a:avLst/>
            <a:gdLst/>
            <a:ahLst/>
            <a:cxnLst>
              <a:cxn ang="0">
                <a:pos x="761" y="1777"/>
              </a:cxn>
              <a:cxn ang="0">
                <a:pos x="753" y="1895"/>
              </a:cxn>
              <a:cxn ang="0">
                <a:pos x="739" y="2008"/>
              </a:cxn>
              <a:cxn ang="0">
                <a:pos x="721" y="2115"/>
              </a:cxn>
              <a:cxn ang="0">
                <a:pos x="697" y="2216"/>
              </a:cxn>
              <a:cxn ang="0">
                <a:pos x="665" y="2311"/>
              </a:cxn>
              <a:cxn ang="0">
                <a:pos x="624" y="2397"/>
              </a:cxn>
              <a:cxn ang="0">
                <a:pos x="575" y="2477"/>
              </a:cxn>
              <a:cxn ang="0">
                <a:pos x="529" y="2518"/>
              </a:cxn>
              <a:cxn ang="0">
                <a:pos x="488" y="2531"/>
              </a:cxn>
              <a:cxn ang="0">
                <a:pos x="442" y="2542"/>
              </a:cxn>
              <a:cxn ang="0">
                <a:pos x="395" y="2549"/>
              </a:cxn>
              <a:cxn ang="0">
                <a:pos x="346" y="2549"/>
              </a:cxn>
              <a:cxn ang="0">
                <a:pos x="296" y="2538"/>
              </a:cxn>
              <a:cxn ang="0">
                <a:pos x="250" y="2519"/>
              </a:cxn>
              <a:cxn ang="0">
                <a:pos x="209" y="2502"/>
              </a:cxn>
              <a:cxn ang="0">
                <a:pos x="161" y="2459"/>
              </a:cxn>
              <a:cxn ang="0">
                <a:pos x="114" y="2381"/>
              </a:cxn>
              <a:cxn ang="0">
                <a:pos x="79" y="2295"/>
              </a:cxn>
              <a:cxn ang="0">
                <a:pos x="51" y="2201"/>
              </a:cxn>
              <a:cxn ang="0">
                <a:pos x="33" y="2102"/>
              </a:cxn>
              <a:cxn ang="0">
                <a:pos x="19" y="1996"/>
              </a:cxn>
              <a:cxn ang="0">
                <a:pos x="11" y="1884"/>
              </a:cxn>
              <a:cxn ang="0">
                <a:pos x="4" y="1767"/>
              </a:cxn>
              <a:cxn ang="0">
                <a:pos x="0" y="1607"/>
              </a:cxn>
              <a:cxn ang="0">
                <a:pos x="18" y="1434"/>
              </a:cxn>
              <a:cxn ang="0">
                <a:pos x="53" y="1295"/>
              </a:cxn>
              <a:cxn ang="0">
                <a:pos x="100" y="1179"/>
              </a:cxn>
              <a:cxn ang="0">
                <a:pos x="152" y="1078"/>
              </a:cxn>
              <a:cxn ang="0">
                <a:pos x="203" y="982"/>
              </a:cxn>
              <a:cxn ang="0">
                <a:pos x="243" y="884"/>
              </a:cxn>
              <a:cxn ang="0">
                <a:pos x="266" y="775"/>
              </a:cxn>
              <a:cxn ang="0">
                <a:pos x="265" y="639"/>
              </a:cxn>
              <a:cxn ang="0">
                <a:pos x="248" y="461"/>
              </a:cxn>
              <a:cxn ang="0">
                <a:pos x="244" y="273"/>
              </a:cxn>
              <a:cxn ang="0">
                <a:pos x="254" y="159"/>
              </a:cxn>
              <a:cxn ang="0">
                <a:pos x="279" y="76"/>
              </a:cxn>
              <a:cxn ang="0">
                <a:pos x="324" y="19"/>
              </a:cxn>
              <a:cxn ang="0">
                <a:pos x="378" y="8"/>
              </a:cxn>
              <a:cxn ang="0">
                <a:pos x="421" y="33"/>
              </a:cxn>
              <a:cxn ang="0">
                <a:pos x="455" y="75"/>
              </a:cxn>
              <a:cxn ang="0">
                <a:pos x="479" y="132"/>
              </a:cxn>
              <a:cxn ang="0">
                <a:pos x="506" y="245"/>
              </a:cxn>
              <a:cxn ang="0">
                <a:pos x="518" y="399"/>
              </a:cxn>
              <a:cxn ang="0">
                <a:pos x="518" y="577"/>
              </a:cxn>
              <a:cxn ang="0">
                <a:pos x="520" y="742"/>
              </a:cxn>
              <a:cxn ang="0">
                <a:pos x="534" y="863"/>
              </a:cxn>
              <a:cxn ang="0">
                <a:pos x="562" y="957"/>
              </a:cxn>
              <a:cxn ang="0">
                <a:pos x="600" y="1046"/>
              </a:cxn>
              <a:cxn ang="0">
                <a:pos x="644" y="1136"/>
              </a:cxn>
              <a:cxn ang="0">
                <a:pos x="686" y="1232"/>
              </a:cxn>
              <a:cxn ang="0">
                <a:pos x="726" y="1342"/>
              </a:cxn>
              <a:cxn ang="0">
                <a:pos x="753" y="1472"/>
              </a:cxn>
              <a:cxn ang="0">
                <a:pos x="766" y="1628"/>
              </a:cxn>
            </a:cxnLst>
            <a:rect l="0" t="0" r="r" b="b"/>
            <a:pathLst>
              <a:path w="766" h="2550">
                <a:moveTo>
                  <a:pt x="765" y="1717"/>
                </a:moveTo>
                <a:lnTo>
                  <a:pt x="761" y="1777"/>
                </a:lnTo>
                <a:lnTo>
                  <a:pt x="758" y="1837"/>
                </a:lnTo>
                <a:lnTo>
                  <a:pt x="753" y="1895"/>
                </a:lnTo>
                <a:lnTo>
                  <a:pt x="747" y="1952"/>
                </a:lnTo>
                <a:lnTo>
                  <a:pt x="739" y="2008"/>
                </a:lnTo>
                <a:lnTo>
                  <a:pt x="731" y="2062"/>
                </a:lnTo>
                <a:lnTo>
                  <a:pt x="721" y="2115"/>
                </a:lnTo>
                <a:lnTo>
                  <a:pt x="709" y="2167"/>
                </a:lnTo>
                <a:lnTo>
                  <a:pt x="697" y="2216"/>
                </a:lnTo>
                <a:lnTo>
                  <a:pt x="682" y="2265"/>
                </a:lnTo>
                <a:lnTo>
                  <a:pt x="665" y="2311"/>
                </a:lnTo>
                <a:lnTo>
                  <a:pt x="645" y="2354"/>
                </a:lnTo>
                <a:lnTo>
                  <a:pt x="624" y="2397"/>
                </a:lnTo>
                <a:lnTo>
                  <a:pt x="600" y="2439"/>
                </a:lnTo>
                <a:lnTo>
                  <a:pt x="575" y="2477"/>
                </a:lnTo>
                <a:lnTo>
                  <a:pt x="546" y="2513"/>
                </a:lnTo>
                <a:lnTo>
                  <a:pt x="529" y="2518"/>
                </a:lnTo>
                <a:lnTo>
                  <a:pt x="509" y="2524"/>
                </a:lnTo>
                <a:lnTo>
                  <a:pt x="488" y="2531"/>
                </a:lnTo>
                <a:lnTo>
                  <a:pt x="465" y="2536"/>
                </a:lnTo>
                <a:lnTo>
                  <a:pt x="442" y="2542"/>
                </a:lnTo>
                <a:lnTo>
                  <a:pt x="418" y="2546"/>
                </a:lnTo>
                <a:lnTo>
                  <a:pt x="395" y="2549"/>
                </a:lnTo>
                <a:lnTo>
                  <a:pt x="371" y="2550"/>
                </a:lnTo>
                <a:lnTo>
                  <a:pt x="346" y="2549"/>
                </a:lnTo>
                <a:lnTo>
                  <a:pt x="320" y="2545"/>
                </a:lnTo>
                <a:lnTo>
                  <a:pt x="296" y="2538"/>
                </a:lnTo>
                <a:lnTo>
                  <a:pt x="272" y="2528"/>
                </a:lnTo>
                <a:lnTo>
                  <a:pt x="250" y="2519"/>
                </a:lnTo>
                <a:lnTo>
                  <a:pt x="228" y="2510"/>
                </a:lnTo>
                <a:lnTo>
                  <a:pt x="209" y="2502"/>
                </a:lnTo>
                <a:lnTo>
                  <a:pt x="190" y="2496"/>
                </a:lnTo>
                <a:lnTo>
                  <a:pt x="161" y="2459"/>
                </a:lnTo>
                <a:lnTo>
                  <a:pt x="137" y="2421"/>
                </a:lnTo>
                <a:lnTo>
                  <a:pt x="114" y="2381"/>
                </a:lnTo>
                <a:lnTo>
                  <a:pt x="95" y="2338"/>
                </a:lnTo>
                <a:lnTo>
                  <a:pt x="79" y="2295"/>
                </a:lnTo>
                <a:lnTo>
                  <a:pt x="64" y="2250"/>
                </a:lnTo>
                <a:lnTo>
                  <a:pt x="51" y="2201"/>
                </a:lnTo>
                <a:lnTo>
                  <a:pt x="41" y="2153"/>
                </a:lnTo>
                <a:lnTo>
                  <a:pt x="33" y="2102"/>
                </a:lnTo>
                <a:lnTo>
                  <a:pt x="26" y="2049"/>
                </a:lnTo>
                <a:lnTo>
                  <a:pt x="19" y="1996"/>
                </a:lnTo>
                <a:lnTo>
                  <a:pt x="14" y="1941"/>
                </a:lnTo>
                <a:lnTo>
                  <a:pt x="11" y="1884"/>
                </a:lnTo>
                <a:lnTo>
                  <a:pt x="7" y="1827"/>
                </a:lnTo>
                <a:lnTo>
                  <a:pt x="4" y="1767"/>
                </a:lnTo>
                <a:lnTo>
                  <a:pt x="1" y="1707"/>
                </a:lnTo>
                <a:lnTo>
                  <a:pt x="0" y="1607"/>
                </a:lnTo>
                <a:lnTo>
                  <a:pt x="6" y="1516"/>
                </a:lnTo>
                <a:lnTo>
                  <a:pt x="18" y="1434"/>
                </a:lnTo>
                <a:lnTo>
                  <a:pt x="34" y="1361"/>
                </a:lnTo>
                <a:lnTo>
                  <a:pt x="53" y="1295"/>
                </a:lnTo>
                <a:lnTo>
                  <a:pt x="75" y="1235"/>
                </a:lnTo>
                <a:lnTo>
                  <a:pt x="100" y="1179"/>
                </a:lnTo>
                <a:lnTo>
                  <a:pt x="127" y="1128"/>
                </a:lnTo>
                <a:lnTo>
                  <a:pt x="152" y="1078"/>
                </a:lnTo>
                <a:lnTo>
                  <a:pt x="179" y="1031"/>
                </a:lnTo>
                <a:lnTo>
                  <a:pt x="203" y="982"/>
                </a:lnTo>
                <a:lnTo>
                  <a:pt x="225" y="935"/>
                </a:lnTo>
                <a:lnTo>
                  <a:pt x="243" y="884"/>
                </a:lnTo>
                <a:lnTo>
                  <a:pt x="257" y="831"/>
                </a:lnTo>
                <a:lnTo>
                  <a:pt x="266" y="775"/>
                </a:lnTo>
                <a:lnTo>
                  <a:pt x="270" y="713"/>
                </a:lnTo>
                <a:lnTo>
                  <a:pt x="265" y="639"/>
                </a:lnTo>
                <a:lnTo>
                  <a:pt x="257" y="557"/>
                </a:lnTo>
                <a:lnTo>
                  <a:pt x="248" y="461"/>
                </a:lnTo>
                <a:lnTo>
                  <a:pt x="243" y="343"/>
                </a:lnTo>
                <a:lnTo>
                  <a:pt x="244" y="273"/>
                </a:lnTo>
                <a:lnTo>
                  <a:pt x="248" y="212"/>
                </a:lnTo>
                <a:lnTo>
                  <a:pt x="254" y="159"/>
                </a:lnTo>
                <a:lnTo>
                  <a:pt x="264" y="113"/>
                </a:lnTo>
                <a:lnTo>
                  <a:pt x="279" y="76"/>
                </a:lnTo>
                <a:lnTo>
                  <a:pt x="298" y="45"/>
                </a:lnTo>
                <a:lnTo>
                  <a:pt x="324" y="19"/>
                </a:lnTo>
                <a:lnTo>
                  <a:pt x="355" y="0"/>
                </a:lnTo>
                <a:lnTo>
                  <a:pt x="378" y="8"/>
                </a:lnTo>
                <a:lnTo>
                  <a:pt x="400" y="18"/>
                </a:lnTo>
                <a:lnTo>
                  <a:pt x="421" y="33"/>
                </a:lnTo>
                <a:lnTo>
                  <a:pt x="439" y="52"/>
                </a:lnTo>
                <a:lnTo>
                  <a:pt x="455" y="75"/>
                </a:lnTo>
                <a:lnTo>
                  <a:pt x="469" y="101"/>
                </a:lnTo>
                <a:lnTo>
                  <a:pt x="479" y="132"/>
                </a:lnTo>
                <a:lnTo>
                  <a:pt x="488" y="167"/>
                </a:lnTo>
                <a:lnTo>
                  <a:pt x="506" y="245"/>
                </a:lnTo>
                <a:lnTo>
                  <a:pt x="515" y="323"/>
                </a:lnTo>
                <a:lnTo>
                  <a:pt x="518" y="399"/>
                </a:lnTo>
                <a:lnTo>
                  <a:pt x="520" y="474"/>
                </a:lnTo>
                <a:lnTo>
                  <a:pt x="518" y="577"/>
                </a:lnTo>
                <a:lnTo>
                  <a:pt x="518" y="664"/>
                </a:lnTo>
                <a:lnTo>
                  <a:pt x="520" y="742"/>
                </a:lnTo>
                <a:lnTo>
                  <a:pt x="526" y="811"/>
                </a:lnTo>
                <a:lnTo>
                  <a:pt x="534" y="863"/>
                </a:lnTo>
                <a:lnTo>
                  <a:pt x="546" y="911"/>
                </a:lnTo>
                <a:lnTo>
                  <a:pt x="562" y="957"/>
                </a:lnTo>
                <a:lnTo>
                  <a:pt x="579" y="1002"/>
                </a:lnTo>
                <a:lnTo>
                  <a:pt x="600" y="1046"/>
                </a:lnTo>
                <a:lnTo>
                  <a:pt x="621" y="1091"/>
                </a:lnTo>
                <a:lnTo>
                  <a:pt x="644" y="1136"/>
                </a:lnTo>
                <a:lnTo>
                  <a:pt x="666" y="1183"/>
                </a:lnTo>
                <a:lnTo>
                  <a:pt x="686" y="1232"/>
                </a:lnTo>
                <a:lnTo>
                  <a:pt x="707" y="1285"/>
                </a:lnTo>
                <a:lnTo>
                  <a:pt x="726" y="1342"/>
                </a:lnTo>
                <a:lnTo>
                  <a:pt x="741" y="1404"/>
                </a:lnTo>
                <a:lnTo>
                  <a:pt x="753" y="1472"/>
                </a:lnTo>
                <a:lnTo>
                  <a:pt x="762" y="1546"/>
                </a:lnTo>
                <a:lnTo>
                  <a:pt x="766" y="1628"/>
                </a:lnTo>
                <a:lnTo>
                  <a:pt x="765" y="1717"/>
                </a:lnTo>
                <a:close/>
              </a:path>
            </a:pathLst>
          </a:custGeom>
          <a:solidFill>
            <a:srgbClr val="AFAFA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98" name="Freeform 58"/>
          <p:cNvSpPr>
            <a:spLocks/>
          </p:cNvSpPr>
          <p:nvPr/>
        </p:nvSpPr>
        <p:spPr bwMode="auto">
          <a:xfrm rot="27177341">
            <a:off x="5149850" y="4168776"/>
            <a:ext cx="606425" cy="2025650"/>
          </a:xfrm>
          <a:custGeom>
            <a:avLst/>
            <a:gdLst/>
            <a:ahLst/>
            <a:cxnLst>
              <a:cxn ang="0">
                <a:pos x="761" y="1777"/>
              </a:cxn>
              <a:cxn ang="0">
                <a:pos x="753" y="1896"/>
              </a:cxn>
              <a:cxn ang="0">
                <a:pos x="740" y="2009"/>
              </a:cxn>
              <a:cxn ang="0">
                <a:pos x="721" y="2116"/>
              </a:cxn>
              <a:cxn ang="0">
                <a:pos x="697" y="2217"/>
              </a:cxn>
              <a:cxn ang="0">
                <a:pos x="665" y="2312"/>
              </a:cxn>
              <a:cxn ang="0">
                <a:pos x="624" y="2399"/>
              </a:cxn>
              <a:cxn ang="0">
                <a:pos x="575" y="2479"/>
              </a:cxn>
              <a:cxn ang="0">
                <a:pos x="530" y="2520"/>
              </a:cxn>
              <a:cxn ang="0">
                <a:pos x="491" y="2532"/>
              </a:cxn>
              <a:cxn ang="0">
                <a:pos x="447" y="2542"/>
              </a:cxn>
              <a:cxn ang="0">
                <a:pos x="401" y="2549"/>
              </a:cxn>
              <a:cxn ang="0">
                <a:pos x="353" y="2549"/>
              </a:cxn>
              <a:cxn ang="0">
                <a:pos x="302" y="2538"/>
              </a:cxn>
              <a:cxn ang="0">
                <a:pos x="255" y="2519"/>
              </a:cxn>
              <a:cxn ang="0">
                <a:pos x="213" y="2503"/>
              </a:cxn>
              <a:cxn ang="0">
                <a:pos x="167" y="2460"/>
              </a:cxn>
              <a:cxn ang="0">
                <a:pos x="120" y="2382"/>
              </a:cxn>
              <a:cxn ang="0">
                <a:pos x="83" y="2296"/>
              </a:cxn>
              <a:cxn ang="0">
                <a:pos x="56" y="2202"/>
              </a:cxn>
              <a:cxn ang="0">
                <a:pos x="35" y="2102"/>
              </a:cxn>
              <a:cxn ang="0">
                <a:pos x="21" y="1996"/>
              </a:cxn>
              <a:cxn ang="0">
                <a:pos x="11" y="1884"/>
              </a:cxn>
              <a:cxn ang="0">
                <a:pos x="4" y="1767"/>
              </a:cxn>
              <a:cxn ang="0">
                <a:pos x="0" y="1607"/>
              </a:cxn>
              <a:cxn ang="0">
                <a:pos x="18" y="1434"/>
              </a:cxn>
              <a:cxn ang="0">
                <a:pos x="53" y="1295"/>
              </a:cxn>
              <a:cxn ang="0">
                <a:pos x="101" y="1178"/>
              </a:cxn>
              <a:cxn ang="0">
                <a:pos x="152" y="1078"/>
              </a:cxn>
              <a:cxn ang="0">
                <a:pos x="203" y="982"/>
              </a:cxn>
              <a:cxn ang="0">
                <a:pos x="243" y="883"/>
              </a:cxn>
              <a:cxn ang="0">
                <a:pos x="266" y="774"/>
              </a:cxn>
              <a:cxn ang="0">
                <a:pos x="266" y="638"/>
              </a:cxn>
              <a:cxn ang="0">
                <a:pos x="248" y="459"/>
              </a:cxn>
              <a:cxn ang="0">
                <a:pos x="246" y="272"/>
              </a:cxn>
              <a:cxn ang="0">
                <a:pos x="257" y="156"/>
              </a:cxn>
              <a:cxn ang="0">
                <a:pos x="285" y="72"/>
              </a:cxn>
              <a:cxn ang="0">
                <a:pos x="331" y="17"/>
              </a:cxn>
              <a:cxn ang="0">
                <a:pos x="387" y="11"/>
              </a:cxn>
              <a:cxn ang="0">
                <a:pos x="432" y="43"/>
              </a:cxn>
              <a:cxn ang="0">
                <a:pos x="467" y="92"/>
              </a:cxn>
              <a:cxn ang="0">
                <a:pos x="490" y="160"/>
              </a:cxn>
              <a:cxn ang="0">
                <a:pos x="510" y="288"/>
              </a:cxn>
              <a:cxn ang="0">
                <a:pos x="516" y="447"/>
              </a:cxn>
              <a:cxn ang="0">
                <a:pos x="516" y="618"/>
              </a:cxn>
              <a:cxn ang="0">
                <a:pos x="524" y="776"/>
              </a:cxn>
              <a:cxn ang="0">
                <a:pos x="544" y="893"/>
              </a:cxn>
              <a:cxn ang="0">
                <a:pos x="573" y="981"/>
              </a:cxn>
              <a:cxn ang="0">
                <a:pos x="611" y="1066"/>
              </a:cxn>
              <a:cxn ang="0">
                <a:pos x="652" y="1153"/>
              </a:cxn>
              <a:cxn ang="0">
                <a:pos x="693" y="1247"/>
              </a:cxn>
              <a:cxn ang="0">
                <a:pos x="729" y="1354"/>
              </a:cxn>
              <a:cxn ang="0">
                <a:pos x="754" y="1481"/>
              </a:cxn>
              <a:cxn ang="0">
                <a:pos x="766" y="1631"/>
              </a:cxn>
            </a:cxnLst>
            <a:rect l="0" t="0" r="r" b="b"/>
            <a:pathLst>
              <a:path w="766" h="2550">
                <a:moveTo>
                  <a:pt x="765" y="1717"/>
                </a:moveTo>
                <a:lnTo>
                  <a:pt x="761" y="1777"/>
                </a:lnTo>
                <a:lnTo>
                  <a:pt x="758" y="1837"/>
                </a:lnTo>
                <a:lnTo>
                  <a:pt x="753" y="1896"/>
                </a:lnTo>
                <a:lnTo>
                  <a:pt x="748" y="1952"/>
                </a:lnTo>
                <a:lnTo>
                  <a:pt x="740" y="2009"/>
                </a:lnTo>
                <a:lnTo>
                  <a:pt x="731" y="2063"/>
                </a:lnTo>
                <a:lnTo>
                  <a:pt x="721" y="2116"/>
                </a:lnTo>
                <a:lnTo>
                  <a:pt x="710" y="2168"/>
                </a:lnTo>
                <a:lnTo>
                  <a:pt x="697" y="2217"/>
                </a:lnTo>
                <a:lnTo>
                  <a:pt x="682" y="2266"/>
                </a:lnTo>
                <a:lnTo>
                  <a:pt x="665" y="2312"/>
                </a:lnTo>
                <a:lnTo>
                  <a:pt x="645" y="2357"/>
                </a:lnTo>
                <a:lnTo>
                  <a:pt x="624" y="2399"/>
                </a:lnTo>
                <a:lnTo>
                  <a:pt x="600" y="2441"/>
                </a:lnTo>
                <a:lnTo>
                  <a:pt x="575" y="2479"/>
                </a:lnTo>
                <a:lnTo>
                  <a:pt x="546" y="2516"/>
                </a:lnTo>
                <a:lnTo>
                  <a:pt x="530" y="2520"/>
                </a:lnTo>
                <a:lnTo>
                  <a:pt x="512" y="2526"/>
                </a:lnTo>
                <a:lnTo>
                  <a:pt x="491" y="2532"/>
                </a:lnTo>
                <a:lnTo>
                  <a:pt x="470" y="2538"/>
                </a:lnTo>
                <a:lnTo>
                  <a:pt x="447" y="2542"/>
                </a:lnTo>
                <a:lnTo>
                  <a:pt x="425" y="2547"/>
                </a:lnTo>
                <a:lnTo>
                  <a:pt x="401" y="2549"/>
                </a:lnTo>
                <a:lnTo>
                  <a:pt x="378" y="2550"/>
                </a:lnTo>
                <a:lnTo>
                  <a:pt x="353" y="2549"/>
                </a:lnTo>
                <a:lnTo>
                  <a:pt x="327" y="2545"/>
                </a:lnTo>
                <a:lnTo>
                  <a:pt x="302" y="2538"/>
                </a:lnTo>
                <a:lnTo>
                  <a:pt x="278" y="2528"/>
                </a:lnTo>
                <a:lnTo>
                  <a:pt x="255" y="2519"/>
                </a:lnTo>
                <a:lnTo>
                  <a:pt x="233" y="2511"/>
                </a:lnTo>
                <a:lnTo>
                  <a:pt x="213" y="2503"/>
                </a:lnTo>
                <a:lnTo>
                  <a:pt x="196" y="2497"/>
                </a:lnTo>
                <a:lnTo>
                  <a:pt x="167" y="2460"/>
                </a:lnTo>
                <a:lnTo>
                  <a:pt x="143" y="2422"/>
                </a:lnTo>
                <a:lnTo>
                  <a:pt x="120" y="2382"/>
                </a:lnTo>
                <a:lnTo>
                  <a:pt x="101" y="2339"/>
                </a:lnTo>
                <a:lnTo>
                  <a:pt x="83" y="2296"/>
                </a:lnTo>
                <a:lnTo>
                  <a:pt x="68" y="2250"/>
                </a:lnTo>
                <a:lnTo>
                  <a:pt x="56" y="2202"/>
                </a:lnTo>
                <a:lnTo>
                  <a:pt x="44" y="2153"/>
                </a:lnTo>
                <a:lnTo>
                  <a:pt x="35" y="2102"/>
                </a:lnTo>
                <a:lnTo>
                  <a:pt x="27" y="2050"/>
                </a:lnTo>
                <a:lnTo>
                  <a:pt x="21" y="1996"/>
                </a:lnTo>
                <a:lnTo>
                  <a:pt x="15" y="1941"/>
                </a:lnTo>
                <a:lnTo>
                  <a:pt x="11" y="1884"/>
                </a:lnTo>
                <a:lnTo>
                  <a:pt x="7" y="1827"/>
                </a:lnTo>
                <a:lnTo>
                  <a:pt x="4" y="1767"/>
                </a:lnTo>
                <a:lnTo>
                  <a:pt x="2" y="1707"/>
                </a:lnTo>
                <a:lnTo>
                  <a:pt x="0" y="1607"/>
                </a:lnTo>
                <a:lnTo>
                  <a:pt x="6" y="1516"/>
                </a:lnTo>
                <a:lnTo>
                  <a:pt x="18" y="1434"/>
                </a:lnTo>
                <a:lnTo>
                  <a:pt x="34" y="1361"/>
                </a:lnTo>
                <a:lnTo>
                  <a:pt x="53" y="1295"/>
                </a:lnTo>
                <a:lnTo>
                  <a:pt x="75" y="1235"/>
                </a:lnTo>
                <a:lnTo>
                  <a:pt x="101" y="1178"/>
                </a:lnTo>
                <a:lnTo>
                  <a:pt x="127" y="1126"/>
                </a:lnTo>
                <a:lnTo>
                  <a:pt x="152" y="1078"/>
                </a:lnTo>
                <a:lnTo>
                  <a:pt x="179" y="1030"/>
                </a:lnTo>
                <a:lnTo>
                  <a:pt x="203" y="982"/>
                </a:lnTo>
                <a:lnTo>
                  <a:pt x="225" y="934"/>
                </a:lnTo>
                <a:lnTo>
                  <a:pt x="243" y="883"/>
                </a:lnTo>
                <a:lnTo>
                  <a:pt x="257" y="830"/>
                </a:lnTo>
                <a:lnTo>
                  <a:pt x="266" y="774"/>
                </a:lnTo>
                <a:lnTo>
                  <a:pt x="270" y="712"/>
                </a:lnTo>
                <a:lnTo>
                  <a:pt x="266" y="638"/>
                </a:lnTo>
                <a:lnTo>
                  <a:pt x="257" y="556"/>
                </a:lnTo>
                <a:lnTo>
                  <a:pt x="248" y="459"/>
                </a:lnTo>
                <a:lnTo>
                  <a:pt x="244" y="342"/>
                </a:lnTo>
                <a:lnTo>
                  <a:pt x="246" y="272"/>
                </a:lnTo>
                <a:lnTo>
                  <a:pt x="250" y="209"/>
                </a:lnTo>
                <a:lnTo>
                  <a:pt x="257" y="156"/>
                </a:lnTo>
                <a:lnTo>
                  <a:pt x="269" y="110"/>
                </a:lnTo>
                <a:lnTo>
                  <a:pt x="285" y="72"/>
                </a:lnTo>
                <a:lnTo>
                  <a:pt x="305" y="41"/>
                </a:lnTo>
                <a:lnTo>
                  <a:pt x="331" y="17"/>
                </a:lnTo>
                <a:lnTo>
                  <a:pt x="362" y="0"/>
                </a:lnTo>
                <a:lnTo>
                  <a:pt x="387" y="11"/>
                </a:lnTo>
                <a:lnTo>
                  <a:pt x="411" y="26"/>
                </a:lnTo>
                <a:lnTo>
                  <a:pt x="432" y="43"/>
                </a:lnTo>
                <a:lnTo>
                  <a:pt x="451" y="65"/>
                </a:lnTo>
                <a:lnTo>
                  <a:pt x="467" y="92"/>
                </a:lnTo>
                <a:lnTo>
                  <a:pt x="479" y="123"/>
                </a:lnTo>
                <a:lnTo>
                  <a:pt x="490" y="160"/>
                </a:lnTo>
                <a:lnTo>
                  <a:pt x="497" y="201"/>
                </a:lnTo>
                <a:lnTo>
                  <a:pt x="510" y="288"/>
                </a:lnTo>
                <a:lnTo>
                  <a:pt x="515" y="370"/>
                </a:lnTo>
                <a:lnTo>
                  <a:pt x="516" y="447"/>
                </a:lnTo>
                <a:lnTo>
                  <a:pt x="516" y="520"/>
                </a:lnTo>
                <a:lnTo>
                  <a:pt x="516" y="618"/>
                </a:lnTo>
                <a:lnTo>
                  <a:pt x="518" y="702"/>
                </a:lnTo>
                <a:lnTo>
                  <a:pt x="524" y="776"/>
                </a:lnTo>
                <a:lnTo>
                  <a:pt x="535" y="844"/>
                </a:lnTo>
                <a:lnTo>
                  <a:pt x="544" y="893"/>
                </a:lnTo>
                <a:lnTo>
                  <a:pt x="558" y="937"/>
                </a:lnTo>
                <a:lnTo>
                  <a:pt x="573" y="981"/>
                </a:lnTo>
                <a:lnTo>
                  <a:pt x="591" y="1024"/>
                </a:lnTo>
                <a:lnTo>
                  <a:pt x="611" y="1066"/>
                </a:lnTo>
                <a:lnTo>
                  <a:pt x="631" y="1109"/>
                </a:lnTo>
                <a:lnTo>
                  <a:pt x="652" y="1153"/>
                </a:lnTo>
                <a:lnTo>
                  <a:pt x="673" y="1199"/>
                </a:lnTo>
                <a:lnTo>
                  <a:pt x="693" y="1247"/>
                </a:lnTo>
                <a:lnTo>
                  <a:pt x="712" y="1299"/>
                </a:lnTo>
                <a:lnTo>
                  <a:pt x="729" y="1354"/>
                </a:lnTo>
                <a:lnTo>
                  <a:pt x="743" y="1416"/>
                </a:lnTo>
                <a:lnTo>
                  <a:pt x="754" y="1481"/>
                </a:lnTo>
                <a:lnTo>
                  <a:pt x="763" y="1553"/>
                </a:lnTo>
                <a:lnTo>
                  <a:pt x="766" y="1631"/>
                </a:lnTo>
                <a:lnTo>
                  <a:pt x="765" y="1717"/>
                </a:lnTo>
                <a:close/>
              </a:path>
            </a:pathLst>
          </a:custGeom>
          <a:solidFill>
            <a:srgbClr val="BFBF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99" name="Freeform 59"/>
          <p:cNvSpPr>
            <a:spLocks/>
          </p:cNvSpPr>
          <p:nvPr/>
        </p:nvSpPr>
        <p:spPr bwMode="auto">
          <a:xfrm rot="27177332">
            <a:off x="5143500" y="4168775"/>
            <a:ext cx="609600" cy="2025650"/>
          </a:xfrm>
          <a:custGeom>
            <a:avLst/>
            <a:gdLst/>
            <a:ahLst/>
            <a:cxnLst>
              <a:cxn ang="0">
                <a:pos x="763" y="1777"/>
              </a:cxn>
              <a:cxn ang="0">
                <a:pos x="755" y="1896"/>
              </a:cxn>
              <a:cxn ang="0">
                <a:pos x="741" y="2009"/>
              </a:cxn>
              <a:cxn ang="0">
                <a:pos x="722" y="2117"/>
              </a:cxn>
              <a:cxn ang="0">
                <a:pos x="698" y="2218"/>
              </a:cxn>
              <a:cxn ang="0">
                <a:pos x="665" y="2314"/>
              </a:cxn>
              <a:cxn ang="0">
                <a:pos x="624" y="2402"/>
              </a:cxn>
              <a:cxn ang="0">
                <a:pos x="575" y="2481"/>
              </a:cxn>
              <a:cxn ang="0">
                <a:pos x="530" y="2523"/>
              </a:cxn>
              <a:cxn ang="0">
                <a:pos x="493" y="2533"/>
              </a:cxn>
              <a:cxn ang="0">
                <a:pos x="453" y="2543"/>
              </a:cxn>
              <a:cxn ang="0">
                <a:pos x="409" y="2549"/>
              </a:cxn>
              <a:cxn ang="0">
                <a:pos x="360" y="2549"/>
              </a:cxn>
              <a:cxn ang="0">
                <a:pos x="308" y="2538"/>
              </a:cxn>
              <a:cxn ang="0">
                <a:pos x="261" y="2520"/>
              </a:cxn>
              <a:cxn ang="0">
                <a:pos x="220" y="2504"/>
              </a:cxn>
              <a:cxn ang="0">
                <a:pos x="174" y="2462"/>
              </a:cxn>
              <a:cxn ang="0">
                <a:pos x="126" y="2383"/>
              </a:cxn>
              <a:cxn ang="0">
                <a:pos x="88" y="2297"/>
              </a:cxn>
              <a:cxn ang="0">
                <a:pos x="59" y="2202"/>
              </a:cxn>
              <a:cxn ang="0">
                <a:pos x="37" y="2102"/>
              </a:cxn>
              <a:cxn ang="0">
                <a:pos x="22" y="1996"/>
              </a:cxn>
              <a:cxn ang="0">
                <a:pos x="12" y="1884"/>
              </a:cxn>
              <a:cxn ang="0">
                <a:pos x="4" y="1767"/>
              </a:cxn>
              <a:cxn ang="0">
                <a:pos x="0" y="1606"/>
              </a:cxn>
              <a:cxn ang="0">
                <a:pos x="18" y="1433"/>
              </a:cxn>
              <a:cxn ang="0">
                <a:pos x="53" y="1293"/>
              </a:cxn>
              <a:cxn ang="0">
                <a:pos x="101" y="1178"/>
              </a:cxn>
              <a:cxn ang="0">
                <a:pos x="154" y="1077"/>
              </a:cxn>
              <a:cxn ang="0">
                <a:pos x="203" y="981"/>
              </a:cxn>
              <a:cxn ang="0">
                <a:pos x="245" y="883"/>
              </a:cxn>
              <a:cxn ang="0">
                <a:pos x="268" y="774"/>
              </a:cxn>
              <a:cxn ang="0">
                <a:pos x="266" y="638"/>
              </a:cxn>
              <a:cxn ang="0">
                <a:pos x="249" y="459"/>
              </a:cxn>
              <a:cxn ang="0">
                <a:pos x="246" y="272"/>
              </a:cxn>
              <a:cxn ang="0">
                <a:pos x="261" y="155"/>
              </a:cxn>
              <a:cxn ang="0">
                <a:pos x="291" y="70"/>
              </a:cxn>
              <a:cxn ang="0">
                <a:pos x="338" y="16"/>
              </a:cxn>
              <a:cxn ang="0">
                <a:pos x="397" y="15"/>
              </a:cxn>
              <a:cxn ang="0">
                <a:pos x="444" y="54"/>
              </a:cxn>
              <a:cxn ang="0">
                <a:pos x="478" y="109"/>
              </a:cxn>
              <a:cxn ang="0">
                <a:pos x="500" y="187"/>
              </a:cxn>
              <a:cxn ang="0">
                <a:pos x="514" y="329"/>
              </a:cxn>
              <a:cxn ang="0">
                <a:pos x="513" y="494"/>
              </a:cxn>
              <a:cxn ang="0">
                <a:pos x="513" y="660"/>
              </a:cxn>
              <a:cxn ang="0">
                <a:pos x="528" y="811"/>
              </a:cxn>
              <a:cxn ang="0">
                <a:pos x="554" y="921"/>
              </a:cxn>
              <a:cxn ang="0">
                <a:pos x="584" y="1005"/>
              </a:cxn>
              <a:cxn ang="0">
                <a:pos x="621" y="1087"/>
              </a:cxn>
              <a:cxn ang="0">
                <a:pos x="661" y="1171"/>
              </a:cxn>
              <a:cxn ang="0">
                <a:pos x="699" y="1263"/>
              </a:cxn>
              <a:cxn ang="0">
                <a:pos x="733" y="1368"/>
              </a:cxn>
              <a:cxn ang="0">
                <a:pos x="757" y="1490"/>
              </a:cxn>
              <a:cxn ang="0">
                <a:pos x="767" y="1636"/>
              </a:cxn>
            </a:cxnLst>
            <a:rect l="0" t="0" r="r" b="b"/>
            <a:pathLst>
              <a:path w="767" h="2550">
                <a:moveTo>
                  <a:pt x="766" y="1717"/>
                </a:moveTo>
                <a:lnTo>
                  <a:pt x="763" y="1777"/>
                </a:lnTo>
                <a:lnTo>
                  <a:pt x="759" y="1837"/>
                </a:lnTo>
                <a:lnTo>
                  <a:pt x="755" y="1896"/>
                </a:lnTo>
                <a:lnTo>
                  <a:pt x="749" y="1952"/>
                </a:lnTo>
                <a:lnTo>
                  <a:pt x="741" y="2009"/>
                </a:lnTo>
                <a:lnTo>
                  <a:pt x="733" y="2064"/>
                </a:lnTo>
                <a:lnTo>
                  <a:pt x="722" y="2117"/>
                </a:lnTo>
                <a:lnTo>
                  <a:pt x="711" y="2169"/>
                </a:lnTo>
                <a:lnTo>
                  <a:pt x="698" y="2218"/>
                </a:lnTo>
                <a:lnTo>
                  <a:pt x="682" y="2267"/>
                </a:lnTo>
                <a:lnTo>
                  <a:pt x="665" y="2314"/>
                </a:lnTo>
                <a:lnTo>
                  <a:pt x="646" y="2359"/>
                </a:lnTo>
                <a:lnTo>
                  <a:pt x="624" y="2402"/>
                </a:lnTo>
                <a:lnTo>
                  <a:pt x="601" y="2443"/>
                </a:lnTo>
                <a:lnTo>
                  <a:pt x="575" y="2481"/>
                </a:lnTo>
                <a:lnTo>
                  <a:pt x="546" y="2518"/>
                </a:lnTo>
                <a:lnTo>
                  <a:pt x="530" y="2523"/>
                </a:lnTo>
                <a:lnTo>
                  <a:pt x="513" y="2527"/>
                </a:lnTo>
                <a:lnTo>
                  <a:pt x="493" y="2533"/>
                </a:lnTo>
                <a:lnTo>
                  <a:pt x="474" y="2538"/>
                </a:lnTo>
                <a:lnTo>
                  <a:pt x="453" y="2543"/>
                </a:lnTo>
                <a:lnTo>
                  <a:pt x="431" y="2547"/>
                </a:lnTo>
                <a:lnTo>
                  <a:pt x="409" y="2549"/>
                </a:lnTo>
                <a:lnTo>
                  <a:pt x="386" y="2550"/>
                </a:lnTo>
                <a:lnTo>
                  <a:pt x="360" y="2549"/>
                </a:lnTo>
                <a:lnTo>
                  <a:pt x="333" y="2545"/>
                </a:lnTo>
                <a:lnTo>
                  <a:pt x="308" y="2538"/>
                </a:lnTo>
                <a:lnTo>
                  <a:pt x="284" y="2530"/>
                </a:lnTo>
                <a:lnTo>
                  <a:pt x="261" y="2520"/>
                </a:lnTo>
                <a:lnTo>
                  <a:pt x="240" y="2512"/>
                </a:lnTo>
                <a:lnTo>
                  <a:pt x="220" y="2504"/>
                </a:lnTo>
                <a:lnTo>
                  <a:pt x="203" y="2498"/>
                </a:lnTo>
                <a:lnTo>
                  <a:pt x="174" y="2462"/>
                </a:lnTo>
                <a:lnTo>
                  <a:pt x="149" y="2424"/>
                </a:lnTo>
                <a:lnTo>
                  <a:pt x="126" y="2383"/>
                </a:lnTo>
                <a:lnTo>
                  <a:pt x="106" y="2341"/>
                </a:lnTo>
                <a:lnTo>
                  <a:pt x="88" y="2297"/>
                </a:lnTo>
                <a:lnTo>
                  <a:pt x="73" y="2251"/>
                </a:lnTo>
                <a:lnTo>
                  <a:pt x="59" y="2202"/>
                </a:lnTo>
                <a:lnTo>
                  <a:pt x="48" y="2154"/>
                </a:lnTo>
                <a:lnTo>
                  <a:pt x="37" y="2102"/>
                </a:lnTo>
                <a:lnTo>
                  <a:pt x="29" y="2050"/>
                </a:lnTo>
                <a:lnTo>
                  <a:pt x="22" y="1996"/>
                </a:lnTo>
                <a:lnTo>
                  <a:pt x="17" y="1941"/>
                </a:lnTo>
                <a:lnTo>
                  <a:pt x="12" y="1884"/>
                </a:lnTo>
                <a:lnTo>
                  <a:pt x="7" y="1826"/>
                </a:lnTo>
                <a:lnTo>
                  <a:pt x="4" y="1767"/>
                </a:lnTo>
                <a:lnTo>
                  <a:pt x="2" y="1706"/>
                </a:lnTo>
                <a:lnTo>
                  <a:pt x="0" y="1606"/>
                </a:lnTo>
                <a:lnTo>
                  <a:pt x="6" y="1515"/>
                </a:lnTo>
                <a:lnTo>
                  <a:pt x="18" y="1433"/>
                </a:lnTo>
                <a:lnTo>
                  <a:pt x="34" y="1360"/>
                </a:lnTo>
                <a:lnTo>
                  <a:pt x="53" y="1293"/>
                </a:lnTo>
                <a:lnTo>
                  <a:pt x="76" y="1234"/>
                </a:lnTo>
                <a:lnTo>
                  <a:pt x="101" y="1178"/>
                </a:lnTo>
                <a:lnTo>
                  <a:pt x="127" y="1126"/>
                </a:lnTo>
                <a:lnTo>
                  <a:pt x="154" y="1077"/>
                </a:lnTo>
                <a:lnTo>
                  <a:pt x="179" y="1030"/>
                </a:lnTo>
                <a:lnTo>
                  <a:pt x="203" y="981"/>
                </a:lnTo>
                <a:lnTo>
                  <a:pt x="225" y="934"/>
                </a:lnTo>
                <a:lnTo>
                  <a:pt x="245" y="883"/>
                </a:lnTo>
                <a:lnTo>
                  <a:pt x="258" y="830"/>
                </a:lnTo>
                <a:lnTo>
                  <a:pt x="268" y="774"/>
                </a:lnTo>
                <a:lnTo>
                  <a:pt x="271" y="712"/>
                </a:lnTo>
                <a:lnTo>
                  <a:pt x="266" y="638"/>
                </a:lnTo>
                <a:lnTo>
                  <a:pt x="258" y="556"/>
                </a:lnTo>
                <a:lnTo>
                  <a:pt x="249" y="459"/>
                </a:lnTo>
                <a:lnTo>
                  <a:pt x="245" y="342"/>
                </a:lnTo>
                <a:lnTo>
                  <a:pt x="246" y="272"/>
                </a:lnTo>
                <a:lnTo>
                  <a:pt x="251" y="209"/>
                </a:lnTo>
                <a:lnTo>
                  <a:pt x="261" y="155"/>
                </a:lnTo>
                <a:lnTo>
                  <a:pt x="273" y="108"/>
                </a:lnTo>
                <a:lnTo>
                  <a:pt x="291" y="70"/>
                </a:lnTo>
                <a:lnTo>
                  <a:pt x="311" y="39"/>
                </a:lnTo>
                <a:lnTo>
                  <a:pt x="338" y="16"/>
                </a:lnTo>
                <a:lnTo>
                  <a:pt x="369" y="0"/>
                </a:lnTo>
                <a:lnTo>
                  <a:pt x="397" y="15"/>
                </a:lnTo>
                <a:lnTo>
                  <a:pt x="422" y="32"/>
                </a:lnTo>
                <a:lnTo>
                  <a:pt x="444" y="54"/>
                </a:lnTo>
                <a:lnTo>
                  <a:pt x="462" y="79"/>
                </a:lnTo>
                <a:lnTo>
                  <a:pt x="478" y="109"/>
                </a:lnTo>
                <a:lnTo>
                  <a:pt x="491" y="145"/>
                </a:lnTo>
                <a:lnTo>
                  <a:pt x="500" y="187"/>
                </a:lnTo>
                <a:lnTo>
                  <a:pt x="506" y="236"/>
                </a:lnTo>
                <a:lnTo>
                  <a:pt x="514" y="329"/>
                </a:lnTo>
                <a:lnTo>
                  <a:pt x="515" y="416"/>
                </a:lnTo>
                <a:lnTo>
                  <a:pt x="513" y="494"/>
                </a:lnTo>
                <a:lnTo>
                  <a:pt x="512" y="568"/>
                </a:lnTo>
                <a:lnTo>
                  <a:pt x="513" y="660"/>
                </a:lnTo>
                <a:lnTo>
                  <a:pt x="519" y="739"/>
                </a:lnTo>
                <a:lnTo>
                  <a:pt x="528" y="811"/>
                </a:lnTo>
                <a:lnTo>
                  <a:pt x="543" y="876"/>
                </a:lnTo>
                <a:lnTo>
                  <a:pt x="554" y="921"/>
                </a:lnTo>
                <a:lnTo>
                  <a:pt x="568" y="964"/>
                </a:lnTo>
                <a:lnTo>
                  <a:pt x="584" y="1005"/>
                </a:lnTo>
                <a:lnTo>
                  <a:pt x="603" y="1046"/>
                </a:lnTo>
                <a:lnTo>
                  <a:pt x="621" y="1087"/>
                </a:lnTo>
                <a:lnTo>
                  <a:pt x="641" y="1129"/>
                </a:lnTo>
                <a:lnTo>
                  <a:pt x="661" y="1171"/>
                </a:lnTo>
                <a:lnTo>
                  <a:pt x="681" y="1216"/>
                </a:lnTo>
                <a:lnTo>
                  <a:pt x="699" y="1263"/>
                </a:lnTo>
                <a:lnTo>
                  <a:pt x="718" y="1314"/>
                </a:lnTo>
                <a:lnTo>
                  <a:pt x="733" y="1368"/>
                </a:lnTo>
                <a:lnTo>
                  <a:pt x="747" y="1427"/>
                </a:lnTo>
                <a:lnTo>
                  <a:pt x="757" y="1490"/>
                </a:lnTo>
                <a:lnTo>
                  <a:pt x="764" y="1560"/>
                </a:lnTo>
                <a:lnTo>
                  <a:pt x="767" y="1636"/>
                </a:lnTo>
                <a:lnTo>
                  <a:pt x="766" y="1717"/>
                </a:lnTo>
                <a:close/>
              </a:path>
            </a:pathLst>
          </a:custGeom>
          <a:solidFill>
            <a:srgbClr val="CECE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00" name="Freeform 60"/>
          <p:cNvSpPr>
            <a:spLocks/>
          </p:cNvSpPr>
          <p:nvPr/>
        </p:nvSpPr>
        <p:spPr bwMode="auto">
          <a:xfrm rot="27177332">
            <a:off x="5139531" y="4167982"/>
            <a:ext cx="608013" cy="2025650"/>
          </a:xfrm>
          <a:custGeom>
            <a:avLst/>
            <a:gdLst/>
            <a:ahLst/>
            <a:cxnLst>
              <a:cxn ang="0">
                <a:pos x="762" y="1776"/>
              </a:cxn>
              <a:cxn ang="0">
                <a:pos x="754" y="1895"/>
              </a:cxn>
              <a:cxn ang="0">
                <a:pos x="740" y="2009"/>
              </a:cxn>
              <a:cxn ang="0">
                <a:pos x="721" y="2117"/>
              </a:cxn>
              <a:cxn ang="0">
                <a:pos x="697" y="2218"/>
              </a:cxn>
              <a:cxn ang="0">
                <a:pos x="665" y="2314"/>
              </a:cxn>
              <a:cxn ang="0">
                <a:pos x="625" y="2403"/>
              </a:cxn>
              <a:cxn ang="0">
                <a:pos x="575" y="2482"/>
              </a:cxn>
              <a:cxn ang="0">
                <a:pos x="530" y="2524"/>
              </a:cxn>
              <a:cxn ang="0">
                <a:pos x="496" y="2534"/>
              </a:cxn>
              <a:cxn ang="0">
                <a:pos x="458" y="2543"/>
              </a:cxn>
              <a:cxn ang="0">
                <a:pos x="416" y="2549"/>
              </a:cxn>
              <a:cxn ang="0">
                <a:pos x="379" y="2550"/>
              </a:cxn>
              <a:cxn ang="0">
                <a:pos x="352" y="2548"/>
              </a:cxn>
              <a:cxn ang="0">
                <a:pos x="327" y="2542"/>
              </a:cxn>
              <a:cxn ang="0">
                <a:pos x="301" y="2535"/>
              </a:cxn>
              <a:cxn ang="0">
                <a:pos x="277" y="2526"/>
              </a:cxn>
              <a:cxn ang="0">
                <a:pos x="254" y="2517"/>
              </a:cxn>
              <a:cxn ang="0">
                <a:pos x="234" y="2509"/>
              </a:cxn>
              <a:cxn ang="0">
                <a:pos x="216" y="2502"/>
              </a:cxn>
              <a:cxn ang="0">
                <a:pos x="179" y="2463"/>
              </a:cxn>
              <a:cxn ang="0">
                <a:pos x="131" y="2384"/>
              </a:cxn>
              <a:cxn ang="0">
                <a:pos x="92" y="2297"/>
              </a:cxn>
              <a:cxn ang="0">
                <a:pos x="62" y="2204"/>
              </a:cxn>
              <a:cxn ang="0">
                <a:pos x="39" y="2102"/>
              </a:cxn>
              <a:cxn ang="0">
                <a:pos x="23" y="1996"/>
              </a:cxn>
              <a:cxn ang="0">
                <a:pos x="11" y="1883"/>
              </a:cxn>
              <a:cxn ang="0">
                <a:pos x="3" y="1766"/>
              </a:cxn>
              <a:cxn ang="0">
                <a:pos x="0" y="1606"/>
              </a:cxn>
              <a:cxn ang="0">
                <a:pos x="17" y="1433"/>
              </a:cxn>
              <a:cxn ang="0">
                <a:pos x="53" y="1293"/>
              </a:cxn>
              <a:cxn ang="0">
                <a:pos x="101" y="1178"/>
              </a:cxn>
              <a:cxn ang="0">
                <a:pos x="153" y="1077"/>
              </a:cxn>
              <a:cxn ang="0">
                <a:pos x="203" y="981"/>
              </a:cxn>
              <a:cxn ang="0">
                <a:pos x="244" y="883"/>
              </a:cxn>
              <a:cxn ang="0">
                <a:pos x="267" y="774"/>
              </a:cxn>
              <a:cxn ang="0">
                <a:pos x="266" y="638"/>
              </a:cxn>
              <a:cxn ang="0">
                <a:pos x="248" y="458"/>
              </a:cxn>
              <a:cxn ang="0">
                <a:pos x="246" y="270"/>
              </a:cxn>
              <a:cxn ang="0">
                <a:pos x="262" y="153"/>
              </a:cxn>
              <a:cxn ang="0">
                <a:pos x="295" y="68"/>
              </a:cxn>
              <a:cxn ang="0">
                <a:pos x="344" y="15"/>
              </a:cxn>
              <a:cxn ang="0">
                <a:pos x="405" y="18"/>
              </a:cxn>
              <a:cxn ang="0">
                <a:pos x="453" y="63"/>
              </a:cxn>
              <a:cxn ang="0">
                <a:pos x="488" y="128"/>
              </a:cxn>
              <a:cxn ang="0">
                <a:pos x="508" y="216"/>
              </a:cxn>
              <a:cxn ang="0">
                <a:pos x="516" y="373"/>
              </a:cxn>
              <a:cxn ang="0">
                <a:pos x="510" y="541"/>
              </a:cxn>
              <a:cxn ang="0">
                <a:pos x="508" y="659"/>
              </a:cxn>
              <a:cxn ang="0">
                <a:pos x="513" y="740"/>
              </a:cxn>
              <a:cxn ang="0">
                <a:pos x="525" y="812"/>
              </a:cxn>
              <a:cxn ang="0">
                <a:pos x="541" y="879"/>
              </a:cxn>
              <a:cxn ang="0">
                <a:pos x="563" y="951"/>
              </a:cxn>
              <a:cxn ang="0">
                <a:pos x="595" y="1030"/>
              </a:cxn>
              <a:cxn ang="0">
                <a:pos x="632" y="1108"/>
              </a:cxn>
              <a:cxn ang="0">
                <a:pos x="670" y="1189"/>
              </a:cxn>
              <a:cxn ang="0">
                <a:pos x="705" y="1278"/>
              </a:cxn>
              <a:cxn ang="0">
                <a:pos x="736" y="1381"/>
              </a:cxn>
              <a:cxn ang="0">
                <a:pos x="757" y="1498"/>
              </a:cxn>
              <a:cxn ang="0">
                <a:pos x="766" y="1638"/>
              </a:cxn>
            </a:cxnLst>
            <a:rect l="0" t="0" r="r" b="b"/>
            <a:pathLst>
              <a:path w="766" h="2550">
                <a:moveTo>
                  <a:pt x="765" y="1716"/>
                </a:moveTo>
                <a:lnTo>
                  <a:pt x="762" y="1776"/>
                </a:lnTo>
                <a:lnTo>
                  <a:pt x="758" y="1836"/>
                </a:lnTo>
                <a:lnTo>
                  <a:pt x="754" y="1895"/>
                </a:lnTo>
                <a:lnTo>
                  <a:pt x="748" y="1952"/>
                </a:lnTo>
                <a:lnTo>
                  <a:pt x="740" y="2009"/>
                </a:lnTo>
                <a:lnTo>
                  <a:pt x="732" y="2063"/>
                </a:lnTo>
                <a:lnTo>
                  <a:pt x="721" y="2117"/>
                </a:lnTo>
                <a:lnTo>
                  <a:pt x="710" y="2169"/>
                </a:lnTo>
                <a:lnTo>
                  <a:pt x="697" y="2218"/>
                </a:lnTo>
                <a:lnTo>
                  <a:pt x="682" y="2268"/>
                </a:lnTo>
                <a:lnTo>
                  <a:pt x="665" y="2314"/>
                </a:lnTo>
                <a:lnTo>
                  <a:pt x="645" y="2360"/>
                </a:lnTo>
                <a:lnTo>
                  <a:pt x="625" y="2403"/>
                </a:lnTo>
                <a:lnTo>
                  <a:pt x="601" y="2444"/>
                </a:lnTo>
                <a:lnTo>
                  <a:pt x="575" y="2482"/>
                </a:lnTo>
                <a:lnTo>
                  <a:pt x="546" y="2519"/>
                </a:lnTo>
                <a:lnTo>
                  <a:pt x="530" y="2524"/>
                </a:lnTo>
                <a:lnTo>
                  <a:pt x="514" y="2528"/>
                </a:lnTo>
                <a:lnTo>
                  <a:pt x="496" y="2534"/>
                </a:lnTo>
                <a:lnTo>
                  <a:pt x="477" y="2539"/>
                </a:lnTo>
                <a:lnTo>
                  <a:pt x="458" y="2543"/>
                </a:lnTo>
                <a:lnTo>
                  <a:pt x="438" y="2547"/>
                </a:lnTo>
                <a:lnTo>
                  <a:pt x="416" y="2549"/>
                </a:lnTo>
                <a:lnTo>
                  <a:pt x="393" y="2550"/>
                </a:lnTo>
                <a:lnTo>
                  <a:pt x="379" y="2550"/>
                </a:lnTo>
                <a:lnTo>
                  <a:pt x="366" y="2549"/>
                </a:lnTo>
                <a:lnTo>
                  <a:pt x="352" y="2548"/>
                </a:lnTo>
                <a:lnTo>
                  <a:pt x="339" y="2546"/>
                </a:lnTo>
                <a:lnTo>
                  <a:pt x="327" y="2542"/>
                </a:lnTo>
                <a:lnTo>
                  <a:pt x="313" y="2539"/>
                </a:lnTo>
                <a:lnTo>
                  <a:pt x="301" y="2535"/>
                </a:lnTo>
                <a:lnTo>
                  <a:pt x="289" y="2531"/>
                </a:lnTo>
                <a:lnTo>
                  <a:pt x="277" y="2526"/>
                </a:lnTo>
                <a:lnTo>
                  <a:pt x="266" y="2521"/>
                </a:lnTo>
                <a:lnTo>
                  <a:pt x="254" y="2517"/>
                </a:lnTo>
                <a:lnTo>
                  <a:pt x="244" y="2513"/>
                </a:lnTo>
                <a:lnTo>
                  <a:pt x="234" y="2509"/>
                </a:lnTo>
                <a:lnTo>
                  <a:pt x="225" y="2505"/>
                </a:lnTo>
                <a:lnTo>
                  <a:pt x="216" y="2502"/>
                </a:lnTo>
                <a:lnTo>
                  <a:pt x="208" y="2500"/>
                </a:lnTo>
                <a:lnTo>
                  <a:pt x="179" y="2463"/>
                </a:lnTo>
                <a:lnTo>
                  <a:pt x="154" y="2425"/>
                </a:lnTo>
                <a:lnTo>
                  <a:pt x="131" y="2384"/>
                </a:lnTo>
                <a:lnTo>
                  <a:pt x="110" y="2342"/>
                </a:lnTo>
                <a:lnTo>
                  <a:pt x="92" y="2297"/>
                </a:lnTo>
                <a:lnTo>
                  <a:pt x="76" y="2251"/>
                </a:lnTo>
                <a:lnTo>
                  <a:pt x="62" y="2204"/>
                </a:lnTo>
                <a:lnTo>
                  <a:pt x="49" y="2154"/>
                </a:lnTo>
                <a:lnTo>
                  <a:pt x="39" y="2102"/>
                </a:lnTo>
                <a:lnTo>
                  <a:pt x="31" y="2050"/>
                </a:lnTo>
                <a:lnTo>
                  <a:pt x="23" y="1996"/>
                </a:lnTo>
                <a:lnTo>
                  <a:pt x="17" y="1941"/>
                </a:lnTo>
                <a:lnTo>
                  <a:pt x="11" y="1883"/>
                </a:lnTo>
                <a:lnTo>
                  <a:pt x="6" y="1826"/>
                </a:lnTo>
                <a:lnTo>
                  <a:pt x="3" y="1766"/>
                </a:lnTo>
                <a:lnTo>
                  <a:pt x="1" y="1706"/>
                </a:lnTo>
                <a:lnTo>
                  <a:pt x="0" y="1606"/>
                </a:lnTo>
                <a:lnTo>
                  <a:pt x="5" y="1515"/>
                </a:lnTo>
                <a:lnTo>
                  <a:pt x="17" y="1433"/>
                </a:lnTo>
                <a:lnTo>
                  <a:pt x="33" y="1360"/>
                </a:lnTo>
                <a:lnTo>
                  <a:pt x="53" y="1293"/>
                </a:lnTo>
                <a:lnTo>
                  <a:pt x="76" y="1234"/>
                </a:lnTo>
                <a:lnTo>
                  <a:pt x="101" y="1178"/>
                </a:lnTo>
                <a:lnTo>
                  <a:pt x="127" y="1125"/>
                </a:lnTo>
                <a:lnTo>
                  <a:pt x="153" y="1077"/>
                </a:lnTo>
                <a:lnTo>
                  <a:pt x="179" y="1028"/>
                </a:lnTo>
                <a:lnTo>
                  <a:pt x="203" y="981"/>
                </a:lnTo>
                <a:lnTo>
                  <a:pt x="225" y="933"/>
                </a:lnTo>
                <a:lnTo>
                  <a:pt x="244" y="883"/>
                </a:lnTo>
                <a:lnTo>
                  <a:pt x="257" y="830"/>
                </a:lnTo>
                <a:lnTo>
                  <a:pt x="267" y="774"/>
                </a:lnTo>
                <a:lnTo>
                  <a:pt x="270" y="712"/>
                </a:lnTo>
                <a:lnTo>
                  <a:pt x="266" y="638"/>
                </a:lnTo>
                <a:lnTo>
                  <a:pt x="257" y="556"/>
                </a:lnTo>
                <a:lnTo>
                  <a:pt x="248" y="458"/>
                </a:lnTo>
                <a:lnTo>
                  <a:pt x="244" y="341"/>
                </a:lnTo>
                <a:lnTo>
                  <a:pt x="246" y="270"/>
                </a:lnTo>
                <a:lnTo>
                  <a:pt x="252" y="207"/>
                </a:lnTo>
                <a:lnTo>
                  <a:pt x="262" y="153"/>
                </a:lnTo>
                <a:lnTo>
                  <a:pt x="277" y="106"/>
                </a:lnTo>
                <a:lnTo>
                  <a:pt x="295" y="68"/>
                </a:lnTo>
                <a:lnTo>
                  <a:pt x="317" y="37"/>
                </a:lnTo>
                <a:lnTo>
                  <a:pt x="344" y="15"/>
                </a:lnTo>
                <a:lnTo>
                  <a:pt x="375" y="0"/>
                </a:lnTo>
                <a:lnTo>
                  <a:pt x="405" y="18"/>
                </a:lnTo>
                <a:lnTo>
                  <a:pt x="431" y="39"/>
                </a:lnTo>
                <a:lnTo>
                  <a:pt x="453" y="63"/>
                </a:lnTo>
                <a:lnTo>
                  <a:pt x="473" y="92"/>
                </a:lnTo>
                <a:lnTo>
                  <a:pt x="488" y="128"/>
                </a:lnTo>
                <a:lnTo>
                  <a:pt x="500" y="168"/>
                </a:lnTo>
                <a:lnTo>
                  <a:pt x="508" y="216"/>
                </a:lnTo>
                <a:lnTo>
                  <a:pt x="513" y="272"/>
                </a:lnTo>
                <a:lnTo>
                  <a:pt x="516" y="373"/>
                </a:lnTo>
                <a:lnTo>
                  <a:pt x="514" y="462"/>
                </a:lnTo>
                <a:lnTo>
                  <a:pt x="510" y="541"/>
                </a:lnTo>
                <a:lnTo>
                  <a:pt x="507" y="615"/>
                </a:lnTo>
                <a:lnTo>
                  <a:pt x="508" y="659"/>
                </a:lnTo>
                <a:lnTo>
                  <a:pt x="510" y="701"/>
                </a:lnTo>
                <a:lnTo>
                  <a:pt x="513" y="740"/>
                </a:lnTo>
                <a:lnTo>
                  <a:pt x="519" y="777"/>
                </a:lnTo>
                <a:lnTo>
                  <a:pt x="525" y="812"/>
                </a:lnTo>
                <a:lnTo>
                  <a:pt x="531" y="846"/>
                </a:lnTo>
                <a:lnTo>
                  <a:pt x="541" y="879"/>
                </a:lnTo>
                <a:lnTo>
                  <a:pt x="550" y="910"/>
                </a:lnTo>
                <a:lnTo>
                  <a:pt x="563" y="951"/>
                </a:lnTo>
                <a:lnTo>
                  <a:pt x="578" y="990"/>
                </a:lnTo>
                <a:lnTo>
                  <a:pt x="595" y="1030"/>
                </a:lnTo>
                <a:lnTo>
                  <a:pt x="612" y="1068"/>
                </a:lnTo>
                <a:lnTo>
                  <a:pt x="632" y="1108"/>
                </a:lnTo>
                <a:lnTo>
                  <a:pt x="650" y="1147"/>
                </a:lnTo>
                <a:lnTo>
                  <a:pt x="670" y="1189"/>
                </a:lnTo>
                <a:lnTo>
                  <a:pt x="688" y="1232"/>
                </a:lnTo>
                <a:lnTo>
                  <a:pt x="705" y="1278"/>
                </a:lnTo>
                <a:lnTo>
                  <a:pt x="721" y="1328"/>
                </a:lnTo>
                <a:lnTo>
                  <a:pt x="736" y="1381"/>
                </a:lnTo>
                <a:lnTo>
                  <a:pt x="748" y="1437"/>
                </a:lnTo>
                <a:lnTo>
                  <a:pt x="757" y="1498"/>
                </a:lnTo>
                <a:lnTo>
                  <a:pt x="764" y="1565"/>
                </a:lnTo>
                <a:lnTo>
                  <a:pt x="766" y="1638"/>
                </a:lnTo>
                <a:lnTo>
                  <a:pt x="765" y="1716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01" name="Freeform 61"/>
          <p:cNvSpPr>
            <a:spLocks/>
          </p:cNvSpPr>
          <p:nvPr/>
        </p:nvSpPr>
        <p:spPr bwMode="auto">
          <a:xfrm rot="27177332">
            <a:off x="5134768" y="4167982"/>
            <a:ext cx="608013" cy="2025650"/>
          </a:xfrm>
          <a:custGeom>
            <a:avLst/>
            <a:gdLst/>
            <a:ahLst/>
            <a:cxnLst>
              <a:cxn ang="0">
                <a:pos x="761" y="1777"/>
              </a:cxn>
              <a:cxn ang="0">
                <a:pos x="753" y="1895"/>
              </a:cxn>
              <a:cxn ang="0">
                <a:pos x="740" y="2009"/>
              </a:cxn>
              <a:cxn ang="0">
                <a:pos x="722" y="2117"/>
              </a:cxn>
              <a:cxn ang="0">
                <a:pos x="696" y="2221"/>
              </a:cxn>
              <a:cxn ang="0">
                <a:pos x="664" y="2316"/>
              </a:cxn>
              <a:cxn ang="0">
                <a:pos x="624" y="2405"/>
              </a:cxn>
              <a:cxn ang="0">
                <a:pos x="574" y="2485"/>
              </a:cxn>
              <a:cxn ang="0">
                <a:pos x="531" y="2526"/>
              </a:cxn>
              <a:cxn ang="0">
                <a:pos x="498" y="2535"/>
              </a:cxn>
              <a:cxn ang="0">
                <a:pos x="463" y="2545"/>
              </a:cxn>
              <a:cxn ang="0">
                <a:pos x="422" y="2549"/>
              </a:cxn>
              <a:cxn ang="0">
                <a:pos x="385" y="2550"/>
              </a:cxn>
              <a:cxn ang="0">
                <a:pos x="358" y="2548"/>
              </a:cxn>
              <a:cxn ang="0">
                <a:pos x="330" y="2542"/>
              </a:cxn>
              <a:cxn ang="0">
                <a:pos x="305" y="2535"/>
              </a:cxn>
              <a:cxn ang="0">
                <a:pos x="282" y="2527"/>
              </a:cxn>
              <a:cxn ang="0">
                <a:pos x="259" y="2518"/>
              </a:cxn>
              <a:cxn ang="0">
                <a:pos x="239" y="2510"/>
              </a:cxn>
              <a:cxn ang="0">
                <a:pos x="221" y="2504"/>
              </a:cxn>
              <a:cxn ang="0">
                <a:pos x="184" y="2465"/>
              </a:cxn>
              <a:cxn ang="0">
                <a:pos x="136" y="2386"/>
              </a:cxn>
              <a:cxn ang="0">
                <a:pos x="97" y="2299"/>
              </a:cxn>
              <a:cxn ang="0">
                <a:pos x="65" y="2205"/>
              </a:cxn>
              <a:cxn ang="0">
                <a:pos x="41" y="2103"/>
              </a:cxn>
              <a:cxn ang="0">
                <a:pos x="24" y="1996"/>
              </a:cxn>
              <a:cxn ang="0">
                <a:pos x="12" y="1883"/>
              </a:cxn>
              <a:cxn ang="0">
                <a:pos x="4" y="1766"/>
              </a:cxn>
              <a:cxn ang="0">
                <a:pos x="0" y="1606"/>
              </a:cxn>
              <a:cxn ang="0">
                <a:pos x="17" y="1433"/>
              </a:cxn>
              <a:cxn ang="0">
                <a:pos x="53" y="1293"/>
              </a:cxn>
              <a:cxn ang="0">
                <a:pos x="100" y="1177"/>
              </a:cxn>
              <a:cxn ang="0">
                <a:pos x="152" y="1077"/>
              </a:cxn>
              <a:cxn ang="0">
                <a:pos x="202" y="981"/>
              </a:cxn>
              <a:cxn ang="0">
                <a:pos x="243" y="882"/>
              </a:cxn>
              <a:cxn ang="0">
                <a:pos x="266" y="773"/>
              </a:cxn>
              <a:cxn ang="0">
                <a:pos x="266" y="637"/>
              </a:cxn>
              <a:cxn ang="0">
                <a:pos x="247" y="458"/>
              </a:cxn>
              <a:cxn ang="0">
                <a:pos x="246" y="269"/>
              </a:cxn>
              <a:cxn ang="0">
                <a:pos x="265" y="151"/>
              </a:cxn>
              <a:cxn ang="0">
                <a:pos x="299" y="64"/>
              </a:cxn>
              <a:cxn ang="0">
                <a:pos x="350" y="12"/>
              </a:cxn>
              <a:cxn ang="0">
                <a:pos x="413" y="22"/>
              </a:cxn>
              <a:cxn ang="0">
                <a:pos x="464" y="73"/>
              </a:cxn>
              <a:cxn ang="0">
                <a:pos x="498" y="145"/>
              </a:cxn>
              <a:cxn ang="0">
                <a:pos x="518" y="244"/>
              </a:cxn>
              <a:cxn ang="0">
                <a:pos x="521" y="416"/>
              </a:cxn>
              <a:cxn ang="0">
                <a:pos x="506" y="588"/>
              </a:cxn>
              <a:cxn ang="0">
                <a:pos x="504" y="702"/>
              </a:cxn>
              <a:cxn ang="0">
                <a:pos x="511" y="778"/>
              </a:cxn>
              <a:cxn ang="0">
                <a:pos x="526" y="848"/>
              </a:cxn>
              <a:cxn ang="0">
                <a:pos x="546" y="912"/>
              </a:cxn>
              <a:cxn ang="0">
                <a:pos x="572" y="980"/>
              </a:cxn>
              <a:cxn ang="0">
                <a:pos x="604" y="1054"/>
              </a:cxn>
              <a:cxn ang="0">
                <a:pos x="641" y="1128"/>
              </a:cxn>
              <a:cxn ang="0">
                <a:pos x="677" y="1207"/>
              </a:cxn>
              <a:cxn ang="0">
                <a:pos x="710" y="1295"/>
              </a:cxn>
              <a:cxn ang="0">
                <a:pos x="739" y="1394"/>
              </a:cxn>
              <a:cxn ang="0">
                <a:pos x="757" y="1508"/>
              </a:cxn>
              <a:cxn ang="0">
                <a:pos x="765" y="1641"/>
              </a:cxn>
            </a:cxnLst>
            <a:rect l="0" t="0" r="r" b="b"/>
            <a:pathLst>
              <a:path w="765" h="2550">
                <a:moveTo>
                  <a:pt x="764" y="1716"/>
                </a:moveTo>
                <a:lnTo>
                  <a:pt x="761" y="1777"/>
                </a:lnTo>
                <a:lnTo>
                  <a:pt x="757" y="1836"/>
                </a:lnTo>
                <a:lnTo>
                  <a:pt x="753" y="1895"/>
                </a:lnTo>
                <a:lnTo>
                  <a:pt x="747" y="1952"/>
                </a:lnTo>
                <a:lnTo>
                  <a:pt x="740" y="2009"/>
                </a:lnTo>
                <a:lnTo>
                  <a:pt x="731" y="2064"/>
                </a:lnTo>
                <a:lnTo>
                  <a:pt x="722" y="2117"/>
                </a:lnTo>
                <a:lnTo>
                  <a:pt x="710" y="2170"/>
                </a:lnTo>
                <a:lnTo>
                  <a:pt x="696" y="2221"/>
                </a:lnTo>
                <a:lnTo>
                  <a:pt x="681" y="2269"/>
                </a:lnTo>
                <a:lnTo>
                  <a:pt x="664" y="2316"/>
                </a:lnTo>
                <a:lnTo>
                  <a:pt x="646" y="2361"/>
                </a:lnTo>
                <a:lnTo>
                  <a:pt x="624" y="2405"/>
                </a:lnTo>
                <a:lnTo>
                  <a:pt x="601" y="2445"/>
                </a:lnTo>
                <a:lnTo>
                  <a:pt x="574" y="2485"/>
                </a:lnTo>
                <a:lnTo>
                  <a:pt x="546" y="2521"/>
                </a:lnTo>
                <a:lnTo>
                  <a:pt x="531" y="2526"/>
                </a:lnTo>
                <a:lnTo>
                  <a:pt x="514" y="2531"/>
                </a:lnTo>
                <a:lnTo>
                  <a:pt x="498" y="2535"/>
                </a:lnTo>
                <a:lnTo>
                  <a:pt x="481" y="2540"/>
                </a:lnTo>
                <a:lnTo>
                  <a:pt x="463" y="2545"/>
                </a:lnTo>
                <a:lnTo>
                  <a:pt x="443" y="2547"/>
                </a:lnTo>
                <a:lnTo>
                  <a:pt x="422" y="2549"/>
                </a:lnTo>
                <a:lnTo>
                  <a:pt x="399" y="2550"/>
                </a:lnTo>
                <a:lnTo>
                  <a:pt x="385" y="2550"/>
                </a:lnTo>
                <a:lnTo>
                  <a:pt x="372" y="2549"/>
                </a:lnTo>
                <a:lnTo>
                  <a:pt x="358" y="2548"/>
                </a:lnTo>
                <a:lnTo>
                  <a:pt x="344" y="2546"/>
                </a:lnTo>
                <a:lnTo>
                  <a:pt x="330" y="2542"/>
                </a:lnTo>
                <a:lnTo>
                  <a:pt x="318" y="2539"/>
                </a:lnTo>
                <a:lnTo>
                  <a:pt x="305" y="2535"/>
                </a:lnTo>
                <a:lnTo>
                  <a:pt x="293" y="2531"/>
                </a:lnTo>
                <a:lnTo>
                  <a:pt x="282" y="2527"/>
                </a:lnTo>
                <a:lnTo>
                  <a:pt x="270" y="2523"/>
                </a:lnTo>
                <a:lnTo>
                  <a:pt x="259" y="2518"/>
                </a:lnTo>
                <a:lnTo>
                  <a:pt x="248" y="2515"/>
                </a:lnTo>
                <a:lnTo>
                  <a:pt x="239" y="2510"/>
                </a:lnTo>
                <a:lnTo>
                  <a:pt x="230" y="2508"/>
                </a:lnTo>
                <a:lnTo>
                  <a:pt x="221" y="2504"/>
                </a:lnTo>
                <a:lnTo>
                  <a:pt x="213" y="2502"/>
                </a:lnTo>
                <a:lnTo>
                  <a:pt x="184" y="2465"/>
                </a:lnTo>
                <a:lnTo>
                  <a:pt x="159" y="2427"/>
                </a:lnTo>
                <a:lnTo>
                  <a:pt x="136" y="2386"/>
                </a:lnTo>
                <a:lnTo>
                  <a:pt x="115" y="2343"/>
                </a:lnTo>
                <a:lnTo>
                  <a:pt x="97" y="2299"/>
                </a:lnTo>
                <a:lnTo>
                  <a:pt x="79" y="2253"/>
                </a:lnTo>
                <a:lnTo>
                  <a:pt x="65" y="2205"/>
                </a:lnTo>
                <a:lnTo>
                  <a:pt x="53" y="2155"/>
                </a:lnTo>
                <a:lnTo>
                  <a:pt x="41" y="2103"/>
                </a:lnTo>
                <a:lnTo>
                  <a:pt x="32" y="2050"/>
                </a:lnTo>
                <a:lnTo>
                  <a:pt x="24" y="1996"/>
                </a:lnTo>
                <a:lnTo>
                  <a:pt x="17" y="1941"/>
                </a:lnTo>
                <a:lnTo>
                  <a:pt x="12" y="1883"/>
                </a:lnTo>
                <a:lnTo>
                  <a:pt x="8" y="1826"/>
                </a:lnTo>
                <a:lnTo>
                  <a:pt x="4" y="1766"/>
                </a:lnTo>
                <a:lnTo>
                  <a:pt x="1" y="1706"/>
                </a:lnTo>
                <a:lnTo>
                  <a:pt x="0" y="1606"/>
                </a:lnTo>
                <a:lnTo>
                  <a:pt x="6" y="1515"/>
                </a:lnTo>
                <a:lnTo>
                  <a:pt x="17" y="1433"/>
                </a:lnTo>
                <a:lnTo>
                  <a:pt x="33" y="1360"/>
                </a:lnTo>
                <a:lnTo>
                  <a:pt x="53" y="1293"/>
                </a:lnTo>
                <a:lnTo>
                  <a:pt x="75" y="1234"/>
                </a:lnTo>
                <a:lnTo>
                  <a:pt x="100" y="1177"/>
                </a:lnTo>
                <a:lnTo>
                  <a:pt x="126" y="1125"/>
                </a:lnTo>
                <a:lnTo>
                  <a:pt x="152" y="1077"/>
                </a:lnTo>
                <a:lnTo>
                  <a:pt x="178" y="1028"/>
                </a:lnTo>
                <a:lnTo>
                  <a:pt x="202" y="981"/>
                </a:lnTo>
                <a:lnTo>
                  <a:pt x="224" y="933"/>
                </a:lnTo>
                <a:lnTo>
                  <a:pt x="243" y="882"/>
                </a:lnTo>
                <a:lnTo>
                  <a:pt x="257" y="829"/>
                </a:lnTo>
                <a:lnTo>
                  <a:pt x="266" y="773"/>
                </a:lnTo>
                <a:lnTo>
                  <a:pt x="269" y="711"/>
                </a:lnTo>
                <a:lnTo>
                  <a:pt x="266" y="637"/>
                </a:lnTo>
                <a:lnTo>
                  <a:pt x="257" y="555"/>
                </a:lnTo>
                <a:lnTo>
                  <a:pt x="247" y="458"/>
                </a:lnTo>
                <a:lnTo>
                  <a:pt x="244" y="341"/>
                </a:lnTo>
                <a:lnTo>
                  <a:pt x="246" y="269"/>
                </a:lnTo>
                <a:lnTo>
                  <a:pt x="253" y="206"/>
                </a:lnTo>
                <a:lnTo>
                  <a:pt x="265" y="151"/>
                </a:lnTo>
                <a:lnTo>
                  <a:pt x="280" y="103"/>
                </a:lnTo>
                <a:lnTo>
                  <a:pt x="299" y="64"/>
                </a:lnTo>
                <a:lnTo>
                  <a:pt x="323" y="34"/>
                </a:lnTo>
                <a:lnTo>
                  <a:pt x="350" y="12"/>
                </a:lnTo>
                <a:lnTo>
                  <a:pt x="381" y="0"/>
                </a:lnTo>
                <a:lnTo>
                  <a:pt x="413" y="22"/>
                </a:lnTo>
                <a:lnTo>
                  <a:pt x="441" y="45"/>
                </a:lnTo>
                <a:lnTo>
                  <a:pt x="464" y="73"/>
                </a:lnTo>
                <a:lnTo>
                  <a:pt x="483" y="106"/>
                </a:lnTo>
                <a:lnTo>
                  <a:pt x="498" y="145"/>
                </a:lnTo>
                <a:lnTo>
                  <a:pt x="510" y="190"/>
                </a:lnTo>
                <a:lnTo>
                  <a:pt x="518" y="244"/>
                </a:lnTo>
                <a:lnTo>
                  <a:pt x="521" y="306"/>
                </a:lnTo>
                <a:lnTo>
                  <a:pt x="521" y="416"/>
                </a:lnTo>
                <a:lnTo>
                  <a:pt x="514" y="508"/>
                </a:lnTo>
                <a:lnTo>
                  <a:pt x="506" y="588"/>
                </a:lnTo>
                <a:lnTo>
                  <a:pt x="503" y="661"/>
                </a:lnTo>
                <a:lnTo>
                  <a:pt x="504" y="702"/>
                </a:lnTo>
                <a:lnTo>
                  <a:pt x="506" y="742"/>
                </a:lnTo>
                <a:lnTo>
                  <a:pt x="511" y="778"/>
                </a:lnTo>
                <a:lnTo>
                  <a:pt x="518" y="814"/>
                </a:lnTo>
                <a:lnTo>
                  <a:pt x="526" y="848"/>
                </a:lnTo>
                <a:lnTo>
                  <a:pt x="535" y="881"/>
                </a:lnTo>
                <a:lnTo>
                  <a:pt x="546" y="912"/>
                </a:lnTo>
                <a:lnTo>
                  <a:pt x="557" y="943"/>
                </a:lnTo>
                <a:lnTo>
                  <a:pt x="572" y="980"/>
                </a:lnTo>
                <a:lnTo>
                  <a:pt x="587" y="1017"/>
                </a:lnTo>
                <a:lnTo>
                  <a:pt x="604" y="1054"/>
                </a:lnTo>
                <a:lnTo>
                  <a:pt x="623" y="1091"/>
                </a:lnTo>
                <a:lnTo>
                  <a:pt x="641" y="1128"/>
                </a:lnTo>
                <a:lnTo>
                  <a:pt x="660" y="1167"/>
                </a:lnTo>
                <a:lnTo>
                  <a:pt x="677" y="1207"/>
                </a:lnTo>
                <a:lnTo>
                  <a:pt x="694" y="1250"/>
                </a:lnTo>
                <a:lnTo>
                  <a:pt x="710" y="1295"/>
                </a:lnTo>
                <a:lnTo>
                  <a:pt x="725" y="1342"/>
                </a:lnTo>
                <a:lnTo>
                  <a:pt x="739" y="1394"/>
                </a:lnTo>
                <a:lnTo>
                  <a:pt x="749" y="1449"/>
                </a:lnTo>
                <a:lnTo>
                  <a:pt x="757" y="1508"/>
                </a:lnTo>
                <a:lnTo>
                  <a:pt x="763" y="1572"/>
                </a:lnTo>
                <a:lnTo>
                  <a:pt x="765" y="1641"/>
                </a:lnTo>
                <a:lnTo>
                  <a:pt x="764" y="1716"/>
                </a:lnTo>
                <a:close/>
              </a:path>
            </a:pathLst>
          </a:custGeom>
          <a:solidFill>
            <a:srgbClr val="EFEFE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02" name="Freeform 62"/>
          <p:cNvSpPr>
            <a:spLocks/>
          </p:cNvSpPr>
          <p:nvPr/>
        </p:nvSpPr>
        <p:spPr bwMode="auto">
          <a:xfrm rot="27177332">
            <a:off x="5128418" y="4167982"/>
            <a:ext cx="608013" cy="2025650"/>
          </a:xfrm>
          <a:custGeom>
            <a:avLst/>
            <a:gdLst/>
            <a:ahLst/>
            <a:cxnLst>
              <a:cxn ang="0">
                <a:pos x="191" y="2466"/>
              </a:cxn>
              <a:cxn ang="0">
                <a:pos x="141" y="2387"/>
              </a:cxn>
              <a:cxn ang="0">
                <a:pos x="101" y="2299"/>
              </a:cxn>
              <a:cxn ang="0">
                <a:pos x="69" y="2205"/>
              </a:cxn>
              <a:cxn ang="0">
                <a:pos x="44" y="2103"/>
              </a:cxn>
              <a:cxn ang="0">
                <a:pos x="25" y="1996"/>
              </a:cxn>
              <a:cxn ang="0">
                <a:pos x="13" y="1883"/>
              </a:cxn>
              <a:cxn ang="0">
                <a:pos x="4" y="1765"/>
              </a:cxn>
              <a:cxn ang="0">
                <a:pos x="0" y="1604"/>
              </a:cxn>
              <a:cxn ang="0">
                <a:pos x="17" y="1432"/>
              </a:cxn>
              <a:cxn ang="0">
                <a:pos x="53" y="1292"/>
              </a:cxn>
              <a:cxn ang="0">
                <a:pos x="100" y="1177"/>
              </a:cxn>
              <a:cxn ang="0">
                <a:pos x="152" y="1076"/>
              </a:cxn>
              <a:cxn ang="0">
                <a:pos x="203" y="980"/>
              </a:cxn>
              <a:cxn ang="0">
                <a:pos x="243" y="882"/>
              </a:cxn>
              <a:cxn ang="0">
                <a:pos x="266" y="773"/>
              </a:cxn>
              <a:cxn ang="0">
                <a:pos x="266" y="637"/>
              </a:cxn>
              <a:cxn ang="0">
                <a:pos x="247" y="458"/>
              </a:cxn>
              <a:cxn ang="0">
                <a:pos x="246" y="269"/>
              </a:cxn>
              <a:cxn ang="0">
                <a:pos x="267" y="149"/>
              </a:cxn>
              <a:cxn ang="0">
                <a:pos x="305" y="62"/>
              </a:cxn>
              <a:cxn ang="0">
                <a:pos x="358" y="10"/>
              </a:cxn>
              <a:cxn ang="0">
                <a:pos x="422" y="24"/>
              </a:cxn>
              <a:cxn ang="0">
                <a:pos x="475" y="83"/>
              </a:cxn>
              <a:cxn ang="0">
                <a:pos x="510" y="162"/>
              </a:cxn>
              <a:cxn ang="0">
                <a:pos x="527" y="272"/>
              </a:cxn>
              <a:cxn ang="0">
                <a:pos x="525" y="458"/>
              </a:cxn>
              <a:cxn ang="0">
                <a:pos x="503" y="636"/>
              </a:cxn>
              <a:cxn ang="0">
                <a:pos x="502" y="770"/>
              </a:cxn>
              <a:cxn ang="0">
                <a:pos x="525" y="881"/>
              </a:cxn>
              <a:cxn ang="0">
                <a:pos x="565" y="981"/>
              </a:cxn>
              <a:cxn ang="0">
                <a:pos x="615" y="1078"/>
              </a:cxn>
              <a:cxn ang="0">
                <a:pos x="667" y="1182"/>
              </a:cxn>
              <a:cxn ang="0">
                <a:pos x="714" y="1300"/>
              </a:cxn>
              <a:cxn ang="0">
                <a:pos x="748" y="1441"/>
              </a:cxn>
              <a:cxn ang="0">
                <a:pos x="766" y="1614"/>
              </a:cxn>
              <a:cxn ang="0">
                <a:pos x="761" y="1776"/>
              </a:cxn>
              <a:cxn ang="0">
                <a:pos x="753" y="1895"/>
              </a:cxn>
              <a:cxn ang="0">
                <a:pos x="740" y="2009"/>
              </a:cxn>
              <a:cxn ang="0">
                <a:pos x="722" y="2118"/>
              </a:cxn>
              <a:cxn ang="0">
                <a:pos x="696" y="2222"/>
              </a:cxn>
              <a:cxn ang="0">
                <a:pos x="664" y="2319"/>
              </a:cxn>
              <a:cxn ang="0">
                <a:pos x="624" y="2407"/>
              </a:cxn>
              <a:cxn ang="0">
                <a:pos x="574" y="2487"/>
              </a:cxn>
              <a:cxn ang="0">
                <a:pos x="531" y="2528"/>
              </a:cxn>
              <a:cxn ang="0">
                <a:pos x="501" y="2536"/>
              </a:cxn>
              <a:cxn ang="0">
                <a:pos x="468" y="2545"/>
              </a:cxn>
              <a:cxn ang="0">
                <a:pos x="429" y="2549"/>
              </a:cxn>
              <a:cxn ang="0">
                <a:pos x="392" y="2550"/>
              </a:cxn>
              <a:cxn ang="0">
                <a:pos x="365" y="2548"/>
              </a:cxn>
              <a:cxn ang="0">
                <a:pos x="337" y="2543"/>
              </a:cxn>
              <a:cxn ang="0">
                <a:pos x="311" y="2536"/>
              </a:cxn>
              <a:cxn ang="0">
                <a:pos x="287" y="2528"/>
              </a:cxn>
              <a:cxn ang="0">
                <a:pos x="265" y="2519"/>
              </a:cxn>
              <a:cxn ang="0">
                <a:pos x="245" y="2511"/>
              </a:cxn>
              <a:cxn ang="0">
                <a:pos x="228" y="2505"/>
              </a:cxn>
            </a:cxnLst>
            <a:rect l="0" t="0" r="r" b="b"/>
            <a:pathLst>
              <a:path w="766" h="2550">
                <a:moveTo>
                  <a:pt x="220" y="2503"/>
                </a:moveTo>
                <a:lnTo>
                  <a:pt x="191" y="2466"/>
                </a:lnTo>
                <a:lnTo>
                  <a:pt x="165" y="2428"/>
                </a:lnTo>
                <a:lnTo>
                  <a:pt x="141" y="2387"/>
                </a:lnTo>
                <a:lnTo>
                  <a:pt x="120" y="2344"/>
                </a:lnTo>
                <a:lnTo>
                  <a:pt x="101" y="2299"/>
                </a:lnTo>
                <a:lnTo>
                  <a:pt x="84" y="2253"/>
                </a:lnTo>
                <a:lnTo>
                  <a:pt x="69" y="2205"/>
                </a:lnTo>
                <a:lnTo>
                  <a:pt x="55" y="2155"/>
                </a:lnTo>
                <a:lnTo>
                  <a:pt x="44" y="2103"/>
                </a:lnTo>
                <a:lnTo>
                  <a:pt x="34" y="2050"/>
                </a:lnTo>
                <a:lnTo>
                  <a:pt x="25" y="1996"/>
                </a:lnTo>
                <a:lnTo>
                  <a:pt x="18" y="1940"/>
                </a:lnTo>
                <a:lnTo>
                  <a:pt x="13" y="1883"/>
                </a:lnTo>
                <a:lnTo>
                  <a:pt x="8" y="1825"/>
                </a:lnTo>
                <a:lnTo>
                  <a:pt x="4" y="1765"/>
                </a:lnTo>
                <a:lnTo>
                  <a:pt x="1" y="1705"/>
                </a:lnTo>
                <a:lnTo>
                  <a:pt x="0" y="1604"/>
                </a:lnTo>
                <a:lnTo>
                  <a:pt x="6" y="1513"/>
                </a:lnTo>
                <a:lnTo>
                  <a:pt x="17" y="1432"/>
                </a:lnTo>
                <a:lnTo>
                  <a:pt x="33" y="1359"/>
                </a:lnTo>
                <a:lnTo>
                  <a:pt x="53" y="1292"/>
                </a:lnTo>
                <a:lnTo>
                  <a:pt x="75" y="1232"/>
                </a:lnTo>
                <a:lnTo>
                  <a:pt x="100" y="1177"/>
                </a:lnTo>
                <a:lnTo>
                  <a:pt x="127" y="1125"/>
                </a:lnTo>
                <a:lnTo>
                  <a:pt x="152" y="1076"/>
                </a:lnTo>
                <a:lnTo>
                  <a:pt x="178" y="1028"/>
                </a:lnTo>
                <a:lnTo>
                  <a:pt x="203" y="980"/>
                </a:lnTo>
                <a:lnTo>
                  <a:pt x="224" y="933"/>
                </a:lnTo>
                <a:lnTo>
                  <a:pt x="243" y="882"/>
                </a:lnTo>
                <a:lnTo>
                  <a:pt x="257" y="829"/>
                </a:lnTo>
                <a:lnTo>
                  <a:pt x="266" y="773"/>
                </a:lnTo>
                <a:lnTo>
                  <a:pt x="269" y="711"/>
                </a:lnTo>
                <a:lnTo>
                  <a:pt x="266" y="637"/>
                </a:lnTo>
                <a:lnTo>
                  <a:pt x="257" y="555"/>
                </a:lnTo>
                <a:lnTo>
                  <a:pt x="247" y="458"/>
                </a:lnTo>
                <a:lnTo>
                  <a:pt x="244" y="341"/>
                </a:lnTo>
                <a:lnTo>
                  <a:pt x="246" y="269"/>
                </a:lnTo>
                <a:lnTo>
                  <a:pt x="254" y="206"/>
                </a:lnTo>
                <a:lnTo>
                  <a:pt x="267" y="149"/>
                </a:lnTo>
                <a:lnTo>
                  <a:pt x="284" y="101"/>
                </a:lnTo>
                <a:lnTo>
                  <a:pt x="305" y="62"/>
                </a:lnTo>
                <a:lnTo>
                  <a:pt x="330" y="31"/>
                </a:lnTo>
                <a:lnTo>
                  <a:pt x="358" y="10"/>
                </a:lnTo>
                <a:lnTo>
                  <a:pt x="388" y="0"/>
                </a:lnTo>
                <a:lnTo>
                  <a:pt x="422" y="24"/>
                </a:lnTo>
                <a:lnTo>
                  <a:pt x="451" y="52"/>
                </a:lnTo>
                <a:lnTo>
                  <a:pt x="475" y="83"/>
                </a:lnTo>
                <a:lnTo>
                  <a:pt x="495" y="120"/>
                </a:lnTo>
                <a:lnTo>
                  <a:pt x="510" y="162"/>
                </a:lnTo>
                <a:lnTo>
                  <a:pt x="521" y="212"/>
                </a:lnTo>
                <a:lnTo>
                  <a:pt x="527" y="272"/>
                </a:lnTo>
                <a:lnTo>
                  <a:pt x="529" y="341"/>
                </a:lnTo>
                <a:lnTo>
                  <a:pt x="525" y="458"/>
                </a:lnTo>
                <a:lnTo>
                  <a:pt x="515" y="554"/>
                </a:lnTo>
                <a:lnTo>
                  <a:pt x="503" y="636"/>
                </a:lnTo>
                <a:lnTo>
                  <a:pt x="498" y="708"/>
                </a:lnTo>
                <a:lnTo>
                  <a:pt x="502" y="770"/>
                </a:lnTo>
                <a:lnTo>
                  <a:pt x="511" y="828"/>
                </a:lnTo>
                <a:lnTo>
                  <a:pt x="525" y="881"/>
                </a:lnTo>
                <a:lnTo>
                  <a:pt x="543" y="932"/>
                </a:lnTo>
                <a:lnTo>
                  <a:pt x="565" y="981"/>
                </a:lnTo>
                <a:lnTo>
                  <a:pt x="589" y="1030"/>
                </a:lnTo>
                <a:lnTo>
                  <a:pt x="615" y="1078"/>
                </a:lnTo>
                <a:lnTo>
                  <a:pt x="640" y="1129"/>
                </a:lnTo>
                <a:lnTo>
                  <a:pt x="667" y="1182"/>
                </a:lnTo>
                <a:lnTo>
                  <a:pt x="691" y="1238"/>
                </a:lnTo>
                <a:lnTo>
                  <a:pt x="714" y="1300"/>
                </a:lnTo>
                <a:lnTo>
                  <a:pt x="733" y="1367"/>
                </a:lnTo>
                <a:lnTo>
                  <a:pt x="748" y="1441"/>
                </a:lnTo>
                <a:lnTo>
                  <a:pt x="760" y="1523"/>
                </a:lnTo>
                <a:lnTo>
                  <a:pt x="766" y="1614"/>
                </a:lnTo>
                <a:lnTo>
                  <a:pt x="764" y="1715"/>
                </a:lnTo>
                <a:lnTo>
                  <a:pt x="761" y="1776"/>
                </a:lnTo>
                <a:lnTo>
                  <a:pt x="757" y="1836"/>
                </a:lnTo>
                <a:lnTo>
                  <a:pt x="753" y="1895"/>
                </a:lnTo>
                <a:lnTo>
                  <a:pt x="747" y="1952"/>
                </a:lnTo>
                <a:lnTo>
                  <a:pt x="740" y="2009"/>
                </a:lnTo>
                <a:lnTo>
                  <a:pt x="731" y="2064"/>
                </a:lnTo>
                <a:lnTo>
                  <a:pt x="722" y="2118"/>
                </a:lnTo>
                <a:lnTo>
                  <a:pt x="710" y="2171"/>
                </a:lnTo>
                <a:lnTo>
                  <a:pt x="696" y="2222"/>
                </a:lnTo>
                <a:lnTo>
                  <a:pt x="681" y="2270"/>
                </a:lnTo>
                <a:lnTo>
                  <a:pt x="664" y="2319"/>
                </a:lnTo>
                <a:lnTo>
                  <a:pt x="646" y="2364"/>
                </a:lnTo>
                <a:lnTo>
                  <a:pt x="624" y="2407"/>
                </a:lnTo>
                <a:lnTo>
                  <a:pt x="601" y="2448"/>
                </a:lnTo>
                <a:lnTo>
                  <a:pt x="574" y="2487"/>
                </a:lnTo>
                <a:lnTo>
                  <a:pt x="546" y="2524"/>
                </a:lnTo>
                <a:lnTo>
                  <a:pt x="531" y="2528"/>
                </a:lnTo>
                <a:lnTo>
                  <a:pt x="517" y="2532"/>
                </a:lnTo>
                <a:lnTo>
                  <a:pt x="501" y="2536"/>
                </a:lnTo>
                <a:lnTo>
                  <a:pt x="486" y="2541"/>
                </a:lnTo>
                <a:lnTo>
                  <a:pt x="468" y="2545"/>
                </a:lnTo>
                <a:lnTo>
                  <a:pt x="450" y="2548"/>
                </a:lnTo>
                <a:lnTo>
                  <a:pt x="429" y="2549"/>
                </a:lnTo>
                <a:lnTo>
                  <a:pt x="407" y="2550"/>
                </a:lnTo>
                <a:lnTo>
                  <a:pt x="392" y="2550"/>
                </a:lnTo>
                <a:lnTo>
                  <a:pt x="379" y="2550"/>
                </a:lnTo>
                <a:lnTo>
                  <a:pt x="365" y="2548"/>
                </a:lnTo>
                <a:lnTo>
                  <a:pt x="351" y="2547"/>
                </a:lnTo>
                <a:lnTo>
                  <a:pt x="337" y="2543"/>
                </a:lnTo>
                <a:lnTo>
                  <a:pt x="325" y="2540"/>
                </a:lnTo>
                <a:lnTo>
                  <a:pt x="311" y="2536"/>
                </a:lnTo>
                <a:lnTo>
                  <a:pt x="299" y="2532"/>
                </a:lnTo>
                <a:lnTo>
                  <a:pt x="287" y="2528"/>
                </a:lnTo>
                <a:lnTo>
                  <a:pt x="276" y="2524"/>
                </a:lnTo>
                <a:lnTo>
                  <a:pt x="265" y="2519"/>
                </a:lnTo>
                <a:lnTo>
                  <a:pt x="254" y="2516"/>
                </a:lnTo>
                <a:lnTo>
                  <a:pt x="245" y="2511"/>
                </a:lnTo>
                <a:lnTo>
                  <a:pt x="236" y="2509"/>
                </a:lnTo>
                <a:lnTo>
                  <a:pt x="228" y="2505"/>
                </a:lnTo>
                <a:lnTo>
                  <a:pt x="220" y="250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08" name="Freeform 68"/>
          <p:cNvSpPr>
            <a:spLocks/>
          </p:cNvSpPr>
          <p:nvPr/>
        </p:nvSpPr>
        <p:spPr bwMode="auto">
          <a:xfrm rot="27177332">
            <a:off x="2690018" y="4015582"/>
            <a:ext cx="608013" cy="2025650"/>
          </a:xfrm>
          <a:custGeom>
            <a:avLst/>
            <a:gdLst/>
            <a:ahLst/>
            <a:cxnLst>
              <a:cxn ang="0">
                <a:pos x="191" y="2466"/>
              </a:cxn>
              <a:cxn ang="0">
                <a:pos x="141" y="2387"/>
              </a:cxn>
              <a:cxn ang="0">
                <a:pos x="101" y="2299"/>
              </a:cxn>
              <a:cxn ang="0">
                <a:pos x="69" y="2205"/>
              </a:cxn>
              <a:cxn ang="0">
                <a:pos x="44" y="2103"/>
              </a:cxn>
              <a:cxn ang="0">
                <a:pos x="25" y="1996"/>
              </a:cxn>
              <a:cxn ang="0">
                <a:pos x="13" y="1883"/>
              </a:cxn>
              <a:cxn ang="0">
                <a:pos x="4" y="1765"/>
              </a:cxn>
              <a:cxn ang="0">
                <a:pos x="0" y="1604"/>
              </a:cxn>
              <a:cxn ang="0">
                <a:pos x="17" y="1432"/>
              </a:cxn>
              <a:cxn ang="0">
                <a:pos x="53" y="1292"/>
              </a:cxn>
              <a:cxn ang="0">
                <a:pos x="100" y="1177"/>
              </a:cxn>
              <a:cxn ang="0">
                <a:pos x="152" y="1076"/>
              </a:cxn>
              <a:cxn ang="0">
                <a:pos x="203" y="980"/>
              </a:cxn>
              <a:cxn ang="0">
                <a:pos x="243" y="882"/>
              </a:cxn>
              <a:cxn ang="0">
                <a:pos x="266" y="773"/>
              </a:cxn>
              <a:cxn ang="0">
                <a:pos x="266" y="637"/>
              </a:cxn>
              <a:cxn ang="0">
                <a:pos x="247" y="458"/>
              </a:cxn>
              <a:cxn ang="0">
                <a:pos x="246" y="269"/>
              </a:cxn>
              <a:cxn ang="0">
                <a:pos x="267" y="149"/>
              </a:cxn>
              <a:cxn ang="0">
                <a:pos x="305" y="62"/>
              </a:cxn>
              <a:cxn ang="0">
                <a:pos x="358" y="10"/>
              </a:cxn>
              <a:cxn ang="0">
                <a:pos x="422" y="24"/>
              </a:cxn>
              <a:cxn ang="0">
                <a:pos x="475" y="83"/>
              </a:cxn>
              <a:cxn ang="0">
                <a:pos x="510" y="162"/>
              </a:cxn>
              <a:cxn ang="0">
                <a:pos x="527" y="272"/>
              </a:cxn>
              <a:cxn ang="0">
                <a:pos x="525" y="458"/>
              </a:cxn>
              <a:cxn ang="0">
                <a:pos x="503" y="636"/>
              </a:cxn>
              <a:cxn ang="0">
                <a:pos x="502" y="770"/>
              </a:cxn>
              <a:cxn ang="0">
                <a:pos x="525" y="881"/>
              </a:cxn>
              <a:cxn ang="0">
                <a:pos x="565" y="981"/>
              </a:cxn>
              <a:cxn ang="0">
                <a:pos x="615" y="1078"/>
              </a:cxn>
              <a:cxn ang="0">
                <a:pos x="667" y="1182"/>
              </a:cxn>
              <a:cxn ang="0">
                <a:pos x="714" y="1300"/>
              </a:cxn>
              <a:cxn ang="0">
                <a:pos x="748" y="1441"/>
              </a:cxn>
              <a:cxn ang="0">
                <a:pos x="766" y="1614"/>
              </a:cxn>
              <a:cxn ang="0">
                <a:pos x="761" y="1776"/>
              </a:cxn>
              <a:cxn ang="0">
                <a:pos x="753" y="1895"/>
              </a:cxn>
              <a:cxn ang="0">
                <a:pos x="740" y="2009"/>
              </a:cxn>
              <a:cxn ang="0">
                <a:pos x="722" y="2118"/>
              </a:cxn>
              <a:cxn ang="0">
                <a:pos x="696" y="2222"/>
              </a:cxn>
              <a:cxn ang="0">
                <a:pos x="664" y="2319"/>
              </a:cxn>
              <a:cxn ang="0">
                <a:pos x="624" y="2407"/>
              </a:cxn>
              <a:cxn ang="0">
                <a:pos x="574" y="2487"/>
              </a:cxn>
              <a:cxn ang="0">
                <a:pos x="531" y="2528"/>
              </a:cxn>
              <a:cxn ang="0">
                <a:pos x="501" y="2536"/>
              </a:cxn>
              <a:cxn ang="0">
                <a:pos x="468" y="2545"/>
              </a:cxn>
              <a:cxn ang="0">
                <a:pos x="429" y="2549"/>
              </a:cxn>
              <a:cxn ang="0">
                <a:pos x="392" y="2550"/>
              </a:cxn>
              <a:cxn ang="0">
                <a:pos x="365" y="2548"/>
              </a:cxn>
              <a:cxn ang="0">
                <a:pos x="337" y="2543"/>
              </a:cxn>
              <a:cxn ang="0">
                <a:pos x="311" y="2536"/>
              </a:cxn>
              <a:cxn ang="0">
                <a:pos x="287" y="2528"/>
              </a:cxn>
              <a:cxn ang="0">
                <a:pos x="265" y="2519"/>
              </a:cxn>
              <a:cxn ang="0">
                <a:pos x="245" y="2511"/>
              </a:cxn>
              <a:cxn ang="0">
                <a:pos x="228" y="2505"/>
              </a:cxn>
            </a:cxnLst>
            <a:rect l="0" t="0" r="r" b="b"/>
            <a:pathLst>
              <a:path w="766" h="2550">
                <a:moveTo>
                  <a:pt x="220" y="2503"/>
                </a:moveTo>
                <a:lnTo>
                  <a:pt x="191" y="2466"/>
                </a:lnTo>
                <a:lnTo>
                  <a:pt x="165" y="2428"/>
                </a:lnTo>
                <a:lnTo>
                  <a:pt x="141" y="2387"/>
                </a:lnTo>
                <a:lnTo>
                  <a:pt x="120" y="2344"/>
                </a:lnTo>
                <a:lnTo>
                  <a:pt x="101" y="2299"/>
                </a:lnTo>
                <a:lnTo>
                  <a:pt x="84" y="2253"/>
                </a:lnTo>
                <a:lnTo>
                  <a:pt x="69" y="2205"/>
                </a:lnTo>
                <a:lnTo>
                  <a:pt x="55" y="2155"/>
                </a:lnTo>
                <a:lnTo>
                  <a:pt x="44" y="2103"/>
                </a:lnTo>
                <a:lnTo>
                  <a:pt x="34" y="2050"/>
                </a:lnTo>
                <a:lnTo>
                  <a:pt x="25" y="1996"/>
                </a:lnTo>
                <a:lnTo>
                  <a:pt x="18" y="1940"/>
                </a:lnTo>
                <a:lnTo>
                  <a:pt x="13" y="1883"/>
                </a:lnTo>
                <a:lnTo>
                  <a:pt x="8" y="1825"/>
                </a:lnTo>
                <a:lnTo>
                  <a:pt x="4" y="1765"/>
                </a:lnTo>
                <a:lnTo>
                  <a:pt x="1" y="1705"/>
                </a:lnTo>
                <a:lnTo>
                  <a:pt x="0" y="1604"/>
                </a:lnTo>
                <a:lnTo>
                  <a:pt x="6" y="1513"/>
                </a:lnTo>
                <a:lnTo>
                  <a:pt x="17" y="1432"/>
                </a:lnTo>
                <a:lnTo>
                  <a:pt x="33" y="1359"/>
                </a:lnTo>
                <a:lnTo>
                  <a:pt x="53" y="1292"/>
                </a:lnTo>
                <a:lnTo>
                  <a:pt x="75" y="1232"/>
                </a:lnTo>
                <a:lnTo>
                  <a:pt x="100" y="1177"/>
                </a:lnTo>
                <a:lnTo>
                  <a:pt x="127" y="1125"/>
                </a:lnTo>
                <a:lnTo>
                  <a:pt x="152" y="1076"/>
                </a:lnTo>
                <a:lnTo>
                  <a:pt x="178" y="1028"/>
                </a:lnTo>
                <a:lnTo>
                  <a:pt x="203" y="980"/>
                </a:lnTo>
                <a:lnTo>
                  <a:pt x="224" y="933"/>
                </a:lnTo>
                <a:lnTo>
                  <a:pt x="243" y="882"/>
                </a:lnTo>
                <a:lnTo>
                  <a:pt x="257" y="829"/>
                </a:lnTo>
                <a:lnTo>
                  <a:pt x="266" y="773"/>
                </a:lnTo>
                <a:lnTo>
                  <a:pt x="269" y="711"/>
                </a:lnTo>
                <a:lnTo>
                  <a:pt x="266" y="637"/>
                </a:lnTo>
                <a:lnTo>
                  <a:pt x="257" y="555"/>
                </a:lnTo>
                <a:lnTo>
                  <a:pt x="247" y="458"/>
                </a:lnTo>
                <a:lnTo>
                  <a:pt x="244" y="341"/>
                </a:lnTo>
                <a:lnTo>
                  <a:pt x="246" y="269"/>
                </a:lnTo>
                <a:lnTo>
                  <a:pt x="254" y="206"/>
                </a:lnTo>
                <a:lnTo>
                  <a:pt x="267" y="149"/>
                </a:lnTo>
                <a:lnTo>
                  <a:pt x="284" y="101"/>
                </a:lnTo>
                <a:lnTo>
                  <a:pt x="305" y="62"/>
                </a:lnTo>
                <a:lnTo>
                  <a:pt x="330" y="31"/>
                </a:lnTo>
                <a:lnTo>
                  <a:pt x="358" y="10"/>
                </a:lnTo>
                <a:lnTo>
                  <a:pt x="388" y="0"/>
                </a:lnTo>
                <a:lnTo>
                  <a:pt x="422" y="24"/>
                </a:lnTo>
                <a:lnTo>
                  <a:pt x="451" y="52"/>
                </a:lnTo>
                <a:lnTo>
                  <a:pt x="475" y="83"/>
                </a:lnTo>
                <a:lnTo>
                  <a:pt x="495" y="120"/>
                </a:lnTo>
                <a:lnTo>
                  <a:pt x="510" y="162"/>
                </a:lnTo>
                <a:lnTo>
                  <a:pt x="521" y="212"/>
                </a:lnTo>
                <a:lnTo>
                  <a:pt x="527" y="272"/>
                </a:lnTo>
                <a:lnTo>
                  <a:pt x="529" y="341"/>
                </a:lnTo>
                <a:lnTo>
                  <a:pt x="525" y="458"/>
                </a:lnTo>
                <a:lnTo>
                  <a:pt x="515" y="554"/>
                </a:lnTo>
                <a:lnTo>
                  <a:pt x="503" y="636"/>
                </a:lnTo>
                <a:lnTo>
                  <a:pt x="498" y="708"/>
                </a:lnTo>
                <a:lnTo>
                  <a:pt x="502" y="770"/>
                </a:lnTo>
                <a:lnTo>
                  <a:pt x="511" y="828"/>
                </a:lnTo>
                <a:lnTo>
                  <a:pt x="525" y="881"/>
                </a:lnTo>
                <a:lnTo>
                  <a:pt x="543" y="932"/>
                </a:lnTo>
                <a:lnTo>
                  <a:pt x="565" y="981"/>
                </a:lnTo>
                <a:lnTo>
                  <a:pt x="589" y="1030"/>
                </a:lnTo>
                <a:lnTo>
                  <a:pt x="615" y="1078"/>
                </a:lnTo>
                <a:lnTo>
                  <a:pt x="640" y="1129"/>
                </a:lnTo>
                <a:lnTo>
                  <a:pt x="667" y="1182"/>
                </a:lnTo>
                <a:lnTo>
                  <a:pt x="691" y="1238"/>
                </a:lnTo>
                <a:lnTo>
                  <a:pt x="714" y="1300"/>
                </a:lnTo>
                <a:lnTo>
                  <a:pt x="733" y="1367"/>
                </a:lnTo>
                <a:lnTo>
                  <a:pt x="748" y="1441"/>
                </a:lnTo>
                <a:lnTo>
                  <a:pt x="760" y="1523"/>
                </a:lnTo>
                <a:lnTo>
                  <a:pt x="766" y="1614"/>
                </a:lnTo>
                <a:lnTo>
                  <a:pt x="764" y="1715"/>
                </a:lnTo>
                <a:lnTo>
                  <a:pt x="761" y="1776"/>
                </a:lnTo>
                <a:lnTo>
                  <a:pt x="757" y="1836"/>
                </a:lnTo>
                <a:lnTo>
                  <a:pt x="753" y="1895"/>
                </a:lnTo>
                <a:lnTo>
                  <a:pt x="747" y="1952"/>
                </a:lnTo>
                <a:lnTo>
                  <a:pt x="740" y="2009"/>
                </a:lnTo>
                <a:lnTo>
                  <a:pt x="731" y="2064"/>
                </a:lnTo>
                <a:lnTo>
                  <a:pt x="722" y="2118"/>
                </a:lnTo>
                <a:lnTo>
                  <a:pt x="710" y="2171"/>
                </a:lnTo>
                <a:lnTo>
                  <a:pt x="696" y="2222"/>
                </a:lnTo>
                <a:lnTo>
                  <a:pt x="681" y="2270"/>
                </a:lnTo>
                <a:lnTo>
                  <a:pt x="664" y="2319"/>
                </a:lnTo>
                <a:lnTo>
                  <a:pt x="646" y="2364"/>
                </a:lnTo>
                <a:lnTo>
                  <a:pt x="624" y="2407"/>
                </a:lnTo>
                <a:lnTo>
                  <a:pt x="601" y="2448"/>
                </a:lnTo>
                <a:lnTo>
                  <a:pt x="574" y="2487"/>
                </a:lnTo>
                <a:lnTo>
                  <a:pt x="546" y="2524"/>
                </a:lnTo>
                <a:lnTo>
                  <a:pt x="531" y="2528"/>
                </a:lnTo>
                <a:lnTo>
                  <a:pt x="517" y="2532"/>
                </a:lnTo>
                <a:lnTo>
                  <a:pt x="501" y="2536"/>
                </a:lnTo>
                <a:lnTo>
                  <a:pt x="486" y="2541"/>
                </a:lnTo>
                <a:lnTo>
                  <a:pt x="468" y="2545"/>
                </a:lnTo>
                <a:lnTo>
                  <a:pt x="450" y="2548"/>
                </a:lnTo>
                <a:lnTo>
                  <a:pt x="429" y="2549"/>
                </a:lnTo>
                <a:lnTo>
                  <a:pt x="407" y="2550"/>
                </a:lnTo>
                <a:lnTo>
                  <a:pt x="392" y="2550"/>
                </a:lnTo>
                <a:lnTo>
                  <a:pt x="379" y="2550"/>
                </a:lnTo>
                <a:lnTo>
                  <a:pt x="365" y="2548"/>
                </a:lnTo>
                <a:lnTo>
                  <a:pt x="351" y="2547"/>
                </a:lnTo>
                <a:lnTo>
                  <a:pt x="337" y="2543"/>
                </a:lnTo>
                <a:lnTo>
                  <a:pt x="325" y="2540"/>
                </a:lnTo>
                <a:lnTo>
                  <a:pt x="311" y="2536"/>
                </a:lnTo>
                <a:lnTo>
                  <a:pt x="299" y="2532"/>
                </a:lnTo>
                <a:lnTo>
                  <a:pt x="287" y="2528"/>
                </a:lnTo>
                <a:lnTo>
                  <a:pt x="276" y="2524"/>
                </a:lnTo>
                <a:lnTo>
                  <a:pt x="265" y="2519"/>
                </a:lnTo>
                <a:lnTo>
                  <a:pt x="254" y="2516"/>
                </a:lnTo>
                <a:lnTo>
                  <a:pt x="245" y="2511"/>
                </a:lnTo>
                <a:lnTo>
                  <a:pt x="236" y="2509"/>
                </a:lnTo>
                <a:lnTo>
                  <a:pt x="228" y="2505"/>
                </a:lnTo>
                <a:lnTo>
                  <a:pt x="220" y="250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09" name="Line 69"/>
          <p:cNvSpPr>
            <a:spLocks noChangeShapeType="1"/>
          </p:cNvSpPr>
          <p:nvPr/>
        </p:nvSpPr>
        <p:spPr bwMode="auto">
          <a:xfrm>
            <a:off x="5867400" y="5105400"/>
            <a:ext cx="0" cy="228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910" name="Line 70"/>
          <p:cNvSpPr>
            <a:spLocks noChangeShapeType="1"/>
          </p:cNvSpPr>
          <p:nvPr/>
        </p:nvSpPr>
        <p:spPr bwMode="auto">
          <a:xfrm>
            <a:off x="6019800" y="5105400"/>
            <a:ext cx="0" cy="228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913" name="Line 73"/>
          <p:cNvSpPr>
            <a:spLocks noChangeShapeType="1"/>
          </p:cNvSpPr>
          <p:nvPr/>
        </p:nvSpPr>
        <p:spPr bwMode="auto">
          <a:xfrm>
            <a:off x="4495800" y="5638800"/>
            <a:ext cx="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914" name="Line 74"/>
          <p:cNvSpPr>
            <a:spLocks noChangeShapeType="1"/>
          </p:cNvSpPr>
          <p:nvPr/>
        </p:nvSpPr>
        <p:spPr bwMode="auto">
          <a:xfrm>
            <a:off x="4648200" y="5638800"/>
            <a:ext cx="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915" name="Line 75"/>
          <p:cNvSpPr>
            <a:spLocks noChangeShapeType="1"/>
          </p:cNvSpPr>
          <p:nvPr/>
        </p:nvSpPr>
        <p:spPr bwMode="auto">
          <a:xfrm>
            <a:off x="3352800" y="4953000"/>
            <a:ext cx="0" cy="228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916" name="Line 76"/>
          <p:cNvSpPr>
            <a:spLocks noChangeShapeType="1"/>
          </p:cNvSpPr>
          <p:nvPr/>
        </p:nvSpPr>
        <p:spPr bwMode="auto">
          <a:xfrm>
            <a:off x="3505200" y="4953000"/>
            <a:ext cx="0" cy="228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" name="Freeform 36"/>
          <p:cNvSpPr>
            <a:spLocks/>
          </p:cNvSpPr>
          <p:nvPr/>
        </p:nvSpPr>
        <p:spPr bwMode="auto">
          <a:xfrm rot="27174873">
            <a:off x="2952904" y="4028879"/>
            <a:ext cx="661987" cy="2027237"/>
          </a:xfrm>
          <a:custGeom>
            <a:avLst/>
            <a:gdLst/>
            <a:ahLst/>
            <a:cxnLst>
              <a:cxn ang="0">
                <a:pos x="402" y="2553"/>
              </a:cxn>
              <a:cxn ang="0">
                <a:pos x="371" y="2551"/>
              </a:cxn>
              <a:cxn ang="0">
                <a:pos x="342" y="2547"/>
              </a:cxn>
              <a:cxn ang="0">
                <a:pos x="316" y="2540"/>
              </a:cxn>
              <a:cxn ang="0">
                <a:pos x="293" y="2532"/>
              </a:cxn>
              <a:cxn ang="0">
                <a:pos x="271" y="2525"/>
              </a:cxn>
              <a:cxn ang="0">
                <a:pos x="251" y="2517"/>
              </a:cxn>
              <a:cxn ang="0">
                <a:pos x="233" y="2511"/>
              </a:cxn>
              <a:cxn ang="0">
                <a:pos x="197" y="2473"/>
              </a:cxn>
              <a:cxn ang="0">
                <a:pos x="147" y="2396"/>
              </a:cxn>
              <a:cxn ang="0">
                <a:pos x="107" y="2312"/>
              </a:cxn>
              <a:cxn ang="0">
                <a:pos x="75" y="2222"/>
              </a:cxn>
              <a:cxn ang="0">
                <a:pos x="48" y="2126"/>
              </a:cxn>
              <a:cxn ang="0">
                <a:pos x="29" y="2023"/>
              </a:cxn>
              <a:cxn ang="0">
                <a:pos x="14" y="1913"/>
              </a:cxn>
              <a:cxn ang="0">
                <a:pos x="5" y="1798"/>
              </a:cxn>
              <a:cxn ang="0">
                <a:pos x="0" y="1637"/>
              </a:cxn>
              <a:cxn ang="0">
                <a:pos x="16" y="1463"/>
              </a:cxn>
              <a:cxn ang="0">
                <a:pos x="52" y="1319"/>
              </a:cxn>
              <a:cxn ang="0">
                <a:pos x="99" y="1197"/>
              </a:cxn>
              <a:cxn ang="0">
                <a:pos x="151" y="1090"/>
              </a:cxn>
              <a:cxn ang="0">
                <a:pos x="202" y="989"/>
              </a:cxn>
              <a:cxn ang="0">
                <a:pos x="242" y="887"/>
              </a:cxn>
              <a:cxn ang="0">
                <a:pos x="265" y="774"/>
              </a:cxn>
              <a:cxn ang="0">
                <a:pos x="264" y="639"/>
              </a:cxn>
              <a:cxn ang="0">
                <a:pos x="241" y="462"/>
              </a:cxn>
              <a:cxn ang="0">
                <a:pos x="240" y="273"/>
              </a:cxn>
              <a:cxn ang="0">
                <a:pos x="264" y="148"/>
              </a:cxn>
              <a:cxn ang="0">
                <a:pos x="311" y="58"/>
              </a:cxn>
              <a:cxn ang="0">
                <a:pos x="378" y="8"/>
              </a:cxn>
              <a:cxn ang="0">
                <a:pos x="458" y="8"/>
              </a:cxn>
              <a:cxn ang="0">
                <a:pos x="525" y="58"/>
              </a:cxn>
              <a:cxn ang="0">
                <a:pos x="572" y="148"/>
              </a:cxn>
              <a:cxn ang="0">
                <a:pos x="596" y="273"/>
              </a:cxn>
              <a:cxn ang="0">
                <a:pos x="595" y="462"/>
              </a:cxn>
              <a:cxn ang="0">
                <a:pos x="572" y="639"/>
              </a:cxn>
              <a:cxn ang="0">
                <a:pos x="571" y="774"/>
              </a:cxn>
              <a:cxn ang="0">
                <a:pos x="594" y="887"/>
              </a:cxn>
              <a:cxn ang="0">
                <a:pos x="634" y="989"/>
              </a:cxn>
              <a:cxn ang="0">
                <a:pos x="685" y="1090"/>
              </a:cxn>
              <a:cxn ang="0">
                <a:pos x="737" y="1197"/>
              </a:cxn>
              <a:cxn ang="0">
                <a:pos x="784" y="1319"/>
              </a:cxn>
              <a:cxn ang="0">
                <a:pos x="820" y="1463"/>
              </a:cxn>
              <a:cxn ang="0">
                <a:pos x="836" y="1637"/>
              </a:cxn>
              <a:cxn ang="0">
                <a:pos x="831" y="1798"/>
              </a:cxn>
              <a:cxn ang="0">
                <a:pos x="822" y="1913"/>
              </a:cxn>
              <a:cxn ang="0">
                <a:pos x="807" y="2023"/>
              </a:cxn>
              <a:cxn ang="0">
                <a:pos x="788" y="2126"/>
              </a:cxn>
              <a:cxn ang="0">
                <a:pos x="761" y="2222"/>
              </a:cxn>
              <a:cxn ang="0">
                <a:pos x="729" y="2312"/>
              </a:cxn>
              <a:cxn ang="0">
                <a:pos x="689" y="2396"/>
              </a:cxn>
              <a:cxn ang="0">
                <a:pos x="639" y="2473"/>
              </a:cxn>
              <a:cxn ang="0">
                <a:pos x="603" y="2511"/>
              </a:cxn>
              <a:cxn ang="0">
                <a:pos x="585" y="2517"/>
              </a:cxn>
              <a:cxn ang="0">
                <a:pos x="565" y="2525"/>
              </a:cxn>
              <a:cxn ang="0">
                <a:pos x="543" y="2532"/>
              </a:cxn>
              <a:cxn ang="0">
                <a:pos x="520" y="2540"/>
              </a:cxn>
              <a:cxn ang="0">
                <a:pos x="495" y="2547"/>
              </a:cxn>
              <a:cxn ang="0">
                <a:pos x="466" y="2551"/>
              </a:cxn>
              <a:cxn ang="0">
                <a:pos x="435" y="2553"/>
              </a:cxn>
            </a:cxnLst>
            <a:rect l="0" t="0" r="r" b="b"/>
            <a:pathLst>
              <a:path w="836" h="2553">
                <a:moveTo>
                  <a:pt x="419" y="2553"/>
                </a:moveTo>
                <a:lnTo>
                  <a:pt x="402" y="2553"/>
                </a:lnTo>
                <a:lnTo>
                  <a:pt x="386" y="2553"/>
                </a:lnTo>
                <a:lnTo>
                  <a:pt x="371" y="2551"/>
                </a:lnTo>
                <a:lnTo>
                  <a:pt x="356" y="2549"/>
                </a:lnTo>
                <a:lnTo>
                  <a:pt x="342" y="2547"/>
                </a:lnTo>
                <a:lnTo>
                  <a:pt x="328" y="2543"/>
                </a:lnTo>
                <a:lnTo>
                  <a:pt x="316" y="2540"/>
                </a:lnTo>
                <a:lnTo>
                  <a:pt x="304" y="2536"/>
                </a:lnTo>
                <a:lnTo>
                  <a:pt x="293" y="2532"/>
                </a:lnTo>
                <a:lnTo>
                  <a:pt x="281" y="2528"/>
                </a:lnTo>
                <a:lnTo>
                  <a:pt x="271" y="2525"/>
                </a:lnTo>
                <a:lnTo>
                  <a:pt x="260" y="2520"/>
                </a:lnTo>
                <a:lnTo>
                  <a:pt x="251" y="2517"/>
                </a:lnTo>
                <a:lnTo>
                  <a:pt x="242" y="2513"/>
                </a:lnTo>
                <a:lnTo>
                  <a:pt x="233" y="2511"/>
                </a:lnTo>
                <a:lnTo>
                  <a:pt x="225" y="2509"/>
                </a:lnTo>
                <a:lnTo>
                  <a:pt x="197" y="2473"/>
                </a:lnTo>
                <a:lnTo>
                  <a:pt x="172" y="2435"/>
                </a:lnTo>
                <a:lnTo>
                  <a:pt x="147" y="2396"/>
                </a:lnTo>
                <a:lnTo>
                  <a:pt x="127" y="2354"/>
                </a:lnTo>
                <a:lnTo>
                  <a:pt x="107" y="2312"/>
                </a:lnTo>
                <a:lnTo>
                  <a:pt x="90" y="2268"/>
                </a:lnTo>
                <a:lnTo>
                  <a:pt x="75" y="2222"/>
                </a:lnTo>
                <a:lnTo>
                  <a:pt x="61" y="2175"/>
                </a:lnTo>
                <a:lnTo>
                  <a:pt x="48" y="2126"/>
                </a:lnTo>
                <a:lnTo>
                  <a:pt x="38" y="2076"/>
                </a:lnTo>
                <a:lnTo>
                  <a:pt x="29" y="2023"/>
                </a:lnTo>
                <a:lnTo>
                  <a:pt x="21" y="1970"/>
                </a:lnTo>
                <a:lnTo>
                  <a:pt x="14" y="1913"/>
                </a:lnTo>
                <a:lnTo>
                  <a:pt x="9" y="1857"/>
                </a:lnTo>
                <a:lnTo>
                  <a:pt x="5" y="1798"/>
                </a:lnTo>
                <a:lnTo>
                  <a:pt x="1" y="1738"/>
                </a:lnTo>
                <a:lnTo>
                  <a:pt x="0" y="1637"/>
                </a:lnTo>
                <a:lnTo>
                  <a:pt x="5" y="1546"/>
                </a:lnTo>
                <a:lnTo>
                  <a:pt x="16" y="1463"/>
                </a:lnTo>
                <a:lnTo>
                  <a:pt x="32" y="1388"/>
                </a:lnTo>
                <a:lnTo>
                  <a:pt x="52" y="1319"/>
                </a:lnTo>
                <a:lnTo>
                  <a:pt x="74" y="1255"/>
                </a:lnTo>
                <a:lnTo>
                  <a:pt x="99" y="1197"/>
                </a:lnTo>
                <a:lnTo>
                  <a:pt x="124" y="1143"/>
                </a:lnTo>
                <a:lnTo>
                  <a:pt x="151" y="1090"/>
                </a:lnTo>
                <a:lnTo>
                  <a:pt x="177" y="1039"/>
                </a:lnTo>
                <a:lnTo>
                  <a:pt x="202" y="989"/>
                </a:lnTo>
                <a:lnTo>
                  <a:pt x="223" y="939"/>
                </a:lnTo>
                <a:lnTo>
                  <a:pt x="242" y="887"/>
                </a:lnTo>
                <a:lnTo>
                  <a:pt x="256" y="833"/>
                </a:lnTo>
                <a:lnTo>
                  <a:pt x="265" y="774"/>
                </a:lnTo>
                <a:lnTo>
                  <a:pt x="268" y="712"/>
                </a:lnTo>
                <a:lnTo>
                  <a:pt x="264" y="639"/>
                </a:lnTo>
                <a:lnTo>
                  <a:pt x="252" y="557"/>
                </a:lnTo>
                <a:lnTo>
                  <a:pt x="241" y="462"/>
                </a:lnTo>
                <a:lnTo>
                  <a:pt x="236" y="344"/>
                </a:lnTo>
                <a:lnTo>
                  <a:pt x="240" y="273"/>
                </a:lnTo>
                <a:lnTo>
                  <a:pt x="249" y="207"/>
                </a:lnTo>
                <a:lnTo>
                  <a:pt x="264" y="148"/>
                </a:lnTo>
                <a:lnTo>
                  <a:pt x="286" y="99"/>
                </a:lnTo>
                <a:lnTo>
                  <a:pt x="311" y="58"/>
                </a:lnTo>
                <a:lnTo>
                  <a:pt x="342" y="27"/>
                </a:lnTo>
                <a:lnTo>
                  <a:pt x="378" y="8"/>
                </a:lnTo>
                <a:lnTo>
                  <a:pt x="418" y="0"/>
                </a:lnTo>
                <a:lnTo>
                  <a:pt x="458" y="8"/>
                </a:lnTo>
                <a:lnTo>
                  <a:pt x="494" y="27"/>
                </a:lnTo>
                <a:lnTo>
                  <a:pt x="525" y="58"/>
                </a:lnTo>
                <a:lnTo>
                  <a:pt x="550" y="99"/>
                </a:lnTo>
                <a:lnTo>
                  <a:pt x="572" y="148"/>
                </a:lnTo>
                <a:lnTo>
                  <a:pt x="587" y="207"/>
                </a:lnTo>
                <a:lnTo>
                  <a:pt x="596" y="273"/>
                </a:lnTo>
                <a:lnTo>
                  <a:pt x="600" y="344"/>
                </a:lnTo>
                <a:lnTo>
                  <a:pt x="595" y="462"/>
                </a:lnTo>
                <a:lnTo>
                  <a:pt x="584" y="557"/>
                </a:lnTo>
                <a:lnTo>
                  <a:pt x="572" y="639"/>
                </a:lnTo>
                <a:lnTo>
                  <a:pt x="568" y="712"/>
                </a:lnTo>
                <a:lnTo>
                  <a:pt x="571" y="774"/>
                </a:lnTo>
                <a:lnTo>
                  <a:pt x="580" y="833"/>
                </a:lnTo>
                <a:lnTo>
                  <a:pt x="594" y="887"/>
                </a:lnTo>
                <a:lnTo>
                  <a:pt x="613" y="939"/>
                </a:lnTo>
                <a:lnTo>
                  <a:pt x="634" y="989"/>
                </a:lnTo>
                <a:lnTo>
                  <a:pt x="659" y="1039"/>
                </a:lnTo>
                <a:lnTo>
                  <a:pt x="685" y="1090"/>
                </a:lnTo>
                <a:lnTo>
                  <a:pt x="712" y="1143"/>
                </a:lnTo>
                <a:lnTo>
                  <a:pt x="737" y="1197"/>
                </a:lnTo>
                <a:lnTo>
                  <a:pt x="762" y="1255"/>
                </a:lnTo>
                <a:lnTo>
                  <a:pt x="784" y="1319"/>
                </a:lnTo>
                <a:lnTo>
                  <a:pt x="804" y="1388"/>
                </a:lnTo>
                <a:lnTo>
                  <a:pt x="820" y="1463"/>
                </a:lnTo>
                <a:lnTo>
                  <a:pt x="831" y="1546"/>
                </a:lnTo>
                <a:lnTo>
                  <a:pt x="836" y="1637"/>
                </a:lnTo>
                <a:lnTo>
                  <a:pt x="835" y="1738"/>
                </a:lnTo>
                <a:lnTo>
                  <a:pt x="831" y="1798"/>
                </a:lnTo>
                <a:lnTo>
                  <a:pt x="827" y="1857"/>
                </a:lnTo>
                <a:lnTo>
                  <a:pt x="822" y="1913"/>
                </a:lnTo>
                <a:lnTo>
                  <a:pt x="815" y="1970"/>
                </a:lnTo>
                <a:lnTo>
                  <a:pt x="807" y="2023"/>
                </a:lnTo>
                <a:lnTo>
                  <a:pt x="798" y="2076"/>
                </a:lnTo>
                <a:lnTo>
                  <a:pt x="788" y="2126"/>
                </a:lnTo>
                <a:lnTo>
                  <a:pt x="775" y="2175"/>
                </a:lnTo>
                <a:lnTo>
                  <a:pt x="761" y="2222"/>
                </a:lnTo>
                <a:lnTo>
                  <a:pt x="746" y="2268"/>
                </a:lnTo>
                <a:lnTo>
                  <a:pt x="729" y="2312"/>
                </a:lnTo>
                <a:lnTo>
                  <a:pt x="709" y="2354"/>
                </a:lnTo>
                <a:lnTo>
                  <a:pt x="689" y="2396"/>
                </a:lnTo>
                <a:lnTo>
                  <a:pt x="664" y="2435"/>
                </a:lnTo>
                <a:lnTo>
                  <a:pt x="639" y="2473"/>
                </a:lnTo>
                <a:lnTo>
                  <a:pt x="611" y="2509"/>
                </a:lnTo>
                <a:lnTo>
                  <a:pt x="603" y="2511"/>
                </a:lnTo>
                <a:lnTo>
                  <a:pt x="594" y="2513"/>
                </a:lnTo>
                <a:lnTo>
                  <a:pt x="585" y="2517"/>
                </a:lnTo>
                <a:lnTo>
                  <a:pt x="576" y="2520"/>
                </a:lnTo>
                <a:lnTo>
                  <a:pt x="565" y="2525"/>
                </a:lnTo>
                <a:lnTo>
                  <a:pt x="555" y="2528"/>
                </a:lnTo>
                <a:lnTo>
                  <a:pt x="543" y="2532"/>
                </a:lnTo>
                <a:lnTo>
                  <a:pt x="533" y="2536"/>
                </a:lnTo>
                <a:lnTo>
                  <a:pt x="520" y="2540"/>
                </a:lnTo>
                <a:lnTo>
                  <a:pt x="508" y="2543"/>
                </a:lnTo>
                <a:lnTo>
                  <a:pt x="495" y="2547"/>
                </a:lnTo>
                <a:lnTo>
                  <a:pt x="481" y="2549"/>
                </a:lnTo>
                <a:lnTo>
                  <a:pt x="466" y="2551"/>
                </a:lnTo>
                <a:lnTo>
                  <a:pt x="451" y="2553"/>
                </a:lnTo>
                <a:lnTo>
                  <a:pt x="435" y="2553"/>
                </a:lnTo>
                <a:lnTo>
                  <a:pt x="419" y="255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" name="Freeform 37"/>
          <p:cNvSpPr>
            <a:spLocks/>
          </p:cNvSpPr>
          <p:nvPr/>
        </p:nvSpPr>
        <p:spPr bwMode="auto">
          <a:xfrm rot="27174873">
            <a:off x="2986241" y="4100316"/>
            <a:ext cx="661988" cy="2027238"/>
          </a:xfrm>
          <a:custGeom>
            <a:avLst/>
            <a:gdLst/>
            <a:ahLst/>
            <a:cxnLst>
              <a:cxn ang="0">
                <a:pos x="402" y="2553"/>
              </a:cxn>
              <a:cxn ang="0">
                <a:pos x="356" y="2549"/>
              </a:cxn>
              <a:cxn ang="0">
                <a:pos x="316" y="2540"/>
              </a:cxn>
              <a:cxn ang="0">
                <a:pos x="281" y="2528"/>
              </a:cxn>
              <a:cxn ang="0">
                <a:pos x="251" y="2517"/>
              </a:cxn>
              <a:cxn ang="0">
                <a:pos x="225" y="2509"/>
              </a:cxn>
              <a:cxn ang="0">
                <a:pos x="172" y="2435"/>
              </a:cxn>
              <a:cxn ang="0">
                <a:pos x="107" y="2312"/>
              </a:cxn>
              <a:cxn ang="0">
                <a:pos x="61" y="2175"/>
              </a:cxn>
              <a:cxn ang="0">
                <a:pos x="29" y="2023"/>
              </a:cxn>
              <a:cxn ang="0">
                <a:pos x="9" y="1857"/>
              </a:cxn>
              <a:cxn ang="0">
                <a:pos x="1" y="1738"/>
              </a:cxn>
              <a:cxn ang="0">
                <a:pos x="16" y="1463"/>
              </a:cxn>
              <a:cxn ang="0">
                <a:pos x="74" y="1255"/>
              </a:cxn>
              <a:cxn ang="0">
                <a:pos x="151" y="1090"/>
              </a:cxn>
              <a:cxn ang="0">
                <a:pos x="223" y="939"/>
              </a:cxn>
              <a:cxn ang="0">
                <a:pos x="265" y="774"/>
              </a:cxn>
              <a:cxn ang="0">
                <a:pos x="264" y="639"/>
              </a:cxn>
              <a:cxn ang="0">
                <a:pos x="236" y="344"/>
              </a:cxn>
              <a:cxn ang="0">
                <a:pos x="249" y="207"/>
              </a:cxn>
              <a:cxn ang="0">
                <a:pos x="311" y="58"/>
              </a:cxn>
              <a:cxn ang="0">
                <a:pos x="418" y="0"/>
              </a:cxn>
              <a:cxn ang="0">
                <a:pos x="494" y="27"/>
              </a:cxn>
              <a:cxn ang="0">
                <a:pos x="572" y="148"/>
              </a:cxn>
              <a:cxn ang="0">
                <a:pos x="600" y="344"/>
              </a:cxn>
              <a:cxn ang="0">
                <a:pos x="584" y="557"/>
              </a:cxn>
              <a:cxn ang="0">
                <a:pos x="568" y="712"/>
              </a:cxn>
              <a:cxn ang="0">
                <a:pos x="594" y="887"/>
              </a:cxn>
              <a:cxn ang="0">
                <a:pos x="659" y="1039"/>
              </a:cxn>
              <a:cxn ang="0">
                <a:pos x="737" y="1197"/>
              </a:cxn>
              <a:cxn ang="0">
                <a:pos x="804" y="1388"/>
              </a:cxn>
              <a:cxn ang="0">
                <a:pos x="836" y="1637"/>
              </a:cxn>
              <a:cxn ang="0">
                <a:pos x="831" y="1798"/>
              </a:cxn>
              <a:cxn ang="0">
                <a:pos x="815" y="1970"/>
              </a:cxn>
              <a:cxn ang="0">
                <a:pos x="788" y="2126"/>
              </a:cxn>
              <a:cxn ang="0">
                <a:pos x="746" y="2268"/>
              </a:cxn>
              <a:cxn ang="0">
                <a:pos x="689" y="2396"/>
              </a:cxn>
              <a:cxn ang="0">
                <a:pos x="611" y="2509"/>
              </a:cxn>
              <a:cxn ang="0">
                <a:pos x="594" y="2513"/>
              </a:cxn>
              <a:cxn ang="0">
                <a:pos x="565" y="2525"/>
              </a:cxn>
              <a:cxn ang="0">
                <a:pos x="533" y="2536"/>
              </a:cxn>
              <a:cxn ang="0">
                <a:pos x="495" y="2547"/>
              </a:cxn>
              <a:cxn ang="0">
                <a:pos x="451" y="2553"/>
              </a:cxn>
            </a:cxnLst>
            <a:rect l="0" t="0" r="r" b="b"/>
            <a:pathLst>
              <a:path w="836" h="2553">
                <a:moveTo>
                  <a:pt x="419" y="2553"/>
                </a:moveTo>
                <a:lnTo>
                  <a:pt x="419" y="2553"/>
                </a:lnTo>
                <a:lnTo>
                  <a:pt x="402" y="2553"/>
                </a:lnTo>
                <a:lnTo>
                  <a:pt x="386" y="2553"/>
                </a:lnTo>
                <a:lnTo>
                  <a:pt x="371" y="2551"/>
                </a:lnTo>
                <a:lnTo>
                  <a:pt x="356" y="2549"/>
                </a:lnTo>
                <a:lnTo>
                  <a:pt x="342" y="2547"/>
                </a:lnTo>
                <a:lnTo>
                  <a:pt x="328" y="2543"/>
                </a:lnTo>
                <a:lnTo>
                  <a:pt x="316" y="2540"/>
                </a:lnTo>
                <a:lnTo>
                  <a:pt x="304" y="2536"/>
                </a:lnTo>
                <a:lnTo>
                  <a:pt x="293" y="2532"/>
                </a:lnTo>
                <a:lnTo>
                  <a:pt x="281" y="2528"/>
                </a:lnTo>
                <a:lnTo>
                  <a:pt x="271" y="2525"/>
                </a:lnTo>
                <a:lnTo>
                  <a:pt x="260" y="2520"/>
                </a:lnTo>
                <a:lnTo>
                  <a:pt x="251" y="2517"/>
                </a:lnTo>
                <a:lnTo>
                  <a:pt x="242" y="2513"/>
                </a:lnTo>
                <a:lnTo>
                  <a:pt x="233" y="2511"/>
                </a:lnTo>
                <a:lnTo>
                  <a:pt x="225" y="2509"/>
                </a:lnTo>
                <a:lnTo>
                  <a:pt x="225" y="2509"/>
                </a:lnTo>
                <a:lnTo>
                  <a:pt x="197" y="2473"/>
                </a:lnTo>
                <a:lnTo>
                  <a:pt x="172" y="2435"/>
                </a:lnTo>
                <a:lnTo>
                  <a:pt x="147" y="2396"/>
                </a:lnTo>
                <a:lnTo>
                  <a:pt x="127" y="2354"/>
                </a:lnTo>
                <a:lnTo>
                  <a:pt x="107" y="2312"/>
                </a:lnTo>
                <a:lnTo>
                  <a:pt x="90" y="2268"/>
                </a:lnTo>
                <a:lnTo>
                  <a:pt x="75" y="2222"/>
                </a:lnTo>
                <a:lnTo>
                  <a:pt x="61" y="2175"/>
                </a:lnTo>
                <a:lnTo>
                  <a:pt x="48" y="2126"/>
                </a:lnTo>
                <a:lnTo>
                  <a:pt x="38" y="2076"/>
                </a:lnTo>
                <a:lnTo>
                  <a:pt x="29" y="2023"/>
                </a:lnTo>
                <a:lnTo>
                  <a:pt x="21" y="1970"/>
                </a:lnTo>
                <a:lnTo>
                  <a:pt x="14" y="1913"/>
                </a:lnTo>
                <a:lnTo>
                  <a:pt x="9" y="1857"/>
                </a:lnTo>
                <a:lnTo>
                  <a:pt x="5" y="1798"/>
                </a:lnTo>
                <a:lnTo>
                  <a:pt x="1" y="1738"/>
                </a:lnTo>
                <a:lnTo>
                  <a:pt x="1" y="1738"/>
                </a:lnTo>
                <a:lnTo>
                  <a:pt x="0" y="1637"/>
                </a:lnTo>
                <a:lnTo>
                  <a:pt x="5" y="1546"/>
                </a:lnTo>
                <a:lnTo>
                  <a:pt x="16" y="1463"/>
                </a:lnTo>
                <a:lnTo>
                  <a:pt x="32" y="1388"/>
                </a:lnTo>
                <a:lnTo>
                  <a:pt x="52" y="1319"/>
                </a:lnTo>
                <a:lnTo>
                  <a:pt x="74" y="1255"/>
                </a:lnTo>
                <a:lnTo>
                  <a:pt x="99" y="1197"/>
                </a:lnTo>
                <a:lnTo>
                  <a:pt x="124" y="1143"/>
                </a:lnTo>
                <a:lnTo>
                  <a:pt x="151" y="1090"/>
                </a:lnTo>
                <a:lnTo>
                  <a:pt x="177" y="1039"/>
                </a:lnTo>
                <a:lnTo>
                  <a:pt x="202" y="989"/>
                </a:lnTo>
                <a:lnTo>
                  <a:pt x="223" y="939"/>
                </a:lnTo>
                <a:lnTo>
                  <a:pt x="242" y="887"/>
                </a:lnTo>
                <a:lnTo>
                  <a:pt x="256" y="833"/>
                </a:lnTo>
                <a:lnTo>
                  <a:pt x="265" y="774"/>
                </a:lnTo>
                <a:lnTo>
                  <a:pt x="268" y="712"/>
                </a:lnTo>
                <a:lnTo>
                  <a:pt x="268" y="712"/>
                </a:lnTo>
                <a:lnTo>
                  <a:pt x="264" y="639"/>
                </a:lnTo>
                <a:lnTo>
                  <a:pt x="252" y="557"/>
                </a:lnTo>
                <a:lnTo>
                  <a:pt x="241" y="462"/>
                </a:lnTo>
                <a:lnTo>
                  <a:pt x="236" y="344"/>
                </a:lnTo>
                <a:lnTo>
                  <a:pt x="236" y="344"/>
                </a:lnTo>
                <a:lnTo>
                  <a:pt x="240" y="273"/>
                </a:lnTo>
                <a:lnTo>
                  <a:pt x="249" y="207"/>
                </a:lnTo>
                <a:lnTo>
                  <a:pt x="264" y="148"/>
                </a:lnTo>
                <a:lnTo>
                  <a:pt x="286" y="99"/>
                </a:lnTo>
                <a:lnTo>
                  <a:pt x="311" y="58"/>
                </a:lnTo>
                <a:lnTo>
                  <a:pt x="342" y="27"/>
                </a:lnTo>
                <a:lnTo>
                  <a:pt x="378" y="8"/>
                </a:lnTo>
                <a:lnTo>
                  <a:pt x="418" y="0"/>
                </a:lnTo>
                <a:lnTo>
                  <a:pt x="418" y="0"/>
                </a:lnTo>
                <a:lnTo>
                  <a:pt x="458" y="8"/>
                </a:lnTo>
                <a:lnTo>
                  <a:pt x="494" y="27"/>
                </a:lnTo>
                <a:lnTo>
                  <a:pt x="525" y="58"/>
                </a:lnTo>
                <a:lnTo>
                  <a:pt x="550" y="99"/>
                </a:lnTo>
                <a:lnTo>
                  <a:pt x="572" y="148"/>
                </a:lnTo>
                <a:lnTo>
                  <a:pt x="587" y="207"/>
                </a:lnTo>
                <a:lnTo>
                  <a:pt x="596" y="273"/>
                </a:lnTo>
                <a:lnTo>
                  <a:pt x="600" y="344"/>
                </a:lnTo>
                <a:lnTo>
                  <a:pt x="600" y="344"/>
                </a:lnTo>
                <a:lnTo>
                  <a:pt x="595" y="462"/>
                </a:lnTo>
                <a:lnTo>
                  <a:pt x="584" y="557"/>
                </a:lnTo>
                <a:lnTo>
                  <a:pt x="572" y="639"/>
                </a:lnTo>
                <a:lnTo>
                  <a:pt x="568" y="712"/>
                </a:lnTo>
                <a:lnTo>
                  <a:pt x="568" y="712"/>
                </a:lnTo>
                <a:lnTo>
                  <a:pt x="571" y="774"/>
                </a:lnTo>
                <a:lnTo>
                  <a:pt x="580" y="833"/>
                </a:lnTo>
                <a:lnTo>
                  <a:pt x="594" y="887"/>
                </a:lnTo>
                <a:lnTo>
                  <a:pt x="613" y="939"/>
                </a:lnTo>
                <a:lnTo>
                  <a:pt x="634" y="989"/>
                </a:lnTo>
                <a:lnTo>
                  <a:pt x="659" y="1039"/>
                </a:lnTo>
                <a:lnTo>
                  <a:pt x="685" y="1090"/>
                </a:lnTo>
                <a:lnTo>
                  <a:pt x="712" y="1143"/>
                </a:lnTo>
                <a:lnTo>
                  <a:pt x="737" y="1197"/>
                </a:lnTo>
                <a:lnTo>
                  <a:pt x="762" y="1255"/>
                </a:lnTo>
                <a:lnTo>
                  <a:pt x="784" y="1319"/>
                </a:lnTo>
                <a:lnTo>
                  <a:pt x="804" y="1388"/>
                </a:lnTo>
                <a:lnTo>
                  <a:pt x="820" y="1463"/>
                </a:lnTo>
                <a:lnTo>
                  <a:pt x="831" y="1546"/>
                </a:lnTo>
                <a:lnTo>
                  <a:pt x="836" y="1637"/>
                </a:lnTo>
                <a:lnTo>
                  <a:pt x="835" y="1738"/>
                </a:lnTo>
                <a:lnTo>
                  <a:pt x="835" y="1738"/>
                </a:lnTo>
                <a:lnTo>
                  <a:pt x="831" y="1798"/>
                </a:lnTo>
                <a:lnTo>
                  <a:pt x="827" y="1857"/>
                </a:lnTo>
                <a:lnTo>
                  <a:pt x="822" y="1913"/>
                </a:lnTo>
                <a:lnTo>
                  <a:pt x="815" y="1970"/>
                </a:lnTo>
                <a:lnTo>
                  <a:pt x="807" y="2023"/>
                </a:lnTo>
                <a:lnTo>
                  <a:pt x="798" y="2076"/>
                </a:lnTo>
                <a:lnTo>
                  <a:pt x="788" y="2126"/>
                </a:lnTo>
                <a:lnTo>
                  <a:pt x="775" y="2175"/>
                </a:lnTo>
                <a:lnTo>
                  <a:pt x="761" y="2222"/>
                </a:lnTo>
                <a:lnTo>
                  <a:pt x="746" y="2268"/>
                </a:lnTo>
                <a:lnTo>
                  <a:pt x="729" y="2312"/>
                </a:lnTo>
                <a:lnTo>
                  <a:pt x="709" y="2354"/>
                </a:lnTo>
                <a:lnTo>
                  <a:pt x="689" y="2396"/>
                </a:lnTo>
                <a:lnTo>
                  <a:pt x="664" y="2435"/>
                </a:lnTo>
                <a:lnTo>
                  <a:pt x="639" y="2473"/>
                </a:lnTo>
                <a:lnTo>
                  <a:pt x="611" y="2509"/>
                </a:lnTo>
                <a:lnTo>
                  <a:pt x="611" y="2509"/>
                </a:lnTo>
                <a:lnTo>
                  <a:pt x="603" y="2511"/>
                </a:lnTo>
                <a:lnTo>
                  <a:pt x="594" y="2513"/>
                </a:lnTo>
                <a:lnTo>
                  <a:pt x="585" y="2517"/>
                </a:lnTo>
                <a:lnTo>
                  <a:pt x="576" y="2520"/>
                </a:lnTo>
                <a:lnTo>
                  <a:pt x="565" y="2525"/>
                </a:lnTo>
                <a:lnTo>
                  <a:pt x="555" y="2528"/>
                </a:lnTo>
                <a:lnTo>
                  <a:pt x="543" y="2532"/>
                </a:lnTo>
                <a:lnTo>
                  <a:pt x="533" y="2536"/>
                </a:lnTo>
                <a:lnTo>
                  <a:pt x="520" y="2540"/>
                </a:lnTo>
                <a:lnTo>
                  <a:pt x="508" y="2543"/>
                </a:lnTo>
                <a:lnTo>
                  <a:pt x="495" y="2547"/>
                </a:lnTo>
                <a:lnTo>
                  <a:pt x="481" y="2549"/>
                </a:lnTo>
                <a:lnTo>
                  <a:pt x="466" y="2551"/>
                </a:lnTo>
                <a:lnTo>
                  <a:pt x="451" y="2553"/>
                </a:lnTo>
                <a:lnTo>
                  <a:pt x="435" y="2553"/>
                </a:lnTo>
                <a:lnTo>
                  <a:pt x="419" y="2553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" name="Freeform 38"/>
          <p:cNvSpPr>
            <a:spLocks/>
          </p:cNvSpPr>
          <p:nvPr/>
        </p:nvSpPr>
        <p:spPr bwMode="auto">
          <a:xfrm rot="27177253">
            <a:off x="3005292" y="4027291"/>
            <a:ext cx="608012" cy="2027237"/>
          </a:xfrm>
          <a:custGeom>
            <a:avLst/>
            <a:gdLst/>
            <a:ahLst/>
            <a:cxnLst>
              <a:cxn ang="0">
                <a:pos x="120" y="2420"/>
              </a:cxn>
              <a:cxn ang="0">
                <a:pos x="52" y="2249"/>
              </a:cxn>
              <a:cxn ang="0">
                <a:pos x="19" y="2052"/>
              </a:cxn>
              <a:cxn ang="0">
                <a:pos x="6" y="1830"/>
              </a:cxn>
              <a:cxn ang="0">
                <a:pos x="0" y="1611"/>
              </a:cxn>
              <a:cxn ang="0">
                <a:pos x="17" y="1438"/>
              </a:cxn>
              <a:cxn ang="0">
                <a:pos x="53" y="1299"/>
              </a:cxn>
              <a:cxn ang="0">
                <a:pos x="100" y="1184"/>
              </a:cxn>
              <a:cxn ang="0">
                <a:pos x="153" y="1082"/>
              </a:cxn>
              <a:cxn ang="0">
                <a:pos x="202" y="987"/>
              </a:cxn>
              <a:cxn ang="0">
                <a:pos x="244" y="889"/>
              </a:cxn>
              <a:cxn ang="0">
                <a:pos x="267" y="779"/>
              </a:cxn>
              <a:cxn ang="0">
                <a:pos x="266" y="643"/>
              </a:cxn>
              <a:cxn ang="0">
                <a:pos x="247" y="465"/>
              </a:cxn>
              <a:cxn ang="0">
                <a:pos x="243" y="278"/>
              </a:cxn>
              <a:cxn ang="0">
                <a:pos x="246" y="167"/>
              </a:cxn>
              <a:cxn ang="0">
                <a:pos x="262" y="87"/>
              </a:cxn>
              <a:cxn ang="0">
                <a:pos x="303" y="28"/>
              </a:cxn>
              <a:cxn ang="0">
                <a:pos x="352" y="0"/>
              </a:cxn>
              <a:cxn ang="0">
                <a:pos x="388" y="7"/>
              </a:cxn>
              <a:cxn ang="0">
                <a:pos x="421" y="26"/>
              </a:cxn>
              <a:cxn ang="0">
                <a:pos x="450" y="51"/>
              </a:cxn>
              <a:cxn ang="0">
                <a:pos x="480" y="91"/>
              </a:cxn>
              <a:cxn ang="0">
                <a:pos x="505" y="154"/>
              </a:cxn>
              <a:cxn ang="0">
                <a:pos x="523" y="225"/>
              </a:cxn>
              <a:cxn ang="0">
                <a:pos x="531" y="300"/>
              </a:cxn>
              <a:cxn ang="0">
                <a:pos x="527" y="455"/>
              </a:cxn>
              <a:cxn ang="0">
                <a:pos x="506" y="640"/>
              </a:cxn>
              <a:cxn ang="0">
                <a:pos x="505" y="777"/>
              </a:cxn>
              <a:cxn ang="0">
                <a:pos x="528" y="887"/>
              </a:cxn>
              <a:cxn ang="0">
                <a:pos x="567" y="988"/>
              </a:cxn>
              <a:cxn ang="0">
                <a:pos x="617" y="1084"/>
              </a:cxn>
              <a:cxn ang="0">
                <a:pos x="668" y="1188"/>
              </a:cxn>
              <a:cxn ang="0">
                <a:pos x="714" y="1307"/>
              </a:cxn>
              <a:cxn ang="0">
                <a:pos x="749" y="1447"/>
              </a:cxn>
              <a:cxn ang="0">
                <a:pos x="765" y="1620"/>
              </a:cxn>
              <a:cxn ang="0">
                <a:pos x="762" y="1783"/>
              </a:cxn>
              <a:cxn ang="0">
                <a:pos x="753" y="1899"/>
              </a:cxn>
              <a:cxn ang="0">
                <a:pos x="740" y="2011"/>
              </a:cxn>
              <a:cxn ang="0">
                <a:pos x="722" y="2117"/>
              </a:cxn>
              <a:cxn ang="0">
                <a:pos x="696" y="2217"/>
              </a:cxn>
              <a:cxn ang="0">
                <a:pos x="664" y="2309"/>
              </a:cxn>
              <a:cxn ang="0">
                <a:pos x="624" y="2395"/>
              </a:cxn>
              <a:cxn ang="0">
                <a:pos x="574" y="2474"/>
              </a:cxn>
              <a:cxn ang="0">
                <a:pos x="536" y="2513"/>
              </a:cxn>
              <a:cxn ang="0">
                <a:pos x="517" y="2519"/>
              </a:cxn>
              <a:cxn ang="0">
                <a:pos x="493" y="2526"/>
              </a:cxn>
              <a:cxn ang="0">
                <a:pos x="467" y="2533"/>
              </a:cxn>
              <a:cxn ang="0">
                <a:pos x="441" y="2539"/>
              </a:cxn>
              <a:cxn ang="0">
                <a:pos x="413" y="2545"/>
              </a:cxn>
              <a:cxn ang="0">
                <a:pos x="387" y="2550"/>
              </a:cxn>
              <a:cxn ang="0">
                <a:pos x="360" y="2553"/>
              </a:cxn>
              <a:cxn ang="0">
                <a:pos x="326" y="2551"/>
              </a:cxn>
              <a:cxn ang="0">
                <a:pos x="280" y="2538"/>
              </a:cxn>
              <a:cxn ang="0">
                <a:pos x="234" y="2519"/>
              </a:cxn>
              <a:cxn ang="0">
                <a:pos x="191" y="2500"/>
              </a:cxn>
            </a:cxnLst>
            <a:rect l="0" t="0" r="r" b="b"/>
            <a:pathLst>
              <a:path w="765" h="2553">
                <a:moveTo>
                  <a:pt x="173" y="2495"/>
                </a:moveTo>
                <a:lnTo>
                  <a:pt x="120" y="2420"/>
                </a:lnTo>
                <a:lnTo>
                  <a:pt x="80" y="2338"/>
                </a:lnTo>
                <a:lnTo>
                  <a:pt x="52" y="2249"/>
                </a:lnTo>
                <a:lnTo>
                  <a:pt x="32" y="2154"/>
                </a:lnTo>
                <a:lnTo>
                  <a:pt x="19" y="2052"/>
                </a:lnTo>
                <a:lnTo>
                  <a:pt x="11" y="1944"/>
                </a:lnTo>
                <a:lnTo>
                  <a:pt x="6" y="1830"/>
                </a:lnTo>
                <a:lnTo>
                  <a:pt x="1" y="1711"/>
                </a:lnTo>
                <a:lnTo>
                  <a:pt x="0" y="1611"/>
                </a:lnTo>
                <a:lnTo>
                  <a:pt x="6" y="1520"/>
                </a:lnTo>
                <a:lnTo>
                  <a:pt x="17" y="1438"/>
                </a:lnTo>
                <a:lnTo>
                  <a:pt x="33" y="1366"/>
                </a:lnTo>
                <a:lnTo>
                  <a:pt x="53" y="1299"/>
                </a:lnTo>
                <a:lnTo>
                  <a:pt x="76" y="1239"/>
                </a:lnTo>
                <a:lnTo>
                  <a:pt x="100" y="1184"/>
                </a:lnTo>
                <a:lnTo>
                  <a:pt x="126" y="1132"/>
                </a:lnTo>
                <a:lnTo>
                  <a:pt x="153" y="1082"/>
                </a:lnTo>
                <a:lnTo>
                  <a:pt x="178" y="1035"/>
                </a:lnTo>
                <a:lnTo>
                  <a:pt x="202" y="987"/>
                </a:lnTo>
                <a:lnTo>
                  <a:pt x="224" y="939"/>
                </a:lnTo>
                <a:lnTo>
                  <a:pt x="244" y="889"/>
                </a:lnTo>
                <a:lnTo>
                  <a:pt x="258" y="836"/>
                </a:lnTo>
                <a:lnTo>
                  <a:pt x="267" y="779"/>
                </a:lnTo>
                <a:lnTo>
                  <a:pt x="270" y="717"/>
                </a:lnTo>
                <a:lnTo>
                  <a:pt x="266" y="643"/>
                </a:lnTo>
                <a:lnTo>
                  <a:pt x="257" y="561"/>
                </a:lnTo>
                <a:lnTo>
                  <a:pt x="247" y="465"/>
                </a:lnTo>
                <a:lnTo>
                  <a:pt x="243" y="347"/>
                </a:lnTo>
                <a:lnTo>
                  <a:pt x="243" y="278"/>
                </a:lnTo>
                <a:lnTo>
                  <a:pt x="244" y="218"/>
                </a:lnTo>
                <a:lnTo>
                  <a:pt x="246" y="167"/>
                </a:lnTo>
                <a:lnTo>
                  <a:pt x="252" y="124"/>
                </a:lnTo>
                <a:lnTo>
                  <a:pt x="262" y="87"/>
                </a:lnTo>
                <a:lnTo>
                  <a:pt x="280" y="56"/>
                </a:lnTo>
                <a:lnTo>
                  <a:pt x="303" y="28"/>
                </a:lnTo>
                <a:lnTo>
                  <a:pt x="335" y="3"/>
                </a:lnTo>
                <a:lnTo>
                  <a:pt x="352" y="0"/>
                </a:lnTo>
                <a:lnTo>
                  <a:pt x="371" y="3"/>
                </a:lnTo>
                <a:lnTo>
                  <a:pt x="388" y="7"/>
                </a:lnTo>
                <a:lnTo>
                  <a:pt x="405" y="15"/>
                </a:lnTo>
                <a:lnTo>
                  <a:pt x="421" y="26"/>
                </a:lnTo>
                <a:lnTo>
                  <a:pt x="436" y="38"/>
                </a:lnTo>
                <a:lnTo>
                  <a:pt x="450" y="51"/>
                </a:lnTo>
                <a:lnTo>
                  <a:pt x="463" y="66"/>
                </a:lnTo>
                <a:lnTo>
                  <a:pt x="480" y="91"/>
                </a:lnTo>
                <a:lnTo>
                  <a:pt x="494" y="121"/>
                </a:lnTo>
                <a:lnTo>
                  <a:pt x="505" y="154"/>
                </a:lnTo>
                <a:lnTo>
                  <a:pt x="516" y="188"/>
                </a:lnTo>
                <a:lnTo>
                  <a:pt x="523" y="225"/>
                </a:lnTo>
                <a:lnTo>
                  <a:pt x="528" y="262"/>
                </a:lnTo>
                <a:lnTo>
                  <a:pt x="531" y="300"/>
                </a:lnTo>
                <a:lnTo>
                  <a:pt x="532" y="337"/>
                </a:lnTo>
                <a:lnTo>
                  <a:pt x="527" y="455"/>
                </a:lnTo>
                <a:lnTo>
                  <a:pt x="517" y="555"/>
                </a:lnTo>
                <a:lnTo>
                  <a:pt x="506" y="640"/>
                </a:lnTo>
                <a:lnTo>
                  <a:pt x="502" y="715"/>
                </a:lnTo>
                <a:lnTo>
                  <a:pt x="505" y="777"/>
                </a:lnTo>
                <a:lnTo>
                  <a:pt x="514" y="834"/>
                </a:lnTo>
                <a:lnTo>
                  <a:pt x="528" y="887"/>
                </a:lnTo>
                <a:lnTo>
                  <a:pt x="547" y="938"/>
                </a:lnTo>
                <a:lnTo>
                  <a:pt x="567" y="988"/>
                </a:lnTo>
                <a:lnTo>
                  <a:pt x="592" y="1036"/>
                </a:lnTo>
                <a:lnTo>
                  <a:pt x="617" y="1084"/>
                </a:lnTo>
                <a:lnTo>
                  <a:pt x="642" y="1135"/>
                </a:lnTo>
                <a:lnTo>
                  <a:pt x="668" y="1188"/>
                </a:lnTo>
                <a:lnTo>
                  <a:pt x="692" y="1245"/>
                </a:lnTo>
                <a:lnTo>
                  <a:pt x="714" y="1307"/>
                </a:lnTo>
                <a:lnTo>
                  <a:pt x="733" y="1374"/>
                </a:lnTo>
                <a:lnTo>
                  <a:pt x="749" y="1447"/>
                </a:lnTo>
                <a:lnTo>
                  <a:pt x="760" y="1529"/>
                </a:lnTo>
                <a:lnTo>
                  <a:pt x="765" y="1620"/>
                </a:lnTo>
                <a:lnTo>
                  <a:pt x="764" y="1722"/>
                </a:lnTo>
                <a:lnTo>
                  <a:pt x="762" y="1783"/>
                </a:lnTo>
                <a:lnTo>
                  <a:pt x="757" y="1841"/>
                </a:lnTo>
                <a:lnTo>
                  <a:pt x="753" y="1899"/>
                </a:lnTo>
                <a:lnTo>
                  <a:pt x="747" y="1955"/>
                </a:lnTo>
                <a:lnTo>
                  <a:pt x="740" y="2011"/>
                </a:lnTo>
                <a:lnTo>
                  <a:pt x="731" y="2065"/>
                </a:lnTo>
                <a:lnTo>
                  <a:pt x="722" y="2117"/>
                </a:lnTo>
                <a:lnTo>
                  <a:pt x="710" y="2167"/>
                </a:lnTo>
                <a:lnTo>
                  <a:pt x="696" y="2217"/>
                </a:lnTo>
                <a:lnTo>
                  <a:pt x="681" y="2264"/>
                </a:lnTo>
                <a:lnTo>
                  <a:pt x="664" y="2309"/>
                </a:lnTo>
                <a:lnTo>
                  <a:pt x="645" y="2354"/>
                </a:lnTo>
                <a:lnTo>
                  <a:pt x="624" y="2395"/>
                </a:lnTo>
                <a:lnTo>
                  <a:pt x="600" y="2436"/>
                </a:lnTo>
                <a:lnTo>
                  <a:pt x="574" y="2474"/>
                </a:lnTo>
                <a:lnTo>
                  <a:pt x="546" y="2511"/>
                </a:lnTo>
                <a:lnTo>
                  <a:pt x="536" y="2513"/>
                </a:lnTo>
                <a:lnTo>
                  <a:pt x="527" y="2515"/>
                </a:lnTo>
                <a:lnTo>
                  <a:pt x="517" y="2519"/>
                </a:lnTo>
                <a:lnTo>
                  <a:pt x="505" y="2522"/>
                </a:lnTo>
                <a:lnTo>
                  <a:pt x="493" y="2526"/>
                </a:lnTo>
                <a:lnTo>
                  <a:pt x="480" y="2529"/>
                </a:lnTo>
                <a:lnTo>
                  <a:pt x="467" y="2533"/>
                </a:lnTo>
                <a:lnTo>
                  <a:pt x="455" y="2536"/>
                </a:lnTo>
                <a:lnTo>
                  <a:pt x="441" y="2539"/>
                </a:lnTo>
                <a:lnTo>
                  <a:pt x="427" y="2543"/>
                </a:lnTo>
                <a:lnTo>
                  <a:pt x="413" y="2545"/>
                </a:lnTo>
                <a:lnTo>
                  <a:pt x="399" y="2549"/>
                </a:lnTo>
                <a:lnTo>
                  <a:pt x="387" y="2550"/>
                </a:lnTo>
                <a:lnTo>
                  <a:pt x="373" y="2552"/>
                </a:lnTo>
                <a:lnTo>
                  <a:pt x="360" y="2553"/>
                </a:lnTo>
                <a:lnTo>
                  <a:pt x="349" y="2553"/>
                </a:lnTo>
                <a:lnTo>
                  <a:pt x="326" y="2551"/>
                </a:lnTo>
                <a:lnTo>
                  <a:pt x="303" y="2546"/>
                </a:lnTo>
                <a:lnTo>
                  <a:pt x="280" y="2538"/>
                </a:lnTo>
                <a:lnTo>
                  <a:pt x="257" y="2529"/>
                </a:lnTo>
                <a:lnTo>
                  <a:pt x="234" y="2519"/>
                </a:lnTo>
                <a:lnTo>
                  <a:pt x="212" y="2510"/>
                </a:lnTo>
                <a:lnTo>
                  <a:pt x="191" y="2500"/>
                </a:lnTo>
                <a:lnTo>
                  <a:pt x="173" y="2495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" name="Freeform 39"/>
          <p:cNvSpPr>
            <a:spLocks/>
          </p:cNvSpPr>
          <p:nvPr/>
        </p:nvSpPr>
        <p:spPr bwMode="auto">
          <a:xfrm rot="27177332">
            <a:off x="2998941" y="4028879"/>
            <a:ext cx="609600" cy="2025650"/>
          </a:xfrm>
          <a:custGeom>
            <a:avLst/>
            <a:gdLst/>
            <a:ahLst/>
            <a:cxnLst>
              <a:cxn ang="0">
                <a:pos x="762" y="1778"/>
              </a:cxn>
              <a:cxn ang="0">
                <a:pos x="754" y="1896"/>
              </a:cxn>
              <a:cxn ang="0">
                <a:pos x="740" y="2008"/>
              </a:cxn>
              <a:cxn ang="0">
                <a:pos x="722" y="2114"/>
              </a:cxn>
              <a:cxn ang="0">
                <a:pos x="696" y="2214"/>
              </a:cxn>
              <a:cxn ang="0">
                <a:pos x="664" y="2307"/>
              </a:cxn>
              <a:cxn ang="0">
                <a:pos x="624" y="2394"/>
              </a:cxn>
              <a:cxn ang="0">
                <a:pos x="574" y="2472"/>
              </a:cxn>
              <a:cxn ang="0">
                <a:pos x="536" y="2511"/>
              </a:cxn>
              <a:cxn ang="0">
                <a:pos x="517" y="2517"/>
              </a:cxn>
              <a:cxn ang="0">
                <a:pos x="495" y="2524"/>
              </a:cxn>
              <a:cxn ang="0">
                <a:pos x="471" y="2531"/>
              </a:cxn>
              <a:cxn ang="0">
                <a:pos x="444" y="2538"/>
              </a:cxn>
              <a:cxn ang="0">
                <a:pos x="419" y="2543"/>
              </a:cxn>
              <a:cxn ang="0">
                <a:pos x="393" y="2548"/>
              </a:cxn>
              <a:cxn ang="0">
                <a:pos x="367" y="2550"/>
              </a:cxn>
              <a:cxn ang="0">
                <a:pos x="333" y="2549"/>
              </a:cxn>
              <a:cxn ang="0">
                <a:pos x="285" y="2536"/>
              </a:cxn>
              <a:cxn ang="0">
                <a:pos x="239" y="2517"/>
              </a:cxn>
              <a:cxn ang="0">
                <a:pos x="197" y="2498"/>
              </a:cxn>
              <a:cxn ang="0">
                <a:pos x="125" y="2418"/>
              </a:cxn>
              <a:cxn ang="0">
                <a:pos x="56" y="2247"/>
              </a:cxn>
              <a:cxn ang="0">
                <a:pos x="22" y="2049"/>
              </a:cxn>
              <a:cxn ang="0">
                <a:pos x="6" y="1827"/>
              </a:cxn>
              <a:cxn ang="0">
                <a:pos x="0" y="1608"/>
              </a:cxn>
              <a:cxn ang="0">
                <a:pos x="17" y="1435"/>
              </a:cxn>
              <a:cxn ang="0">
                <a:pos x="53" y="1296"/>
              </a:cxn>
              <a:cxn ang="0">
                <a:pos x="101" y="1181"/>
              </a:cxn>
              <a:cxn ang="0">
                <a:pos x="153" y="1079"/>
              </a:cxn>
              <a:cxn ang="0">
                <a:pos x="204" y="984"/>
              </a:cxn>
              <a:cxn ang="0">
                <a:pos x="244" y="886"/>
              </a:cxn>
              <a:cxn ang="0">
                <a:pos x="267" y="776"/>
              </a:cxn>
              <a:cxn ang="0">
                <a:pos x="266" y="640"/>
              </a:cxn>
              <a:cxn ang="0">
                <a:pos x="247" y="461"/>
              </a:cxn>
              <a:cxn ang="0">
                <a:pos x="243" y="274"/>
              </a:cxn>
              <a:cxn ang="0">
                <a:pos x="249" y="162"/>
              </a:cxn>
              <a:cxn ang="0">
                <a:pos x="268" y="82"/>
              </a:cxn>
              <a:cxn ang="0">
                <a:pos x="310" y="23"/>
              </a:cxn>
              <a:cxn ang="0">
                <a:pos x="361" y="1"/>
              </a:cxn>
              <a:cxn ang="0">
                <a:pos x="398" y="14"/>
              </a:cxn>
              <a:cxn ang="0">
                <a:pos x="433" y="40"/>
              </a:cxn>
              <a:cxn ang="0">
                <a:pos x="460" y="76"/>
              </a:cxn>
              <a:cxn ang="0">
                <a:pos x="486" y="128"/>
              </a:cxn>
              <a:cxn ang="0">
                <a:pos x="508" y="194"/>
              </a:cxn>
              <a:cxn ang="0">
                <a:pos x="521" y="268"/>
              </a:cxn>
              <a:cxn ang="0">
                <a:pos x="527" y="344"/>
              </a:cxn>
              <a:cxn ang="0">
                <a:pos x="525" y="494"/>
              </a:cxn>
              <a:cxn ang="0">
                <a:pos x="511" y="671"/>
              </a:cxn>
              <a:cxn ang="0">
                <a:pos x="515" y="803"/>
              </a:cxn>
              <a:cxn ang="0">
                <a:pos x="540" y="909"/>
              </a:cxn>
              <a:cxn ang="0">
                <a:pos x="579" y="1004"/>
              </a:cxn>
              <a:cxn ang="0">
                <a:pos x="625" y="1100"/>
              </a:cxn>
              <a:cxn ang="0">
                <a:pos x="675" y="1201"/>
              </a:cxn>
              <a:cxn ang="0">
                <a:pos x="718" y="1316"/>
              </a:cxn>
              <a:cxn ang="0">
                <a:pos x="752" y="1455"/>
              </a:cxn>
              <a:cxn ang="0">
                <a:pos x="767" y="1622"/>
              </a:cxn>
            </a:cxnLst>
            <a:rect l="0" t="0" r="r" b="b"/>
            <a:pathLst>
              <a:path w="767" h="2550">
                <a:moveTo>
                  <a:pt x="766" y="1719"/>
                </a:moveTo>
                <a:lnTo>
                  <a:pt x="762" y="1778"/>
                </a:lnTo>
                <a:lnTo>
                  <a:pt x="759" y="1838"/>
                </a:lnTo>
                <a:lnTo>
                  <a:pt x="754" y="1896"/>
                </a:lnTo>
                <a:lnTo>
                  <a:pt x="748" y="1952"/>
                </a:lnTo>
                <a:lnTo>
                  <a:pt x="740" y="2008"/>
                </a:lnTo>
                <a:lnTo>
                  <a:pt x="732" y="2062"/>
                </a:lnTo>
                <a:lnTo>
                  <a:pt x="722" y="2114"/>
                </a:lnTo>
                <a:lnTo>
                  <a:pt x="710" y="2164"/>
                </a:lnTo>
                <a:lnTo>
                  <a:pt x="696" y="2214"/>
                </a:lnTo>
                <a:lnTo>
                  <a:pt x="682" y="2261"/>
                </a:lnTo>
                <a:lnTo>
                  <a:pt x="664" y="2307"/>
                </a:lnTo>
                <a:lnTo>
                  <a:pt x="645" y="2351"/>
                </a:lnTo>
                <a:lnTo>
                  <a:pt x="624" y="2394"/>
                </a:lnTo>
                <a:lnTo>
                  <a:pt x="600" y="2434"/>
                </a:lnTo>
                <a:lnTo>
                  <a:pt x="574" y="2472"/>
                </a:lnTo>
                <a:lnTo>
                  <a:pt x="546" y="2509"/>
                </a:lnTo>
                <a:lnTo>
                  <a:pt x="536" y="2511"/>
                </a:lnTo>
                <a:lnTo>
                  <a:pt x="527" y="2513"/>
                </a:lnTo>
                <a:lnTo>
                  <a:pt x="517" y="2517"/>
                </a:lnTo>
                <a:lnTo>
                  <a:pt x="507" y="2520"/>
                </a:lnTo>
                <a:lnTo>
                  <a:pt x="495" y="2524"/>
                </a:lnTo>
                <a:lnTo>
                  <a:pt x="482" y="2527"/>
                </a:lnTo>
                <a:lnTo>
                  <a:pt x="471" y="2531"/>
                </a:lnTo>
                <a:lnTo>
                  <a:pt x="458" y="2534"/>
                </a:lnTo>
                <a:lnTo>
                  <a:pt x="444" y="2538"/>
                </a:lnTo>
                <a:lnTo>
                  <a:pt x="432" y="2540"/>
                </a:lnTo>
                <a:lnTo>
                  <a:pt x="419" y="2543"/>
                </a:lnTo>
                <a:lnTo>
                  <a:pt x="405" y="2546"/>
                </a:lnTo>
                <a:lnTo>
                  <a:pt x="393" y="2548"/>
                </a:lnTo>
                <a:lnTo>
                  <a:pt x="380" y="2549"/>
                </a:lnTo>
                <a:lnTo>
                  <a:pt x="367" y="2550"/>
                </a:lnTo>
                <a:lnTo>
                  <a:pt x="356" y="2550"/>
                </a:lnTo>
                <a:lnTo>
                  <a:pt x="333" y="2549"/>
                </a:lnTo>
                <a:lnTo>
                  <a:pt x="310" y="2543"/>
                </a:lnTo>
                <a:lnTo>
                  <a:pt x="285" y="2536"/>
                </a:lnTo>
                <a:lnTo>
                  <a:pt x="262" y="2526"/>
                </a:lnTo>
                <a:lnTo>
                  <a:pt x="239" y="2517"/>
                </a:lnTo>
                <a:lnTo>
                  <a:pt x="218" y="2508"/>
                </a:lnTo>
                <a:lnTo>
                  <a:pt x="197" y="2498"/>
                </a:lnTo>
                <a:lnTo>
                  <a:pt x="178" y="2493"/>
                </a:lnTo>
                <a:lnTo>
                  <a:pt x="125" y="2418"/>
                </a:lnTo>
                <a:lnTo>
                  <a:pt x="85" y="2336"/>
                </a:lnTo>
                <a:lnTo>
                  <a:pt x="56" y="2247"/>
                </a:lnTo>
                <a:lnTo>
                  <a:pt x="36" y="2152"/>
                </a:lnTo>
                <a:lnTo>
                  <a:pt x="22" y="2049"/>
                </a:lnTo>
                <a:lnTo>
                  <a:pt x="13" y="1941"/>
                </a:lnTo>
                <a:lnTo>
                  <a:pt x="6" y="1827"/>
                </a:lnTo>
                <a:lnTo>
                  <a:pt x="1" y="1708"/>
                </a:lnTo>
                <a:lnTo>
                  <a:pt x="0" y="1608"/>
                </a:lnTo>
                <a:lnTo>
                  <a:pt x="6" y="1517"/>
                </a:lnTo>
                <a:lnTo>
                  <a:pt x="17" y="1435"/>
                </a:lnTo>
                <a:lnTo>
                  <a:pt x="33" y="1363"/>
                </a:lnTo>
                <a:lnTo>
                  <a:pt x="53" y="1296"/>
                </a:lnTo>
                <a:lnTo>
                  <a:pt x="76" y="1236"/>
                </a:lnTo>
                <a:lnTo>
                  <a:pt x="101" y="1181"/>
                </a:lnTo>
                <a:lnTo>
                  <a:pt x="128" y="1128"/>
                </a:lnTo>
                <a:lnTo>
                  <a:pt x="153" y="1079"/>
                </a:lnTo>
                <a:lnTo>
                  <a:pt x="180" y="1031"/>
                </a:lnTo>
                <a:lnTo>
                  <a:pt x="204" y="984"/>
                </a:lnTo>
                <a:lnTo>
                  <a:pt x="226" y="935"/>
                </a:lnTo>
                <a:lnTo>
                  <a:pt x="244" y="886"/>
                </a:lnTo>
                <a:lnTo>
                  <a:pt x="258" y="833"/>
                </a:lnTo>
                <a:lnTo>
                  <a:pt x="267" y="776"/>
                </a:lnTo>
                <a:lnTo>
                  <a:pt x="270" y="714"/>
                </a:lnTo>
                <a:lnTo>
                  <a:pt x="266" y="640"/>
                </a:lnTo>
                <a:lnTo>
                  <a:pt x="257" y="558"/>
                </a:lnTo>
                <a:lnTo>
                  <a:pt x="247" y="461"/>
                </a:lnTo>
                <a:lnTo>
                  <a:pt x="243" y="343"/>
                </a:lnTo>
                <a:lnTo>
                  <a:pt x="243" y="274"/>
                </a:lnTo>
                <a:lnTo>
                  <a:pt x="245" y="213"/>
                </a:lnTo>
                <a:lnTo>
                  <a:pt x="249" y="162"/>
                </a:lnTo>
                <a:lnTo>
                  <a:pt x="257" y="118"/>
                </a:lnTo>
                <a:lnTo>
                  <a:pt x="268" y="82"/>
                </a:lnTo>
                <a:lnTo>
                  <a:pt x="285" y="49"/>
                </a:lnTo>
                <a:lnTo>
                  <a:pt x="310" y="23"/>
                </a:lnTo>
                <a:lnTo>
                  <a:pt x="342" y="0"/>
                </a:lnTo>
                <a:lnTo>
                  <a:pt x="361" y="1"/>
                </a:lnTo>
                <a:lnTo>
                  <a:pt x="380" y="5"/>
                </a:lnTo>
                <a:lnTo>
                  <a:pt x="398" y="14"/>
                </a:lnTo>
                <a:lnTo>
                  <a:pt x="416" y="25"/>
                </a:lnTo>
                <a:lnTo>
                  <a:pt x="433" y="40"/>
                </a:lnTo>
                <a:lnTo>
                  <a:pt x="448" y="56"/>
                </a:lnTo>
                <a:lnTo>
                  <a:pt x="460" y="76"/>
                </a:lnTo>
                <a:lnTo>
                  <a:pt x="472" y="98"/>
                </a:lnTo>
                <a:lnTo>
                  <a:pt x="486" y="128"/>
                </a:lnTo>
                <a:lnTo>
                  <a:pt x="498" y="160"/>
                </a:lnTo>
                <a:lnTo>
                  <a:pt x="508" y="194"/>
                </a:lnTo>
                <a:lnTo>
                  <a:pt x="516" y="231"/>
                </a:lnTo>
                <a:lnTo>
                  <a:pt x="521" y="268"/>
                </a:lnTo>
                <a:lnTo>
                  <a:pt x="525" y="306"/>
                </a:lnTo>
                <a:lnTo>
                  <a:pt x="527" y="344"/>
                </a:lnTo>
                <a:lnTo>
                  <a:pt x="528" y="381"/>
                </a:lnTo>
                <a:lnTo>
                  <a:pt x="525" y="494"/>
                </a:lnTo>
                <a:lnTo>
                  <a:pt x="518" y="590"/>
                </a:lnTo>
                <a:lnTo>
                  <a:pt x="511" y="671"/>
                </a:lnTo>
                <a:lnTo>
                  <a:pt x="510" y="744"/>
                </a:lnTo>
                <a:lnTo>
                  <a:pt x="515" y="803"/>
                </a:lnTo>
                <a:lnTo>
                  <a:pt x="525" y="857"/>
                </a:lnTo>
                <a:lnTo>
                  <a:pt x="540" y="909"/>
                </a:lnTo>
                <a:lnTo>
                  <a:pt x="557" y="957"/>
                </a:lnTo>
                <a:lnTo>
                  <a:pt x="579" y="1004"/>
                </a:lnTo>
                <a:lnTo>
                  <a:pt x="601" y="1052"/>
                </a:lnTo>
                <a:lnTo>
                  <a:pt x="625" y="1100"/>
                </a:lnTo>
                <a:lnTo>
                  <a:pt x="650" y="1149"/>
                </a:lnTo>
                <a:lnTo>
                  <a:pt x="675" y="1201"/>
                </a:lnTo>
                <a:lnTo>
                  <a:pt x="698" y="1257"/>
                </a:lnTo>
                <a:lnTo>
                  <a:pt x="718" y="1316"/>
                </a:lnTo>
                <a:lnTo>
                  <a:pt x="737" y="1382"/>
                </a:lnTo>
                <a:lnTo>
                  <a:pt x="752" y="1455"/>
                </a:lnTo>
                <a:lnTo>
                  <a:pt x="762" y="1533"/>
                </a:lnTo>
                <a:lnTo>
                  <a:pt x="767" y="1622"/>
                </a:lnTo>
                <a:lnTo>
                  <a:pt x="766" y="1719"/>
                </a:lnTo>
                <a:close/>
              </a:path>
            </a:pathLst>
          </a:custGeom>
          <a:solidFill>
            <a:srgbClr val="8E8E8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" name="Freeform 40"/>
          <p:cNvSpPr>
            <a:spLocks/>
          </p:cNvSpPr>
          <p:nvPr/>
        </p:nvSpPr>
        <p:spPr bwMode="auto">
          <a:xfrm rot="27177341">
            <a:off x="2995766" y="4028879"/>
            <a:ext cx="606425" cy="2025650"/>
          </a:xfrm>
          <a:custGeom>
            <a:avLst/>
            <a:gdLst/>
            <a:ahLst/>
            <a:cxnLst>
              <a:cxn ang="0">
                <a:pos x="761" y="1778"/>
              </a:cxn>
              <a:cxn ang="0">
                <a:pos x="753" y="1896"/>
              </a:cxn>
              <a:cxn ang="0">
                <a:pos x="739" y="2008"/>
              </a:cxn>
              <a:cxn ang="0">
                <a:pos x="721" y="2115"/>
              </a:cxn>
              <a:cxn ang="0">
                <a:pos x="697" y="2215"/>
              </a:cxn>
              <a:cxn ang="0">
                <a:pos x="663" y="2310"/>
              </a:cxn>
              <a:cxn ang="0">
                <a:pos x="623" y="2396"/>
              </a:cxn>
              <a:cxn ang="0">
                <a:pos x="574" y="2474"/>
              </a:cxn>
              <a:cxn ang="0">
                <a:pos x="527" y="2516"/>
              </a:cxn>
              <a:cxn ang="0">
                <a:pos x="485" y="2528"/>
              </a:cxn>
              <a:cxn ang="0">
                <a:pos x="437" y="2541"/>
              </a:cxn>
              <a:cxn ang="0">
                <a:pos x="387" y="2549"/>
              </a:cxn>
              <a:cxn ang="0">
                <a:pos x="339" y="2549"/>
              </a:cxn>
              <a:cxn ang="0">
                <a:pos x="290" y="2536"/>
              </a:cxn>
              <a:cxn ang="0">
                <a:pos x="244" y="2518"/>
              </a:cxn>
              <a:cxn ang="0">
                <a:pos x="203" y="2500"/>
              </a:cxn>
              <a:cxn ang="0">
                <a:pos x="131" y="2419"/>
              </a:cxn>
              <a:cxn ang="0">
                <a:pos x="60" y="2247"/>
              </a:cxn>
              <a:cxn ang="0">
                <a:pos x="22" y="2049"/>
              </a:cxn>
              <a:cxn ang="0">
                <a:pos x="6" y="1828"/>
              </a:cxn>
              <a:cxn ang="0">
                <a:pos x="0" y="1608"/>
              </a:cxn>
              <a:cxn ang="0">
                <a:pos x="17" y="1435"/>
              </a:cxn>
              <a:cxn ang="0">
                <a:pos x="53" y="1296"/>
              </a:cxn>
              <a:cxn ang="0">
                <a:pos x="100" y="1179"/>
              </a:cxn>
              <a:cxn ang="0">
                <a:pos x="152" y="1079"/>
              </a:cxn>
              <a:cxn ang="0">
                <a:pos x="203" y="984"/>
              </a:cxn>
              <a:cxn ang="0">
                <a:pos x="243" y="884"/>
              </a:cxn>
              <a:cxn ang="0">
                <a:pos x="266" y="775"/>
              </a:cxn>
              <a:cxn ang="0">
                <a:pos x="265" y="639"/>
              </a:cxn>
              <a:cxn ang="0">
                <a:pos x="248" y="461"/>
              </a:cxn>
              <a:cxn ang="0">
                <a:pos x="244" y="273"/>
              </a:cxn>
              <a:cxn ang="0">
                <a:pos x="251" y="160"/>
              </a:cxn>
              <a:cxn ang="0">
                <a:pos x="273" y="78"/>
              </a:cxn>
              <a:cxn ang="0">
                <a:pos x="317" y="20"/>
              </a:cxn>
              <a:cxn ang="0">
                <a:pos x="370" y="4"/>
              </a:cxn>
              <a:cxn ang="0">
                <a:pos x="409" y="24"/>
              </a:cxn>
              <a:cxn ang="0">
                <a:pos x="443" y="57"/>
              </a:cxn>
              <a:cxn ang="0">
                <a:pos x="469" y="103"/>
              </a:cxn>
              <a:cxn ang="0">
                <a:pos x="492" y="167"/>
              </a:cxn>
              <a:cxn ang="0">
                <a:pos x="509" y="239"/>
              </a:cxn>
              <a:cxn ang="0">
                <a:pos x="518" y="315"/>
              </a:cxn>
              <a:cxn ang="0">
                <a:pos x="523" y="390"/>
              </a:cxn>
              <a:cxn ang="0">
                <a:pos x="521" y="535"/>
              </a:cxn>
              <a:cxn ang="0">
                <a:pos x="514" y="706"/>
              </a:cxn>
              <a:cxn ang="0">
                <a:pos x="524" y="833"/>
              </a:cxn>
              <a:cxn ang="0">
                <a:pos x="549" y="933"/>
              </a:cxn>
              <a:cxn ang="0">
                <a:pos x="589" y="1025"/>
              </a:cxn>
              <a:cxn ang="0">
                <a:pos x="633" y="1117"/>
              </a:cxn>
              <a:cxn ang="0">
                <a:pos x="679" y="1216"/>
              </a:cxn>
              <a:cxn ang="0">
                <a:pos x="721" y="1329"/>
              </a:cxn>
              <a:cxn ang="0">
                <a:pos x="752" y="1463"/>
              </a:cxn>
              <a:cxn ang="0">
                <a:pos x="766" y="1625"/>
              </a:cxn>
            </a:cxnLst>
            <a:rect l="0" t="0" r="r" b="b"/>
            <a:pathLst>
              <a:path w="766" h="2550">
                <a:moveTo>
                  <a:pt x="765" y="1719"/>
                </a:moveTo>
                <a:lnTo>
                  <a:pt x="761" y="1778"/>
                </a:lnTo>
                <a:lnTo>
                  <a:pt x="758" y="1838"/>
                </a:lnTo>
                <a:lnTo>
                  <a:pt x="753" y="1896"/>
                </a:lnTo>
                <a:lnTo>
                  <a:pt x="747" y="1952"/>
                </a:lnTo>
                <a:lnTo>
                  <a:pt x="739" y="2008"/>
                </a:lnTo>
                <a:lnTo>
                  <a:pt x="731" y="2062"/>
                </a:lnTo>
                <a:lnTo>
                  <a:pt x="721" y="2115"/>
                </a:lnTo>
                <a:lnTo>
                  <a:pt x="709" y="2166"/>
                </a:lnTo>
                <a:lnTo>
                  <a:pt x="697" y="2215"/>
                </a:lnTo>
                <a:lnTo>
                  <a:pt x="681" y="2263"/>
                </a:lnTo>
                <a:lnTo>
                  <a:pt x="663" y="2310"/>
                </a:lnTo>
                <a:lnTo>
                  <a:pt x="645" y="2353"/>
                </a:lnTo>
                <a:lnTo>
                  <a:pt x="623" y="2396"/>
                </a:lnTo>
                <a:lnTo>
                  <a:pt x="600" y="2436"/>
                </a:lnTo>
                <a:lnTo>
                  <a:pt x="574" y="2474"/>
                </a:lnTo>
                <a:lnTo>
                  <a:pt x="545" y="2511"/>
                </a:lnTo>
                <a:lnTo>
                  <a:pt x="527" y="2516"/>
                </a:lnTo>
                <a:lnTo>
                  <a:pt x="507" y="2523"/>
                </a:lnTo>
                <a:lnTo>
                  <a:pt x="485" y="2528"/>
                </a:lnTo>
                <a:lnTo>
                  <a:pt x="461" y="2535"/>
                </a:lnTo>
                <a:lnTo>
                  <a:pt x="437" y="2541"/>
                </a:lnTo>
                <a:lnTo>
                  <a:pt x="411" y="2546"/>
                </a:lnTo>
                <a:lnTo>
                  <a:pt x="387" y="2549"/>
                </a:lnTo>
                <a:lnTo>
                  <a:pt x="363" y="2550"/>
                </a:lnTo>
                <a:lnTo>
                  <a:pt x="339" y="2549"/>
                </a:lnTo>
                <a:lnTo>
                  <a:pt x="314" y="2543"/>
                </a:lnTo>
                <a:lnTo>
                  <a:pt x="290" y="2536"/>
                </a:lnTo>
                <a:lnTo>
                  <a:pt x="267" y="2527"/>
                </a:lnTo>
                <a:lnTo>
                  <a:pt x="244" y="2518"/>
                </a:lnTo>
                <a:lnTo>
                  <a:pt x="222" y="2508"/>
                </a:lnTo>
                <a:lnTo>
                  <a:pt x="203" y="2500"/>
                </a:lnTo>
                <a:lnTo>
                  <a:pt x="184" y="2494"/>
                </a:lnTo>
                <a:lnTo>
                  <a:pt x="131" y="2419"/>
                </a:lnTo>
                <a:lnTo>
                  <a:pt x="90" y="2337"/>
                </a:lnTo>
                <a:lnTo>
                  <a:pt x="60" y="2247"/>
                </a:lnTo>
                <a:lnTo>
                  <a:pt x="38" y="2152"/>
                </a:lnTo>
                <a:lnTo>
                  <a:pt x="22" y="2049"/>
                </a:lnTo>
                <a:lnTo>
                  <a:pt x="13" y="1941"/>
                </a:lnTo>
                <a:lnTo>
                  <a:pt x="6" y="1828"/>
                </a:lnTo>
                <a:lnTo>
                  <a:pt x="1" y="1708"/>
                </a:lnTo>
                <a:lnTo>
                  <a:pt x="0" y="1608"/>
                </a:lnTo>
                <a:lnTo>
                  <a:pt x="6" y="1517"/>
                </a:lnTo>
                <a:lnTo>
                  <a:pt x="17" y="1435"/>
                </a:lnTo>
                <a:lnTo>
                  <a:pt x="34" y="1363"/>
                </a:lnTo>
                <a:lnTo>
                  <a:pt x="53" y="1296"/>
                </a:lnTo>
                <a:lnTo>
                  <a:pt x="75" y="1236"/>
                </a:lnTo>
                <a:lnTo>
                  <a:pt x="100" y="1179"/>
                </a:lnTo>
                <a:lnTo>
                  <a:pt x="127" y="1128"/>
                </a:lnTo>
                <a:lnTo>
                  <a:pt x="152" y="1079"/>
                </a:lnTo>
                <a:lnTo>
                  <a:pt x="179" y="1031"/>
                </a:lnTo>
                <a:lnTo>
                  <a:pt x="203" y="984"/>
                </a:lnTo>
                <a:lnTo>
                  <a:pt x="225" y="935"/>
                </a:lnTo>
                <a:lnTo>
                  <a:pt x="243" y="884"/>
                </a:lnTo>
                <a:lnTo>
                  <a:pt x="257" y="831"/>
                </a:lnTo>
                <a:lnTo>
                  <a:pt x="266" y="775"/>
                </a:lnTo>
                <a:lnTo>
                  <a:pt x="270" y="713"/>
                </a:lnTo>
                <a:lnTo>
                  <a:pt x="265" y="639"/>
                </a:lnTo>
                <a:lnTo>
                  <a:pt x="257" y="557"/>
                </a:lnTo>
                <a:lnTo>
                  <a:pt x="248" y="461"/>
                </a:lnTo>
                <a:lnTo>
                  <a:pt x="243" y="343"/>
                </a:lnTo>
                <a:lnTo>
                  <a:pt x="244" y="273"/>
                </a:lnTo>
                <a:lnTo>
                  <a:pt x="247" y="213"/>
                </a:lnTo>
                <a:lnTo>
                  <a:pt x="251" y="160"/>
                </a:lnTo>
                <a:lnTo>
                  <a:pt x="260" y="116"/>
                </a:lnTo>
                <a:lnTo>
                  <a:pt x="273" y="78"/>
                </a:lnTo>
                <a:lnTo>
                  <a:pt x="291" y="47"/>
                </a:lnTo>
                <a:lnTo>
                  <a:pt x="317" y="20"/>
                </a:lnTo>
                <a:lnTo>
                  <a:pt x="348" y="0"/>
                </a:lnTo>
                <a:lnTo>
                  <a:pt x="370" y="4"/>
                </a:lnTo>
                <a:lnTo>
                  <a:pt x="390" y="12"/>
                </a:lnTo>
                <a:lnTo>
                  <a:pt x="409" y="24"/>
                </a:lnTo>
                <a:lnTo>
                  <a:pt x="427" y="39"/>
                </a:lnTo>
                <a:lnTo>
                  <a:pt x="443" y="57"/>
                </a:lnTo>
                <a:lnTo>
                  <a:pt x="457" y="79"/>
                </a:lnTo>
                <a:lnTo>
                  <a:pt x="469" y="103"/>
                </a:lnTo>
                <a:lnTo>
                  <a:pt x="479" y="132"/>
                </a:lnTo>
                <a:lnTo>
                  <a:pt x="492" y="167"/>
                </a:lnTo>
                <a:lnTo>
                  <a:pt x="501" y="202"/>
                </a:lnTo>
                <a:lnTo>
                  <a:pt x="509" y="239"/>
                </a:lnTo>
                <a:lnTo>
                  <a:pt x="515" y="277"/>
                </a:lnTo>
                <a:lnTo>
                  <a:pt x="518" y="315"/>
                </a:lnTo>
                <a:lnTo>
                  <a:pt x="521" y="353"/>
                </a:lnTo>
                <a:lnTo>
                  <a:pt x="523" y="390"/>
                </a:lnTo>
                <a:lnTo>
                  <a:pt x="523" y="427"/>
                </a:lnTo>
                <a:lnTo>
                  <a:pt x="521" y="535"/>
                </a:lnTo>
                <a:lnTo>
                  <a:pt x="517" y="626"/>
                </a:lnTo>
                <a:lnTo>
                  <a:pt x="514" y="706"/>
                </a:lnTo>
                <a:lnTo>
                  <a:pt x="517" y="777"/>
                </a:lnTo>
                <a:lnTo>
                  <a:pt x="524" y="833"/>
                </a:lnTo>
                <a:lnTo>
                  <a:pt x="534" y="884"/>
                </a:lnTo>
                <a:lnTo>
                  <a:pt x="549" y="933"/>
                </a:lnTo>
                <a:lnTo>
                  <a:pt x="568" y="979"/>
                </a:lnTo>
                <a:lnTo>
                  <a:pt x="589" y="1025"/>
                </a:lnTo>
                <a:lnTo>
                  <a:pt x="610" y="1071"/>
                </a:lnTo>
                <a:lnTo>
                  <a:pt x="633" y="1117"/>
                </a:lnTo>
                <a:lnTo>
                  <a:pt x="656" y="1166"/>
                </a:lnTo>
                <a:lnTo>
                  <a:pt x="679" y="1216"/>
                </a:lnTo>
                <a:lnTo>
                  <a:pt x="701" y="1270"/>
                </a:lnTo>
                <a:lnTo>
                  <a:pt x="721" y="1329"/>
                </a:lnTo>
                <a:lnTo>
                  <a:pt x="738" y="1394"/>
                </a:lnTo>
                <a:lnTo>
                  <a:pt x="752" y="1463"/>
                </a:lnTo>
                <a:lnTo>
                  <a:pt x="761" y="1540"/>
                </a:lnTo>
                <a:lnTo>
                  <a:pt x="766" y="1625"/>
                </a:lnTo>
                <a:lnTo>
                  <a:pt x="765" y="1719"/>
                </a:lnTo>
                <a:close/>
              </a:path>
            </a:pathLst>
          </a:custGeom>
          <a:solidFill>
            <a:srgbClr val="9E9E9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" name="Freeform 41"/>
          <p:cNvSpPr>
            <a:spLocks/>
          </p:cNvSpPr>
          <p:nvPr/>
        </p:nvSpPr>
        <p:spPr bwMode="auto">
          <a:xfrm rot="27177332">
            <a:off x="2990210" y="4028085"/>
            <a:ext cx="608012" cy="2025650"/>
          </a:xfrm>
          <a:custGeom>
            <a:avLst/>
            <a:gdLst/>
            <a:ahLst/>
            <a:cxnLst>
              <a:cxn ang="0">
                <a:pos x="761" y="1777"/>
              </a:cxn>
              <a:cxn ang="0">
                <a:pos x="753" y="1895"/>
              </a:cxn>
              <a:cxn ang="0">
                <a:pos x="739" y="2008"/>
              </a:cxn>
              <a:cxn ang="0">
                <a:pos x="721" y="2115"/>
              </a:cxn>
              <a:cxn ang="0">
                <a:pos x="697" y="2216"/>
              </a:cxn>
              <a:cxn ang="0">
                <a:pos x="665" y="2311"/>
              </a:cxn>
              <a:cxn ang="0">
                <a:pos x="624" y="2397"/>
              </a:cxn>
              <a:cxn ang="0">
                <a:pos x="575" y="2477"/>
              </a:cxn>
              <a:cxn ang="0">
                <a:pos x="529" y="2518"/>
              </a:cxn>
              <a:cxn ang="0">
                <a:pos x="488" y="2531"/>
              </a:cxn>
              <a:cxn ang="0">
                <a:pos x="442" y="2542"/>
              </a:cxn>
              <a:cxn ang="0">
                <a:pos x="395" y="2549"/>
              </a:cxn>
              <a:cxn ang="0">
                <a:pos x="346" y="2549"/>
              </a:cxn>
              <a:cxn ang="0">
                <a:pos x="296" y="2538"/>
              </a:cxn>
              <a:cxn ang="0">
                <a:pos x="250" y="2519"/>
              </a:cxn>
              <a:cxn ang="0">
                <a:pos x="209" y="2502"/>
              </a:cxn>
              <a:cxn ang="0">
                <a:pos x="161" y="2459"/>
              </a:cxn>
              <a:cxn ang="0">
                <a:pos x="114" y="2381"/>
              </a:cxn>
              <a:cxn ang="0">
                <a:pos x="79" y="2295"/>
              </a:cxn>
              <a:cxn ang="0">
                <a:pos x="51" y="2201"/>
              </a:cxn>
              <a:cxn ang="0">
                <a:pos x="33" y="2102"/>
              </a:cxn>
              <a:cxn ang="0">
                <a:pos x="19" y="1996"/>
              </a:cxn>
              <a:cxn ang="0">
                <a:pos x="11" y="1884"/>
              </a:cxn>
              <a:cxn ang="0">
                <a:pos x="4" y="1767"/>
              </a:cxn>
              <a:cxn ang="0">
                <a:pos x="0" y="1607"/>
              </a:cxn>
              <a:cxn ang="0">
                <a:pos x="18" y="1434"/>
              </a:cxn>
              <a:cxn ang="0">
                <a:pos x="53" y="1295"/>
              </a:cxn>
              <a:cxn ang="0">
                <a:pos x="100" y="1179"/>
              </a:cxn>
              <a:cxn ang="0">
                <a:pos x="152" y="1078"/>
              </a:cxn>
              <a:cxn ang="0">
                <a:pos x="203" y="982"/>
              </a:cxn>
              <a:cxn ang="0">
                <a:pos x="243" y="884"/>
              </a:cxn>
              <a:cxn ang="0">
                <a:pos x="266" y="775"/>
              </a:cxn>
              <a:cxn ang="0">
                <a:pos x="265" y="639"/>
              </a:cxn>
              <a:cxn ang="0">
                <a:pos x="248" y="461"/>
              </a:cxn>
              <a:cxn ang="0">
                <a:pos x="244" y="273"/>
              </a:cxn>
              <a:cxn ang="0">
                <a:pos x="254" y="159"/>
              </a:cxn>
              <a:cxn ang="0">
                <a:pos x="279" y="76"/>
              </a:cxn>
              <a:cxn ang="0">
                <a:pos x="324" y="19"/>
              </a:cxn>
              <a:cxn ang="0">
                <a:pos x="378" y="8"/>
              </a:cxn>
              <a:cxn ang="0">
                <a:pos x="421" y="33"/>
              </a:cxn>
              <a:cxn ang="0">
                <a:pos x="455" y="75"/>
              </a:cxn>
              <a:cxn ang="0">
                <a:pos x="479" y="132"/>
              </a:cxn>
              <a:cxn ang="0">
                <a:pos x="506" y="245"/>
              </a:cxn>
              <a:cxn ang="0">
                <a:pos x="518" y="399"/>
              </a:cxn>
              <a:cxn ang="0">
                <a:pos x="518" y="577"/>
              </a:cxn>
              <a:cxn ang="0">
                <a:pos x="520" y="742"/>
              </a:cxn>
              <a:cxn ang="0">
                <a:pos x="534" y="863"/>
              </a:cxn>
              <a:cxn ang="0">
                <a:pos x="562" y="957"/>
              </a:cxn>
              <a:cxn ang="0">
                <a:pos x="600" y="1046"/>
              </a:cxn>
              <a:cxn ang="0">
                <a:pos x="644" y="1136"/>
              </a:cxn>
              <a:cxn ang="0">
                <a:pos x="686" y="1232"/>
              </a:cxn>
              <a:cxn ang="0">
                <a:pos x="726" y="1342"/>
              </a:cxn>
              <a:cxn ang="0">
                <a:pos x="753" y="1472"/>
              </a:cxn>
              <a:cxn ang="0">
                <a:pos x="766" y="1628"/>
              </a:cxn>
            </a:cxnLst>
            <a:rect l="0" t="0" r="r" b="b"/>
            <a:pathLst>
              <a:path w="766" h="2550">
                <a:moveTo>
                  <a:pt x="765" y="1717"/>
                </a:moveTo>
                <a:lnTo>
                  <a:pt x="761" y="1777"/>
                </a:lnTo>
                <a:lnTo>
                  <a:pt x="758" y="1837"/>
                </a:lnTo>
                <a:lnTo>
                  <a:pt x="753" y="1895"/>
                </a:lnTo>
                <a:lnTo>
                  <a:pt x="747" y="1952"/>
                </a:lnTo>
                <a:lnTo>
                  <a:pt x="739" y="2008"/>
                </a:lnTo>
                <a:lnTo>
                  <a:pt x="731" y="2062"/>
                </a:lnTo>
                <a:lnTo>
                  <a:pt x="721" y="2115"/>
                </a:lnTo>
                <a:lnTo>
                  <a:pt x="709" y="2167"/>
                </a:lnTo>
                <a:lnTo>
                  <a:pt x="697" y="2216"/>
                </a:lnTo>
                <a:lnTo>
                  <a:pt x="682" y="2265"/>
                </a:lnTo>
                <a:lnTo>
                  <a:pt x="665" y="2311"/>
                </a:lnTo>
                <a:lnTo>
                  <a:pt x="645" y="2354"/>
                </a:lnTo>
                <a:lnTo>
                  <a:pt x="624" y="2397"/>
                </a:lnTo>
                <a:lnTo>
                  <a:pt x="600" y="2439"/>
                </a:lnTo>
                <a:lnTo>
                  <a:pt x="575" y="2477"/>
                </a:lnTo>
                <a:lnTo>
                  <a:pt x="546" y="2513"/>
                </a:lnTo>
                <a:lnTo>
                  <a:pt x="529" y="2518"/>
                </a:lnTo>
                <a:lnTo>
                  <a:pt x="509" y="2524"/>
                </a:lnTo>
                <a:lnTo>
                  <a:pt x="488" y="2531"/>
                </a:lnTo>
                <a:lnTo>
                  <a:pt x="465" y="2536"/>
                </a:lnTo>
                <a:lnTo>
                  <a:pt x="442" y="2542"/>
                </a:lnTo>
                <a:lnTo>
                  <a:pt x="418" y="2546"/>
                </a:lnTo>
                <a:lnTo>
                  <a:pt x="395" y="2549"/>
                </a:lnTo>
                <a:lnTo>
                  <a:pt x="371" y="2550"/>
                </a:lnTo>
                <a:lnTo>
                  <a:pt x="346" y="2549"/>
                </a:lnTo>
                <a:lnTo>
                  <a:pt x="320" y="2545"/>
                </a:lnTo>
                <a:lnTo>
                  <a:pt x="296" y="2538"/>
                </a:lnTo>
                <a:lnTo>
                  <a:pt x="272" y="2528"/>
                </a:lnTo>
                <a:lnTo>
                  <a:pt x="250" y="2519"/>
                </a:lnTo>
                <a:lnTo>
                  <a:pt x="228" y="2510"/>
                </a:lnTo>
                <a:lnTo>
                  <a:pt x="209" y="2502"/>
                </a:lnTo>
                <a:lnTo>
                  <a:pt x="190" y="2496"/>
                </a:lnTo>
                <a:lnTo>
                  <a:pt x="161" y="2459"/>
                </a:lnTo>
                <a:lnTo>
                  <a:pt x="137" y="2421"/>
                </a:lnTo>
                <a:lnTo>
                  <a:pt x="114" y="2381"/>
                </a:lnTo>
                <a:lnTo>
                  <a:pt x="95" y="2338"/>
                </a:lnTo>
                <a:lnTo>
                  <a:pt x="79" y="2295"/>
                </a:lnTo>
                <a:lnTo>
                  <a:pt x="64" y="2250"/>
                </a:lnTo>
                <a:lnTo>
                  <a:pt x="51" y="2201"/>
                </a:lnTo>
                <a:lnTo>
                  <a:pt x="41" y="2153"/>
                </a:lnTo>
                <a:lnTo>
                  <a:pt x="33" y="2102"/>
                </a:lnTo>
                <a:lnTo>
                  <a:pt x="26" y="2049"/>
                </a:lnTo>
                <a:lnTo>
                  <a:pt x="19" y="1996"/>
                </a:lnTo>
                <a:lnTo>
                  <a:pt x="14" y="1941"/>
                </a:lnTo>
                <a:lnTo>
                  <a:pt x="11" y="1884"/>
                </a:lnTo>
                <a:lnTo>
                  <a:pt x="7" y="1827"/>
                </a:lnTo>
                <a:lnTo>
                  <a:pt x="4" y="1767"/>
                </a:lnTo>
                <a:lnTo>
                  <a:pt x="1" y="1707"/>
                </a:lnTo>
                <a:lnTo>
                  <a:pt x="0" y="1607"/>
                </a:lnTo>
                <a:lnTo>
                  <a:pt x="6" y="1516"/>
                </a:lnTo>
                <a:lnTo>
                  <a:pt x="18" y="1434"/>
                </a:lnTo>
                <a:lnTo>
                  <a:pt x="34" y="1361"/>
                </a:lnTo>
                <a:lnTo>
                  <a:pt x="53" y="1295"/>
                </a:lnTo>
                <a:lnTo>
                  <a:pt x="75" y="1235"/>
                </a:lnTo>
                <a:lnTo>
                  <a:pt x="100" y="1179"/>
                </a:lnTo>
                <a:lnTo>
                  <a:pt x="127" y="1128"/>
                </a:lnTo>
                <a:lnTo>
                  <a:pt x="152" y="1078"/>
                </a:lnTo>
                <a:lnTo>
                  <a:pt x="179" y="1031"/>
                </a:lnTo>
                <a:lnTo>
                  <a:pt x="203" y="982"/>
                </a:lnTo>
                <a:lnTo>
                  <a:pt x="225" y="935"/>
                </a:lnTo>
                <a:lnTo>
                  <a:pt x="243" y="884"/>
                </a:lnTo>
                <a:lnTo>
                  <a:pt x="257" y="831"/>
                </a:lnTo>
                <a:lnTo>
                  <a:pt x="266" y="775"/>
                </a:lnTo>
                <a:lnTo>
                  <a:pt x="270" y="713"/>
                </a:lnTo>
                <a:lnTo>
                  <a:pt x="265" y="639"/>
                </a:lnTo>
                <a:lnTo>
                  <a:pt x="257" y="557"/>
                </a:lnTo>
                <a:lnTo>
                  <a:pt x="248" y="461"/>
                </a:lnTo>
                <a:lnTo>
                  <a:pt x="243" y="343"/>
                </a:lnTo>
                <a:lnTo>
                  <a:pt x="244" y="273"/>
                </a:lnTo>
                <a:lnTo>
                  <a:pt x="248" y="212"/>
                </a:lnTo>
                <a:lnTo>
                  <a:pt x="254" y="159"/>
                </a:lnTo>
                <a:lnTo>
                  <a:pt x="264" y="113"/>
                </a:lnTo>
                <a:lnTo>
                  <a:pt x="279" y="76"/>
                </a:lnTo>
                <a:lnTo>
                  <a:pt x="298" y="45"/>
                </a:lnTo>
                <a:lnTo>
                  <a:pt x="324" y="19"/>
                </a:lnTo>
                <a:lnTo>
                  <a:pt x="355" y="0"/>
                </a:lnTo>
                <a:lnTo>
                  <a:pt x="378" y="8"/>
                </a:lnTo>
                <a:lnTo>
                  <a:pt x="400" y="18"/>
                </a:lnTo>
                <a:lnTo>
                  <a:pt x="421" y="33"/>
                </a:lnTo>
                <a:lnTo>
                  <a:pt x="439" y="52"/>
                </a:lnTo>
                <a:lnTo>
                  <a:pt x="455" y="75"/>
                </a:lnTo>
                <a:lnTo>
                  <a:pt x="469" y="101"/>
                </a:lnTo>
                <a:lnTo>
                  <a:pt x="479" y="132"/>
                </a:lnTo>
                <a:lnTo>
                  <a:pt x="488" y="167"/>
                </a:lnTo>
                <a:lnTo>
                  <a:pt x="506" y="245"/>
                </a:lnTo>
                <a:lnTo>
                  <a:pt x="515" y="323"/>
                </a:lnTo>
                <a:lnTo>
                  <a:pt x="518" y="399"/>
                </a:lnTo>
                <a:lnTo>
                  <a:pt x="520" y="474"/>
                </a:lnTo>
                <a:lnTo>
                  <a:pt x="518" y="577"/>
                </a:lnTo>
                <a:lnTo>
                  <a:pt x="518" y="664"/>
                </a:lnTo>
                <a:lnTo>
                  <a:pt x="520" y="742"/>
                </a:lnTo>
                <a:lnTo>
                  <a:pt x="526" y="811"/>
                </a:lnTo>
                <a:lnTo>
                  <a:pt x="534" y="863"/>
                </a:lnTo>
                <a:lnTo>
                  <a:pt x="546" y="911"/>
                </a:lnTo>
                <a:lnTo>
                  <a:pt x="562" y="957"/>
                </a:lnTo>
                <a:lnTo>
                  <a:pt x="579" y="1002"/>
                </a:lnTo>
                <a:lnTo>
                  <a:pt x="600" y="1046"/>
                </a:lnTo>
                <a:lnTo>
                  <a:pt x="621" y="1091"/>
                </a:lnTo>
                <a:lnTo>
                  <a:pt x="644" y="1136"/>
                </a:lnTo>
                <a:lnTo>
                  <a:pt x="666" y="1183"/>
                </a:lnTo>
                <a:lnTo>
                  <a:pt x="686" y="1232"/>
                </a:lnTo>
                <a:lnTo>
                  <a:pt x="707" y="1285"/>
                </a:lnTo>
                <a:lnTo>
                  <a:pt x="726" y="1342"/>
                </a:lnTo>
                <a:lnTo>
                  <a:pt x="741" y="1404"/>
                </a:lnTo>
                <a:lnTo>
                  <a:pt x="753" y="1472"/>
                </a:lnTo>
                <a:lnTo>
                  <a:pt x="762" y="1546"/>
                </a:lnTo>
                <a:lnTo>
                  <a:pt x="766" y="1628"/>
                </a:lnTo>
                <a:lnTo>
                  <a:pt x="765" y="1717"/>
                </a:lnTo>
                <a:close/>
              </a:path>
            </a:pathLst>
          </a:custGeom>
          <a:solidFill>
            <a:srgbClr val="AFAFA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" name="Freeform 42"/>
          <p:cNvSpPr>
            <a:spLocks/>
          </p:cNvSpPr>
          <p:nvPr/>
        </p:nvSpPr>
        <p:spPr bwMode="auto">
          <a:xfrm rot="27177341">
            <a:off x="2984653" y="4028879"/>
            <a:ext cx="606425" cy="2025650"/>
          </a:xfrm>
          <a:custGeom>
            <a:avLst/>
            <a:gdLst/>
            <a:ahLst/>
            <a:cxnLst>
              <a:cxn ang="0">
                <a:pos x="761" y="1777"/>
              </a:cxn>
              <a:cxn ang="0">
                <a:pos x="753" y="1896"/>
              </a:cxn>
              <a:cxn ang="0">
                <a:pos x="740" y="2009"/>
              </a:cxn>
              <a:cxn ang="0">
                <a:pos x="721" y="2116"/>
              </a:cxn>
              <a:cxn ang="0">
                <a:pos x="697" y="2217"/>
              </a:cxn>
              <a:cxn ang="0">
                <a:pos x="665" y="2312"/>
              </a:cxn>
              <a:cxn ang="0">
                <a:pos x="624" y="2399"/>
              </a:cxn>
              <a:cxn ang="0">
                <a:pos x="575" y="2479"/>
              </a:cxn>
              <a:cxn ang="0">
                <a:pos x="530" y="2520"/>
              </a:cxn>
              <a:cxn ang="0">
                <a:pos x="491" y="2532"/>
              </a:cxn>
              <a:cxn ang="0">
                <a:pos x="447" y="2542"/>
              </a:cxn>
              <a:cxn ang="0">
                <a:pos x="401" y="2549"/>
              </a:cxn>
              <a:cxn ang="0">
                <a:pos x="353" y="2549"/>
              </a:cxn>
              <a:cxn ang="0">
                <a:pos x="302" y="2538"/>
              </a:cxn>
              <a:cxn ang="0">
                <a:pos x="255" y="2519"/>
              </a:cxn>
              <a:cxn ang="0">
                <a:pos x="213" y="2503"/>
              </a:cxn>
              <a:cxn ang="0">
                <a:pos x="167" y="2460"/>
              </a:cxn>
              <a:cxn ang="0">
                <a:pos x="120" y="2382"/>
              </a:cxn>
              <a:cxn ang="0">
                <a:pos x="83" y="2296"/>
              </a:cxn>
              <a:cxn ang="0">
                <a:pos x="56" y="2202"/>
              </a:cxn>
              <a:cxn ang="0">
                <a:pos x="35" y="2102"/>
              </a:cxn>
              <a:cxn ang="0">
                <a:pos x="21" y="1996"/>
              </a:cxn>
              <a:cxn ang="0">
                <a:pos x="11" y="1884"/>
              </a:cxn>
              <a:cxn ang="0">
                <a:pos x="4" y="1767"/>
              </a:cxn>
              <a:cxn ang="0">
                <a:pos x="0" y="1607"/>
              </a:cxn>
              <a:cxn ang="0">
                <a:pos x="18" y="1434"/>
              </a:cxn>
              <a:cxn ang="0">
                <a:pos x="53" y="1295"/>
              </a:cxn>
              <a:cxn ang="0">
                <a:pos x="101" y="1178"/>
              </a:cxn>
              <a:cxn ang="0">
                <a:pos x="152" y="1078"/>
              </a:cxn>
              <a:cxn ang="0">
                <a:pos x="203" y="982"/>
              </a:cxn>
              <a:cxn ang="0">
                <a:pos x="243" y="883"/>
              </a:cxn>
              <a:cxn ang="0">
                <a:pos x="266" y="774"/>
              </a:cxn>
              <a:cxn ang="0">
                <a:pos x="266" y="638"/>
              </a:cxn>
              <a:cxn ang="0">
                <a:pos x="248" y="459"/>
              </a:cxn>
              <a:cxn ang="0">
                <a:pos x="246" y="272"/>
              </a:cxn>
              <a:cxn ang="0">
                <a:pos x="257" y="156"/>
              </a:cxn>
              <a:cxn ang="0">
                <a:pos x="285" y="72"/>
              </a:cxn>
              <a:cxn ang="0">
                <a:pos x="331" y="17"/>
              </a:cxn>
              <a:cxn ang="0">
                <a:pos x="387" y="11"/>
              </a:cxn>
              <a:cxn ang="0">
                <a:pos x="432" y="43"/>
              </a:cxn>
              <a:cxn ang="0">
                <a:pos x="467" y="92"/>
              </a:cxn>
              <a:cxn ang="0">
                <a:pos x="490" y="160"/>
              </a:cxn>
              <a:cxn ang="0">
                <a:pos x="510" y="288"/>
              </a:cxn>
              <a:cxn ang="0">
                <a:pos x="516" y="447"/>
              </a:cxn>
              <a:cxn ang="0">
                <a:pos x="516" y="618"/>
              </a:cxn>
              <a:cxn ang="0">
                <a:pos x="524" y="776"/>
              </a:cxn>
              <a:cxn ang="0">
                <a:pos x="544" y="893"/>
              </a:cxn>
              <a:cxn ang="0">
                <a:pos x="573" y="981"/>
              </a:cxn>
              <a:cxn ang="0">
                <a:pos x="611" y="1066"/>
              </a:cxn>
              <a:cxn ang="0">
                <a:pos x="652" y="1153"/>
              </a:cxn>
              <a:cxn ang="0">
                <a:pos x="693" y="1247"/>
              </a:cxn>
              <a:cxn ang="0">
                <a:pos x="729" y="1354"/>
              </a:cxn>
              <a:cxn ang="0">
                <a:pos x="754" y="1481"/>
              </a:cxn>
              <a:cxn ang="0">
                <a:pos x="766" y="1631"/>
              </a:cxn>
            </a:cxnLst>
            <a:rect l="0" t="0" r="r" b="b"/>
            <a:pathLst>
              <a:path w="766" h="2550">
                <a:moveTo>
                  <a:pt x="765" y="1717"/>
                </a:moveTo>
                <a:lnTo>
                  <a:pt x="761" y="1777"/>
                </a:lnTo>
                <a:lnTo>
                  <a:pt x="758" y="1837"/>
                </a:lnTo>
                <a:lnTo>
                  <a:pt x="753" y="1896"/>
                </a:lnTo>
                <a:lnTo>
                  <a:pt x="748" y="1952"/>
                </a:lnTo>
                <a:lnTo>
                  <a:pt x="740" y="2009"/>
                </a:lnTo>
                <a:lnTo>
                  <a:pt x="731" y="2063"/>
                </a:lnTo>
                <a:lnTo>
                  <a:pt x="721" y="2116"/>
                </a:lnTo>
                <a:lnTo>
                  <a:pt x="710" y="2168"/>
                </a:lnTo>
                <a:lnTo>
                  <a:pt x="697" y="2217"/>
                </a:lnTo>
                <a:lnTo>
                  <a:pt x="682" y="2266"/>
                </a:lnTo>
                <a:lnTo>
                  <a:pt x="665" y="2312"/>
                </a:lnTo>
                <a:lnTo>
                  <a:pt x="645" y="2357"/>
                </a:lnTo>
                <a:lnTo>
                  <a:pt x="624" y="2399"/>
                </a:lnTo>
                <a:lnTo>
                  <a:pt x="600" y="2441"/>
                </a:lnTo>
                <a:lnTo>
                  <a:pt x="575" y="2479"/>
                </a:lnTo>
                <a:lnTo>
                  <a:pt x="546" y="2516"/>
                </a:lnTo>
                <a:lnTo>
                  <a:pt x="530" y="2520"/>
                </a:lnTo>
                <a:lnTo>
                  <a:pt x="512" y="2526"/>
                </a:lnTo>
                <a:lnTo>
                  <a:pt x="491" y="2532"/>
                </a:lnTo>
                <a:lnTo>
                  <a:pt x="470" y="2538"/>
                </a:lnTo>
                <a:lnTo>
                  <a:pt x="447" y="2542"/>
                </a:lnTo>
                <a:lnTo>
                  <a:pt x="425" y="2547"/>
                </a:lnTo>
                <a:lnTo>
                  <a:pt x="401" y="2549"/>
                </a:lnTo>
                <a:lnTo>
                  <a:pt x="378" y="2550"/>
                </a:lnTo>
                <a:lnTo>
                  <a:pt x="353" y="2549"/>
                </a:lnTo>
                <a:lnTo>
                  <a:pt x="327" y="2545"/>
                </a:lnTo>
                <a:lnTo>
                  <a:pt x="302" y="2538"/>
                </a:lnTo>
                <a:lnTo>
                  <a:pt x="278" y="2528"/>
                </a:lnTo>
                <a:lnTo>
                  <a:pt x="255" y="2519"/>
                </a:lnTo>
                <a:lnTo>
                  <a:pt x="233" y="2511"/>
                </a:lnTo>
                <a:lnTo>
                  <a:pt x="213" y="2503"/>
                </a:lnTo>
                <a:lnTo>
                  <a:pt x="196" y="2497"/>
                </a:lnTo>
                <a:lnTo>
                  <a:pt x="167" y="2460"/>
                </a:lnTo>
                <a:lnTo>
                  <a:pt x="143" y="2422"/>
                </a:lnTo>
                <a:lnTo>
                  <a:pt x="120" y="2382"/>
                </a:lnTo>
                <a:lnTo>
                  <a:pt x="101" y="2339"/>
                </a:lnTo>
                <a:lnTo>
                  <a:pt x="83" y="2296"/>
                </a:lnTo>
                <a:lnTo>
                  <a:pt x="68" y="2250"/>
                </a:lnTo>
                <a:lnTo>
                  <a:pt x="56" y="2202"/>
                </a:lnTo>
                <a:lnTo>
                  <a:pt x="44" y="2153"/>
                </a:lnTo>
                <a:lnTo>
                  <a:pt x="35" y="2102"/>
                </a:lnTo>
                <a:lnTo>
                  <a:pt x="27" y="2050"/>
                </a:lnTo>
                <a:lnTo>
                  <a:pt x="21" y="1996"/>
                </a:lnTo>
                <a:lnTo>
                  <a:pt x="15" y="1941"/>
                </a:lnTo>
                <a:lnTo>
                  <a:pt x="11" y="1884"/>
                </a:lnTo>
                <a:lnTo>
                  <a:pt x="7" y="1827"/>
                </a:lnTo>
                <a:lnTo>
                  <a:pt x="4" y="1767"/>
                </a:lnTo>
                <a:lnTo>
                  <a:pt x="2" y="1707"/>
                </a:lnTo>
                <a:lnTo>
                  <a:pt x="0" y="1607"/>
                </a:lnTo>
                <a:lnTo>
                  <a:pt x="6" y="1516"/>
                </a:lnTo>
                <a:lnTo>
                  <a:pt x="18" y="1434"/>
                </a:lnTo>
                <a:lnTo>
                  <a:pt x="34" y="1361"/>
                </a:lnTo>
                <a:lnTo>
                  <a:pt x="53" y="1295"/>
                </a:lnTo>
                <a:lnTo>
                  <a:pt x="75" y="1235"/>
                </a:lnTo>
                <a:lnTo>
                  <a:pt x="101" y="1178"/>
                </a:lnTo>
                <a:lnTo>
                  <a:pt x="127" y="1126"/>
                </a:lnTo>
                <a:lnTo>
                  <a:pt x="152" y="1078"/>
                </a:lnTo>
                <a:lnTo>
                  <a:pt x="179" y="1030"/>
                </a:lnTo>
                <a:lnTo>
                  <a:pt x="203" y="982"/>
                </a:lnTo>
                <a:lnTo>
                  <a:pt x="225" y="934"/>
                </a:lnTo>
                <a:lnTo>
                  <a:pt x="243" y="883"/>
                </a:lnTo>
                <a:lnTo>
                  <a:pt x="257" y="830"/>
                </a:lnTo>
                <a:lnTo>
                  <a:pt x="266" y="774"/>
                </a:lnTo>
                <a:lnTo>
                  <a:pt x="270" y="712"/>
                </a:lnTo>
                <a:lnTo>
                  <a:pt x="266" y="638"/>
                </a:lnTo>
                <a:lnTo>
                  <a:pt x="257" y="556"/>
                </a:lnTo>
                <a:lnTo>
                  <a:pt x="248" y="459"/>
                </a:lnTo>
                <a:lnTo>
                  <a:pt x="244" y="342"/>
                </a:lnTo>
                <a:lnTo>
                  <a:pt x="246" y="272"/>
                </a:lnTo>
                <a:lnTo>
                  <a:pt x="250" y="209"/>
                </a:lnTo>
                <a:lnTo>
                  <a:pt x="257" y="156"/>
                </a:lnTo>
                <a:lnTo>
                  <a:pt x="269" y="110"/>
                </a:lnTo>
                <a:lnTo>
                  <a:pt x="285" y="72"/>
                </a:lnTo>
                <a:lnTo>
                  <a:pt x="305" y="41"/>
                </a:lnTo>
                <a:lnTo>
                  <a:pt x="331" y="17"/>
                </a:lnTo>
                <a:lnTo>
                  <a:pt x="362" y="0"/>
                </a:lnTo>
                <a:lnTo>
                  <a:pt x="387" y="11"/>
                </a:lnTo>
                <a:lnTo>
                  <a:pt x="411" y="26"/>
                </a:lnTo>
                <a:lnTo>
                  <a:pt x="432" y="43"/>
                </a:lnTo>
                <a:lnTo>
                  <a:pt x="451" y="65"/>
                </a:lnTo>
                <a:lnTo>
                  <a:pt x="467" y="92"/>
                </a:lnTo>
                <a:lnTo>
                  <a:pt x="479" y="123"/>
                </a:lnTo>
                <a:lnTo>
                  <a:pt x="490" y="160"/>
                </a:lnTo>
                <a:lnTo>
                  <a:pt x="497" y="201"/>
                </a:lnTo>
                <a:lnTo>
                  <a:pt x="510" y="288"/>
                </a:lnTo>
                <a:lnTo>
                  <a:pt x="515" y="370"/>
                </a:lnTo>
                <a:lnTo>
                  <a:pt x="516" y="447"/>
                </a:lnTo>
                <a:lnTo>
                  <a:pt x="516" y="520"/>
                </a:lnTo>
                <a:lnTo>
                  <a:pt x="516" y="618"/>
                </a:lnTo>
                <a:lnTo>
                  <a:pt x="518" y="702"/>
                </a:lnTo>
                <a:lnTo>
                  <a:pt x="524" y="776"/>
                </a:lnTo>
                <a:lnTo>
                  <a:pt x="535" y="844"/>
                </a:lnTo>
                <a:lnTo>
                  <a:pt x="544" y="893"/>
                </a:lnTo>
                <a:lnTo>
                  <a:pt x="558" y="937"/>
                </a:lnTo>
                <a:lnTo>
                  <a:pt x="573" y="981"/>
                </a:lnTo>
                <a:lnTo>
                  <a:pt x="591" y="1024"/>
                </a:lnTo>
                <a:lnTo>
                  <a:pt x="611" y="1066"/>
                </a:lnTo>
                <a:lnTo>
                  <a:pt x="631" y="1109"/>
                </a:lnTo>
                <a:lnTo>
                  <a:pt x="652" y="1153"/>
                </a:lnTo>
                <a:lnTo>
                  <a:pt x="673" y="1199"/>
                </a:lnTo>
                <a:lnTo>
                  <a:pt x="693" y="1247"/>
                </a:lnTo>
                <a:lnTo>
                  <a:pt x="712" y="1299"/>
                </a:lnTo>
                <a:lnTo>
                  <a:pt x="729" y="1354"/>
                </a:lnTo>
                <a:lnTo>
                  <a:pt x="743" y="1416"/>
                </a:lnTo>
                <a:lnTo>
                  <a:pt x="754" y="1481"/>
                </a:lnTo>
                <a:lnTo>
                  <a:pt x="763" y="1553"/>
                </a:lnTo>
                <a:lnTo>
                  <a:pt x="766" y="1631"/>
                </a:lnTo>
                <a:lnTo>
                  <a:pt x="765" y="1717"/>
                </a:lnTo>
                <a:close/>
              </a:path>
            </a:pathLst>
          </a:custGeom>
          <a:solidFill>
            <a:srgbClr val="BFBFB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" name="Freeform 43"/>
          <p:cNvSpPr>
            <a:spLocks/>
          </p:cNvSpPr>
          <p:nvPr/>
        </p:nvSpPr>
        <p:spPr bwMode="auto">
          <a:xfrm rot="27177332">
            <a:off x="2978304" y="4028879"/>
            <a:ext cx="609600" cy="2025650"/>
          </a:xfrm>
          <a:custGeom>
            <a:avLst/>
            <a:gdLst/>
            <a:ahLst/>
            <a:cxnLst>
              <a:cxn ang="0">
                <a:pos x="763" y="1777"/>
              </a:cxn>
              <a:cxn ang="0">
                <a:pos x="755" y="1896"/>
              </a:cxn>
              <a:cxn ang="0">
                <a:pos x="741" y="2009"/>
              </a:cxn>
              <a:cxn ang="0">
                <a:pos x="722" y="2117"/>
              </a:cxn>
              <a:cxn ang="0">
                <a:pos x="698" y="2218"/>
              </a:cxn>
              <a:cxn ang="0">
                <a:pos x="665" y="2314"/>
              </a:cxn>
              <a:cxn ang="0">
                <a:pos x="624" y="2402"/>
              </a:cxn>
              <a:cxn ang="0">
                <a:pos x="575" y="2481"/>
              </a:cxn>
              <a:cxn ang="0">
                <a:pos x="530" y="2523"/>
              </a:cxn>
              <a:cxn ang="0">
                <a:pos x="493" y="2533"/>
              </a:cxn>
              <a:cxn ang="0">
                <a:pos x="453" y="2543"/>
              </a:cxn>
              <a:cxn ang="0">
                <a:pos x="409" y="2549"/>
              </a:cxn>
              <a:cxn ang="0">
                <a:pos x="360" y="2549"/>
              </a:cxn>
              <a:cxn ang="0">
                <a:pos x="308" y="2538"/>
              </a:cxn>
              <a:cxn ang="0">
                <a:pos x="261" y="2520"/>
              </a:cxn>
              <a:cxn ang="0">
                <a:pos x="220" y="2504"/>
              </a:cxn>
              <a:cxn ang="0">
                <a:pos x="174" y="2462"/>
              </a:cxn>
              <a:cxn ang="0">
                <a:pos x="126" y="2383"/>
              </a:cxn>
              <a:cxn ang="0">
                <a:pos x="88" y="2297"/>
              </a:cxn>
              <a:cxn ang="0">
                <a:pos x="59" y="2202"/>
              </a:cxn>
              <a:cxn ang="0">
                <a:pos x="37" y="2102"/>
              </a:cxn>
              <a:cxn ang="0">
                <a:pos x="22" y="1996"/>
              </a:cxn>
              <a:cxn ang="0">
                <a:pos x="12" y="1884"/>
              </a:cxn>
              <a:cxn ang="0">
                <a:pos x="4" y="1767"/>
              </a:cxn>
              <a:cxn ang="0">
                <a:pos x="0" y="1606"/>
              </a:cxn>
              <a:cxn ang="0">
                <a:pos x="18" y="1433"/>
              </a:cxn>
              <a:cxn ang="0">
                <a:pos x="53" y="1293"/>
              </a:cxn>
              <a:cxn ang="0">
                <a:pos x="101" y="1178"/>
              </a:cxn>
              <a:cxn ang="0">
                <a:pos x="154" y="1077"/>
              </a:cxn>
              <a:cxn ang="0">
                <a:pos x="203" y="981"/>
              </a:cxn>
              <a:cxn ang="0">
                <a:pos x="245" y="883"/>
              </a:cxn>
              <a:cxn ang="0">
                <a:pos x="268" y="774"/>
              </a:cxn>
              <a:cxn ang="0">
                <a:pos x="266" y="638"/>
              </a:cxn>
              <a:cxn ang="0">
                <a:pos x="249" y="459"/>
              </a:cxn>
              <a:cxn ang="0">
                <a:pos x="246" y="272"/>
              </a:cxn>
              <a:cxn ang="0">
                <a:pos x="261" y="155"/>
              </a:cxn>
              <a:cxn ang="0">
                <a:pos x="291" y="70"/>
              </a:cxn>
              <a:cxn ang="0">
                <a:pos x="338" y="16"/>
              </a:cxn>
              <a:cxn ang="0">
                <a:pos x="397" y="15"/>
              </a:cxn>
              <a:cxn ang="0">
                <a:pos x="444" y="54"/>
              </a:cxn>
              <a:cxn ang="0">
                <a:pos x="478" y="109"/>
              </a:cxn>
              <a:cxn ang="0">
                <a:pos x="500" y="187"/>
              </a:cxn>
              <a:cxn ang="0">
                <a:pos x="514" y="329"/>
              </a:cxn>
              <a:cxn ang="0">
                <a:pos x="513" y="494"/>
              </a:cxn>
              <a:cxn ang="0">
                <a:pos x="513" y="660"/>
              </a:cxn>
              <a:cxn ang="0">
                <a:pos x="528" y="811"/>
              </a:cxn>
              <a:cxn ang="0">
                <a:pos x="554" y="921"/>
              </a:cxn>
              <a:cxn ang="0">
                <a:pos x="584" y="1005"/>
              </a:cxn>
              <a:cxn ang="0">
                <a:pos x="621" y="1087"/>
              </a:cxn>
              <a:cxn ang="0">
                <a:pos x="661" y="1171"/>
              </a:cxn>
              <a:cxn ang="0">
                <a:pos x="699" y="1263"/>
              </a:cxn>
              <a:cxn ang="0">
                <a:pos x="733" y="1368"/>
              </a:cxn>
              <a:cxn ang="0">
                <a:pos x="757" y="1490"/>
              </a:cxn>
              <a:cxn ang="0">
                <a:pos x="767" y="1636"/>
              </a:cxn>
            </a:cxnLst>
            <a:rect l="0" t="0" r="r" b="b"/>
            <a:pathLst>
              <a:path w="767" h="2550">
                <a:moveTo>
                  <a:pt x="766" y="1717"/>
                </a:moveTo>
                <a:lnTo>
                  <a:pt x="763" y="1777"/>
                </a:lnTo>
                <a:lnTo>
                  <a:pt x="759" y="1837"/>
                </a:lnTo>
                <a:lnTo>
                  <a:pt x="755" y="1896"/>
                </a:lnTo>
                <a:lnTo>
                  <a:pt x="749" y="1952"/>
                </a:lnTo>
                <a:lnTo>
                  <a:pt x="741" y="2009"/>
                </a:lnTo>
                <a:lnTo>
                  <a:pt x="733" y="2064"/>
                </a:lnTo>
                <a:lnTo>
                  <a:pt x="722" y="2117"/>
                </a:lnTo>
                <a:lnTo>
                  <a:pt x="711" y="2169"/>
                </a:lnTo>
                <a:lnTo>
                  <a:pt x="698" y="2218"/>
                </a:lnTo>
                <a:lnTo>
                  <a:pt x="682" y="2267"/>
                </a:lnTo>
                <a:lnTo>
                  <a:pt x="665" y="2314"/>
                </a:lnTo>
                <a:lnTo>
                  <a:pt x="646" y="2359"/>
                </a:lnTo>
                <a:lnTo>
                  <a:pt x="624" y="2402"/>
                </a:lnTo>
                <a:lnTo>
                  <a:pt x="601" y="2443"/>
                </a:lnTo>
                <a:lnTo>
                  <a:pt x="575" y="2481"/>
                </a:lnTo>
                <a:lnTo>
                  <a:pt x="546" y="2518"/>
                </a:lnTo>
                <a:lnTo>
                  <a:pt x="530" y="2523"/>
                </a:lnTo>
                <a:lnTo>
                  <a:pt x="513" y="2527"/>
                </a:lnTo>
                <a:lnTo>
                  <a:pt x="493" y="2533"/>
                </a:lnTo>
                <a:lnTo>
                  <a:pt x="474" y="2538"/>
                </a:lnTo>
                <a:lnTo>
                  <a:pt x="453" y="2543"/>
                </a:lnTo>
                <a:lnTo>
                  <a:pt x="431" y="2547"/>
                </a:lnTo>
                <a:lnTo>
                  <a:pt x="409" y="2549"/>
                </a:lnTo>
                <a:lnTo>
                  <a:pt x="386" y="2550"/>
                </a:lnTo>
                <a:lnTo>
                  <a:pt x="360" y="2549"/>
                </a:lnTo>
                <a:lnTo>
                  <a:pt x="333" y="2545"/>
                </a:lnTo>
                <a:lnTo>
                  <a:pt x="308" y="2538"/>
                </a:lnTo>
                <a:lnTo>
                  <a:pt x="284" y="2530"/>
                </a:lnTo>
                <a:lnTo>
                  <a:pt x="261" y="2520"/>
                </a:lnTo>
                <a:lnTo>
                  <a:pt x="240" y="2512"/>
                </a:lnTo>
                <a:lnTo>
                  <a:pt x="220" y="2504"/>
                </a:lnTo>
                <a:lnTo>
                  <a:pt x="203" y="2498"/>
                </a:lnTo>
                <a:lnTo>
                  <a:pt x="174" y="2462"/>
                </a:lnTo>
                <a:lnTo>
                  <a:pt x="149" y="2424"/>
                </a:lnTo>
                <a:lnTo>
                  <a:pt x="126" y="2383"/>
                </a:lnTo>
                <a:lnTo>
                  <a:pt x="106" y="2341"/>
                </a:lnTo>
                <a:lnTo>
                  <a:pt x="88" y="2297"/>
                </a:lnTo>
                <a:lnTo>
                  <a:pt x="73" y="2251"/>
                </a:lnTo>
                <a:lnTo>
                  <a:pt x="59" y="2202"/>
                </a:lnTo>
                <a:lnTo>
                  <a:pt x="48" y="2154"/>
                </a:lnTo>
                <a:lnTo>
                  <a:pt x="37" y="2102"/>
                </a:lnTo>
                <a:lnTo>
                  <a:pt x="29" y="2050"/>
                </a:lnTo>
                <a:lnTo>
                  <a:pt x="22" y="1996"/>
                </a:lnTo>
                <a:lnTo>
                  <a:pt x="17" y="1941"/>
                </a:lnTo>
                <a:lnTo>
                  <a:pt x="12" y="1884"/>
                </a:lnTo>
                <a:lnTo>
                  <a:pt x="7" y="1826"/>
                </a:lnTo>
                <a:lnTo>
                  <a:pt x="4" y="1767"/>
                </a:lnTo>
                <a:lnTo>
                  <a:pt x="2" y="1706"/>
                </a:lnTo>
                <a:lnTo>
                  <a:pt x="0" y="1606"/>
                </a:lnTo>
                <a:lnTo>
                  <a:pt x="6" y="1515"/>
                </a:lnTo>
                <a:lnTo>
                  <a:pt x="18" y="1433"/>
                </a:lnTo>
                <a:lnTo>
                  <a:pt x="34" y="1360"/>
                </a:lnTo>
                <a:lnTo>
                  <a:pt x="53" y="1293"/>
                </a:lnTo>
                <a:lnTo>
                  <a:pt x="76" y="1234"/>
                </a:lnTo>
                <a:lnTo>
                  <a:pt x="101" y="1178"/>
                </a:lnTo>
                <a:lnTo>
                  <a:pt x="127" y="1126"/>
                </a:lnTo>
                <a:lnTo>
                  <a:pt x="154" y="1077"/>
                </a:lnTo>
                <a:lnTo>
                  <a:pt x="179" y="1030"/>
                </a:lnTo>
                <a:lnTo>
                  <a:pt x="203" y="981"/>
                </a:lnTo>
                <a:lnTo>
                  <a:pt x="225" y="934"/>
                </a:lnTo>
                <a:lnTo>
                  <a:pt x="245" y="883"/>
                </a:lnTo>
                <a:lnTo>
                  <a:pt x="258" y="830"/>
                </a:lnTo>
                <a:lnTo>
                  <a:pt x="268" y="774"/>
                </a:lnTo>
                <a:lnTo>
                  <a:pt x="271" y="712"/>
                </a:lnTo>
                <a:lnTo>
                  <a:pt x="266" y="638"/>
                </a:lnTo>
                <a:lnTo>
                  <a:pt x="258" y="556"/>
                </a:lnTo>
                <a:lnTo>
                  <a:pt x="249" y="459"/>
                </a:lnTo>
                <a:lnTo>
                  <a:pt x="245" y="342"/>
                </a:lnTo>
                <a:lnTo>
                  <a:pt x="246" y="272"/>
                </a:lnTo>
                <a:lnTo>
                  <a:pt x="251" y="209"/>
                </a:lnTo>
                <a:lnTo>
                  <a:pt x="261" y="155"/>
                </a:lnTo>
                <a:lnTo>
                  <a:pt x="273" y="108"/>
                </a:lnTo>
                <a:lnTo>
                  <a:pt x="291" y="70"/>
                </a:lnTo>
                <a:lnTo>
                  <a:pt x="311" y="39"/>
                </a:lnTo>
                <a:lnTo>
                  <a:pt x="338" y="16"/>
                </a:lnTo>
                <a:lnTo>
                  <a:pt x="369" y="0"/>
                </a:lnTo>
                <a:lnTo>
                  <a:pt x="397" y="15"/>
                </a:lnTo>
                <a:lnTo>
                  <a:pt x="422" y="32"/>
                </a:lnTo>
                <a:lnTo>
                  <a:pt x="444" y="54"/>
                </a:lnTo>
                <a:lnTo>
                  <a:pt x="462" y="79"/>
                </a:lnTo>
                <a:lnTo>
                  <a:pt x="478" y="109"/>
                </a:lnTo>
                <a:lnTo>
                  <a:pt x="491" y="145"/>
                </a:lnTo>
                <a:lnTo>
                  <a:pt x="500" y="187"/>
                </a:lnTo>
                <a:lnTo>
                  <a:pt x="506" y="236"/>
                </a:lnTo>
                <a:lnTo>
                  <a:pt x="514" y="329"/>
                </a:lnTo>
                <a:lnTo>
                  <a:pt x="515" y="416"/>
                </a:lnTo>
                <a:lnTo>
                  <a:pt x="513" y="494"/>
                </a:lnTo>
                <a:lnTo>
                  <a:pt x="512" y="568"/>
                </a:lnTo>
                <a:lnTo>
                  <a:pt x="513" y="660"/>
                </a:lnTo>
                <a:lnTo>
                  <a:pt x="519" y="739"/>
                </a:lnTo>
                <a:lnTo>
                  <a:pt x="528" y="811"/>
                </a:lnTo>
                <a:lnTo>
                  <a:pt x="543" y="876"/>
                </a:lnTo>
                <a:lnTo>
                  <a:pt x="554" y="921"/>
                </a:lnTo>
                <a:lnTo>
                  <a:pt x="568" y="964"/>
                </a:lnTo>
                <a:lnTo>
                  <a:pt x="584" y="1005"/>
                </a:lnTo>
                <a:lnTo>
                  <a:pt x="603" y="1046"/>
                </a:lnTo>
                <a:lnTo>
                  <a:pt x="621" y="1087"/>
                </a:lnTo>
                <a:lnTo>
                  <a:pt x="641" y="1129"/>
                </a:lnTo>
                <a:lnTo>
                  <a:pt x="661" y="1171"/>
                </a:lnTo>
                <a:lnTo>
                  <a:pt x="681" y="1216"/>
                </a:lnTo>
                <a:lnTo>
                  <a:pt x="699" y="1263"/>
                </a:lnTo>
                <a:lnTo>
                  <a:pt x="718" y="1314"/>
                </a:lnTo>
                <a:lnTo>
                  <a:pt x="733" y="1368"/>
                </a:lnTo>
                <a:lnTo>
                  <a:pt x="747" y="1427"/>
                </a:lnTo>
                <a:lnTo>
                  <a:pt x="757" y="1490"/>
                </a:lnTo>
                <a:lnTo>
                  <a:pt x="764" y="1560"/>
                </a:lnTo>
                <a:lnTo>
                  <a:pt x="767" y="1636"/>
                </a:lnTo>
                <a:lnTo>
                  <a:pt x="766" y="1717"/>
                </a:lnTo>
                <a:close/>
              </a:path>
            </a:pathLst>
          </a:custGeom>
          <a:solidFill>
            <a:srgbClr val="CECE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" name="Freeform 44"/>
          <p:cNvSpPr>
            <a:spLocks/>
          </p:cNvSpPr>
          <p:nvPr/>
        </p:nvSpPr>
        <p:spPr bwMode="auto">
          <a:xfrm rot="27177332">
            <a:off x="2974335" y="4028085"/>
            <a:ext cx="608012" cy="2025650"/>
          </a:xfrm>
          <a:custGeom>
            <a:avLst/>
            <a:gdLst/>
            <a:ahLst/>
            <a:cxnLst>
              <a:cxn ang="0">
                <a:pos x="762" y="1776"/>
              </a:cxn>
              <a:cxn ang="0">
                <a:pos x="754" y="1895"/>
              </a:cxn>
              <a:cxn ang="0">
                <a:pos x="740" y="2009"/>
              </a:cxn>
              <a:cxn ang="0">
                <a:pos x="721" y="2117"/>
              </a:cxn>
              <a:cxn ang="0">
                <a:pos x="697" y="2218"/>
              </a:cxn>
              <a:cxn ang="0">
                <a:pos x="665" y="2314"/>
              </a:cxn>
              <a:cxn ang="0">
                <a:pos x="625" y="2403"/>
              </a:cxn>
              <a:cxn ang="0">
                <a:pos x="575" y="2482"/>
              </a:cxn>
              <a:cxn ang="0">
                <a:pos x="530" y="2524"/>
              </a:cxn>
              <a:cxn ang="0">
                <a:pos x="496" y="2534"/>
              </a:cxn>
              <a:cxn ang="0">
                <a:pos x="458" y="2543"/>
              </a:cxn>
              <a:cxn ang="0">
                <a:pos x="416" y="2549"/>
              </a:cxn>
              <a:cxn ang="0">
                <a:pos x="379" y="2550"/>
              </a:cxn>
              <a:cxn ang="0">
                <a:pos x="352" y="2548"/>
              </a:cxn>
              <a:cxn ang="0">
                <a:pos x="327" y="2542"/>
              </a:cxn>
              <a:cxn ang="0">
                <a:pos x="301" y="2535"/>
              </a:cxn>
              <a:cxn ang="0">
                <a:pos x="277" y="2526"/>
              </a:cxn>
              <a:cxn ang="0">
                <a:pos x="254" y="2517"/>
              </a:cxn>
              <a:cxn ang="0">
                <a:pos x="234" y="2509"/>
              </a:cxn>
              <a:cxn ang="0">
                <a:pos x="216" y="2502"/>
              </a:cxn>
              <a:cxn ang="0">
                <a:pos x="179" y="2463"/>
              </a:cxn>
              <a:cxn ang="0">
                <a:pos x="131" y="2384"/>
              </a:cxn>
              <a:cxn ang="0">
                <a:pos x="92" y="2297"/>
              </a:cxn>
              <a:cxn ang="0">
                <a:pos x="62" y="2204"/>
              </a:cxn>
              <a:cxn ang="0">
                <a:pos x="39" y="2102"/>
              </a:cxn>
              <a:cxn ang="0">
                <a:pos x="23" y="1996"/>
              </a:cxn>
              <a:cxn ang="0">
                <a:pos x="11" y="1883"/>
              </a:cxn>
              <a:cxn ang="0">
                <a:pos x="3" y="1766"/>
              </a:cxn>
              <a:cxn ang="0">
                <a:pos x="0" y="1606"/>
              </a:cxn>
              <a:cxn ang="0">
                <a:pos x="17" y="1433"/>
              </a:cxn>
              <a:cxn ang="0">
                <a:pos x="53" y="1293"/>
              </a:cxn>
              <a:cxn ang="0">
                <a:pos x="101" y="1178"/>
              </a:cxn>
              <a:cxn ang="0">
                <a:pos x="153" y="1077"/>
              </a:cxn>
              <a:cxn ang="0">
                <a:pos x="203" y="981"/>
              </a:cxn>
              <a:cxn ang="0">
                <a:pos x="244" y="883"/>
              </a:cxn>
              <a:cxn ang="0">
                <a:pos x="267" y="774"/>
              </a:cxn>
              <a:cxn ang="0">
                <a:pos x="266" y="638"/>
              </a:cxn>
              <a:cxn ang="0">
                <a:pos x="248" y="458"/>
              </a:cxn>
              <a:cxn ang="0">
                <a:pos x="246" y="270"/>
              </a:cxn>
              <a:cxn ang="0">
                <a:pos x="262" y="153"/>
              </a:cxn>
              <a:cxn ang="0">
                <a:pos x="295" y="68"/>
              </a:cxn>
              <a:cxn ang="0">
                <a:pos x="344" y="15"/>
              </a:cxn>
              <a:cxn ang="0">
                <a:pos x="405" y="18"/>
              </a:cxn>
              <a:cxn ang="0">
                <a:pos x="453" y="63"/>
              </a:cxn>
              <a:cxn ang="0">
                <a:pos x="488" y="128"/>
              </a:cxn>
              <a:cxn ang="0">
                <a:pos x="508" y="216"/>
              </a:cxn>
              <a:cxn ang="0">
                <a:pos x="516" y="373"/>
              </a:cxn>
              <a:cxn ang="0">
                <a:pos x="510" y="541"/>
              </a:cxn>
              <a:cxn ang="0">
                <a:pos x="508" y="659"/>
              </a:cxn>
              <a:cxn ang="0">
                <a:pos x="513" y="740"/>
              </a:cxn>
              <a:cxn ang="0">
                <a:pos x="525" y="812"/>
              </a:cxn>
              <a:cxn ang="0">
                <a:pos x="541" y="879"/>
              </a:cxn>
              <a:cxn ang="0">
                <a:pos x="563" y="951"/>
              </a:cxn>
              <a:cxn ang="0">
                <a:pos x="595" y="1030"/>
              </a:cxn>
              <a:cxn ang="0">
                <a:pos x="632" y="1108"/>
              </a:cxn>
              <a:cxn ang="0">
                <a:pos x="670" y="1189"/>
              </a:cxn>
              <a:cxn ang="0">
                <a:pos x="705" y="1278"/>
              </a:cxn>
              <a:cxn ang="0">
                <a:pos x="736" y="1381"/>
              </a:cxn>
              <a:cxn ang="0">
                <a:pos x="757" y="1498"/>
              </a:cxn>
              <a:cxn ang="0">
                <a:pos x="766" y="1638"/>
              </a:cxn>
            </a:cxnLst>
            <a:rect l="0" t="0" r="r" b="b"/>
            <a:pathLst>
              <a:path w="766" h="2550">
                <a:moveTo>
                  <a:pt x="765" y="1716"/>
                </a:moveTo>
                <a:lnTo>
                  <a:pt x="762" y="1776"/>
                </a:lnTo>
                <a:lnTo>
                  <a:pt x="758" y="1836"/>
                </a:lnTo>
                <a:lnTo>
                  <a:pt x="754" y="1895"/>
                </a:lnTo>
                <a:lnTo>
                  <a:pt x="748" y="1952"/>
                </a:lnTo>
                <a:lnTo>
                  <a:pt x="740" y="2009"/>
                </a:lnTo>
                <a:lnTo>
                  <a:pt x="732" y="2063"/>
                </a:lnTo>
                <a:lnTo>
                  <a:pt x="721" y="2117"/>
                </a:lnTo>
                <a:lnTo>
                  <a:pt x="710" y="2169"/>
                </a:lnTo>
                <a:lnTo>
                  <a:pt x="697" y="2218"/>
                </a:lnTo>
                <a:lnTo>
                  <a:pt x="682" y="2268"/>
                </a:lnTo>
                <a:lnTo>
                  <a:pt x="665" y="2314"/>
                </a:lnTo>
                <a:lnTo>
                  <a:pt x="645" y="2360"/>
                </a:lnTo>
                <a:lnTo>
                  <a:pt x="625" y="2403"/>
                </a:lnTo>
                <a:lnTo>
                  <a:pt x="601" y="2444"/>
                </a:lnTo>
                <a:lnTo>
                  <a:pt x="575" y="2482"/>
                </a:lnTo>
                <a:lnTo>
                  <a:pt x="546" y="2519"/>
                </a:lnTo>
                <a:lnTo>
                  <a:pt x="530" y="2524"/>
                </a:lnTo>
                <a:lnTo>
                  <a:pt x="514" y="2528"/>
                </a:lnTo>
                <a:lnTo>
                  <a:pt x="496" y="2534"/>
                </a:lnTo>
                <a:lnTo>
                  <a:pt x="477" y="2539"/>
                </a:lnTo>
                <a:lnTo>
                  <a:pt x="458" y="2543"/>
                </a:lnTo>
                <a:lnTo>
                  <a:pt x="438" y="2547"/>
                </a:lnTo>
                <a:lnTo>
                  <a:pt x="416" y="2549"/>
                </a:lnTo>
                <a:lnTo>
                  <a:pt x="393" y="2550"/>
                </a:lnTo>
                <a:lnTo>
                  <a:pt x="379" y="2550"/>
                </a:lnTo>
                <a:lnTo>
                  <a:pt x="366" y="2549"/>
                </a:lnTo>
                <a:lnTo>
                  <a:pt x="352" y="2548"/>
                </a:lnTo>
                <a:lnTo>
                  <a:pt x="339" y="2546"/>
                </a:lnTo>
                <a:lnTo>
                  <a:pt x="327" y="2542"/>
                </a:lnTo>
                <a:lnTo>
                  <a:pt x="313" y="2539"/>
                </a:lnTo>
                <a:lnTo>
                  <a:pt x="301" y="2535"/>
                </a:lnTo>
                <a:lnTo>
                  <a:pt x="289" y="2531"/>
                </a:lnTo>
                <a:lnTo>
                  <a:pt x="277" y="2526"/>
                </a:lnTo>
                <a:lnTo>
                  <a:pt x="266" y="2521"/>
                </a:lnTo>
                <a:lnTo>
                  <a:pt x="254" y="2517"/>
                </a:lnTo>
                <a:lnTo>
                  <a:pt x="244" y="2513"/>
                </a:lnTo>
                <a:lnTo>
                  <a:pt x="234" y="2509"/>
                </a:lnTo>
                <a:lnTo>
                  <a:pt x="225" y="2505"/>
                </a:lnTo>
                <a:lnTo>
                  <a:pt x="216" y="2502"/>
                </a:lnTo>
                <a:lnTo>
                  <a:pt x="208" y="2500"/>
                </a:lnTo>
                <a:lnTo>
                  <a:pt x="179" y="2463"/>
                </a:lnTo>
                <a:lnTo>
                  <a:pt x="154" y="2425"/>
                </a:lnTo>
                <a:lnTo>
                  <a:pt x="131" y="2384"/>
                </a:lnTo>
                <a:lnTo>
                  <a:pt x="110" y="2342"/>
                </a:lnTo>
                <a:lnTo>
                  <a:pt x="92" y="2297"/>
                </a:lnTo>
                <a:lnTo>
                  <a:pt x="76" y="2251"/>
                </a:lnTo>
                <a:lnTo>
                  <a:pt x="62" y="2204"/>
                </a:lnTo>
                <a:lnTo>
                  <a:pt x="49" y="2154"/>
                </a:lnTo>
                <a:lnTo>
                  <a:pt x="39" y="2102"/>
                </a:lnTo>
                <a:lnTo>
                  <a:pt x="31" y="2050"/>
                </a:lnTo>
                <a:lnTo>
                  <a:pt x="23" y="1996"/>
                </a:lnTo>
                <a:lnTo>
                  <a:pt x="17" y="1941"/>
                </a:lnTo>
                <a:lnTo>
                  <a:pt x="11" y="1883"/>
                </a:lnTo>
                <a:lnTo>
                  <a:pt x="6" y="1826"/>
                </a:lnTo>
                <a:lnTo>
                  <a:pt x="3" y="1766"/>
                </a:lnTo>
                <a:lnTo>
                  <a:pt x="1" y="1706"/>
                </a:lnTo>
                <a:lnTo>
                  <a:pt x="0" y="1606"/>
                </a:lnTo>
                <a:lnTo>
                  <a:pt x="5" y="1515"/>
                </a:lnTo>
                <a:lnTo>
                  <a:pt x="17" y="1433"/>
                </a:lnTo>
                <a:lnTo>
                  <a:pt x="33" y="1360"/>
                </a:lnTo>
                <a:lnTo>
                  <a:pt x="53" y="1293"/>
                </a:lnTo>
                <a:lnTo>
                  <a:pt x="76" y="1234"/>
                </a:lnTo>
                <a:lnTo>
                  <a:pt x="101" y="1178"/>
                </a:lnTo>
                <a:lnTo>
                  <a:pt x="127" y="1125"/>
                </a:lnTo>
                <a:lnTo>
                  <a:pt x="153" y="1077"/>
                </a:lnTo>
                <a:lnTo>
                  <a:pt x="179" y="1028"/>
                </a:lnTo>
                <a:lnTo>
                  <a:pt x="203" y="981"/>
                </a:lnTo>
                <a:lnTo>
                  <a:pt x="225" y="933"/>
                </a:lnTo>
                <a:lnTo>
                  <a:pt x="244" y="883"/>
                </a:lnTo>
                <a:lnTo>
                  <a:pt x="257" y="830"/>
                </a:lnTo>
                <a:lnTo>
                  <a:pt x="267" y="774"/>
                </a:lnTo>
                <a:lnTo>
                  <a:pt x="270" y="712"/>
                </a:lnTo>
                <a:lnTo>
                  <a:pt x="266" y="638"/>
                </a:lnTo>
                <a:lnTo>
                  <a:pt x="257" y="556"/>
                </a:lnTo>
                <a:lnTo>
                  <a:pt x="248" y="458"/>
                </a:lnTo>
                <a:lnTo>
                  <a:pt x="244" y="341"/>
                </a:lnTo>
                <a:lnTo>
                  <a:pt x="246" y="270"/>
                </a:lnTo>
                <a:lnTo>
                  <a:pt x="252" y="207"/>
                </a:lnTo>
                <a:lnTo>
                  <a:pt x="262" y="153"/>
                </a:lnTo>
                <a:lnTo>
                  <a:pt x="277" y="106"/>
                </a:lnTo>
                <a:lnTo>
                  <a:pt x="295" y="68"/>
                </a:lnTo>
                <a:lnTo>
                  <a:pt x="317" y="37"/>
                </a:lnTo>
                <a:lnTo>
                  <a:pt x="344" y="15"/>
                </a:lnTo>
                <a:lnTo>
                  <a:pt x="375" y="0"/>
                </a:lnTo>
                <a:lnTo>
                  <a:pt x="405" y="18"/>
                </a:lnTo>
                <a:lnTo>
                  <a:pt x="431" y="39"/>
                </a:lnTo>
                <a:lnTo>
                  <a:pt x="453" y="63"/>
                </a:lnTo>
                <a:lnTo>
                  <a:pt x="473" y="92"/>
                </a:lnTo>
                <a:lnTo>
                  <a:pt x="488" y="128"/>
                </a:lnTo>
                <a:lnTo>
                  <a:pt x="500" y="168"/>
                </a:lnTo>
                <a:lnTo>
                  <a:pt x="508" y="216"/>
                </a:lnTo>
                <a:lnTo>
                  <a:pt x="513" y="272"/>
                </a:lnTo>
                <a:lnTo>
                  <a:pt x="516" y="373"/>
                </a:lnTo>
                <a:lnTo>
                  <a:pt x="514" y="462"/>
                </a:lnTo>
                <a:lnTo>
                  <a:pt x="510" y="541"/>
                </a:lnTo>
                <a:lnTo>
                  <a:pt x="507" y="615"/>
                </a:lnTo>
                <a:lnTo>
                  <a:pt x="508" y="659"/>
                </a:lnTo>
                <a:lnTo>
                  <a:pt x="510" y="701"/>
                </a:lnTo>
                <a:lnTo>
                  <a:pt x="513" y="740"/>
                </a:lnTo>
                <a:lnTo>
                  <a:pt x="519" y="777"/>
                </a:lnTo>
                <a:lnTo>
                  <a:pt x="525" y="812"/>
                </a:lnTo>
                <a:lnTo>
                  <a:pt x="531" y="846"/>
                </a:lnTo>
                <a:lnTo>
                  <a:pt x="541" y="879"/>
                </a:lnTo>
                <a:lnTo>
                  <a:pt x="550" y="910"/>
                </a:lnTo>
                <a:lnTo>
                  <a:pt x="563" y="951"/>
                </a:lnTo>
                <a:lnTo>
                  <a:pt x="578" y="990"/>
                </a:lnTo>
                <a:lnTo>
                  <a:pt x="595" y="1030"/>
                </a:lnTo>
                <a:lnTo>
                  <a:pt x="612" y="1068"/>
                </a:lnTo>
                <a:lnTo>
                  <a:pt x="632" y="1108"/>
                </a:lnTo>
                <a:lnTo>
                  <a:pt x="650" y="1147"/>
                </a:lnTo>
                <a:lnTo>
                  <a:pt x="670" y="1189"/>
                </a:lnTo>
                <a:lnTo>
                  <a:pt x="688" y="1232"/>
                </a:lnTo>
                <a:lnTo>
                  <a:pt x="705" y="1278"/>
                </a:lnTo>
                <a:lnTo>
                  <a:pt x="721" y="1328"/>
                </a:lnTo>
                <a:lnTo>
                  <a:pt x="736" y="1381"/>
                </a:lnTo>
                <a:lnTo>
                  <a:pt x="748" y="1437"/>
                </a:lnTo>
                <a:lnTo>
                  <a:pt x="757" y="1498"/>
                </a:lnTo>
                <a:lnTo>
                  <a:pt x="764" y="1565"/>
                </a:lnTo>
                <a:lnTo>
                  <a:pt x="766" y="1638"/>
                </a:lnTo>
                <a:lnTo>
                  <a:pt x="765" y="1716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" name="Freeform 45"/>
          <p:cNvSpPr>
            <a:spLocks/>
          </p:cNvSpPr>
          <p:nvPr/>
        </p:nvSpPr>
        <p:spPr bwMode="auto">
          <a:xfrm rot="27177332">
            <a:off x="3012434" y="4074123"/>
            <a:ext cx="608013" cy="2025650"/>
          </a:xfrm>
          <a:custGeom>
            <a:avLst/>
            <a:gdLst/>
            <a:ahLst/>
            <a:cxnLst>
              <a:cxn ang="0">
                <a:pos x="761" y="1777"/>
              </a:cxn>
              <a:cxn ang="0">
                <a:pos x="753" y="1895"/>
              </a:cxn>
              <a:cxn ang="0">
                <a:pos x="740" y="2009"/>
              </a:cxn>
              <a:cxn ang="0">
                <a:pos x="722" y="2117"/>
              </a:cxn>
              <a:cxn ang="0">
                <a:pos x="696" y="2221"/>
              </a:cxn>
              <a:cxn ang="0">
                <a:pos x="664" y="2316"/>
              </a:cxn>
              <a:cxn ang="0">
                <a:pos x="624" y="2405"/>
              </a:cxn>
              <a:cxn ang="0">
                <a:pos x="574" y="2485"/>
              </a:cxn>
              <a:cxn ang="0">
                <a:pos x="531" y="2526"/>
              </a:cxn>
              <a:cxn ang="0">
                <a:pos x="498" y="2535"/>
              </a:cxn>
              <a:cxn ang="0">
                <a:pos x="463" y="2545"/>
              </a:cxn>
              <a:cxn ang="0">
                <a:pos x="422" y="2549"/>
              </a:cxn>
              <a:cxn ang="0">
                <a:pos x="385" y="2550"/>
              </a:cxn>
              <a:cxn ang="0">
                <a:pos x="358" y="2548"/>
              </a:cxn>
              <a:cxn ang="0">
                <a:pos x="330" y="2542"/>
              </a:cxn>
              <a:cxn ang="0">
                <a:pos x="305" y="2535"/>
              </a:cxn>
              <a:cxn ang="0">
                <a:pos x="282" y="2527"/>
              </a:cxn>
              <a:cxn ang="0">
                <a:pos x="259" y="2518"/>
              </a:cxn>
              <a:cxn ang="0">
                <a:pos x="239" y="2510"/>
              </a:cxn>
              <a:cxn ang="0">
                <a:pos x="221" y="2504"/>
              </a:cxn>
              <a:cxn ang="0">
                <a:pos x="184" y="2465"/>
              </a:cxn>
              <a:cxn ang="0">
                <a:pos x="136" y="2386"/>
              </a:cxn>
              <a:cxn ang="0">
                <a:pos x="97" y="2299"/>
              </a:cxn>
              <a:cxn ang="0">
                <a:pos x="65" y="2205"/>
              </a:cxn>
              <a:cxn ang="0">
                <a:pos x="41" y="2103"/>
              </a:cxn>
              <a:cxn ang="0">
                <a:pos x="24" y="1996"/>
              </a:cxn>
              <a:cxn ang="0">
                <a:pos x="12" y="1883"/>
              </a:cxn>
              <a:cxn ang="0">
                <a:pos x="4" y="1766"/>
              </a:cxn>
              <a:cxn ang="0">
                <a:pos x="0" y="1606"/>
              </a:cxn>
              <a:cxn ang="0">
                <a:pos x="17" y="1433"/>
              </a:cxn>
              <a:cxn ang="0">
                <a:pos x="53" y="1293"/>
              </a:cxn>
              <a:cxn ang="0">
                <a:pos x="100" y="1177"/>
              </a:cxn>
              <a:cxn ang="0">
                <a:pos x="152" y="1077"/>
              </a:cxn>
              <a:cxn ang="0">
                <a:pos x="202" y="981"/>
              </a:cxn>
              <a:cxn ang="0">
                <a:pos x="243" y="882"/>
              </a:cxn>
              <a:cxn ang="0">
                <a:pos x="266" y="773"/>
              </a:cxn>
              <a:cxn ang="0">
                <a:pos x="266" y="637"/>
              </a:cxn>
              <a:cxn ang="0">
                <a:pos x="247" y="458"/>
              </a:cxn>
              <a:cxn ang="0">
                <a:pos x="246" y="269"/>
              </a:cxn>
              <a:cxn ang="0">
                <a:pos x="265" y="151"/>
              </a:cxn>
              <a:cxn ang="0">
                <a:pos x="299" y="64"/>
              </a:cxn>
              <a:cxn ang="0">
                <a:pos x="350" y="12"/>
              </a:cxn>
              <a:cxn ang="0">
                <a:pos x="413" y="22"/>
              </a:cxn>
              <a:cxn ang="0">
                <a:pos x="464" y="73"/>
              </a:cxn>
              <a:cxn ang="0">
                <a:pos x="498" y="145"/>
              </a:cxn>
              <a:cxn ang="0">
                <a:pos x="518" y="244"/>
              </a:cxn>
              <a:cxn ang="0">
                <a:pos x="521" y="416"/>
              </a:cxn>
              <a:cxn ang="0">
                <a:pos x="506" y="588"/>
              </a:cxn>
              <a:cxn ang="0">
                <a:pos x="504" y="702"/>
              </a:cxn>
              <a:cxn ang="0">
                <a:pos x="511" y="778"/>
              </a:cxn>
              <a:cxn ang="0">
                <a:pos x="526" y="848"/>
              </a:cxn>
              <a:cxn ang="0">
                <a:pos x="546" y="912"/>
              </a:cxn>
              <a:cxn ang="0">
                <a:pos x="572" y="980"/>
              </a:cxn>
              <a:cxn ang="0">
                <a:pos x="604" y="1054"/>
              </a:cxn>
              <a:cxn ang="0">
                <a:pos x="641" y="1128"/>
              </a:cxn>
              <a:cxn ang="0">
                <a:pos x="677" y="1207"/>
              </a:cxn>
              <a:cxn ang="0">
                <a:pos x="710" y="1295"/>
              </a:cxn>
              <a:cxn ang="0">
                <a:pos x="739" y="1394"/>
              </a:cxn>
              <a:cxn ang="0">
                <a:pos x="757" y="1508"/>
              </a:cxn>
              <a:cxn ang="0">
                <a:pos x="765" y="1641"/>
              </a:cxn>
            </a:cxnLst>
            <a:rect l="0" t="0" r="r" b="b"/>
            <a:pathLst>
              <a:path w="765" h="2550">
                <a:moveTo>
                  <a:pt x="764" y="1716"/>
                </a:moveTo>
                <a:lnTo>
                  <a:pt x="761" y="1777"/>
                </a:lnTo>
                <a:lnTo>
                  <a:pt x="757" y="1836"/>
                </a:lnTo>
                <a:lnTo>
                  <a:pt x="753" y="1895"/>
                </a:lnTo>
                <a:lnTo>
                  <a:pt x="747" y="1952"/>
                </a:lnTo>
                <a:lnTo>
                  <a:pt x="740" y="2009"/>
                </a:lnTo>
                <a:lnTo>
                  <a:pt x="731" y="2064"/>
                </a:lnTo>
                <a:lnTo>
                  <a:pt x="722" y="2117"/>
                </a:lnTo>
                <a:lnTo>
                  <a:pt x="710" y="2170"/>
                </a:lnTo>
                <a:lnTo>
                  <a:pt x="696" y="2221"/>
                </a:lnTo>
                <a:lnTo>
                  <a:pt x="681" y="2269"/>
                </a:lnTo>
                <a:lnTo>
                  <a:pt x="664" y="2316"/>
                </a:lnTo>
                <a:lnTo>
                  <a:pt x="646" y="2361"/>
                </a:lnTo>
                <a:lnTo>
                  <a:pt x="624" y="2405"/>
                </a:lnTo>
                <a:lnTo>
                  <a:pt x="601" y="2445"/>
                </a:lnTo>
                <a:lnTo>
                  <a:pt x="574" y="2485"/>
                </a:lnTo>
                <a:lnTo>
                  <a:pt x="546" y="2521"/>
                </a:lnTo>
                <a:lnTo>
                  <a:pt x="531" y="2526"/>
                </a:lnTo>
                <a:lnTo>
                  <a:pt x="514" y="2531"/>
                </a:lnTo>
                <a:lnTo>
                  <a:pt x="498" y="2535"/>
                </a:lnTo>
                <a:lnTo>
                  <a:pt x="481" y="2540"/>
                </a:lnTo>
                <a:lnTo>
                  <a:pt x="463" y="2545"/>
                </a:lnTo>
                <a:lnTo>
                  <a:pt x="443" y="2547"/>
                </a:lnTo>
                <a:lnTo>
                  <a:pt x="422" y="2549"/>
                </a:lnTo>
                <a:lnTo>
                  <a:pt x="399" y="2550"/>
                </a:lnTo>
                <a:lnTo>
                  <a:pt x="385" y="2550"/>
                </a:lnTo>
                <a:lnTo>
                  <a:pt x="372" y="2549"/>
                </a:lnTo>
                <a:lnTo>
                  <a:pt x="358" y="2548"/>
                </a:lnTo>
                <a:lnTo>
                  <a:pt x="344" y="2546"/>
                </a:lnTo>
                <a:lnTo>
                  <a:pt x="330" y="2542"/>
                </a:lnTo>
                <a:lnTo>
                  <a:pt x="318" y="2539"/>
                </a:lnTo>
                <a:lnTo>
                  <a:pt x="305" y="2535"/>
                </a:lnTo>
                <a:lnTo>
                  <a:pt x="293" y="2531"/>
                </a:lnTo>
                <a:lnTo>
                  <a:pt x="282" y="2527"/>
                </a:lnTo>
                <a:lnTo>
                  <a:pt x="270" y="2523"/>
                </a:lnTo>
                <a:lnTo>
                  <a:pt x="259" y="2518"/>
                </a:lnTo>
                <a:lnTo>
                  <a:pt x="248" y="2515"/>
                </a:lnTo>
                <a:lnTo>
                  <a:pt x="239" y="2510"/>
                </a:lnTo>
                <a:lnTo>
                  <a:pt x="230" y="2508"/>
                </a:lnTo>
                <a:lnTo>
                  <a:pt x="221" y="2504"/>
                </a:lnTo>
                <a:lnTo>
                  <a:pt x="213" y="2502"/>
                </a:lnTo>
                <a:lnTo>
                  <a:pt x="184" y="2465"/>
                </a:lnTo>
                <a:lnTo>
                  <a:pt x="159" y="2427"/>
                </a:lnTo>
                <a:lnTo>
                  <a:pt x="136" y="2386"/>
                </a:lnTo>
                <a:lnTo>
                  <a:pt x="115" y="2343"/>
                </a:lnTo>
                <a:lnTo>
                  <a:pt x="97" y="2299"/>
                </a:lnTo>
                <a:lnTo>
                  <a:pt x="79" y="2253"/>
                </a:lnTo>
                <a:lnTo>
                  <a:pt x="65" y="2205"/>
                </a:lnTo>
                <a:lnTo>
                  <a:pt x="53" y="2155"/>
                </a:lnTo>
                <a:lnTo>
                  <a:pt x="41" y="2103"/>
                </a:lnTo>
                <a:lnTo>
                  <a:pt x="32" y="2050"/>
                </a:lnTo>
                <a:lnTo>
                  <a:pt x="24" y="1996"/>
                </a:lnTo>
                <a:lnTo>
                  <a:pt x="17" y="1941"/>
                </a:lnTo>
                <a:lnTo>
                  <a:pt x="12" y="1883"/>
                </a:lnTo>
                <a:lnTo>
                  <a:pt x="8" y="1826"/>
                </a:lnTo>
                <a:lnTo>
                  <a:pt x="4" y="1766"/>
                </a:lnTo>
                <a:lnTo>
                  <a:pt x="1" y="1706"/>
                </a:lnTo>
                <a:lnTo>
                  <a:pt x="0" y="1606"/>
                </a:lnTo>
                <a:lnTo>
                  <a:pt x="6" y="1515"/>
                </a:lnTo>
                <a:lnTo>
                  <a:pt x="17" y="1433"/>
                </a:lnTo>
                <a:lnTo>
                  <a:pt x="33" y="1360"/>
                </a:lnTo>
                <a:lnTo>
                  <a:pt x="53" y="1293"/>
                </a:lnTo>
                <a:lnTo>
                  <a:pt x="75" y="1234"/>
                </a:lnTo>
                <a:lnTo>
                  <a:pt x="100" y="1177"/>
                </a:lnTo>
                <a:lnTo>
                  <a:pt x="126" y="1125"/>
                </a:lnTo>
                <a:lnTo>
                  <a:pt x="152" y="1077"/>
                </a:lnTo>
                <a:lnTo>
                  <a:pt x="178" y="1028"/>
                </a:lnTo>
                <a:lnTo>
                  <a:pt x="202" y="981"/>
                </a:lnTo>
                <a:lnTo>
                  <a:pt x="224" y="933"/>
                </a:lnTo>
                <a:lnTo>
                  <a:pt x="243" y="882"/>
                </a:lnTo>
                <a:lnTo>
                  <a:pt x="257" y="829"/>
                </a:lnTo>
                <a:lnTo>
                  <a:pt x="266" y="773"/>
                </a:lnTo>
                <a:lnTo>
                  <a:pt x="269" y="711"/>
                </a:lnTo>
                <a:lnTo>
                  <a:pt x="266" y="637"/>
                </a:lnTo>
                <a:lnTo>
                  <a:pt x="257" y="555"/>
                </a:lnTo>
                <a:lnTo>
                  <a:pt x="247" y="458"/>
                </a:lnTo>
                <a:lnTo>
                  <a:pt x="244" y="341"/>
                </a:lnTo>
                <a:lnTo>
                  <a:pt x="246" y="269"/>
                </a:lnTo>
                <a:lnTo>
                  <a:pt x="253" y="206"/>
                </a:lnTo>
                <a:lnTo>
                  <a:pt x="265" y="151"/>
                </a:lnTo>
                <a:lnTo>
                  <a:pt x="280" y="103"/>
                </a:lnTo>
                <a:lnTo>
                  <a:pt x="299" y="64"/>
                </a:lnTo>
                <a:lnTo>
                  <a:pt x="323" y="34"/>
                </a:lnTo>
                <a:lnTo>
                  <a:pt x="350" y="12"/>
                </a:lnTo>
                <a:lnTo>
                  <a:pt x="381" y="0"/>
                </a:lnTo>
                <a:lnTo>
                  <a:pt x="413" y="22"/>
                </a:lnTo>
                <a:lnTo>
                  <a:pt x="441" y="45"/>
                </a:lnTo>
                <a:lnTo>
                  <a:pt x="464" y="73"/>
                </a:lnTo>
                <a:lnTo>
                  <a:pt x="483" y="106"/>
                </a:lnTo>
                <a:lnTo>
                  <a:pt x="498" y="145"/>
                </a:lnTo>
                <a:lnTo>
                  <a:pt x="510" y="190"/>
                </a:lnTo>
                <a:lnTo>
                  <a:pt x="518" y="244"/>
                </a:lnTo>
                <a:lnTo>
                  <a:pt x="521" y="306"/>
                </a:lnTo>
                <a:lnTo>
                  <a:pt x="521" y="416"/>
                </a:lnTo>
                <a:lnTo>
                  <a:pt x="514" y="508"/>
                </a:lnTo>
                <a:lnTo>
                  <a:pt x="506" y="588"/>
                </a:lnTo>
                <a:lnTo>
                  <a:pt x="503" y="661"/>
                </a:lnTo>
                <a:lnTo>
                  <a:pt x="504" y="702"/>
                </a:lnTo>
                <a:lnTo>
                  <a:pt x="506" y="742"/>
                </a:lnTo>
                <a:lnTo>
                  <a:pt x="511" y="778"/>
                </a:lnTo>
                <a:lnTo>
                  <a:pt x="518" y="814"/>
                </a:lnTo>
                <a:lnTo>
                  <a:pt x="526" y="848"/>
                </a:lnTo>
                <a:lnTo>
                  <a:pt x="535" y="881"/>
                </a:lnTo>
                <a:lnTo>
                  <a:pt x="546" y="912"/>
                </a:lnTo>
                <a:lnTo>
                  <a:pt x="557" y="943"/>
                </a:lnTo>
                <a:lnTo>
                  <a:pt x="572" y="980"/>
                </a:lnTo>
                <a:lnTo>
                  <a:pt x="587" y="1017"/>
                </a:lnTo>
                <a:lnTo>
                  <a:pt x="604" y="1054"/>
                </a:lnTo>
                <a:lnTo>
                  <a:pt x="623" y="1091"/>
                </a:lnTo>
                <a:lnTo>
                  <a:pt x="641" y="1128"/>
                </a:lnTo>
                <a:lnTo>
                  <a:pt x="660" y="1167"/>
                </a:lnTo>
                <a:lnTo>
                  <a:pt x="677" y="1207"/>
                </a:lnTo>
                <a:lnTo>
                  <a:pt x="694" y="1250"/>
                </a:lnTo>
                <a:lnTo>
                  <a:pt x="710" y="1295"/>
                </a:lnTo>
                <a:lnTo>
                  <a:pt x="725" y="1342"/>
                </a:lnTo>
                <a:lnTo>
                  <a:pt x="739" y="1394"/>
                </a:lnTo>
                <a:lnTo>
                  <a:pt x="749" y="1449"/>
                </a:lnTo>
                <a:lnTo>
                  <a:pt x="757" y="1508"/>
                </a:lnTo>
                <a:lnTo>
                  <a:pt x="763" y="1572"/>
                </a:lnTo>
                <a:lnTo>
                  <a:pt x="765" y="1641"/>
                </a:lnTo>
                <a:lnTo>
                  <a:pt x="764" y="1716"/>
                </a:lnTo>
                <a:close/>
              </a:path>
            </a:pathLst>
          </a:custGeom>
          <a:solidFill>
            <a:srgbClr val="EFEFE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" name="Freeform 46"/>
          <p:cNvSpPr>
            <a:spLocks/>
          </p:cNvSpPr>
          <p:nvPr/>
        </p:nvSpPr>
        <p:spPr bwMode="auto">
          <a:xfrm rot="27177332">
            <a:off x="2967985" y="3958235"/>
            <a:ext cx="614362" cy="2101850"/>
          </a:xfrm>
          <a:custGeom>
            <a:avLst/>
            <a:gdLst/>
            <a:ahLst/>
            <a:cxnLst>
              <a:cxn ang="0">
                <a:pos x="191" y="2466"/>
              </a:cxn>
              <a:cxn ang="0">
                <a:pos x="141" y="2387"/>
              </a:cxn>
              <a:cxn ang="0">
                <a:pos x="101" y="2299"/>
              </a:cxn>
              <a:cxn ang="0">
                <a:pos x="69" y="2205"/>
              </a:cxn>
              <a:cxn ang="0">
                <a:pos x="44" y="2103"/>
              </a:cxn>
              <a:cxn ang="0">
                <a:pos x="25" y="1996"/>
              </a:cxn>
              <a:cxn ang="0">
                <a:pos x="13" y="1883"/>
              </a:cxn>
              <a:cxn ang="0">
                <a:pos x="4" y="1765"/>
              </a:cxn>
              <a:cxn ang="0">
                <a:pos x="0" y="1604"/>
              </a:cxn>
              <a:cxn ang="0">
                <a:pos x="17" y="1432"/>
              </a:cxn>
              <a:cxn ang="0">
                <a:pos x="53" y="1292"/>
              </a:cxn>
              <a:cxn ang="0">
                <a:pos x="100" y="1177"/>
              </a:cxn>
              <a:cxn ang="0">
                <a:pos x="152" y="1076"/>
              </a:cxn>
              <a:cxn ang="0">
                <a:pos x="203" y="980"/>
              </a:cxn>
              <a:cxn ang="0">
                <a:pos x="243" y="882"/>
              </a:cxn>
              <a:cxn ang="0">
                <a:pos x="266" y="773"/>
              </a:cxn>
              <a:cxn ang="0">
                <a:pos x="266" y="637"/>
              </a:cxn>
              <a:cxn ang="0">
                <a:pos x="247" y="458"/>
              </a:cxn>
              <a:cxn ang="0">
                <a:pos x="246" y="269"/>
              </a:cxn>
              <a:cxn ang="0">
                <a:pos x="267" y="149"/>
              </a:cxn>
              <a:cxn ang="0">
                <a:pos x="305" y="62"/>
              </a:cxn>
              <a:cxn ang="0">
                <a:pos x="358" y="10"/>
              </a:cxn>
              <a:cxn ang="0">
                <a:pos x="422" y="24"/>
              </a:cxn>
              <a:cxn ang="0">
                <a:pos x="475" y="83"/>
              </a:cxn>
              <a:cxn ang="0">
                <a:pos x="510" y="162"/>
              </a:cxn>
              <a:cxn ang="0">
                <a:pos x="527" y="272"/>
              </a:cxn>
              <a:cxn ang="0">
                <a:pos x="525" y="458"/>
              </a:cxn>
              <a:cxn ang="0">
                <a:pos x="503" y="636"/>
              </a:cxn>
              <a:cxn ang="0">
                <a:pos x="502" y="770"/>
              </a:cxn>
              <a:cxn ang="0">
                <a:pos x="525" y="881"/>
              </a:cxn>
              <a:cxn ang="0">
                <a:pos x="565" y="981"/>
              </a:cxn>
              <a:cxn ang="0">
                <a:pos x="615" y="1078"/>
              </a:cxn>
              <a:cxn ang="0">
                <a:pos x="667" y="1182"/>
              </a:cxn>
              <a:cxn ang="0">
                <a:pos x="714" y="1300"/>
              </a:cxn>
              <a:cxn ang="0">
                <a:pos x="748" y="1441"/>
              </a:cxn>
              <a:cxn ang="0">
                <a:pos x="766" y="1614"/>
              </a:cxn>
              <a:cxn ang="0">
                <a:pos x="761" y="1776"/>
              </a:cxn>
              <a:cxn ang="0">
                <a:pos x="753" y="1895"/>
              </a:cxn>
              <a:cxn ang="0">
                <a:pos x="740" y="2009"/>
              </a:cxn>
              <a:cxn ang="0">
                <a:pos x="722" y="2118"/>
              </a:cxn>
              <a:cxn ang="0">
                <a:pos x="696" y="2222"/>
              </a:cxn>
              <a:cxn ang="0">
                <a:pos x="664" y="2319"/>
              </a:cxn>
              <a:cxn ang="0">
                <a:pos x="624" y="2407"/>
              </a:cxn>
              <a:cxn ang="0">
                <a:pos x="574" y="2487"/>
              </a:cxn>
              <a:cxn ang="0">
                <a:pos x="531" y="2528"/>
              </a:cxn>
              <a:cxn ang="0">
                <a:pos x="501" y="2536"/>
              </a:cxn>
              <a:cxn ang="0">
                <a:pos x="468" y="2545"/>
              </a:cxn>
              <a:cxn ang="0">
                <a:pos x="429" y="2549"/>
              </a:cxn>
              <a:cxn ang="0">
                <a:pos x="392" y="2550"/>
              </a:cxn>
              <a:cxn ang="0">
                <a:pos x="365" y="2548"/>
              </a:cxn>
              <a:cxn ang="0">
                <a:pos x="337" y="2543"/>
              </a:cxn>
              <a:cxn ang="0">
                <a:pos x="311" y="2536"/>
              </a:cxn>
              <a:cxn ang="0">
                <a:pos x="287" y="2528"/>
              </a:cxn>
              <a:cxn ang="0">
                <a:pos x="265" y="2519"/>
              </a:cxn>
              <a:cxn ang="0">
                <a:pos x="245" y="2511"/>
              </a:cxn>
              <a:cxn ang="0">
                <a:pos x="228" y="2505"/>
              </a:cxn>
            </a:cxnLst>
            <a:rect l="0" t="0" r="r" b="b"/>
            <a:pathLst>
              <a:path w="766" h="2550">
                <a:moveTo>
                  <a:pt x="220" y="2503"/>
                </a:moveTo>
                <a:lnTo>
                  <a:pt x="191" y="2466"/>
                </a:lnTo>
                <a:lnTo>
                  <a:pt x="165" y="2428"/>
                </a:lnTo>
                <a:lnTo>
                  <a:pt x="141" y="2387"/>
                </a:lnTo>
                <a:lnTo>
                  <a:pt x="120" y="2344"/>
                </a:lnTo>
                <a:lnTo>
                  <a:pt x="101" y="2299"/>
                </a:lnTo>
                <a:lnTo>
                  <a:pt x="84" y="2253"/>
                </a:lnTo>
                <a:lnTo>
                  <a:pt x="69" y="2205"/>
                </a:lnTo>
                <a:lnTo>
                  <a:pt x="55" y="2155"/>
                </a:lnTo>
                <a:lnTo>
                  <a:pt x="44" y="2103"/>
                </a:lnTo>
                <a:lnTo>
                  <a:pt x="34" y="2050"/>
                </a:lnTo>
                <a:lnTo>
                  <a:pt x="25" y="1996"/>
                </a:lnTo>
                <a:lnTo>
                  <a:pt x="18" y="1940"/>
                </a:lnTo>
                <a:lnTo>
                  <a:pt x="13" y="1883"/>
                </a:lnTo>
                <a:lnTo>
                  <a:pt x="8" y="1825"/>
                </a:lnTo>
                <a:lnTo>
                  <a:pt x="4" y="1765"/>
                </a:lnTo>
                <a:lnTo>
                  <a:pt x="1" y="1705"/>
                </a:lnTo>
                <a:lnTo>
                  <a:pt x="0" y="1604"/>
                </a:lnTo>
                <a:lnTo>
                  <a:pt x="6" y="1513"/>
                </a:lnTo>
                <a:lnTo>
                  <a:pt x="17" y="1432"/>
                </a:lnTo>
                <a:lnTo>
                  <a:pt x="33" y="1359"/>
                </a:lnTo>
                <a:lnTo>
                  <a:pt x="53" y="1292"/>
                </a:lnTo>
                <a:lnTo>
                  <a:pt x="75" y="1232"/>
                </a:lnTo>
                <a:lnTo>
                  <a:pt x="100" y="1177"/>
                </a:lnTo>
                <a:lnTo>
                  <a:pt x="127" y="1125"/>
                </a:lnTo>
                <a:lnTo>
                  <a:pt x="152" y="1076"/>
                </a:lnTo>
                <a:lnTo>
                  <a:pt x="178" y="1028"/>
                </a:lnTo>
                <a:lnTo>
                  <a:pt x="203" y="980"/>
                </a:lnTo>
                <a:lnTo>
                  <a:pt x="224" y="933"/>
                </a:lnTo>
                <a:lnTo>
                  <a:pt x="243" y="882"/>
                </a:lnTo>
                <a:lnTo>
                  <a:pt x="257" y="829"/>
                </a:lnTo>
                <a:lnTo>
                  <a:pt x="266" y="773"/>
                </a:lnTo>
                <a:lnTo>
                  <a:pt x="269" y="711"/>
                </a:lnTo>
                <a:lnTo>
                  <a:pt x="266" y="637"/>
                </a:lnTo>
                <a:lnTo>
                  <a:pt x="257" y="555"/>
                </a:lnTo>
                <a:lnTo>
                  <a:pt x="247" y="458"/>
                </a:lnTo>
                <a:lnTo>
                  <a:pt x="244" y="341"/>
                </a:lnTo>
                <a:lnTo>
                  <a:pt x="246" y="269"/>
                </a:lnTo>
                <a:lnTo>
                  <a:pt x="254" y="206"/>
                </a:lnTo>
                <a:lnTo>
                  <a:pt x="267" y="149"/>
                </a:lnTo>
                <a:lnTo>
                  <a:pt x="284" y="101"/>
                </a:lnTo>
                <a:lnTo>
                  <a:pt x="305" y="62"/>
                </a:lnTo>
                <a:lnTo>
                  <a:pt x="330" y="31"/>
                </a:lnTo>
                <a:lnTo>
                  <a:pt x="358" y="10"/>
                </a:lnTo>
                <a:lnTo>
                  <a:pt x="388" y="0"/>
                </a:lnTo>
                <a:lnTo>
                  <a:pt x="422" y="24"/>
                </a:lnTo>
                <a:lnTo>
                  <a:pt x="451" y="52"/>
                </a:lnTo>
                <a:lnTo>
                  <a:pt x="475" y="83"/>
                </a:lnTo>
                <a:lnTo>
                  <a:pt x="495" y="120"/>
                </a:lnTo>
                <a:lnTo>
                  <a:pt x="510" y="162"/>
                </a:lnTo>
                <a:lnTo>
                  <a:pt x="521" y="212"/>
                </a:lnTo>
                <a:lnTo>
                  <a:pt x="527" y="272"/>
                </a:lnTo>
                <a:lnTo>
                  <a:pt x="529" y="341"/>
                </a:lnTo>
                <a:lnTo>
                  <a:pt x="525" y="458"/>
                </a:lnTo>
                <a:lnTo>
                  <a:pt x="515" y="554"/>
                </a:lnTo>
                <a:lnTo>
                  <a:pt x="503" y="636"/>
                </a:lnTo>
                <a:lnTo>
                  <a:pt x="498" y="708"/>
                </a:lnTo>
                <a:lnTo>
                  <a:pt x="502" y="770"/>
                </a:lnTo>
                <a:lnTo>
                  <a:pt x="511" y="828"/>
                </a:lnTo>
                <a:lnTo>
                  <a:pt x="525" y="881"/>
                </a:lnTo>
                <a:lnTo>
                  <a:pt x="543" y="932"/>
                </a:lnTo>
                <a:lnTo>
                  <a:pt x="565" y="981"/>
                </a:lnTo>
                <a:lnTo>
                  <a:pt x="589" y="1030"/>
                </a:lnTo>
                <a:lnTo>
                  <a:pt x="615" y="1078"/>
                </a:lnTo>
                <a:lnTo>
                  <a:pt x="640" y="1129"/>
                </a:lnTo>
                <a:lnTo>
                  <a:pt x="667" y="1182"/>
                </a:lnTo>
                <a:lnTo>
                  <a:pt x="691" y="1238"/>
                </a:lnTo>
                <a:lnTo>
                  <a:pt x="714" y="1300"/>
                </a:lnTo>
                <a:lnTo>
                  <a:pt x="733" y="1367"/>
                </a:lnTo>
                <a:lnTo>
                  <a:pt x="748" y="1441"/>
                </a:lnTo>
                <a:lnTo>
                  <a:pt x="760" y="1523"/>
                </a:lnTo>
                <a:lnTo>
                  <a:pt x="766" y="1614"/>
                </a:lnTo>
                <a:lnTo>
                  <a:pt x="764" y="1715"/>
                </a:lnTo>
                <a:lnTo>
                  <a:pt x="761" y="1776"/>
                </a:lnTo>
                <a:lnTo>
                  <a:pt x="757" y="1836"/>
                </a:lnTo>
                <a:lnTo>
                  <a:pt x="753" y="1895"/>
                </a:lnTo>
                <a:lnTo>
                  <a:pt x="747" y="1952"/>
                </a:lnTo>
                <a:lnTo>
                  <a:pt x="740" y="2009"/>
                </a:lnTo>
                <a:lnTo>
                  <a:pt x="731" y="2064"/>
                </a:lnTo>
                <a:lnTo>
                  <a:pt x="722" y="2118"/>
                </a:lnTo>
                <a:lnTo>
                  <a:pt x="710" y="2171"/>
                </a:lnTo>
                <a:lnTo>
                  <a:pt x="696" y="2222"/>
                </a:lnTo>
                <a:lnTo>
                  <a:pt x="681" y="2270"/>
                </a:lnTo>
                <a:lnTo>
                  <a:pt x="664" y="2319"/>
                </a:lnTo>
                <a:lnTo>
                  <a:pt x="646" y="2364"/>
                </a:lnTo>
                <a:lnTo>
                  <a:pt x="624" y="2407"/>
                </a:lnTo>
                <a:lnTo>
                  <a:pt x="601" y="2448"/>
                </a:lnTo>
                <a:lnTo>
                  <a:pt x="574" y="2487"/>
                </a:lnTo>
                <a:lnTo>
                  <a:pt x="546" y="2524"/>
                </a:lnTo>
                <a:lnTo>
                  <a:pt x="531" y="2528"/>
                </a:lnTo>
                <a:lnTo>
                  <a:pt x="517" y="2532"/>
                </a:lnTo>
                <a:lnTo>
                  <a:pt x="501" y="2536"/>
                </a:lnTo>
                <a:lnTo>
                  <a:pt x="486" y="2541"/>
                </a:lnTo>
                <a:lnTo>
                  <a:pt x="468" y="2545"/>
                </a:lnTo>
                <a:lnTo>
                  <a:pt x="450" y="2548"/>
                </a:lnTo>
                <a:lnTo>
                  <a:pt x="429" y="2549"/>
                </a:lnTo>
                <a:lnTo>
                  <a:pt x="407" y="2550"/>
                </a:lnTo>
                <a:lnTo>
                  <a:pt x="392" y="2550"/>
                </a:lnTo>
                <a:lnTo>
                  <a:pt x="379" y="2550"/>
                </a:lnTo>
                <a:lnTo>
                  <a:pt x="365" y="2548"/>
                </a:lnTo>
                <a:lnTo>
                  <a:pt x="351" y="2547"/>
                </a:lnTo>
                <a:lnTo>
                  <a:pt x="337" y="2543"/>
                </a:lnTo>
                <a:lnTo>
                  <a:pt x="325" y="2540"/>
                </a:lnTo>
                <a:lnTo>
                  <a:pt x="311" y="2536"/>
                </a:lnTo>
                <a:lnTo>
                  <a:pt x="299" y="2532"/>
                </a:lnTo>
                <a:lnTo>
                  <a:pt x="287" y="2528"/>
                </a:lnTo>
                <a:lnTo>
                  <a:pt x="276" y="2524"/>
                </a:lnTo>
                <a:lnTo>
                  <a:pt x="265" y="2519"/>
                </a:lnTo>
                <a:lnTo>
                  <a:pt x="254" y="2516"/>
                </a:lnTo>
                <a:lnTo>
                  <a:pt x="245" y="2511"/>
                </a:lnTo>
                <a:lnTo>
                  <a:pt x="236" y="2509"/>
                </a:lnTo>
                <a:lnTo>
                  <a:pt x="228" y="2505"/>
                </a:lnTo>
                <a:lnTo>
                  <a:pt x="220" y="250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" name="Line 73"/>
          <p:cNvSpPr>
            <a:spLocks noChangeShapeType="1"/>
          </p:cNvSpPr>
          <p:nvPr/>
        </p:nvSpPr>
        <p:spPr bwMode="auto">
          <a:xfrm>
            <a:off x="3675216" y="4935341"/>
            <a:ext cx="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" name="Line 74"/>
          <p:cNvSpPr>
            <a:spLocks noChangeShapeType="1"/>
          </p:cNvSpPr>
          <p:nvPr/>
        </p:nvSpPr>
        <p:spPr bwMode="auto">
          <a:xfrm>
            <a:off x="3827616" y="4935341"/>
            <a:ext cx="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85800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You have math's tests out of 10 questions 6 are correct.  </a:t>
            </a:r>
            <a:endParaRPr lang="en-US" sz="3600" b="1" dirty="0"/>
          </a:p>
        </p:txBody>
      </p:sp>
      <p:sp>
        <p:nvSpPr>
          <p:cNvPr id="42" name="Rectangle 2"/>
          <p:cNvSpPr txBox="1">
            <a:spLocks noChangeArrowheads="1"/>
          </p:cNvSpPr>
          <p:nvPr/>
        </p:nvSpPr>
        <p:spPr>
          <a:xfrm>
            <a:off x="228600" y="2057400"/>
            <a:ext cx="1524000" cy="4419600"/>
          </a:xfrm>
          <a:prstGeom prst="rect">
            <a:avLst/>
          </a:prstGeo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US" sz="5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?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alibri" pitchFamily="34" charset="0"/>
              <a:buChar char="×"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?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US" sz="5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?</a:t>
            </a:r>
          </a:p>
          <a:p>
            <a:pPr lvl="0" algn="ctr" rtl="1">
              <a:spcBef>
                <a:spcPct val="0"/>
              </a:spcBef>
              <a:buFont typeface="Calibri" pitchFamily="34" charset="0"/>
              <a:buChar char="×"/>
              <a:defRPr/>
            </a:pPr>
            <a:r>
              <a:rPr lang="en-US" sz="5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US" sz="5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?</a:t>
            </a:r>
            <a:endParaRPr kumimoji="0" lang="en-US" sz="54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5" name="Rectangle 2"/>
          <p:cNvSpPr txBox="1">
            <a:spLocks noChangeArrowheads="1"/>
          </p:cNvSpPr>
          <p:nvPr/>
        </p:nvSpPr>
        <p:spPr>
          <a:xfrm>
            <a:off x="1981200" y="2133600"/>
            <a:ext cx="1524000" cy="4419600"/>
          </a:xfrm>
          <a:prstGeom prst="rect">
            <a:avLst/>
          </a:prstGeo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US" sz="5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?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alibri" pitchFamily="34" charset="0"/>
              <a:buChar char="×"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?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US" sz="5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?</a:t>
            </a:r>
          </a:p>
          <a:p>
            <a:pPr lvl="0" algn="ctr" rtl="1">
              <a:spcBef>
                <a:spcPct val="0"/>
              </a:spcBef>
              <a:buFont typeface="Calibri" pitchFamily="34" charset="0"/>
              <a:buChar char="×"/>
              <a:defRPr/>
            </a:pPr>
            <a:r>
              <a:rPr lang="en-US" sz="5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US" sz="5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?</a:t>
            </a:r>
            <a:endParaRPr kumimoji="0" lang="en-US" sz="54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267200" y="3733800"/>
            <a:ext cx="411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You are getting 6/10.</a:t>
            </a:r>
            <a:endParaRPr lang="en-US" sz="4800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escoireland.com/wp-content/uploads/2011/08/disc-fracti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6200"/>
            <a:ext cx="9144000" cy="669051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09600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Activity </a:t>
            </a:r>
            <a:endParaRPr lang="en-US" sz="5400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www.proprofs.com/flashcards/upload/a10063239.gif"/>
          <p:cNvPicPr>
            <a:picLocks noChangeAspect="1" noChangeArrowheads="1"/>
          </p:cNvPicPr>
          <p:nvPr/>
        </p:nvPicPr>
        <p:blipFill>
          <a:blip r:embed="rId2" cstate="print"/>
          <a:srcRect l="3125" t="16584" r="5208" b="9426"/>
          <a:stretch>
            <a:fillRect/>
          </a:stretch>
        </p:blipFill>
        <p:spPr bwMode="auto">
          <a:xfrm>
            <a:off x="0" y="990600"/>
            <a:ext cx="9144000" cy="60267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Results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s://encrypted-tbn0.gstatic.com/images?q=tbn:ANd9GcRWcLRaE6biXbdOalWqh6TOfDhe_nRCkA4RfeiU2BL5FMCYg9HQx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1686" y="1001484"/>
            <a:ext cx="9245008" cy="54581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Types of Fractions</a:t>
            </a:r>
            <a:endParaRPr lang="en-US" sz="3600" b="1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0" y="2133600"/>
            <a:ext cx="6248400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447800" y="2209800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0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438400" y="2209800"/>
            <a:ext cx="6992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1/2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10000" y="2209800"/>
            <a:ext cx="335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1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15482" y="2179320"/>
            <a:ext cx="383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2</a:t>
            </a:r>
            <a:endParaRPr lang="en-US" sz="3200" b="1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24000" y="19812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743200" y="19812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962400" y="19812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383122" y="195072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eft Brace 15"/>
          <p:cNvSpPr/>
          <p:nvPr/>
        </p:nvSpPr>
        <p:spPr>
          <a:xfrm rot="5400000">
            <a:off x="2590800" y="472440"/>
            <a:ext cx="304800" cy="2438400"/>
          </a:xfrm>
          <a:prstGeom prst="leftBrace">
            <a:avLst>
              <a:gd name="adj1" fmla="val 8333"/>
              <a:gd name="adj2" fmla="val 49688"/>
            </a:avLst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3962400" y="2743200"/>
            <a:ext cx="4648200" cy="7620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85800" y="3124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Zero Fraction: </a:t>
            </a:r>
            <a:r>
              <a:rPr lang="en-US" sz="2400" dirty="0" smtClean="0"/>
              <a:t>when top number is zero and bottom number is any number.</a:t>
            </a: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Proper Fraction: </a:t>
            </a:r>
            <a:r>
              <a:rPr lang="en-US" sz="2400" dirty="0" smtClean="0"/>
              <a:t>If top number is smaller than the bottom number the fraction is called proper fraction. This fraction is greater than zero but smaller than one. 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sz="2400" i="1" dirty="0" smtClean="0"/>
              <a:t>If top number is equal to bottom number than fraction is always one.</a:t>
            </a: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Improper fraction:</a:t>
            </a:r>
            <a:r>
              <a:rPr lang="en-US" sz="2400" dirty="0" smtClean="0"/>
              <a:t> if the top number is greater than the bottom number, a fraction is called improper fraction.</a:t>
            </a:r>
            <a:endParaRPr lang="en-US" dirty="0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Types of Fractions</a:t>
            </a:r>
            <a:endParaRPr lang="en-US" sz="3600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914400"/>
            <a:ext cx="9144000" cy="4572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/>
              <a:t>Zero Fraction </a:t>
            </a:r>
            <a:r>
              <a:rPr lang="en-US" sz="2800" b="1" dirty="0" smtClean="0">
                <a:solidFill>
                  <a:srgbClr val="FF0000"/>
                </a:solidFill>
              </a:rPr>
              <a:t>&lt;</a:t>
            </a:r>
            <a:r>
              <a:rPr lang="en-US" sz="2800" b="1" dirty="0" smtClean="0"/>
              <a:t> Proper Fraction </a:t>
            </a:r>
            <a:r>
              <a:rPr lang="en-US" sz="2800" b="1" dirty="0" smtClean="0">
                <a:solidFill>
                  <a:srgbClr val="FF0000"/>
                </a:solidFill>
              </a:rPr>
              <a:t>&lt;</a:t>
            </a:r>
            <a:r>
              <a:rPr lang="en-US" sz="2800" b="1" dirty="0" smtClean="0"/>
              <a:t> Whole </a:t>
            </a:r>
            <a:r>
              <a:rPr lang="en-US" sz="2800" b="1" dirty="0" smtClean="0">
                <a:solidFill>
                  <a:srgbClr val="FF0000"/>
                </a:solidFill>
              </a:rPr>
              <a:t>&lt;</a:t>
            </a:r>
            <a:r>
              <a:rPr lang="en-US" sz="2800" b="1" dirty="0" smtClean="0"/>
              <a:t> Improper fraction</a:t>
            </a:r>
            <a:endParaRPr lang="en-US" sz="5400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85800"/>
            <a:ext cx="9144000" cy="4572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Journey line</a:t>
            </a:r>
            <a:endParaRPr lang="en-US" sz="6600" b="1" dirty="0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8036" y="1143000"/>
            <a:ext cx="925285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85800"/>
            <a:ext cx="9144000" cy="4572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Simplifying Fractions</a:t>
            </a:r>
            <a:endParaRPr lang="en-US" sz="6600" b="1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705600" y="1752600"/>
            <a:ext cx="4732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 dirty="0" smtClean="0"/>
              <a:t>1</a:t>
            </a:r>
            <a:endParaRPr lang="en-US" sz="7200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705600" y="30480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 dirty="0" smtClean="0"/>
              <a:t>2</a:t>
            </a:r>
            <a:endParaRPr lang="en-US" sz="7200" dirty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6400800" y="3048000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 rot="5400000">
            <a:off x="1581150" y="552450"/>
            <a:ext cx="2628900" cy="487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 rot="5400000">
            <a:off x="400050" y="1733550"/>
            <a:ext cx="2628900" cy="2514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rot="5400000">
            <a:off x="1638677" y="2990850"/>
            <a:ext cx="2628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85800"/>
            <a:ext cx="9144000" cy="4572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Simplifying Fractions</a:t>
            </a:r>
            <a:endParaRPr lang="en-US" sz="6600" b="1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7391400" y="2667000"/>
            <a:ext cx="60625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 dirty="0" smtClean="0"/>
              <a:t>3</a:t>
            </a:r>
            <a:endParaRPr lang="en-US" sz="7200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391400" y="3962400"/>
            <a:ext cx="641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200" dirty="0"/>
              <a:t>6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7086600" y="3962400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 rot="5400000">
            <a:off x="1581150" y="552450"/>
            <a:ext cx="2628900" cy="487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 rot="5400000">
            <a:off x="400050" y="1733550"/>
            <a:ext cx="2628900" cy="2514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rot="5400000">
            <a:off x="1638677" y="2990850"/>
            <a:ext cx="2628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rot="5400000">
            <a:off x="-138589" y="-1385411"/>
            <a:ext cx="256317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rot="5400000">
            <a:off x="773352" y="-1385411"/>
            <a:ext cx="256317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rot="5400000">
            <a:off x="2452211" y="-1385411"/>
            <a:ext cx="256317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 rot="5400000">
            <a:off x="3275663" y="-1385411"/>
            <a:ext cx="256317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4953000" y="5188803"/>
            <a:ext cx="4651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dirty="0" smtClean="0"/>
              <a:t>3</a:t>
            </a:r>
            <a:endParaRPr lang="en-US" sz="4800" dirty="0"/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4953000" y="6027003"/>
            <a:ext cx="518091" cy="83099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dirty="0"/>
              <a:t>6</a:t>
            </a:r>
          </a:p>
        </p:txBody>
      </p:sp>
      <p:sp>
        <p:nvSpPr>
          <p:cNvPr id="21" name="Line 5"/>
          <p:cNvSpPr>
            <a:spLocks noChangeShapeType="1"/>
          </p:cNvSpPr>
          <p:nvPr/>
        </p:nvSpPr>
        <p:spPr bwMode="auto">
          <a:xfrm>
            <a:off x="4648200" y="6027003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100"/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2819400" y="5188803"/>
            <a:ext cx="37702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dirty="0" smtClean="0"/>
              <a:t>1</a:t>
            </a:r>
            <a:endParaRPr lang="en-US" sz="4800" dirty="0"/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2819400" y="6027003"/>
            <a:ext cx="4828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dirty="0" smtClean="0"/>
              <a:t>2</a:t>
            </a:r>
            <a:endParaRPr lang="en-US" sz="4800" dirty="0"/>
          </a:p>
        </p:txBody>
      </p:sp>
      <p:sp>
        <p:nvSpPr>
          <p:cNvPr id="24" name="Line 5"/>
          <p:cNvSpPr>
            <a:spLocks noChangeShapeType="1"/>
          </p:cNvSpPr>
          <p:nvPr/>
        </p:nvSpPr>
        <p:spPr bwMode="auto">
          <a:xfrm>
            <a:off x="2362200" y="6027003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100"/>
          </a:p>
        </p:txBody>
      </p:sp>
      <p:sp>
        <p:nvSpPr>
          <p:cNvPr id="25" name="TextBox 24"/>
          <p:cNvSpPr txBox="1"/>
          <p:nvPr/>
        </p:nvSpPr>
        <p:spPr>
          <a:xfrm>
            <a:off x="533400" y="5257800"/>
            <a:ext cx="1694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Therefore</a:t>
            </a:r>
            <a:endParaRPr lang="en-US" sz="2800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3892637" y="5533104"/>
            <a:ext cx="5245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i="1" dirty="0" smtClean="0"/>
              <a:t>=</a:t>
            </a:r>
            <a:endParaRPr lang="en-US" sz="2800" i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20208 L 0 0.635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20208 L 0 0.6354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20208 L 0 0.6354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20208 L 0 0.6354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3" grpId="0" animBg="1"/>
      <p:bldP spid="15" grpId="0" animBg="1"/>
      <p:bldP spid="16" grpId="0" animBg="1"/>
      <p:bldP spid="17" grpId="0" animBg="1"/>
      <p:bldP spid="19" grpId="0"/>
      <p:bldP spid="20" grpId="0" animBg="1"/>
      <p:bldP spid="21" grpId="0" animBg="1"/>
      <p:bldP spid="22" grpId="0"/>
      <p:bldP spid="23" grpId="0"/>
      <p:bldP spid="24" grpId="0" animBg="1"/>
      <p:bldP spid="25" grpId="0"/>
      <p:bldP spid="2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 to simplify fractions</a:t>
            </a:r>
            <a:endParaRPr lang="en-US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Adding and Subtracting Fractions</a:t>
            </a:r>
            <a:br>
              <a:rPr lang="en-US" dirty="0" smtClean="0"/>
            </a:br>
            <a:r>
              <a:rPr lang="en-US" b="1" dirty="0" smtClean="0">
                <a:solidFill>
                  <a:srgbClr val="7030A0"/>
                </a:solidFill>
              </a:rPr>
              <a:t>with same bottom numbers</a:t>
            </a:r>
            <a:endParaRPr 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Adding and Subtracting Fractions</a:t>
            </a:r>
            <a:br>
              <a:rPr lang="en-US" dirty="0" smtClean="0"/>
            </a:br>
            <a:r>
              <a:rPr lang="en-US" b="1" dirty="0" smtClean="0"/>
              <a:t>with </a:t>
            </a:r>
            <a:r>
              <a:rPr lang="en-US" b="1" dirty="0" smtClean="0">
                <a:solidFill>
                  <a:srgbClr val="FF0000"/>
                </a:solidFill>
              </a:rPr>
              <a:t>different bottom </a:t>
            </a:r>
            <a:r>
              <a:rPr lang="en-US" b="1" dirty="0" smtClean="0"/>
              <a:t>numbers</a:t>
            </a:r>
            <a:endParaRPr lang="en-US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915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Multiplication of Fractions</a:t>
            </a:r>
            <a:endParaRPr lang="en-US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915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Reciprocal of Fractions</a:t>
            </a:r>
            <a:endParaRPr lang="en-US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915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Division of Fractions</a:t>
            </a:r>
            <a:endParaRPr lang="en-US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28600" y="1143000"/>
            <a:ext cx="8915400" cy="2819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Assignment No. 1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FF0000"/>
                </a:solidFill>
              </a:rPr>
              <a:t>Write down the type of fractions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28600" y="533400"/>
            <a:ext cx="8915400" cy="25146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Assignment No. 2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FF0000"/>
                </a:solidFill>
              </a:rPr>
              <a:t>Solve the following fractions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1081</TotalTime>
  <Words>475</Words>
  <Application>Microsoft Office PowerPoint</Application>
  <PresentationFormat>On-screen Show (4:3)</PresentationFormat>
  <Paragraphs>131</Paragraphs>
  <Slides>42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Flow</vt:lpstr>
      <vt:lpstr>Bitmap Image</vt:lpstr>
      <vt:lpstr>Equation</vt:lpstr>
      <vt:lpstr>General Mathematics</vt:lpstr>
      <vt:lpstr>Today’s Objectives</vt:lpstr>
      <vt:lpstr>KNOWLEDGE TEST </vt:lpstr>
      <vt:lpstr>Slide 4</vt:lpstr>
      <vt:lpstr>Abdullah uses fractions to split up his pizzas</vt:lpstr>
      <vt:lpstr>Abdullah splits the pizza into two equal parts.</vt:lpstr>
      <vt:lpstr>FRACTION IS TO BE CONSIDERED AS PARTS OF THINGS</vt:lpstr>
      <vt:lpstr>Slide 8</vt:lpstr>
      <vt:lpstr>One half can be written like this</vt:lpstr>
      <vt:lpstr>Slide 10</vt:lpstr>
      <vt:lpstr>Another name for these parts is</vt:lpstr>
      <vt:lpstr>The numerator is the top part. It shows how many parts of the whole we are talking about.</vt:lpstr>
      <vt:lpstr>Slide 13</vt:lpstr>
      <vt:lpstr>Slide 14</vt:lpstr>
      <vt:lpstr>Which number is circled? </vt:lpstr>
      <vt:lpstr>Which number is circled? </vt:lpstr>
      <vt:lpstr>What fraction of the rectangle is blue? </vt:lpstr>
      <vt:lpstr>What fraction of the rectangle is blue? </vt:lpstr>
      <vt:lpstr>What fraction of the pie is blue? </vt:lpstr>
      <vt:lpstr>What fraction of the pie is blue? </vt:lpstr>
      <vt:lpstr>What fraction of the musical instruments have strings? </vt:lpstr>
      <vt:lpstr>What fraction of the fish have stripes? </vt:lpstr>
      <vt:lpstr>What fraction of the pins are knocked down? </vt:lpstr>
      <vt:lpstr>You have math's tests out of 10 questions 6 are correct.  </vt:lpstr>
      <vt:lpstr>Activity </vt:lpstr>
      <vt:lpstr>Results</vt:lpstr>
      <vt:lpstr>Slide 27</vt:lpstr>
      <vt:lpstr>Types of Fractions</vt:lpstr>
      <vt:lpstr>Types of Fractions</vt:lpstr>
      <vt:lpstr>Zero Fraction &lt; Proper Fraction &lt; Whole &lt; Improper fraction</vt:lpstr>
      <vt:lpstr>Journey line</vt:lpstr>
      <vt:lpstr>Simplifying Fractions</vt:lpstr>
      <vt:lpstr>Simplifying Fractions</vt:lpstr>
      <vt:lpstr>Procedure to simplify fractions</vt:lpstr>
      <vt:lpstr>Adding and Subtracting Fractions with same bottom numbers</vt:lpstr>
      <vt:lpstr>Adding and Subtracting Fractions with different bottom numbers</vt:lpstr>
      <vt:lpstr>Multiplication of Fractions</vt:lpstr>
      <vt:lpstr>Reciprocal of Fractions</vt:lpstr>
      <vt:lpstr>Division of Fractions</vt:lpstr>
      <vt:lpstr>Slide 40</vt:lpstr>
      <vt:lpstr>Assignment No. 1   Write down the type of fractions</vt:lpstr>
      <vt:lpstr>Assignment No. 2  Solve the following fractions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305</cp:revision>
  <dcterms:created xsi:type="dcterms:W3CDTF">2014-04-26T07:09:13Z</dcterms:created>
  <dcterms:modified xsi:type="dcterms:W3CDTF">2014-05-24T09:17:57Z</dcterms:modified>
</cp:coreProperties>
</file>