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58"/>
  </p:notesMasterIdLst>
  <p:sldIdLst>
    <p:sldId id="256" r:id="rId2"/>
    <p:sldId id="311" r:id="rId3"/>
    <p:sldId id="445" r:id="rId4"/>
    <p:sldId id="400" r:id="rId5"/>
    <p:sldId id="444" r:id="rId6"/>
    <p:sldId id="447" r:id="rId7"/>
    <p:sldId id="448" r:id="rId8"/>
    <p:sldId id="449" r:id="rId9"/>
    <p:sldId id="450" r:id="rId10"/>
    <p:sldId id="451" r:id="rId11"/>
    <p:sldId id="452" r:id="rId12"/>
    <p:sldId id="453" r:id="rId13"/>
    <p:sldId id="454" r:id="rId14"/>
    <p:sldId id="455" r:id="rId15"/>
    <p:sldId id="456" r:id="rId16"/>
    <p:sldId id="457" r:id="rId17"/>
    <p:sldId id="458" r:id="rId18"/>
    <p:sldId id="459" r:id="rId19"/>
    <p:sldId id="460" r:id="rId20"/>
    <p:sldId id="461" r:id="rId21"/>
    <p:sldId id="462" r:id="rId22"/>
    <p:sldId id="463" r:id="rId23"/>
    <p:sldId id="464" r:id="rId24"/>
    <p:sldId id="465" r:id="rId25"/>
    <p:sldId id="466" r:id="rId26"/>
    <p:sldId id="467" r:id="rId27"/>
    <p:sldId id="468" r:id="rId28"/>
    <p:sldId id="485" r:id="rId29"/>
    <p:sldId id="486" r:id="rId30"/>
    <p:sldId id="494" r:id="rId31"/>
    <p:sldId id="488" r:id="rId32"/>
    <p:sldId id="495" r:id="rId33"/>
    <p:sldId id="496" r:id="rId34"/>
    <p:sldId id="497" r:id="rId35"/>
    <p:sldId id="498" r:id="rId36"/>
    <p:sldId id="505" r:id="rId37"/>
    <p:sldId id="469" r:id="rId38"/>
    <p:sldId id="470" r:id="rId39"/>
    <p:sldId id="471" r:id="rId40"/>
    <p:sldId id="472" r:id="rId41"/>
    <p:sldId id="473" r:id="rId42"/>
    <p:sldId id="474" r:id="rId43"/>
    <p:sldId id="475" r:id="rId44"/>
    <p:sldId id="476" r:id="rId45"/>
    <p:sldId id="477" r:id="rId46"/>
    <p:sldId id="478" r:id="rId47"/>
    <p:sldId id="479" r:id="rId48"/>
    <p:sldId id="480" r:id="rId49"/>
    <p:sldId id="481" r:id="rId50"/>
    <p:sldId id="482" r:id="rId51"/>
    <p:sldId id="487" r:id="rId52"/>
    <p:sldId id="489" r:id="rId53"/>
    <p:sldId id="490" r:id="rId54"/>
    <p:sldId id="491" r:id="rId55"/>
    <p:sldId id="493" r:id="rId56"/>
    <p:sldId id="442"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660066"/>
    <a:srgbClr val="CC00CC"/>
    <a:srgbClr val="C52211"/>
    <a:srgbClr val="FF6600"/>
    <a:srgbClr val="B17ED8"/>
    <a:srgbClr val="CC9900"/>
  </p:clrMru>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4" autoAdjust="0"/>
    <p:restoredTop sz="94803" autoAdjust="0"/>
  </p:normalViewPr>
  <p:slideViewPr>
    <p:cSldViewPr>
      <p:cViewPr>
        <p:scale>
          <a:sx n="66" d="100"/>
          <a:sy n="66" d="100"/>
        </p:scale>
        <p:origin x="-811" y="250"/>
      </p:cViewPr>
      <p:guideLst>
        <p:guide orient="horz" pos="2160"/>
        <p:guide pos="2880"/>
      </p:guideLst>
    </p:cSldViewPr>
  </p:slideViewPr>
  <p:outlineViewPr>
    <p:cViewPr>
      <p:scale>
        <a:sx n="33" d="100"/>
        <a:sy n="33" d="100"/>
      </p:scale>
      <p:origin x="0" y="1044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BFF807-31BB-4164-ADDF-D7D156DEA52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1E2C499F-276F-4965-8EF3-F224D0293B1A}">
      <dgm:prSet/>
      <dgm:spPr/>
      <dgm:t>
        <a:bodyPr/>
        <a:lstStyle/>
        <a:p>
          <a:pPr rtl="0"/>
          <a:r>
            <a:rPr lang="en-US" b="1" dirty="0" smtClean="0"/>
            <a:t>Students and Teachers will be able to</a:t>
          </a:r>
          <a:endParaRPr lang="en-US" b="1" dirty="0"/>
        </a:p>
      </dgm:t>
    </dgm:pt>
    <dgm:pt modelId="{B22FF75B-5D9C-45A7-A33F-F63F6E692C91}" type="parTrans" cxnId="{90684F76-AB76-40E2-AF30-BA977032FECD}">
      <dgm:prSet/>
      <dgm:spPr/>
      <dgm:t>
        <a:bodyPr/>
        <a:lstStyle/>
        <a:p>
          <a:endParaRPr lang="en-US"/>
        </a:p>
      </dgm:t>
    </dgm:pt>
    <dgm:pt modelId="{57ABDD0C-8CF3-4476-A33A-81A8547629C0}" type="sibTrans" cxnId="{90684F76-AB76-40E2-AF30-BA977032FECD}">
      <dgm:prSet/>
      <dgm:spPr/>
      <dgm:t>
        <a:bodyPr/>
        <a:lstStyle/>
        <a:p>
          <a:endParaRPr lang="en-US"/>
        </a:p>
      </dgm:t>
    </dgm:pt>
    <dgm:pt modelId="{00A0DCCC-8829-4951-A4A5-9EAE996C77A9}">
      <dgm:prSet/>
      <dgm:spPr/>
      <dgm:t>
        <a:bodyPr/>
        <a:lstStyle/>
        <a:p>
          <a:pPr rtl="0"/>
          <a:r>
            <a:rPr lang="en-US" dirty="0" smtClean="0"/>
            <a:t>Learn about what is data</a:t>
          </a:r>
          <a:endParaRPr lang="en-US" dirty="0"/>
        </a:p>
      </dgm:t>
    </dgm:pt>
    <dgm:pt modelId="{48F4FC22-758D-4C54-8191-4271584B3D33}" type="parTrans" cxnId="{234C8057-548C-4C1F-974B-129E0A35B0FC}">
      <dgm:prSet/>
      <dgm:spPr/>
      <dgm:t>
        <a:bodyPr/>
        <a:lstStyle/>
        <a:p>
          <a:endParaRPr lang="en-US"/>
        </a:p>
      </dgm:t>
    </dgm:pt>
    <dgm:pt modelId="{7B71747A-EF64-4AD5-A762-EEE7714A580C}" type="sibTrans" cxnId="{234C8057-548C-4C1F-974B-129E0A35B0FC}">
      <dgm:prSet/>
      <dgm:spPr/>
      <dgm:t>
        <a:bodyPr/>
        <a:lstStyle/>
        <a:p>
          <a:endParaRPr lang="en-US"/>
        </a:p>
      </dgm:t>
    </dgm:pt>
    <dgm:pt modelId="{E71BABA3-1782-4B5F-B842-522EF0B7ADA2}">
      <dgm:prSet/>
      <dgm:spPr/>
      <dgm:t>
        <a:bodyPr/>
        <a:lstStyle/>
        <a:p>
          <a:pPr rtl="0"/>
          <a:r>
            <a:rPr lang="en-US" dirty="0" smtClean="0"/>
            <a:t>Understand about collection and organization of data</a:t>
          </a:r>
          <a:endParaRPr lang="en-US" dirty="0"/>
        </a:p>
      </dgm:t>
    </dgm:pt>
    <dgm:pt modelId="{AA8C3BCA-AE3B-4F53-913B-B13793B527C8}" type="parTrans" cxnId="{530FE16C-343D-4F4F-8C3F-1FA173FB17A2}">
      <dgm:prSet/>
      <dgm:spPr/>
      <dgm:t>
        <a:bodyPr/>
        <a:lstStyle/>
        <a:p>
          <a:endParaRPr lang="en-US"/>
        </a:p>
      </dgm:t>
    </dgm:pt>
    <dgm:pt modelId="{DF5C0D29-B92D-476A-9D4D-42C57AE2914F}" type="sibTrans" cxnId="{530FE16C-343D-4F4F-8C3F-1FA173FB17A2}">
      <dgm:prSet/>
      <dgm:spPr/>
      <dgm:t>
        <a:bodyPr/>
        <a:lstStyle/>
        <a:p>
          <a:endParaRPr lang="en-US"/>
        </a:p>
      </dgm:t>
    </dgm:pt>
    <dgm:pt modelId="{CE88F851-28CD-4A09-A2C4-C0B1ACBB73D1}" type="pres">
      <dgm:prSet presAssocID="{87BFF807-31BB-4164-ADDF-D7D156DEA52E}" presName="Name0" presStyleCnt="0">
        <dgm:presLayoutVars>
          <dgm:dir/>
          <dgm:animLvl val="lvl"/>
          <dgm:resizeHandles val="exact"/>
        </dgm:presLayoutVars>
      </dgm:prSet>
      <dgm:spPr/>
      <dgm:t>
        <a:bodyPr/>
        <a:lstStyle/>
        <a:p>
          <a:endParaRPr lang="en-US"/>
        </a:p>
      </dgm:t>
    </dgm:pt>
    <dgm:pt modelId="{D5A9ACCE-90C4-4D54-AF83-18C4A1D57ACF}" type="pres">
      <dgm:prSet presAssocID="{1E2C499F-276F-4965-8EF3-F224D0293B1A}" presName="linNode" presStyleCnt="0"/>
      <dgm:spPr/>
      <dgm:t>
        <a:bodyPr/>
        <a:lstStyle/>
        <a:p>
          <a:endParaRPr lang="en-US"/>
        </a:p>
      </dgm:t>
    </dgm:pt>
    <dgm:pt modelId="{93933E0D-15E0-4B8F-9ADE-6A02380DF805}" type="pres">
      <dgm:prSet presAssocID="{1E2C499F-276F-4965-8EF3-F224D0293B1A}" presName="parentText" presStyleLbl="node1" presStyleIdx="0" presStyleCnt="1">
        <dgm:presLayoutVars>
          <dgm:chMax val="1"/>
          <dgm:bulletEnabled val="1"/>
        </dgm:presLayoutVars>
      </dgm:prSet>
      <dgm:spPr/>
      <dgm:t>
        <a:bodyPr/>
        <a:lstStyle/>
        <a:p>
          <a:endParaRPr lang="en-US"/>
        </a:p>
      </dgm:t>
    </dgm:pt>
    <dgm:pt modelId="{5385EDCF-D356-4B6A-9D2E-B578239DCE61}" type="pres">
      <dgm:prSet presAssocID="{1E2C499F-276F-4965-8EF3-F224D0293B1A}" presName="descendantText" presStyleLbl="alignAccFollowNode1" presStyleIdx="0" presStyleCnt="1" custLinFactNeighborX="787" custLinFactNeighborY="560">
        <dgm:presLayoutVars>
          <dgm:bulletEnabled val="1"/>
        </dgm:presLayoutVars>
      </dgm:prSet>
      <dgm:spPr/>
      <dgm:t>
        <a:bodyPr/>
        <a:lstStyle/>
        <a:p>
          <a:endParaRPr lang="en-US"/>
        </a:p>
      </dgm:t>
    </dgm:pt>
  </dgm:ptLst>
  <dgm:cxnLst>
    <dgm:cxn modelId="{989C6845-CAA0-4B07-A4D8-3EC0B1CB53DD}" type="presOf" srcId="{87BFF807-31BB-4164-ADDF-D7D156DEA52E}" destId="{CE88F851-28CD-4A09-A2C4-C0B1ACBB73D1}" srcOrd="0" destOrd="0" presId="urn:microsoft.com/office/officeart/2005/8/layout/vList5"/>
    <dgm:cxn modelId="{B2234D7D-1374-438A-BD72-F1E0C0B44AAE}" type="presOf" srcId="{1E2C499F-276F-4965-8EF3-F224D0293B1A}" destId="{93933E0D-15E0-4B8F-9ADE-6A02380DF805}" srcOrd="0" destOrd="0" presId="urn:microsoft.com/office/officeart/2005/8/layout/vList5"/>
    <dgm:cxn modelId="{90684F76-AB76-40E2-AF30-BA977032FECD}" srcId="{87BFF807-31BB-4164-ADDF-D7D156DEA52E}" destId="{1E2C499F-276F-4965-8EF3-F224D0293B1A}" srcOrd="0" destOrd="0" parTransId="{B22FF75B-5D9C-45A7-A33F-F63F6E692C91}" sibTransId="{57ABDD0C-8CF3-4476-A33A-81A8547629C0}"/>
    <dgm:cxn modelId="{484E7120-23CB-4C31-A07D-3B63D0B653F5}" type="presOf" srcId="{00A0DCCC-8829-4951-A4A5-9EAE996C77A9}" destId="{5385EDCF-D356-4B6A-9D2E-B578239DCE61}" srcOrd="0" destOrd="0" presId="urn:microsoft.com/office/officeart/2005/8/layout/vList5"/>
    <dgm:cxn modelId="{234C8057-548C-4C1F-974B-129E0A35B0FC}" srcId="{1E2C499F-276F-4965-8EF3-F224D0293B1A}" destId="{00A0DCCC-8829-4951-A4A5-9EAE996C77A9}" srcOrd="0" destOrd="0" parTransId="{48F4FC22-758D-4C54-8191-4271584B3D33}" sibTransId="{7B71747A-EF64-4AD5-A762-EEE7714A580C}"/>
    <dgm:cxn modelId="{530FE16C-343D-4F4F-8C3F-1FA173FB17A2}" srcId="{1E2C499F-276F-4965-8EF3-F224D0293B1A}" destId="{E71BABA3-1782-4B5F-B842-522EF0B7ADA2}" srcOrd="1" destOrd="0" parTransId="{AA8C3BCA-AE3B-4F53-913B-B13793B527C8}" sibTransId="{DF5C0D29-B92D-476A-9D4D-42C57AE2914F}"/>
    <dgm:cxn modelId="{8BE1FCD6-8AEE-4600-BDCB-552D7D998FC6}" type="presOf" srcId="{E71BABA3-1782-4B5F-B842-522EF0B7ADA2}" destId="{5385EDCF-D356-4B6A-9D2E-B578239DCE61}" srcOrd="0" destOrd="1" presId="urn:microsoft.com/office/officeart/2005/8/layout/vList5"/>
    <dgm:cxn modelId="{840F87A4-1BF2-4377-AAF4-D87BFEC27556}" type="presParOf" srcId="{CE88F851-28CD-4A09-A2C4-C0B1ACBB73D1}" destId="{D5A9ACCE-90C4-4D54-AF83-18C4A1D57ACF}" srcOrd="0" destOrd="0" presId="urn:microsoft.com/office/officeart/2005/8/layout/vList5"/>
    <dgm:cxn modelId="{F2355164-12DC-4236-B97A-FFC6C7254ACE}" type="presParOf" srcId="{D5A9ACCE-90C4-4D54-AF83-18C4A1D57ACF}" destId="{93933E0D-15E0-4B8F-9ADE-6A02380DF805}" srcOrd="0" destOrd="0" presId="urn:microsoft.com/office/officeart/2005/8/layout/vList5"/>
    <dgm:cxn modelId="{D0B20022-B112-4ABD-9F99-4723ACF5AA0A}" type="presParOf" srcId="{D5A9ACCE-90C4-4D54-AF83-18C4A1D57ACF}" destId="{5385EDCF-D356-4B6A-9D2E-B578239DCE61}" srcOrd="1" destOrd="0" presId="urn:microsoft.com/office/officeart/2005/8/layout/vList5"/>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385EDCF-D356-4B6A-9D2E-B578239DCE61}">
      <dsp:nvSpPr>
        <dsp:cNvPr id="0" name=""/>
        <dsp:cNvSpPr/>
      </dsp:nvSpPr>
      <dsp:spPr>
        <a:xfrm rot="5400000">
          <a:off x="3813048" y="-179819"/>
          <a:ext cx="4084320" cy="551078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80010" rIns="160020" bIns="80010" numCol="1" spcCol="1270" anchor="ctr" anchorCtr="0">
          <a:noAutofit/>
        </a:bodyPr>
        <a:lstStyle/>
        <a:p>
          <a:pPr marL="285750" lvl="1" indent="-285750" algn="l" defTabSz="1866900" rtl="0">
            <a:lnSpc>
              <a:spcPct val="90000"/>
            </a:lnSpc>
            <a:spcBef>
              <a:spcPct val="0"/>
            </a:spcBef>
            <a:spcAft>
              <a:spcPct val="15000"/>
            </a:spcAft>
            <a:buChar char="••"/>
          </a:pPr>
          <a:r>
            <a:rPr lang="en-US" sz="4200" kern="1200" dirty="0" smtClean="0"/>
            <a:t>Learn about what is data</a:t>
          </a:r>
          <a:endParaRPr lang="en-US" sz="4200" kern="1200" dirty="0"/>
        </a:p>
        <a:p>
          <a:pPr marL="285750" lvl="1" indent="-285750" algn="l" defTabSz="1866900" rtl="0">
            <a:lnSpc>
              <a:spcPct val="90000"/>
            </a:lnSpc>
            <a:spcBef>
              <a:spcPct val="0"/>
            </a:spcBef>
            <a:spcAft>
              <a:spcPct val="15000"/>
            </a:spcAft>
            <a:buChar char="••"/>
          </a:pPr>
          <a:r>
            <a:rPr lang="en-US" sz="4200" kern="1200" dirty="0" smtClean="0"/>
            <a:t>Understand about collection and organization of data</a:t>
          </a:r>
          <a:endParaRPr lang="en-US" sz="4200" kern="1200" dirty="0"/>
        </a:p>
      </dsp:txBody>
      <dsp:txXfrm rot="5400000">
        <a:off x="3813048" y="-179819"/>
        <a:ext cx="4084320" cy="5510784"/>
      </dsp:txXfrm>
    </dsp:sp>
    <dsp:sp modelId="{93933E0D-15E0-4B8F-9ADE-6A02380DF805}">
      <dsp:nvSpPr>
        <dsp:cNvPr id="0" name=""/>
        <dsp:cNvSpPr/>
      </dsp:nvSpPr>
      <dsp:spPr>
        <a:xfrm>
          <a:off x="0" y="0"/>
          <a:ext cx="3099816" cy="5105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87630" rIns="175260" bIns="87630" numCol="1" spcCol="1270" anchor="ctr" anchorCtr="0">
          <a:noAutofit/>
        </a:bodyPr>
        <a:lstStyle/>
        <a:p>
          <a:pPr lvl="0" algn="ctr" defTabSz="2044700" rtl="0">
            <a:lnSpc>
              <a:spcPct val="90000"/>
            </a:lnSpc>
            <a:spcBef>
              <a:spcPct val="0"/>
            </a:spcBef>
            <a:spcAft>
              <a:spcPct val="35000"/>
            </a:spcAft>
          </a:pPr>
          <a:r>
            <a:rPr lang="en-US" sz="4600" b="1" kern="1200" dirty="0" smtClean="0"/>
            <a:t>Students and Teachers will be able to</a:t>
          </a:r>
          <a:endParaRPr lang="en-US" sz="4600" b="1" kern="1200" dirty="0"/>
        </a:p>
      </dsp:txBody>
      <dsp:txXfrm>
        <a:off x="0" y="0"/>
        <a:ext cx="3099816" cy="510540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5.v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image" Target="../media/image6.png"/><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D34E14-B38B-4521-B076-266EC457C750}" type="datetimeFigureOut">
              <a:rPr lang="en-US" smtClean="0"/>
              <a:pPr/>
              <a:t>7/3/2014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1E494C-64FC-49A7-B215-F1A4ECAC5FA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1E494C-64FC-49A7-B215-F1A4ECAC5FA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223D1C5D-8235-4794-9693-9D9380A1E358}" type="slidenum">
              <a:rPr lang="en-GB" smtClean="0"/>
              <a:pPr/>
              <a:t>28</a:t>
            </a:fld>
            <a:endParaRPr lang="en-GB" smtClean="0"/>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7A0E651E-A216-48A3-B67B-AF7C5AED0765}" type="slidenum">
              <a:rPr lang="en-GB" smtClean="0"/>
              <a:pPr/>
              <a:t>29</a:t>
            </a:fld>
            <a:endParaRPr lang="en-GB"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BE4C0C64-6F9F-4978-ADA6-0D7EE48671E1}" type="slidenum">
              <a:rPr lang="en-GB" smtClean="0"/>
              <a:pPr/>
              <a:t>31</a:t>
            </a:fld>
            <a:endParaRPr lang="en-GB"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B0883AA7-A3BF-4B44-957D-313FA558ADE4}" type="slidenum">
              <a:rPr lang="en-GB" smtClean="0"/>
              <a:pPr/>
              <a:t>51</a:t>
            </a:fld>
            <a:endParaRPr lang="en-GB"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D9CEE892-D776-45C8-8136-CFC6EE9AA429}" type="slidenum">
              <a:rPr lang="en-GB" smtClean="0"/>
              <a:pPr/>
              <a:t>52</a:t>
            </a:fld>
            <a:endParaRPr lang="en-GB"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0259B568-7458-4CBE-BAF9-34BF61D20C57}" type="slidenum">
              <a:rPr lang="en-GB" smtClean="0"/>
              <a:pPr/>
              <a:t>53</a:t>
            </a:fld>
            <a:endParaRPr lang="en-GB"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EAB4AACE-B555-4DEE-AA34-BBC669E1BF83}" type="slidenum">
              <a:rPr lang="en-GB" smtClean="0"/>
              <a:pPr/>
              <a:t>54</a:t>
            </a:fld>
            <a:endParaRPr lang="en-GB"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6CCB85D7-3554-435D-B178-D2D1921D32F3}" type="slidenum">
              <a:rPr lang="en-GB" smtClean="0"/>
              <a:pPr/>
              <a:t>55</a:t>
            </a:fld>
            <a:endParaRPr lang="en-GB"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7C9B81F-C347-4BEF-BFDF-29C42F48304A}" type="datetimeFigureOut">
              <a:rPr lang="en-US" smtClean="0"/>
              <a:pPr/>
              <a:t>7/3/2014</a:t>
            </a:fld>
            <a:endParaRPr lang="en-US"/>
          </a:p>
        </p:txBody>
      </p:sp>
      <p:sp>
        <p:nvSpPr>
          <p:cNvPr id="19" name="Footer Placeholder 18"/>
          <p:cNvSpPr>
            <a:spLocks noGrp="1"/>
          </p:cNvSpPr>
          <p:nvPr>
            <p:ph type="ftr" sz="quarter" idx="11"/>
          </p:nvPr>
        </p:nvSpPr>
        <p:spPr/>
        <p:txBody>
          <a:bodyPr/>
          <a:lstStyle/>
          <a:p>
            <a:endParaRPr kumimoji="0" lang="en-US"/>
          </a:p>
        </p:txBody>
      </p:sp>
      <p:sp>
        <p:nvSpPr>
          <p:cNvPr id="27" name="Slide Number Placeholder 2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7C9B81F-C347-4BEF-BFDF-29C42F48304A}"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7/3/2014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7C9B81F-C347-4BEF-BFDF-29C42F48304A}" type="datetimeFigureOut">
              <a:rPr lang="en-US" smtClean="0"/>
              <a:pPr/>
              <a:t>7/3/2014</a:t>
            </a:fld>
            <a:endParaRPr lang="en-US"/>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7C9B81F-C347-4BEF-BFDF-29C42F48304A}" type="datetimeFigureOut">
              <a:rPr lang="en-US" smtClean="0"/>
              <a:pPr/>
              <a:t>7/3/2014</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C9B81F-C347-4BEF-BFDF-29C42F48304A}" type="datetimeFigureOut">
              <a:rPr lang="en-US" smtClean="0"/>
              <a:pPr/>
              <a:t>7/3/2014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7/3/2014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7C9B81F-C347-4BEF-BFDF-29C42F48304A}" type="datetimeFigureOut">
              <a:rPr lang="en-US" smtClean="0"/>
              <a:pPr/>
              <a:t>7/3/2014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xfrm>
            <a:off x="8077200" y="6356350"/>
            <a:ext cx="609600" cy="365125"/>
          </a:xfrm>
        </p:spPr>
        <p:txBody>
          <a:bodyPr/>
          <a:lstStyle/>
          <a:p>
            <a:fld id="{042AED99-7FB4-404E-8A97-64753DCE42EC}" type="slidenum">
              <a:rPr kumimoji="0" lang="en-US" smtClean="0"/>
              <a:pPr/>
              <a:t>‹#›</a:t>
            </a:fld>
            <a:endParaRPr kumimoji="0"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533400"/>
            <a:ext cx="8229600" cy="5592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GB"/>
          </a:p>
        </p:txBody>
      </p:sp>
      <p:sp>
        <p:nvSpPr>
          <p:cNvPr id="4" name="Rectangle 6"/>
          <p:cNvSpPr>
            <a:spLocks noGrp="1" noChangeArrowheads="1"/>
          </p:cNvSpPr>
          <p:nvPr>
            <p:ph type="ftr" sz="quarter" idx="11"/>
          </p:nvPr>
        </p:nvSpPr>
        <p:spPr>
          <a:ln/>
        </p:spPr>
        <p:txBody>
          <a:bodyPr/>
          <a:lstStyle>
            <a:lvl1pPr>
              <a:defRPr/>
            </a:lvl1pPr>
          </a:lstStyle>
          <a:p>
            <a:pPr>
              <a:defRPr/>
            </a:pPr>
            <a:endParaRPr lang="en-GB"/>
          </a:p>
        </p:txBody>
      </p:sp>
      <p:sp>
        <p:nvSpPr>
          <p:cNvPr id="5" name="Rectangle 7"/>
          <p:cNvSpPr>
            <a:spLocks noGrp="1" noChangeArrowheads="1"/>
          </p:cNvSpPr>
          <p:nvPr>
            <p:ph type="sldNum" sz="quarter" idx="12"/>
          </p:nvPr>
        </p:nvSpPr>
        <p:spPr>
          <a:ln/>
        </p:spPr>
        <p:txBody>
          <a:bodyPr/>
          <a:lstStyle>
            <a:lvl1pPr>
              <a:defRPr/>
            </a:lvl1pPr>
          </a:lstStyle>
          <a:p>
            <a:pPr>
              <a:defRPr/>
            </a:pPr>
            <a:fld id="{89E05862-F596-4C75-AC9B-092FF9C4083D}"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3E76325F-CDA0-4C6F-8B39-BCB1CCA8F791}" type="slidenum">
              <a:rPr lang="en-GB"/>
              <a:pPr>
                <a:defRPr/>
              </a:pPr>
              <a:t>‹#›</a:t>
            </a:fld>
            <a:endParaRPr lang="en-GB"/>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Rectangle 4"/>
          <p:cNvSpPr>
            <a:spLocks noGrp="1" noChangeArrowheads="1"/>
          </p:cNvSpPr>
          <p:nvPr>
            <p:ph type="dt" sz="half" idx="10"/>
          </p:nvPr>
        </p:nvSpPr>
        <p:spPr>
          <a:ln/>
        </p:spPr>
        <p:txBody>
          <a:bodyPr/>
          <a:lstStyle>
            <a:lvl1pPr>
              <a:defRPr/>
            </a:lvl1pPr>
          </a:lstStyle>
          <a:p>
            <a:pPr>
              <a:defRPr/>
            </a:pPr>
            <a:endParaRPr lang="en-GB"/>
          </a:p>
        </p:txBody>
      </p:sp>
      <p:sp>
        <p:nvSpPr>
          <p:cNvPr id="7" name="Rectangle 5"/>
          <p:cNvSpPr>
            <a:spLocks noGrp="1" noChangeArrowheads="1"/>
          </p:cNvSpPr>
          <p:nvPr>
            <p:ph type="ftr" sz="quarter" idx="11"/>
          </p:nvPr>
        </p:nvSpPr>
        <p:spPr>
          <a:ln/>
        </p:spPr>
        <p:txBody>
          <a:bodyPr/>
          <a:lstStyle>
            <a:lvl1pPr>
              <a:defRPr/>
            </a:lvl1pPr>
          </a:lstStyle>
          <a:p>
            <a:pPr>
              <a:defRPr/>
            </a:pPr>
            <a:endParaRPr lang="en-GB"/>
          </a:p>
        </p:txBody>
      </p:sp>
      <p:sp>
        <p:nvSpPr>
          <p:cNvPr id="8" name="Rectangle 6"/>
          <p:cNvSpPr>
            <a:spLocks noGrp="1" noChangeArrowheads="1"/>
          </p:cNvSpPr>
          <p:nvPr>
            <p:ph type="sldNum" sz="quarter" idx="12"/>
          </p:nvPr>
        </p:nvSpPr>
        <p:spPr>
          <a:ln/>
        </p:spPr>
        <p:txBody>
          <a:bodyPr/>
          <a:lstStyle>
            <a:lvl1pPr>
              <a:defRPr/>
            </a:lvl1pPr>
          </a:lstStyle>
          <a:p>
            <a:pPr>
              <a:defRPr/>
            </a:pPr>
            <a:fld id="{0454CB07-2C54-4501-9261-8248DE957F7C}" type="slidenum">
              <a:rPr lang="en-GB"/>
              <a:pPr>
                <a:defRPr/>
              </a:pPr>
              <a:t>‹#›</a:t>
            </a:fld>
            <a:endParaRPr lang="en-GB"/>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0"/>
            <a:ext cx="8229600" cy="4525963"/>
          </a:xfrm>
        </p:spPr>
        <p:txBody>
          <a:bodyPr/>
          <a:lstStyle/>
          <a:p>
            <a:pPr lvl="0"/>
            <a:endParaRPr lang="en-GB"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5016EADB-E227-4A85-AD70-DB8A1FB5CD20}" type="slidenum">
              <a:rPr lang="en-GB"/>
              <a:pPr>
                <a:defRPr/>
              </a:pPr>
              <a:t>‹#›</a:t>
            </a:fld>
            <a:endParaRPr lang="en-GB"/>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GB"/>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16350ED2-C2BC-4812-9504-AFF068AF62F4}" type="slidenum">
              <a:rPr lang="en-GB"/>
              <a:pPr>
                <a:defRPr/>
              </a:pPr>
              <a:t>‹#›</a:t>
            </a:fld>
            <a:endParaRPr lang="en-GB"/>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7C9B81F-C347-4BEF-BFDF-29C42F48304A}" type="datetimeFigureOut">
              <a:rPr lang="en-US" smtClean="0"/>
              <a:pPr/>
              <a:t>7/3/2014</a:t>
            </a:fld>
            <a:endParaRPr lang="en-US" dirty="0">
              <a:solidFill>
                <a:schemeClr val="tx2">
                  <a:shade val="90000"/>
                </a:scheme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lgn="l" eaLnBrk="1" latinLnBrk="0" hangingPunct="1"/>
            <a:endParaRPr kumimoji="0" lang="en-US" dirty="0">
              <a:solidFill>
                <a:schemeClr val="tx2">
                  <a:shade val="90000"/>
                </a:scheme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42AED99-7FB4-404E-8A97-64753DCE42EC}" type="slidenum">
              <a:rPr kumimoji="0" lang="en-US" smtClean="0"/>
              <a:pPr/>
              <a:t>‹#›</a:t>
            </a:fld>
            <a:endParaRPr kumimoji="0" lang="en-US" dirty="0">
              <a:solidFill>
                <a:schemeClr val="tx2">
                  <a:shade val="90000"/>
                </a:scheme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Lst>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4.v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oleObject" Target="../embeddings/oleObject11.bin"/><Relationship Id="rId18" Type="http://schemas.openxmlformats.org/officeDocument/2006/relationships/oleObject" Target="../embeddings/oleObject16.bin"/><Relationship Id="rId3" Type="http://schemas.openxmlformats.org/officeDocument/2006/relationships/oleObject" Target="../embeddings/oleObject1.bin"/><Relationship Id="rId7" Type="http://schemas.openxmlformats.org/officeDocument/2006/relationships/oleObject" Target="../embeddings/oleObject5.bin"/><Relationship Id="rId12" Type="http://schemas.openxmlformats.org/officeDocument/2006/relationships/oleObject" Target="../embeddings/oleObject10.bin"/><Relationship Id="rId17" Type="http://schemas.openxmlformats.org/officeDocument/2006/relationships/oleObject" Target="../embeddings/oleObject15.bin"/><Relationship Id="rId2" Type="http://schemas.openxmlformats.org/officeDocument/2006/relationships/slideLayout" Target="../slideLayouts/slideLayout2.xml"/><Relationship Id="rId16" Type="http://schemas.openxmlformats.org/officeDocument/2006/relationships/oleObject" Target="../embeddings/oleObject14.bin"/><Relationship Id="rId1" Type="http://schemas.openxmlformats.org/officeDocument/2006/relationships/vmlDrawing" Target="../drawings/vmlDrawing5.vml"/><Relationship Id="rId6" Type="http://schemas.openxmlformats.org/officeDocument/2006/relationships/oleObject" Target="../embeddings/oleObject4.bin"/><Relationship Id="rId11" Type="http://schemas.openxmlformats.org/officeDocument/2006/relationships/oleObject" Target="../embeddings/oleObject9.bin"/><Relationship Id="rId5" Type="http://schemas.openxmlformats.org/officeDocument/2006/relationships/oleObject" Target="../embeddings/oleObject3.bin"/><Relationship Id="rId15" Type="http://schemas.openxmlformats.org/officeDocument/2006/relationships/oleObject" Target="../embeddings/oleObject13.bin"/><Relationship Id="rId10" Type="http://schemas.openxmlformats.org/officeDocument/2006/relationships/oleObject" Target="../embeddings/oleObject8.bin"/><Relationship Id="rId19" Type="http://schemas.openxmlformats.org/officeDocument/2006/relationships/oleObject" Target="../embeddings/oleObject17.bin"/><Relationship Id="rId4" Type="http://schemas.openxmlformats.org/officeDocument/2006/relationships/oleObject" Target="../embeddings/oleObject2.bin"/><Relationship Id="rId9" Type="http://schemas.openxmlformats.org/officeDocument/2006/relationships/oleObject" Target="../embeddings/oleObject7.bin"/><Relationship Id="rId14" Type="http://schemas.openxmlformats.org/officeDocument/2006/relationships/oleObject" Target="../embeddings/oleObject12.bin"/></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42.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18.png"/></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12.xml"/><Relationship Id="rId1" Type="http://schemas.openxmlformats.org/officeDocument/2006/relationships/vmlDrawing" Target="../drawings/vmlDrawing11.v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wmf"/><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image" Target="../media/image30.wmf"/><Relationship Id="rId5" Type="http://schemas.openxmlformats.org/officeDocument/2006/relationships/image" Target="../media/image29.wmf"/><Relationship Id="rId4" Type="http://schemas.openxmlformats.org/officeDocument/2006/relationships/image" Target="../media/image28.jpeg"/></Relationships>
</file>

<file path=ppt/slides/_rels/slide55.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40000" b="-40000"/>
          </a:stretch>
        </a:blipFill>
        <a:effectLst/>
      </p:bgPr>
    </p:bg>
    <p:spTree>
      <p:nvGrpSpPr>
        <p:cNvPr id="1" name=""/>
        <p:cNvGrpSpPr/>
        <p:nvPr/>
      </p:nvGrpSpPr>
      <p:grpSpPr>
        <a:xfrm>
          <a:off x="0" y="0"/>
          <a:ext cx="0" cy="0"/>
          <a:chOff x="0" y="0"/>
          <a:chExt cx="0" cy="0"/>
        </a:xfrm>
      </p:grpSpPr>
      <p:sp>
        <p:nvSpPr>
          <p:cNvPr id="9" name="Title 1"/>
          <p:cNvSpPr txBox="1">
            <a:spLocks/>
          </p:cNvSpPr>
          <p:nvPr/>
        </p:nvSpPr>
        <p:spPr>
          <a:xfrm>
            <a:off x="0" y="381000"/>
            <a:ext cx="9144000" cy="1496568"/>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1" u="none" strike="noStrike" kern="1200" cap="none" spc="0" normalizeH="0" baseline="0" noProof="0" dirty="0" smtClean="0">
                <a:ln>
                  <a:noFill/>
                </a:ln>
                <a:solidFill>
                  <a:schemeClr val="bg1"/>
                </a:solidFill>
                <a:effectLst>
                  <a:outerShdw blurRad="50800" dist="38100" dir="8100000" sx="101000" sy="101000" algn="tr" rotWithShape="0">
                    <a:prstClr val="black">
                      <a:alpha val="40000"/>
                    </a:prstClr>
                  </a:outerShdw>
                </a:effectLst>
                <a:uLnTx/>
                <a:uFillTx/>
                <a:latin typeface="+mj-lt"/>
                <a:ea typeface="+mj-ea"/>
                <a:cs typeface="+mj-cs"/>
              </a:rPr>
              <a:t>General Mathematics</a:t>
            </a:r>
            <a:endParaRPr kumimoji="0" lang="en-US" sz="6000" b="1" i="1" u="none" strike="noStrike" kern="1200" cap="none" spc="0" normalizeH="0" baseline="0" noProof="0" dirty="0">
              <a:ln>
                <a:noFill/>
              </a:ln>
              <a:solidFill>
                <a:schemeClr val="bg1"/>
              </a:solidFill>
              <a:effectLst>
                <a:outerShdw blurRad="50800" dist="38100" dir="8100000" sx="101000" sy="101000" algn="tr" rotWithShape="0">
                  <a:prstClr val="black">
                    <a:alpha val="40000"/>
                  </a:prstClr>
                </a:outerShdw>
              </a:effectLst>
              <a:uLnTx/>
              <a:uFillTx/>
              <a:latin typeface="+mj-lt"/>
              <a:ea typeface="+mj-ea"/>
              <a:cs typeface="+mj-cs"/>
            </a:endParaRPr>
          </a:p>
        </p:txBody>
      </p:sp>
      <p:sp>
        <p:nvSpPr>
          <p:cNvPr id="10" name="Subtitle 2"/>
          <p:cNvSpPr txBox="1">
            <a:spLocks/>
          </p:cNvSpPr>
          <p:nvPr/>
        </p:nvSpPr>
        <p:spPr>
          <a:xfrm>
            <a:off x="457200" y="1752600"/>
            <a:ext cx="8686800" cy="44958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4000" b="0" i="0" u="none" strike="noStrike" kern="1200" cap="none" spc="0" normalizeH="0" baseline="0" noProof="0" dirty="0" smtClean="0">
                <a:ln w="18415" cmpd="sng">
                  <a:solidFill>
                    <a:srgbClr val="FFFFFF"/>
                  </a:solidFill>
                  <a:prstDash val="solid"/>
                </a:ln>
                <a:solidFill>
                  <a:srgbClr val="FF0000"/>
                </a:solidFill>
                <a:effectLst>
                  <a:outerShdw blurRad="63500" dir="3600000" algn="tl" rotWithShape="0">
                    <a:srgbClr val="000000">
                      <a:alpha val="70000"/>
                    </a:srgbClr>
                  </a:outerShdw>
                </a:effectLst>
                <a:uLnTx/>
                <a:uFillTx/>
                <a:latin typeface="Arial Black" pitchFamily="34" charset="0"/>
                <a:ea typeface="+mn-ea"/>
                <a:cs typeface="Aharoni" pitchFamily="2" charset="-79"/>
              </a:rPr>
              <a:t>ADE 101</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4000" dirty="0" smtClean="0">
                <a:ln w="18415" cmpd="sng">
                  <a:solidFill>
                    <a:srgbClr val="FFFFFF"/>
                  </a:solidFill>
                  <a:prstDash val="solid"/>
                </a:ln>
                <a:solidFill>
                  <a:srgbClr val="FF0000"/>
                </a:solidFill>
                <a:effectLst>
                  <a:outerShdw blurRad="63500" dir="3600000" algn="tl" rotWithShape="0">
                    <a:srgbClr val="000000">
                      <a:alpha val="70000"/>
                    </a:srgbClr>
                  </a:outerShdw>
                </a:effectLst>
                <a:latin typeface="Arial Black" pitchFamily="34" charset="0"/>
                <a:cs typeface="Aharoni" pitchFamily="2" charset="-79"/>
              </a:rPr>
              <a:t>Unit 4</a:t>
            </a:r>
            <a:endParaRPr kumimoji="0" lang="en-US" sz="4000" b="0" i="0" u="none" strike="noStrike" kern="1200" cap="none" spc="0" normalizeH="0" baseline="0" noProof="0" dirty="0" smtClean="0">
              <a:ln w="18415" cmpd="sng">
                <a:solidFill>
                  <a:srgbClr val="FFFFFF"/>
                </a:solidFill>
                <a:prstDash val="solid"/>
              </a:ln>
              <a:solidFill>
                <a:srgbClr val="FF0000"/>
              </a:solidFill>
              <a:effectLst>
                <a:outerShdw blurRad="63500" dir="3600000" algn="tl" rotWithShape="0">
                  <a:srgbClr val="000000">
                    <a:alpha val="70000"/>
                  </a:srgbClr>
                </a:outerShdw>
              </a:effectLst>
              <a:uLnTx/>
              <a:uFillTx/>
              <a:latin typeface="Arial Black" pitchFamily="34" charset="0"/>
              <a:ea typeface="+mn-ea"/>
              <a:cs typeface="Aharoni" pitchFamily="2" charset="-79"/>
            </a:endParaRP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4000" b="0" i="0" u="none" strike="noStrike" kern="1200" cap="none" spc="0" normalizeH="0" baseline="0" noProof="0" dirty="0" smtClean="0">
                <a:ln w="18415" cmpd="sng">
                  <a:solidFill>
                    <a:srgbClr val="FFFFFF"/>
                  </a:solidFill>
                  <a:prstDash val="solid"/>
                </a:ln>
                <a:solidFill>
                  <a:srgbClr val="002060"/>
                </a:solidFill>
                <a:effectLst>
                  <a:outerShdw blurRad="63500" dir="3600000" algn="tl" rotWithShape="0">
                    <a:srgbClr val="000000">
                      <a:alpha val="70000"/>
                    </a:srgbClr>
                  </a:outerShdw>
                </a:effectLst>
                <a:uLnTx/>
                <a:uFillTx/>
                <a:latin typeface="Arial Black" pitchFamily="34" charset="0"/>
                <a:ea typeface="+mn-ea"/>
                <a:cs typeface="Aharoni" pitchFamily="2" charset="-79"/>
              </a:rPr>
              <a:t>LECTURE No. 28</a:t>
            </a:r>
            <a:endParaRPr kumimoji="0" lang="en-US" sz="3200" b="0" i="0" u="none" strike="noStrike" kern="10" cap="none" spc="0" normalizeH="0" noProof="0" dirty="0" smtClean="0">
              <a:ln w="12700">
                <a:solidFill>
                  <a:srgbClr val="EAEAEA"/>
                </a:solidFill>
                <a:round/>
                <a:headEnd/>
                <a:tailEnd/>
              </a:ln>
              <a:solidFill>
                <a:srgbClr val="002060"/>
              </a:solidFill>
              <a:effectLst>
                <a:outerShdw dist="35921" dir="2700000" sy="50000" kx="2115830" algn="bl" rotWithShape="0">
                  <a:srgbClr val="C0C0C0"/>
                </a:outerShdw>
              </a:effectLst>
              <a:uLnTx/>
              <a:uFillTx/>
              <a:latin typeface="Arial Black"/>
              <a:ea typeface="+mn-ea"/>
              <a:cs typeface="+mn-cs"/>
            </a:endParaRPr>
          </a:p>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4800" b="1" kern="10" dirty="0" smtClean="0">
                <a:ln w="12700">
                  <a:solidFill>
                    <a:srgbClr val="EAEAEA"/>
                  </a:solidFill>
                  <a:round/>
                  <a:headEnd/>
                  <a:tailEnd/>
                </a:ln>
                <a:solidFill>
                  <a:srgbClr val="FF0000"/>
                </a:solidFill>
                <a:effectLst>
                  <a:outerShdw dist="35921" dir="2700000" sy="50000" kx="2115830" algn="bl" rotWithShape="0">
                    <a:srgbClr val="C0C0C0"/>
                  </a:outerShdw>
                </a:effectLst>
                <a:latin typeface="Arial Black"/>
              </a:rPr>
              <a:t>                         </a:t>
            </a:r>
            <a:r>
              <a:rPr kumimoji="0" lang="en-US" sz="4800" b="1" i="0" u="none" strike="noStrike" kern="10" cap="none" spc="0" normalizeH="0" noProof="0" dirty="0" smtClean="0">
                <a:ln w="12700">
                  <a:solidFill>
                    <a:srgbClr val="EAEAEA"/>
                  </a:solidFill>
                  <a:round/>
                  <a:headEnd/>
                  <a:tailEnd/>
                </a:ln>
                <a:solidFill>
                  <a:srgbClr val="FF0000"/>
                </a:solidFill>
                <a:effectLst>
                  <a:outerShdw dist="35921" dir="2700000" sy="50000" kx="2115830" algn="bl" rotWithShape="0">
                    <a:srgbClr val="C0C0C0"/>
                  </a:outerShdw>
                </a:effectLst>
                <a:uLnTx/>
                <a:uFillTx/>
                <a:latin typeface="Arial Black"/>
                <a:ea typeface="+mn-ea"/>
                <a:cs typeface="+mn-cs"/>
              </a:rPr>
              <a:t> </a:t>
            </a:r>
          </a:p>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4800" b="1" kern="10" noProof="0" dirty="0" smtClean="0">
                <a:ln w="12700">
                  <a:solidFill>
                    <a:srgbClr val="EAEAEA"/>
                  </a:solidFill>
                  <a:round/>
                  <a:headEnd/>
                  <a:tailEnd/>
                </a:ln>
                <a:solidFill>
                  <a:srgbClr val="FF0000"/>
                </a:solidFill>
                <a:effectLst>
                  <a:outerShdw dist="35921" dir="2700000" sy="50000" kx="2115830" algn="bl" rotWithShape="0">
                    <a:srgbClr val="C0C0C0"/>
                  </a:outerShdw>
                </a:effectLst>
                <a:latin typeface="Arial Black"/>
              </a:rPr>
              <a:t>COLLECTION AND ORGANIZATION OF DATA</a:t>
            </a:r>
            <a:endParaRPr kumimoji="0" lang="en-US" sz="4800" b="1" i="0" u="none" strike="noStrike" kern="10" cap="none" spc="0" normalizeH="0" noProof="0" dirty="0" smtClean="0">
              <a:ln w="12700">
                <a:solidFill>
                  <a:srgbClr val="EAEAEA"/>
                </a:solidFill>
                <a:round/>
                <a:headEnd/>
                <a:tailEnd/>
              </a:ln>
              <a:solidFill>
                <a:srgbClr val="FF0000"/>
              </a:solidFill>
              <a:effectLst>
                <a:outerShdw dist="35921" dir="2700000" sy="50000" kx="2115830" algn="bl" rotWithShape="0">
                  <a:srgbClr val="C0C0C0"/>
                </a:outerShdw>
              </a:effectLst>
              <a:uLnTx/>
              <a:uFillTx/>
              <a:latin typeface="Arial Black"/>
              <a:ea typeface="+mn-ea"/>
              <a:cs typeface="+mn-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a:bodyPr>
          <a:lstStyle/>
          <a:p>
            <a:pPr algn="ct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Today’s Objectives</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graphicFrame>
        <p:nvGraphicFramePr>
          <p:cNvPr id="6" name="Content Placeholder 5"/>
          <p:cNvGraphicFramePr>
            <a:graphicFrameLocks noGrp="1"/>
          </p:cNvGraphicFramePr>
          <p:nvPr>
            <p:ph idx="1"/>
          </p:nvPr>
        </p:nvGraphicFramePr>
        <p:xfrm>
          <a:off x="228600" y="1447800"/>
          <a:ext cx="86106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609600" y="590549"/>
            <a:ext cx="8077200" cy="811213"/>
          </a:xfrm>
        </p:spPr>
        <p:txBody>
          <a:bodyPr>
            <a:normAutofit/>
          </a:bodyPr>
          <a:lstStyle/>
          <a:p>
            <a:pPr algn="ctr"/>
            <a:r>
              <a:rPr lang="en-US" sz="4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itchFamily="34" charset="0"/>
              </a:rPr>
              <a:t>Objectives of this Lesson:</a:t>
            </a:r>
          </a:p>
        </p:txBody>
      </p:sp>
      <p:sp>
        <p:nvSpPr>
          <p:cNvPr id="2" name="Rectangle 3"/>
          <p:cNvSpPr>
            <a:spLocks noGrp="1" noChangeArrowheads="1"/>
          </p:cNvSpPr>
          <p:nvPr>
            <p:ph type="body" idx="1"/>
          </p:nvPr>
        </p:nvSpPr>
        <p:spPr>
          <a:xfrm>
            <a:off x="609600" y="1428750"/>
            <a:ext cx="8305800" cy="5200650"/>
          </a:xfrm>
        </p:spPr>
        <p:txBody>
          <a:bodyPr>
            <a:normAutofit/>
          </a:bodyPr>
          <a:lstStyle/>
          <a:p>
            <a:pPr marL="514350" indent="-514350" eaLnBrk="1" hangingPunct="1">
              <a:buClr>
                <a:srgbClr val="C00000"/>
              </a:buClr>
              <a:buFont typeface="Wingdings" pitchFamily="2" charset="2"/>
              <a:buChar char="v"/>
              <a:defRPr/>
            </a:pPr>
            <a:r>
              <a:rPr lang="en-US" dirty="0" smtClean="0">
                <a:latin typeface="Arial" pitchFamily="34" charset="0"/>
                <a:cs typeface="Arial" pitchFamily="34" charset="0"/>
              </a:rPr>
              <a:t>Define what data means</a:t>
            </a:r>
          </a:p>
          <a:p>
            <a:pPr marL="514350" indent="-514350" eaLnBrk="1" hangingPunct="1">
              <a:buClr>
                <a:srgbClr val="C00000"/>
              </a:buClr>
              <a:buFont typeface="Wingdings" pitchFamily="2" charset="2"/>
              <a:buChar char="v"/>
              <a:defRPr/>
            </a:pPr>
            <a:r>
              <a:rPr lang="en-US" dirty="0" smtClean="0">
                <a:latin typeface="Arial" pitchFamily="34" charset="0"/>
                <a:cs typeface="Arial" pitchFamily="34" charset="0"/>
              </a:rPr>
              <a:t>Distinguish quantitative from qualitative data, primary from secondary data</a:t>
            </a:r>
          </a:p>
          <a:p>
            <a:pPr marL="514350" indent="-514350" eaLnBrk="1" hangingPunct="1">
              <a:buClr>
                <a:srgbClr val="C00000"/>
              </a:buClr>
              <a:buFont typeface="Wingdings" pitchFamily="2" charset="2"/>
              <a:buChar char="v"/>
              <a:defRPr/>
            </a:pPr>
            <a:r>
              <a:rPr lang="en-US" dirty="0" smtClean="0">
                <a:latin typeface="Arial" pitchFamily="34" charset="0"/>
                <a:cs typeface="Arial" pitchFamily="34" charset="0"/>
              </a:rPr>
              <a:t>Describe the different techniques in collecting quantitative data with the use of interview, administration of questionnaires, testing, and use of service statistics</a:t>
            </a:r>
          </a:p>
          <a:p>
            <a:pPr marL="514350" indent="-514350" eaLnBrk="1" hangingPunct="1">
              <a:buClr>
                <a:srgbClr val="C00000"/>
              </a:buClr>
              <a:buNone/>
              <a:defRPr/>
            </a:pPr>
            <a:r>
              <a:rPr lang="en-US" sz="2800" dirty="0" smtClean="0">
                <a:latin typeface="Arial" pitchFamily="34" charset="0"/>
                <a:cs typeface="Arial" pitchFamily="34" charset="0"/>
              </a:rPr>
              <a:t> </a:t>
            </a:r>
          </a:p>
          <a:p>
            <a:pPr marL="514350" indent="-514350" eaLnBrk="1" hangingPunct="1">
              <a:buClr>
                <a:srgbClr val="C00000"/>
              </a:buClr>
              <a:buFont typeface="Wingdings" pitchFamily="2" charset="2"/>
              <a:buChar char="v"/>
              <a:defRPr/>
            </a:pPr>
            <a:r>
              <a:rPr lang="en-US" sz="2800" dirty="0" smtClean="0">
                <a:latin typeface="Arial" pitchFamily="34" charset="0"/>
                <a:cs typeface="Arial" pitchFamily="34" charset="0"/>
              </a:rPr>
              <a:t>Prepare a questionnaire/interview schedule</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18388"/>
            <a:ext cx="8229600" cy="667512"/>
          </a:xfrm>
        </p:spPr>
        <p:txBody>
          <a:bodyPr>
            <a:noAutofit/>
          </a:bodyPr>
          <a:lstStyle/>
          <a:p>
            <a:r>
              <a:rPr lang="en-US" sz="5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itchFamily="34" charset="0"/>
              </a:rPr>
              <a:t>Knowledge Test</a:t>
            </a:r>
            <a:endParaRPr lang="en-US" sz="54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0" y="865187"/>
            <a:ext cx="9144000" cy="735013"/>
          </a:xfrm>
        </p:spPr>
        <p:txBody>
          <a:bodyPr>
            <a:normAutofit fontScale="90000"/>
          </a:bodyPr>
          <a:lstStyle/>
          <a:p>
            <a:pPr algn="ctr" eaLnBrk="1" hangingPunct="1"/>
            <a:r>
              <a:rPr lang="en-US" sz="49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itchFamily="34" charset="0"/>
              </a:rPr>
              <a:t>How Important it is?</a:t>
            </a:r>
          </a:p>
        </p:txBody>
      </p:sp>
      <p:sp>
        <p:nvSpPr>
          <p:cNvPr id="4100" name="Rectangle 3"/>
          <p:cNvSpPr>
            <a:spLocks noGrp="1" noChangeArrowheads="1"/>
          </p:cNvSpPr>
          <p:nvPr>
            <p:ph type="body" idx="1"/>
          </p:nvPr>
        </p:nvSpPr>
        <p:spPr>
          <a:xfrm>
            <a:off x="76200" y="1870075"/>
            <a:ext cx="8839200" cy="4530725"/>
          </a:xfrm>
        </p:spPr>
        <p:txBody>
          <a:bodyPr>
            <a:normAutofit fontScale="92500" lnSpcReduction="10000"/>
          </a:bodyPr>
          <a:lstStyle/>
          <a:p>
            <a:pPr algn="just" eaLnBrk="1" hangingPunct="1">
              <a:lnSpc>
                <a:spcPct val="90000"/>
              </a:lnSpc>
              <a:buFont typeface="Wingdings" pitchFamily="2" charset="2"/>
              <a:buNone/>
            </a:pPr>
            <a:r>
              <a:rPr lang="en-US" dirty="0" smtClean="0"/>
              <a:t>	</a:t>
            </a:r>
            <a:r>
              <a:rPr lang="en-US" sz="3900" dirty="0" smtClean="0">
                <a:latin typeface="Comic Sans MS" pitchFamily="66" charset="0"/>
              </a:rPr>
              <a:t>Data collection is an extremely important part of any research because the conclusions of a study are based on what the data reveal. There are several ways of collecting data. The choice of procedures usually depends on the objectives and design of the study and the availability of time, money and personnel.</a:t>
            </a:r>
            <a:endParaRPr lang="en-US" dirty="0" smtClean="0">
              <a:latin typeface="Comic Sans MS" pitchFamily="66"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381000" y="685799"/>
            <a:ext cx="8153400" cy="735013"/>
          </a:xfrm>
        </p:spPr>
        <p:txBody>
          <a:bodyPr>
            <a:normAutofit/>
          </a:bodyPr>
          <a:lstStyle/>
          <a:p>
            <a:r>
              <a:rPr lang="en-US" sz="4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itchFamily="34" charset="0"/>
              </a:rPr>
              <a:t>What are data?</a:t>
            </a:r>
          </a:p>
        </p:txBody>
      </p:sp>
      <p:sp>
        <p:nvSpPr>
          <p:cNvPr id="7172" name="Rectangle 3"/>
          <p:cNvSpPr>
            <a:spLocks noGrp="1" noChangeArrowheads="1"/>
          </p:cNvSpPr>
          <p:nvPr>
            <p:ph type="body" idx="1"/>
          </p:nvPr>
        </p:nvSpPr>
        <p:spPr>
          <a:xfrm>
            <a:off x="381000" y="1447800"/>
            <a:ext cx="8305800" cy="4724400"/>
          </a:xfrm>
        </p:spPr>
        <p:txBody>
          <a:bodyPr>
            <a:noAutofit/>
          </a:bodyPr>
          <a:lstStyle/>
          <a:p>
            <a:pPr marL="0" indent="0" eaLnBrk="1" hangingPunct="1">
              <a:buNone/>
            </a:pPr>
            <a:r>
              <a:rPr lang="en-US" sz="3600" b="1" dirty="0" smtClean="0">
                <a:latin typeface="Comic Sans MS" pitchFamily="66" charset="0"/>
              </a:rPr>
              <a:t>The term data refers to any kind of information researchers obtain on the subjects, respondents or participants of the study. In research, data are collected and used to answer the research questions or objectives of the study.</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457200" y="762000"/>
            <a:ext cx="8229600" cy="780288"/>
          </a:xfrm>
        </p:spPr>
        <p:txBody>
          <a:bodyPr>
            <a:normAutofit/>
          </a:bodyPr>
          <a:lstStyle/>
          <a:p>
            <a:r>
              <a:rPr lang="en-US" sz="4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itchFamily="34" charset="0"/>
              </a:rPr>
              <a:t>Examples of data</a:t>
            </a:r>
          </a:p>
        </p:txBody>
      </p:sp>
      <p:sp>
        <p:nvSpPr>
          <p:cNvPr id="8196" name="Rectangle 3"/>
          <p:cNvSpPr>
            <a:spLocks noGrp="1" noChangeArrowheads="1"/>
          </p:cNvSpPr>
          <p:nvPr>
            <p:ph type="body" idx="1"/>
          </p:nvPr>
        </p:nvSpPr>
        <p:spPr>
          <a:xfrm>
            <a:off x="304800" y="1524000"/>
            <a:ext cx="8382000" cy="5334000"/>
          </a:xfrm>
        </p:spPr>
        <p:txBody>
          <a:bodyPr>
            <a:noAutofit/>
          </a:bodyPr>
          <a:lstStyle/>
          <a:p>
            <a:pPr marL="628650" indent="-628650" algn="just" eaLnBrk="1" hangingPunct="1">
              <a:buClr>
                <a:srgbClr val="C00000"/>
              </a:buClr>
              <a:buFont typeface="Wingdings" pitchFamily="2" charset="2"/>
              <a:buChar char="v"/>
            </a:pPr>
            <a:r>
              <a:rPr lang="en-US" sz="3600" dirty="0" smtClean="0"/>
              <a:t>Demographic information such as age, sex, household size, civil status or religion.</a:t>
            </a:r>
          </a:p>
          <a:p>
            <a:pPr marL="628650" indent="-628650" algn="just" eaLnBrk="1" hangingPunct="1">
              <a:buClr>
                <a:srgbClr val="C00000"/>
              </a:buClr>
              <a:buFont typeface="Wingdings" pitchFamily="2" charset="2"/>
              <a:buChar char="v"/>
            </a:pPr>
            <a:r>
              <a:rPr lang="en-US" sz="3600" dirty="0" smtClean="0"/>
              <a:t>Social and economic information such as educational attainment, health status, extent of participants in social organizations, occupation, income, housing condition and the like.</a:t>
            </a:r>
          </a:p>
          <a:p>
            <a:pPr marL="628650" indent="-628650" algn="just" eaLnBrk="1" hangingPunct="1">
              <a:buClr>
                <a:srgbClr val="C00000"/>
              </a:buClr>
              <a:buFont typeface="Wingdings" pitchFamily="2" charset="2"/>
              <a:buChar char="v"/>
            </a:pPr>
            <a:r>
              <a:rPr lang="en-US" sz="3600" dirty="0" smtClean="0"/>
              <a:t>Scores in exams, grades, etc.</a:t>
            </a:r>
            <a:endParaRPr lang="en-US" sz="3200" dirty="0" smtClean="0"/>
          </a:p>
        </p:txBody>
      </p:sp>
      <p:sp>
        <p:nvSpPr>
          <p:cNvPr id="8197" name="Rectangle 4"/>
          <p:cNvSpPr>
            <a:spLocks noChangeArrowheads="1"/>
          </p:cNvSpPr>
          <p:nvPr/>
        </p:nvSpPr>
        <p:spPr bwMode="auto">
          <a:xfrm>
            <a:off x="1676400" y="2971800"/>
            <a:ext cx="4572000" cy="1200150"/>
          </a:xfrm>
          <a:prstGeom prst="rect">
            <a:avLst/>
          </a:prstGeom>
          <a:noFill/>
          <a:ln w="9525">
            <a:noFill/>
            <a:miter lim="800000"/>
            <a:headEnd/>
            <a:tailEnd/>
          </a:ln>
        </p:spPr>
        <p:txBody>
          <a:bodyPr>
            <a:spAutoFit/>
          </a:bodyPr>
          <a:lstStyle/>
          <a:p>
            <a:endParaRPr lang="en-US"/>
          </a:p>
          <a:p>
            <a:pPr>
              <a:spcBef>
                <a:spcPct val="50000"/>
              </a:spcBef>
            </a:pPr>
            <a:endParaRPr lang="en-US" sz="3600" b="1">
              <a:solidFill>
                <a:srgbClr val="000000"/>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457200" y="780288"/>
            <a:ext cx="8229600" cy="743712"/>
          </a:xfrm>
        </p:spPr>
        <p:txBody>
          <a:bodyPr>
            <a:normAutofit/>
          </a:bodyPr>
          <a:lstStyle/>
          <a:p>
            <a:r>
              <a:rPr lang="en-US" sz="4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itchFamily="34" charset="0"/>
              </a:rPr>
              <a:t>Types of Research Data</a:t>
            </a:r>
          </a:p>
        </p:txBody>
      </p:sp>
      <p:sp>
        <p:nvSpPr>
          <p:cNvPr id="9220" name="Rectangle 3"/>
          <p:cNvSpPr>
            <a:spLocks noGrp="1" noChangeArrowheads="1"/>
          </p:cNvSpPr>
          <p:nvPr>
            <p:ph type="body" idx="1"/>
          </p:nvPr>
        </p:nvSpPr>
        <p:spPr>
          <a:xfrm>
            <a:off x="457200" y="1600200"/>
            <a:ext cx="8229600" cy="4389120"/>
          </a:xfrm>
        </p:spPr>
        <p:txBody>
          <a:bodyPr/>
          <a:lstStyle/>
          <a:p>
            <a:pPr marL="0" indent="0" algn="just">
              <a:buClr>
                <a:srgbClr val="C00000"/>
              </a:buClr>
              <a:buNone/>
            </a:pPr>
            <a:r>
              <a:rPr lang="en-US" sz="4000" dirty="0" smtClean="0"/>
              <a:t>Research data are generally classified either as quantitative or qualitative. Based on their source, data fall under two categories namely:</a:t>
            </a:r>
          </a:p>
          <a:p>
            <a:pPr marL="628650" lvl="2" indent="-628650" algn="just">
              <a:buClr>
                <a:srgbClr val="C00000"/>
              </a:buClr>
              <a:buSzPct val="95000"/>
              <a:buFont typeface="Wingdings" pitchFamily="2" charset="2"/>
              <a:buChar char="v"/>
            </a:pPr>
            <a:r>
              <a:rPr lang="en-US" sz="4000" b="1" dirty="0" smtClean="0">
                <a:solidFill>
                  <a:srgbClr val="660066"/>
                </a:solidFill>
              </a:rPr>
              <a:t>A. Primary</a:t>
            </a:r>
          </a:p>
          <a:p>
            <a:pPr marL="628650" lvl="2" indent="-628650" algn="just">
              <a:buClr>
                <a:srgbClr val="C00000"/>
              </a:buClr>
              <a:buSzPct val="95000"/>
              <a:buFont typeface="Wingdings" pitchFamily="2" charset="2"/>
              <a:buChar char="v"/>
            </a:pPr>
            <a:r>
              <a:rPr lang="en-US" sz="4000" b="1" dirty="0" smtClean="0">
                <a:solidFill>
                  <a:srgbClr val="660066"/>
                </a:solidFill>
              </a:rPr>
              <a:t>Secondary</a:t>
            </a:r>
            <a:endParaRPr lang="en-US" sz="3600" b="1" dirty="0" smtClean="0">
              <a:solidFill>
                <a:srgbClr val="660066"/>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457200" y="914400"/>
            <a:ext cx="8686800" cy="838200"/>
          </a:xfrm>
        </p:spPr>
        <p:txBody>
          <a:bodyPr>
            <a:noAutofit/>
          </a:bodyPr>
          <a:lstStyle/>
          <a:p>
            <a:r>
              <a:rPr lang="en-US" sz="4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itchFamily="34" charset="0"/>
              </a:rPr>
              <a:t>Quantitative Data</a:t>
            </a:r>
          </a:p>
        </p:txBody>
      </p:sp>
      <p:sp>
        <p:nvSpPr>
          <p:cNvPr id="10244" name="Rectangle 3"/>
          <p:cNvSpPr>
            <a:spLocks noGrp="1" noChangeArrowheads="1"/>
          </p:cNvSpPr>
          <p:nvPr>
            <p:ph type="body" idx="1"/>
          </p:nvPr>
        </p:nvSpPr>
        <p:spPr>
          <a:xfrm>
            <a:off x="457200" y="1935480"/>
            <a:ext cx="8229600" cy="4617720"/>
          </a:xfrm>
        </p:spPr>
        <p:txBody>
          <a:bodyPr>
            <a:noAutofit/>
          </a:bodyPr>
          <a:lstStyle/>
          <a:p>
            <a:pPr marL="400050" indent="-400050" eaLnBrk="1" hangingPunct="1">
              <a:buClr>
                <a:srgbClr val="C00000"/>
              </a:buClr>
              <a:buNone/>
            </a:pPr>
            <a:endParaRPr lang="en-US" sz="3200" dirty="0" smtClean="0">
              <a:solidFill>
                <a:srgbClr val="002726"/>
              </a:solidFill>
              <a:latin typeface="Arial" pitchFamily="34" charset="0"/>
              <a:cs typeface="Arial" pitchFamily="34" charset="0"/>
            </a:endParaRPr>
          </a:p>
          <a:p>
            <a:pPr marL="400050" indent="-400050" eaLnBrk="1" hangingPunct="1">
              <a:buClr>
                <a:srgbClr val="C00000"/>
              </a:buClr>
              <a:buFont typeface="Wingdings" pitchFamily="2" charset="2"/>
              <a:buChar char="v"/>
            </a:pPr>
            <a:r>
              <a:rPr lang="en-US" sz="3200" dirty="0" smtClean="0">
                <a:solidFill>
                  <a:srgbClr val="002726"/>
                </a:solidFill>
                <a:latin typeface="Arial" pitchFamily="34" charset="0"/>
                <a:cs typeface="Arial" pitchFamily="34" charset="0"/>
              </a:rPr>
              <a:t>Quantitative Data- are information which can be counted or expressed in numerical values.</a:t>
            </a:r>
          </a:p>
          <a:p>
            <a:pPr eaLnBrk="1" hangingPunct="1">
              <a:buFont typeface="Wingdings" pitchFamily="2" charset="2"/>
              <a:buNone/>
            </a:pPr>
            <a:r>
              <a:rPr lang="en-US" sz="3200" b="1" i="1" dirty="0" smtClean="0">
                <a:solidFill>
                  <a:srgbClr val="660066"/>
                </a:solidFill>
                <a:latin typeface="Arial" pitchFamily="34" charset="0"/>
                <a:cs typeface="Arial" pitchFamily="34" charset="0"/>
              </a:rPr>
              <a:t>Ex:  </a:t>
            </a:r>
            <a:r>
              <a:rPr lang="en-US" sz="3200" dirty="0" smtClean="0">
                <a:solidFill>
                  <a:srgbClr val="002726"/>
                </a:solidFill>
                <a:latin typeface="Arial" pitchFamily="34" charset="0"/>
                <a:cs typeface="Arial" pitchFamily="34" charset="0"/>
              </a:rPr>
              <a:t>age, grades, income, test score, number of children, level of satisfaction, amount of sales, length of service, etc.</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533400" y="762000"/>
            <a:ext cx="8229600" cy="743712"/>
          </a:xfrm>
        </p:spPr>
        <p:txBody>
          <a:bodyPr>
            <a:normAutofit/>
          </a:bodyPr>
          <a:lstStyle/>
          <a:p>
            <a:r>
              <a:rPr lang="en-US" sz="4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itchFamily="34" charset="0"/>
              </a:rPr>
              <a:t>Qualitative Data</a:t>
            </a:r>
          </a:p>
        </p:txBody>
      </p:sp>
      <p:sp>
        <p:nvSpPr>
          <p:cNvPr id="11268" name="Rectangle 3"/>
          <p:cNvSpPr>
            <a:spLocks noGrp="1" noChangeArrowheads="1"/>
          </p:cNvSpPr>
          <p:nvPr>
            <p:ph type="body" idx="1"/>
          </p:nvPr>
        </p:nvSpPr>
        <p:spPr>
          <a:xfrm>
            <a:off x="457200" y="1447800"/>
            <a:ext cx="8229600" cy="5257800"/>
          </a:xfrm>
        </p:spPr>
        <p:txBody>
          <a:bodyPr>
            <a:noAutofit/>
          </a:bodyPr>
          <a:lstStyle/>
          <a:p>
            <a:pPr marL="400050" indent="-400050">
              <a:buClr>
                <a:srgbClr val="C00000"/>
              </a:buClr>
              <a:buFont typeface="Wingdings" pitchFamily="2" charset="2"/>
              <a:buChar char="v"/>
            </a:pPr>
            <a:r>
              <a:rPr lang="en-US" sz="3600" dirty="0" smtClean="0">
                <a:solidFill>
                  <a:srgbClr val="002726"/>
                </a:solidFill>
                <a:latin typeface="Arial" pitchFamily="34" charset="0"/>
                <a:cs typeface="Arial" pitchFamily="34" charset="0"/>
              </a:rPr>
              <a:t>These are descriptive information which has no numerical values.</a:t>
            </a:r>
          </a:p>
          <a:p>
            <a:pPr marL="400050" indent="-400050">
              <a:buClr>
                <a:srgbClr val="C00000"/>
              </a:buClr>
              <a:buNone/>
            </a:pPr>
            <a:r>
              <a:rPr lang="en-US" sz="3600" b="1" i="1" dirty="0" smtClean="0">
                <a:solidFill>
                  <a:srgbClr val="660066"/>
                </a:solidFill>
                <a:latin typeface="Arial" pitchFamily="34" charset="0"/>
                <a:cs typeface="Arial" pitchFamily="34" charset="0"/>
              </a:rPr>
              <a:t>Ex: 	</a:t>
            </a:r>
            <a:r>
              <a:rPr lang="en-US" sz="3600" dirty="0" smtClean="0">
                <a:solidFill>
                  <a:srgbClr val="002726"/>
                </a:solidFill>
                <a:latin typeface="Arial" pitchFamily="34" charset="0"/>
                <a:cs typeface="Arial" pitchFamily="34" charset="0"/>
              </a:rPr>
              <a:t>attitude or perception towards something, process used in accomplishing an activity, a person’s experiences, one’s idea about certain concepts, situation, or phenomenon like drug abuse ,  Justice system, etc.</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228600" y="838200"/>
            <a:ext cx="8915400" cy="914400"/>
          </a:xfrm>
        </p:spPr>
        <p:txBody>
          <a:bodyPr>
            <a:noAutofit/>
          </a:bodyPr>
          <a:lstStyle/>
          <a:p>
            <a:pPr eaLnBrk="1" hangingPunct="1"/>
            <a:r>
              <a:rPr lang="en-US" sz="4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outerShdw blurRad="38100" dist="38100" dir="2700000" algn="tl">
                    <a:srgbClr val="000000">
                      <a:alpha val="43137"/>
                    </a:srgbClr>
                  </a:outerShdw>
                </a:effectLst>
                <a:latin typeface="Arial Black" pitchFamily="34" charset="0"/>
              </a:rPr>
              <a:t>Primary and Secondary data</a:t>
            </a:r>
          </a:p>
        </p:txBody>
      </p:sp>
      <p:sp>
        <p:nvSpPr>
          <p:cNvPr id="12292" name="Rectangle 3"/>
          <p:cNvSpPr>
            <a:spLocks noGrp="1" noChangeArrowheads="1"/>
          </p:cNvSpPr>
          <p:nvPr>
            <p:ph type="body" idx="1"/>
          </p:nvPr>
        </p:nvSpPr>
        <p:spPr>
          <a:xfrm>
            <a:off x="457200" y="1935480"/>
            <a:ext cx="8229600" cy="4922520"/>
          </a:xfrm>
        </p:spPr>
        <p:txBody>
          <a:bodyPr>
            <a:normAutofit/>
          </a:bodyPr>
          <a:lstStyle/>
          <a:p>
            <a:pPr marL="628650" indent="-628650">
              <a:buClr>
                <a:srgbClr val="C00000"/>
              </a:buClr>
              <a:buFont typeface="Wingdings" pitchFamily="2" charset="2"/>
              <a:buChar char="v"/>
            </a:pPr>
            <a:r>
              <a:rPr lang="en-US" sz="4000" dirty="0" smtClean="0">
                <a:solidFill>
                  <a:srgbClr val="002726"/>
                </a:solidFill>
                <a:latin typeface="Arial" pitchFamily="34" charset="0"/>
                <a:cs typeface="Arial" pitchFamily="34" charset="0"/>
              </a:rPr>
              <a:t>According to source, data may also be classified as Primary or secondary. Two important questions to be considered are: </a:t>
            </a:r>
            <a:r>
              <a:rPr lang="en-US" sz="4000" b="1" i="1" dirty="0" smtClean="0">
                <a:solidFill>
                  <a:srgbClr val="660066"/>
                </a:solidFill>
                <a:latin typeface="Arial" pitchFamily="34" charset="0"/>
                <a:cs typeface="Arial" pitchFamily="34" charset="0"/>
              </a:rPr>
              <a:t>Who will provide that data? Where will the data be collected?</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457200" y="762000"/>
            <a:ext cx="8229600" cy="819912"/>
          </a:xfrm>
        </p:spPr>
        <p:txBody>
          <a:bodyPr>
            <a:normAutofit/>
          </a:bodyPr>
          <a:lstStyle/>
          <a:p>
            <a:r>
              <a:rPr lang="en-US" sz="4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outerShdw blurRad="38100" dist="38100" dir="2700000" algn="tl">
                    <a:srgbClr val="000000">
                      <a:alpha val="43137"/>
                    </a:srgbClr>
                  </a:outerShdw>
                </a:effectLst>
                <a:latin typeface="Arial Black" pitchFamily="34" charset="0"/>
              </a:rPr>
              <a:t>Primary Data</a:t>
            </a:r>
          </a:p>
        </p:txBody>
      </p:sp>
      <p:sp>
        <p:nvSpPr>
          <p:cNvPr id="13316" name="Rectangle 3"/>
          <p:cNvSpPr>
            <a:spLocks noGrp="1" noChangeArrowheads="1"/>
          </p:cNvSpPr>
          <p:nvPr>
            <p:ph type="body" idx="1"/>
          </p:nvPr>
        </p:nvSpPr>
        <p:spPr/>
        <p:txBody>
          <a:bodyPr>
            <a:normAutofit/>
          </a:bodyPr>
          <a:lstStyle/>
          <a:p>
            <a:pPr marL="628650" indent="-628650">
              <a:buClr>
                <a:srgbClr val="C00000"/>
              </a:buClr>
              <a:buFont typeface="Wingdings" pitchFamily="2" charset="2"/>
              <a:buChar char="v"/>
            </a:pPr>
            <a:r>
              <a:rPr lang="en-US" sz="4800" dirty="0" smtClean="0">
                <a:solidFill>
                  <a:srgbClr val="002726"/>
                </a:solidFill>
                <a:latin typeface="Arial" pitchFamily="34" charset="0"/>
                <a:cs typeface="Arial" pitchFamily="34" charset="0"/>
              </a:rPr>
              <a:t>These are information collected directly from the subjects being studied, such are people, areas, or objects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533400" y="838200"/>
            <a:ext cx="5867400" cy="685800"/>
          </a:xfrm>
        </p:spPr>
        <p:txBody>
          <a:bodyPr>
            <a:normAutofit fontScale="90000"/>
          </a:bodyPr>
          <a:lstStyle/>
          <a:p>
            <a:r>
              <a:rPr lang="en-US" sz="4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outerShdw blurRad="38100" dist="38100" dir="2700000" algn="tl">
                    <a:srgbClr val="000000">
                      <a:alpha val="43137"/>
                    </a:srgbClr>
                  </a:outerShdw>
                </a:effectLst>
                <a:latin typeface="Arial Black" pitchFamily="34" charset="0"/>
              </a:rPr>
              <a:t>Secondary Data</a:t>
            </a:r>
          </a:p>
        </p:txBody>
      </p:sp>
      <p:sp>
        <p:nvSpPr>
          <p:cNvPr id="14340" name="Rectangle 3"/>
          <p:cNvSpPr>
            <a:spLocks noGrp="1" noChangeArrowheads="1"/>
          </p:cNvSpPr>
          <p:nvPr>
            <p:ph type="body" idx="1"/>
          </p:nvPr>
        </p:nvSpPr>
        <p:spPr>
          <a:xfrm>
            <a:off x="304800" y="1524000"/>
            <a:ext cx="8686800" cy="4922520"/>
          </a:xfrm>
        </p:spPr>
        <p:txBody>
          <a:bodyPr>
            <a:noAutofit/>
          </a:bodyPr>
          <a:lstStyle/>
          <a:p>
            <a:pPr marL="628650" indent="-628650">
              <a:buClr>
                <a:srgbClr val="C00000"/>
              </a:buClr>
              <a:buFont typeface="Wingdings" pitchFamily="2" charset="2"/>
              <a:buChar char="v"/>
            </a:pPr>
            <a:r>
              <a:rPr lang="en-US" sz="4000" dirty="0" smtClean="0">
                <a:solidFill>
                  <a:srgbClr val="002726"/>
                </a:solidFill>
                <a:latin typeface="Arial" pitchFamily="34" charset="0"/>
                <a:cs typeface="Arial" pitchFamily="34" charset="0"/>
              </a:rPr>
              <a:t>These are information collected from other available sources, like recent censuses, or data collected by large scale national or world wide surveys, such as agriculture and industry surveys, demographic and health surveys, data of completed studies.</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xfrm>
            <a:off x="533400" y="876300"/>
            <a:ext cx="7772400" cy="1143000"/>
          </a:xfrm>
        </p:spPr>
        <p:txBody>
          <a:bodyPr>
            <a:noAutofit/>
          </a:bodyPr>
          <a:lstStyle/>
          <a:p>
            <a:r>
              <a:rPr lang="en-US" sz="40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outerShdw blurRad="38100" dist="38100" dir="2700000" algn="tl">
                    <a:srgbClr val="000000">
                      <a:alpha val="43137"/>
                    </a:srgbClr>
                  </a:outerShdw>
                </a:effectLst>
                <a:latin typeface="Arial Black" pitchFamily="34" charset="0"/>
              </a:rPr>
              <a:t>Techniques of Collecting Quantitative Data</a:t>
            </a:r>
          </a:p>
        </p:txBody>
      </p:sp>
      <p:sp>
        <p:nvSpPr>
          <p:cNvPr id="15364" name="Rectangle 3"/>
          <p:cNvSpPr>
            <a:spLocks noGrp="1" noChangeArrowheads="1"/>
          </p:cNvSpPr>
          <p:nvPr>
            <p:ph type="body" idx="1"/>
          </p:nvPr>
        </p:nvSpPr>
        <p:spPr>
          <a:xfrm>
            <a:off x="457200" y="1981200"/>
            <a:ext cx="8458200" cy="4876800"/>
          </a:xfrm>
        </p:spPr>
        <p:txBody>
          <a:bodyPr>
            <a:noAutofit/>
          </a:bodyPr>
          <a:lstStyle/>
          <a:p>
            <a:pPr marL="0" indent="0" eaLnBrk="1" hangingPunct="1">
              <a:buNone/>
            </a:pPr>
            <a:r>
              <a:rPr lang="en-US" sz="3600" dirty="0" smtClean="0">
                <a:solidFill>
                  <a:srgbClr val="002726"/>
                </a:solidFill>
                <a:latin typeface="Arial" pitchFamily="34" charset="0"/>
                <a:cs typeface="Arial" pitchFamily="34" charset="0"/>
              </a:rPr>
              <a:t>The choice of the best way to collect data depends largely on the type of data to be collected and the source of data. Before starting to collect data, a researcher should decide:</a:t>
            </a:r>
          </a:p>
          <a:p>
            <a:pPr marL="907542" lvl="1" indent="-514350">
              <a:buClr>
                <a:srgbClr val="FF0000"/>
              </a:buClr>
              <a:buFont typeface="+mj-lt"/>
              <a:buAutoNum type="alphaUcPeriod"/>
            </a:pPr>
            <a:r>
              <a:rPr lang="en-US" sz="2800" dirty="0" smtClean="0">
                <a:solidFill>
                  <a:srgbClr val="002726"/>
                </a:solidFill>
                <a:latin typeface="Arial" pitchFamily="34" charset="0"/>
                <a:cs typeface="Arial" pitchFamily="34" charset="0"/>
              </a:rPr>
              <a:t>What data to collect,</a:t>
            </a:r>
          </a:p>
          <a:p>
            <a:pPr marL="907542" lvl="1" indent="-514350">
              <a:buClr>
                <a:srgbClr val="FF0000"/>
              </a:buClr>
              <a:buFont typeface="+mj-lt"/>
              <a:buAutoNum type="alphaUcPeriod"/>
            </a:pPr>
            <a:r>
              <a:rPr lang="en-US" sz="2800" dirty="0" smtClean="0">
                <a:solidFill>
                  <a:srgbClr val="002726"/>
                </a:solidFill>
                <a:latin typeface="Arial" pitchFamily="34" charset="0"/>
                <a:cs typeface="Arial" pitchFamily="34" charset="0"/>
              </a:rPr>
              <a:t>Where or from whom the data will be obtain,</a:t>
            </a:r>
          </a:p>
          <a:p>
            <a:pPr marL="907542" lvl="1" indent="-514350">
              <a:buClr>
                <a:srgbClr val="FF0000"/>
              </a:buClr>
              <a:buFont typeface="+mj-lt"/>
              <a:buAutoNum type="alphaUcPeriod"/>
            </a:pPr>
            <a:r>
              <a:rPr lang="en-US" sz="2800" dirty="0" smtClean="0">
                <a:solidFill>
                  <a:srgbClr val="002726"/>
                </a:solidFill>
                <a:latin typeface="Arial" pitchFamily="34" charset="0"/>
                <a:cs typeface="Arial" pitchFamily="34" charset="0"/>
              </a:rPr>
              <a:t>What instrument/s or device/s to use in collecting the data.</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 y="990600"/>
            <a:ext cx="8382000" cy="5562600"/>
          </a:xfrm>
          <a:prstGeom prst="rect">
            <a:avLst/>
          </a:prstGeom>
        </p:spPr>
        <p:txBody>
          <a:bodyPr wrap="square">
            <a:spAutoFit/>
          </a:bodyPr>
          <a:lstStyle/>
          <a:p>
            <a:r>
              <a:rPr lang="en-US" sz="4400" dirty="0" smtClean="0">
                <a:solidFill>
                  <a:srgbClr val="002726"/>
                </a:solidFill>
                <a:latin typeface="Arial" pitchFamily="34" charset="0"/>
                <a:cs typeface="Arial" pitchFamily="34" charset="0"/>
              </a:rPr>
              <a:t>The two most common means of collecting quantitative information are the </a:t>
            </a:r>
            <a:r>
              <a:rPr lang="en-US" sz="4400" b="1" i="1" dirty="0" smtClean="0">
                <a:solidFill>
                  <a:srgbClr val="660066"/>
                </a:solidFill>
                <a:latin typeface="Arial" pitchFamily="34" charset="0"/>
                <a:cs typeface="Arial" pitchFamily="34" charset="0"/>
              </a:rPr>
              <a:t>self-administered questionnaire</a:t>
            </a:r>
            <a:r>
              <a:rPr lang="en-US" sz="4400" dirty="0" smtClean="0">
                <a:solidFill>
                  <a:srgbClr val="002726"/>
                </a:solidFill>
                <a:latin typeface="Arial" pitchFamily="34" charset="0"/>
                <a:cs typeface="Arial" pitchFamily="34" charset="0"/>
              </a:rPr>
              <a:t> </a:t>
            </a:r>
            <a:r>
              <a:rPr lang="en-US" sz="4400" b="1" dirty="0" smtClean="0">
                <a:solidFill>
                  <a:srgbClr val="002726"/>
                </a:solidFill>
                <a:latin typeface="Arial" pitchFamily="34" charset="0"/>
                <a:cs typeface="Arial" pitchFamily="34" charset="0"/>
              </a:rPr>
              <a:t>and </a:t>
            </a:r>
            <a:r>
              <a:rPr lang="en-US" sz="4400" b="1" i="1" dirty="0" smtClean="0">
                <a:solidFill>
                  <a:srgbClr val="CC00CC"/>
                </a:solidFill>
                <a:latin typeface="Arial" pitchFamily="34" charset="0"/>
                <a:cs typeface="Arial" pitchFamily="34" charset="0"/>
              </a:rPr>
              <a:t>the structured interview.</a:t>
            </a:r>
            <a:r>
              <a:rPr lang="en-US" sz="4400" b="1" dirty="0" smtClean="0">
                <a:solidFill>
                  <a:srgbClr val="002726"/>
                </a:solidFill>
                <a:latin typeface="Arial" pitchFamily="34" charset="0"/>
                <a:cs typeface="Arial" pitchFamily="34" charset="0"/>
              </a:rPr>
              <a:t> </a:t>
            </a:r>
            <a:r>
              <a:rPr lang="en-US" sz="4400" dirty="0" smtClean="0">
                <a:solidFill>
                  <a:srgbClr val="002726"/>
                </a:solidFill>
                <a:latin typeface="Arial" pitchFamily="34" charset="0"/>
                <a:cs typeface="Arial" pitchFamily="34" charset="0"/>
              </a:rPr>
              <a:t>Quantitative information may also be collected from secondary sources and service statistics.</a:t>
            </a:r>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3"/>
          <p:cNvSpPr>
            <a:spLocks noGrp="1" noChangeArrowheads="1"/>
          </p:cNvSpPr>
          <p:nvPr>
            <p:ph type="body" idx="1"/>
          </p:nvPr>
        </p:nvSpPr>
        <p:spPr>
          <a:xfrm>
            <a:off x="228600" y="1066800"/>
            <a:ext cx="8534400" cy="5410200"/>
          </a:xfrm>
        </p:spPr>
        <p:txBody>
          <a:bodyPr>
            <a:normAutofit lnSpcReduction="10000"/>
          </a:bodyPr>
          <a:lstStyle/>
          <a:p>
            <a:pPr algn="just" eaLnBrk="1" hangingPunct="1">
              <a:lnSpc>
                <a:spcPct val="90000"/>
              </a:lnSpc>
              <a:buFont typeface="Wingdings" pitchFamily="2" charset="2"/>
              <a:buNone/>
            </a:pPr>
            <a:r>
              <a:rPr lang="en-US" sz="3200" dirty="0" smtClean="0"/>
              <a:t>	</a:t>
            </a:r>
            <a:r>
              <a:rPr lang="en-US" sz="4400" dirty="0" smtClean="0">
                <a:solidFill>
                  <a:srgbClr val="002726"/>
                </a:solidFill>
                <a:latin typeface="Arial" pitchFamily="34" charset="0"/>
                <a:cs typeface="Arial" pitchFamily="34" charset="0"/>
              </a:rPr>
              <a:t>Studies which obtain data by interview people or by administering questionnaires are called surveys. When the people interviewed  or asked to respond to questionnaires are representative sample of a large population, such studies are called </a:t>
            </a:r>
            <a:r>
              <a:rPr lang="en-US" sz="4400" b="1" dirty="0" smtClean="0">
                <a:solidFill>
                  <a:srgbClr val="CC00CC"/>
                </a:solidFill>
                <a:latin typeface="Arial" pitchFamily="34" charset="0"/>
                <a:cs typeface="Arial" pitchFamily="34" charset="0"/>
              </a:rPr>
              <a:t>sample surveys.</a:t>
            </a:r>
          </a:p>
          <a:p>
            <a:pPr eaLnBrk="1" hangingPunct="1">
              <a:lnSpc>
                <a:spcPct val="90000"/>
              </a:lnSpc>
            </a:pPr>
            <a:endParaRPr lang="en-US" sz="4000"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609600" y="811213"/>
            <a:ext cx="8077200" cy="1143000"/>
          </a:xfrm>
        </p:spPr>
        <p:txBody>
          <a:bodyPr>
            <a:noAutofit/>
          </a:bodyPr>
          <a:lstStyle/>
          <a:p>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Feature of a </a:t>
            </a:r>
            <a:b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self-administered questionnaire</a:t>
            </a:r>
          </a:p>
        </p:txBody>
      </p:sp>
      <p:sp>
        <p:nvSpPr>
          <p:cNvPr id="18436" name="Rectangle 3"/>
          <p:cNvSpPr>
            <a:spLocks noGrp="1" noChangeArrowheads="1"/>
          </p:cNvSpPr>
          <p:nvPr>
            <p:ph type="body" idx="1"/>
          </p:nvPr>
        </p:nvSpPr>
        <p:spPr>
          <a:xfrm>
            <a:off x="685800" y="2057400"/>
            <a:ext cx="8077200" cy="4343400"/>
          </a:xfrm>
        </p:spPr>
        <p:txBody>
          <a:bodyPr/>
          <a:lstStyle/>
          <a:p>
            <a:pPr marL="457200" indent="-457200" algn="just">
              <a:lnSpc>
                <a:spcPct val="90000"/>
              </a:lnSpc>
              <a:buClr>
                <a:srgbClr val="FF0000"/>
              </a:buClr>
              <a:buFont typeface="Wingdings" pitchFamily="2" charset="2"/>
              <a:buChar char="Ø"/>
            </a:pPr>
            <a:r>
              <a:rPr lang="en-US" sz="3600" dirty="0" smtClean="0"/>
              <a:t>Questionnaires are given to the respondents who are asked to read and answer the questions themselves.</a:t>
            </a:r>
          </a:p>
          <a:p>
            <a:pPr marL="457200" indent="-457200" algn="just">
              <a:lnSpc>
                <a:spcPct val="90000"/>
              </a:lnSpc>
              <a:buClr>
                <a:srgbClr val="FF0000"/>
              </a:buClr>
              <a:buFont typeface="Wingdings" pitchFamily="2" charset="2"/>
              <a:buChar char="Ø"/>
            </a:pPr>
            <a:r>
              <a:rPr lang="en-US" sz="3600" dirty="0" smtClean="0"/>
              <a:t>Questions and instructions are addressed to the respondents.</a:t>
            </a:r>
          </a:p>
          <a:p>
            <a:pPr marL="457200" indent="-457200" algn="just">
              <a:lnSpc>
                <a:spcPct val="90000"/>
              </a:lnSpc>
              <a:buClr>
                <a:srgbClr val="FF0000"/>
              </a:buClr>
              <a:buFont typeface="Wingdings" pitchFamily="2" charset="2"/>
              <a:buChar char="Ø"/>
            </a:pPr>
            <a:r>
              <a:rPr lang="en-US" sz="3600" dirty="0" smtClean="0"/>
              <a:t>Instructions on how to accomplish the questionnaire are clearly specified in the instrument.</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762000" y="685800"/>
            <a:ext cx="7772400" cy="1143000"/>
          </a:xfrm>
        </p:spPr>
        <p:txBody>
          <a:bodyPr>
            <a:noAutofit/>
          </a:bodyPr>
          <a:lstStyle/>
          <a:p>
            <a:pPr algn="ctr" eaLnBrk="1" hangingPunct="1"/>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Advantages of using self administered questionnaire</a:t>
            </a:r>
          </a:p>
        </p:txBody>
      </p:sp>
      <p:sp>
        <p:nvSpPr>
          <p:cNvPr id="19460" name="Rectangle 3"/>
          <p:cNvSpPr>
            <a:spLocks noGrp="1" noChangeArrowheads="1"/>
          </p:cNvSpPr>
          <p:nvPr>
            <p:ph type="body" idx="1"/>
          </p:nvPr>
        </p:nvSpPr>
        <p:spPr>
          <a:xfrm>
            <a:off x="533400" y="1981200"/>
            <a:ext cx="8229600" cy="4267200"/>
          </a:xfrm>
        </p:spPr>
        <p:txBody>
          <a:bodyPr>
            <a:normAutofit lnSpcReduction="10000"/>
          </a:bodyPr>
          <a:lstStyle/>
          <a:p>
            <a:pPr marL="457200" indent="-457200" algn="just" eaLnBrk="1" hangingPunct="1">
              <a:lnSpc>
                <a:spcPct val="90000"/>
              </a:lnSpc>
              <a:buClr>
                <a:srgbClr val="FF0000"/>
              </a:buClr>
              <a:buFont typeface="Wingdings" pitchFamily="2" charset="2"/>
              <a:buChar char="Ø"/>
            </a:pPr>
            <a:r>
              <a:rPr lang="en-US" sz="3200" dirty="0" smtClean="0"/>
              <a:t>A self administered questionnaire is less expensive per respondent than an interview.</a:t>
            </a:r>
          </a:p>
          <a:p>
            <a:pPr marL="457200" indent="-457200" algn="just" eaLnBrk="1" hangingPunct="1">
              <a:lnSpc>
                <a:spcPct val="90000"/>
              </a:lnSpc>
              <a:buClr>
                <a:srgbClr val="FF0000"/>
              </a:buClr>
              <a:buFont typeface="Wingdings" pitchFamily="2" charset="2"/>
              <a:buChar char="Ø"/>
            </a:pPr>
            <a:r>
              <a:rPr lang="en-US" sz="3200" dirty="0" smtClean="0"/>
              <a:t>A questionnaire require less time and less skills for data-gathering and processing.</a:t>
            </a:r>
          </a:p>
          <a:p>
            <a:pPr marL="457200" indent="-457200" algn="just" eaLnBrk="1" hangingPunct="1">
              <a:lnSpc>
                <a:spcPct val="90000"/>
              </a:lnSpc>
              <a:buClr>
                <a:srgbClr val="FF0000"/>
              </a:buClr>
              <a:buFont typeface="Wingdings" pitchFamily="2" charset="2"/>
              <a:buChar char="Ø"/>
            </a:pPr>
            <a:r>
              <a:rPr lang="en-US" sz="3200" dirty="0" smtClean="0"/>
              <a:t>External influence is avoided. </a:t>
            </a:r>
          </a:p>
          <a:p>
            <a:pPr marL="457200" indent="-457200" algn="just" eaLnBrk="1" hangingPunct="1">
              <a:lnSpc>
                <a:spcPct val="90000"/>
              </a:lnSpc>
              <a:buClr>
                <a:srgbClr val="FF0000"/>
              </a:buClr>
              <a:buFont typeface="Wingdings" pitchFamily="2" charset="2"/>
              <a:buChar char="Ø"/>
            </a:pPr>
            <a:r>
              <a:rPr lang="en-US" sz="3200" dirty="0" smtClean="0"/>
              <a:t>Respondents have time to think before answering because they are not under pressure to give an answer immediately.</a:t>
            </a:r>
          </a:p>
          <a:p>
            <a:pPr algn="just" eaLnBrk="1" hangingPunct="1">
              <a:lnSpc>
                <a:spcPct val="90000"/>
              </a:lnSpc>
            </a:pPr>
            <a:endParaRPr lang="en-US" sz="3200"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381000" y="838200"/>
            <a:ext cx="8077200" cy="1143000"/>
          </a:xfrm>
        </p:spPr>
        <p:txBody>
          <a:bodyPr>
            <a:noAutofit/>
          </a:bodyPr>
          <a:lstStyle/>
          <a:p>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Disadvantages of a </a:t>
            </a:r>
            <a:b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self- administered questionnaire</a:t>
            </a:r>
          </a:p>
        </p:txBody>
      </p:sp>
      <p:sp>
        <p:nvSpPr>
          <p:cNvPr id="20484" name="Rectangle 3"/>
          <p:cNvSpPr>
            <a:spLocks noGrp="1" noChangeArrowheads="1"/>
          </p:cNvSpPr>
          <p:nvPr>
            <p:ph type="body" idx="1"/>
          </p:nvPr>
        </p:nvSpPr>
        <p:spPr>
          <a:xfrm>
            <a:off x="381000" y="2057400"/>
            <a:ext cx="8382000" cy="4953000"/>
          </a:xfrm>
        </p:spPr>
        <p:txBody>
          <a:bodyPr>
            <a:noAutofit/>
          </a:bodyPr>
          <a:lstStyle/>
          <a:p>
            <a:pPr marL="457200" indent="-457200" algn="just">
              <a:lnSpc>
                <a:spcPct val="90000"/>
              </a:lnSpc>
              <a:buClr>
                <a:srgbClr val="FF0000"/>
              </a:buClr>
              <a:buFont typeface="Wingdings" pitchFamily="2" charset="2"/>
              <a:buChar char="Ø"/>
            </a:pPr>
            <a:r>
              <a:rPr lang="en-US" sz="2800" dirty="0" smtClean="0"/>
              <a:t>The per respondent cost of self-administered questionnaires may be low, but return rate is also generally low, usually less than 50%.</a:t>
            </a:r>
          </a:p>
          <a:p>
            <a:pPr marL="457200" indent="-457200" algn="just">
              <a:lnSpc>
                <a:spcPct val="90000"/>
              </a:lnSpc>
              <a:buClr>
                <a:srgbClr val="FF0000"/>
              </a:buClr>
              <a:buFont typeface="Wingdings" pitchFamily="2" charset="2"/>
              <a:buChar char="Ø"/>
            </a:pPr>
            <a:r>
              <a:rPr lang="en-US" sz="2800" dirty="0" smtClean="0"/>
              <a:t>Many respondents do not return accomplished questionnaire.</a:t>
            </a:r>
          </a:p>
          <a:p>
            <a:pPr marL="457200" indent="-457200" algn="just">
              <a:lnSpc>
                <a:spcPct val="90000"/>
              </a:lnSpc>
              <a:buClr>
                <a:srgbClr val="FF0000"/>
              </a:buClr>
              <a:buFont typeface="Wingdings" pitchFamily="2" charset="2"/>
              <a:buChar char="Ø"/>
            </a:pPr>
            <a:r>
              <a:rPr lang="en-US" sz="2800" dirty="0" smtClean="0"/>
              <a:t>Respondents included in the sample may not be representative of the population being studied.</a:t>
            </a:r>
          </a:p>
          <a:p>
            <a:pPr marL="457200" indent="-457200" algn="just">
              <a:lnSpc>
                <a:spcPct val="90000"/>
              </a:lnSpc>
              <a:buClr>
                <a:srgbClr val="FF0000"/>
              </a:buClr>
              <a:buFont typeface="Wingdings" pitchFamily="2" charset="2"/>
              <a:buChar char="Ø"/>
            </a:pPr>
            <a:r>
              <a:rPr lang="en-US" sz="2800" dirty="0" smtClean="0"/>
              <a:t>No one will answer or clarify questions that may arise.</a:t>
            </a:r>
          </a:p>
          <a:p>
            <a:pPr marL="457200" indent="-457200" algn="just">
              <a:lnSpc>
                <a:spcPct val="90000"/>
              </a:lnSpc>
              <a:buClr>
                <a:srgbClr val="FF0000"/>
              </a:buClr>
              <a:buFont typeface="Wingdings" pitchFamily="2" charset="2"/>
              <a:buChar char="Ø"/>
            </a:pPr>
            <a:r>
              <a:rPr lang="en-US" sz="2800" dirty="0" smtClean="0"/>
              <a:t>Questionnaires cannot be used on illiterate respondents.</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0" y="761999"/>
            <a:ext cx="9144000" cy="658813"/>
          </a:xfrm>
        </p:spPr>
        <p:txBody>
          <a:bodyPr>
            <a:noAutofit/>
          </a:bodyPr>
          <a:lstStyle/>
          <a:p>
            <a:pPr algn="ctr" eaLnBrk="1" hangingPunct="1"/>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Structured Interview</a:t>
            </a:r>
          </a:p>
        </p:txBody>
      </p:sp>
      <p:sp>
        <p:nvSpPr>
          <p:cNvPr id="21508" name="Rectangle 3"/>
          <p:cNvSpPr>
            <a:spLocks noGrp="1" noChangeArrowheads="1"/>
          </p:cNvSpPr>
          <p:nvPr>
            <p:ph type="body" idx="1"/>
          </p:nvPr>
        </p:nvSpPr>
        <p:spPr>
          <a:xfrm>
            <a:off x="381000" y="1524000"/>
            <a:ext cx="8458200" cy="4876800"/>
          </a:xfrm>
        </p:spPr>
        <p:txBody>
          <a:bodyPr>
            <a:normAutofit/>
          </a:bodyPr>
          <a:lstStyle/>
          <a:p>
            <a:pPr marL="0" indent="0" algn="just" eaLnBrk="1" hangingPunct="1">
              <a:lnSpc>
                <a:spcPct val="90000"/>
              </a:lnSpc>
              <a:buNone/>
            </a:pPr>
            <a:r>
              <a:rPr lang="en-US" sz="4000" dirty="0" smtClean="0"/>
              <a:t>It involves a face to face interaction between the data collector (the interviewer), and the source of information (the respondent). The interviewer directly asks the respondent questions from a prepared instrument, which is called an </a:t>
            </a:r>
            <a:r>
              <a:rPr lang="en-US" sz="4000" b="1" i="1" dirty="0" smtClean="0">
                <a:solidFill>
                  <a:srgbClr val="CC00CC"/>
                </a:solidFill>
              </a:rPr>
              <a:t>Interview Schedule</a:t>
            </a:r>
            <a:r>
              <a:rPr lang="en-US" sz="4000" i="1" dirty="0" smtClean="0">
                <a:solidFill>
                  <a:srgbClr val="CC00CC"/>
                </a:solidFill>
              </a:rPr>
              <a:t>.</a:t>
            </a:r>
          </a:p>
          <a:p>
            <a:pPr algn="just" eaLnBrk="1" hangingPunct="1">
              <a:lnSpc>
                <a:spcPct val="90000"/>
              </a:lnSpc>
            </a:pPr>
            <a:endParaRPr lang="en-US" sz="3600"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228600" y="685800"/>
            <a:ext cx="8839200" cy="762000"/>
          </a:xfrm>
        </p:spPr>
        <p:txBody>
          <a:bodyPr vert="horz" lIns="0" rIns="0" bIns="0" anchor="b">
            <a:noAutofit/>
          </a:bodyPr>
          <a:lstStyle/>
          <a:p>
            <a:pPr algn="ct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Features of a Structured Interview</a:t>
            </a:r>
          </a:p>
        </p:txBody>
      </p:sp>
      <p:sp>
        <p:nvSpPr>
          <p:cNvPr id="22532" name="Rectangle 3"/>
          <p:cNvSpPr>
            <a:spLocks noGrp="1" noChangeArrowheads="1"/>
          </p:cNvSpPr>
          <p:nvPr>
            <p:ph type="body" idx="1"/>
          </p:nvPr>
        </p:nvSpPr>
        <p:spPr>
          <a:xfrm>
            <a:off x="457200" y="1600200"/>
            <a:ext cx="8077200" cy="4800600"/>
          </a:xfrm>
        </p:spPr>
        <p:txBody>
          <a:bodyPr>
            <a:normAutofit/>
          </a:bodyPr>
          <a:lstStyle/>
          <a:p>
            <a:pPr marL="457200" indent="-457200" algn="just">
              <a:lnSpc>
                <a:spcPct val="90000"/>
              </a:lnSpc>
              <a:buClr>
                <a:srgbClr val="FF0000"/>
              </a:buClr>
              <a:buFont typeface="Wingdings" pitchFamily="2" charset="2"/>
              <a:buChar char="Ø"/>
            </a:pPr>
            <a:r>
              <a:rPr lang="en-US" sz="3200" dirty="0" smtClean="0"/>
              <a:t>The interviewer reads each question to the respondent and record verbatim in the instrument the answers provided by the respondents.</a:t>
            </a:r>
          </a:p>
          <a:p>
            <a:pPr marL="457200" indent="-457200" algn="just">
              <a:lnSpc>
                <a:spcPct val="90000"/>
              </a:lnSpc>
              <a:buClr>
                <a:srgbClr val="FF0000"/>
              </a:buClr>
              <a:buFont typeface="Wingdings" pitchFamily="2" charset="2"/>
              <a:buChar char="Ø"/>
            </a:pPr>
            <a:r>
              <a:rPr lang="en-US" sz="3200" dirty="0" smtClean="0"/>
              <a:t>Respondents are asked the exact questions as formulated and as sequenced.</a:t>
            </a:r>
          </a:p>
          <a:p>
            <a:pPr marL="457200" indent="-457200" algn="just">
              <a:lnSpc>
                <a:spcPct val="90000"/>
              </a:lnSpc>
              <a:buClr>
                <a:srgbClr val="FF0000"/>
              </a:buClr>
              <a:buFont typeface="Wingdings" pitchFamily="2" charset="2"/>
              <a:buChar char="Ø"/>
            </a:pPr>
            <a:r>
              <a:rPr lang="en-US" sz="3200" dirty="0" smtClean="0"/>
              <a:t>Instructions for the interviewer on how questions should be asked and how answers are to be recorded are incorporated in the instrument.</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228600" y="762000"/>
            <a:ext cx="8915400" cy="1313688"/>
          </a:xfrm>
        </p:spPr>
        <p:txBody>
          <a:bodyPr>
            <a:noAutofit/>
          </a:bodyPr>
          <a:lstStyle/>
          <a:p>
            <a:pPr algn="ct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Advantages of </a:t>
            </a:r>
            <a:b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Face to face Interview</a:t>
            </a:r>
          </a:p>
        </p:txBody>
      </p:sp>
      <p:sp>
        <p:nvSpPr>
          <p:cNvPr id="23556" name="Rectangle 3"/>
          <p:cNvSpPr>
            <a:spLocks noGrp="1" noChangeArrowheads="1"/>
          </p:cNvSpPr>
          <p:nvPr>
            <p:ph type="body" idx="1"/>
          </p:nvPr>
        </p:nvSpPr>
        <p:spPr>
          <a:xfrm>
            <a:off x="609600" y="2057400"/>
            <a:ext cx="8001000" cy="4724400"/>
          </a:xfrm>
        </p:spPr>
        <p:txBody>
          <a:bodyPr/>
          <a:lstStyle/>
          <a:p>
            <a:pPr marL="457200" indent="-457200" algn="just">
              <a:lnSpc>
                <a:spcPct val="90000"/>
              </a:lnSpc>
              <a:buClr>
                <a:srgbClr val="FF0000"/>
              </a:buClr>
              <a:buFont typeface="Wingdings" pitchFamily="2" charset="2"/>
              <a:buChar char="Ø"/>
            </a:pPr>
            <a:r>
              <a:rPr lang="en-US" sz="3600" dirty="0" smtClean="0"/>
              <a:t>The interviewer can observe the body language of the respondent.</a:t>
            </a:r>
          </a:p>
          <a:p>
            <a:pPr marL="457200" indent="-457200" algn="just">
              <a:lnSpc>
                <a:spcPct val="90000"/>
              </a:lnSpc>
              <a:buClr>
                <a:srgbClr val="FF0000"/>
              </a:buClr>
              <a:buFont typeface="Wingdings" pitchFamily="2" charset="2"/>
              <a:buChar char="Ø"/>
            </a:pPr>
            <a:r>
              <a:rPr lang="en-US" sz="3600" dirty="0" smtClean="0"/>
              <a:t>The interviewer can probe for clarification of ambiguous responses.</a:t>
            </a:r>
          </a:p>
          <a:p>
            <a:pPr marL="457200" indent="-457200" algn="just">
              <a:lnSpc>
                <a:spcPct val="90000"/>
              </a:lnSpc>
              <a:buClr>
                <a:srgbClr val="FF0000"/>
              </a:buClr>
              <a:buFont typeface="Wingdings" pitchFamily="2" charset="2"/>
              <a:buChar char="Ø"/>
            </a:pPr>
            <a:r>
              <a:rPr lang="en-US" sz="3600" dirty="0" smtClean="0"/>
              <a:t>Interview is effective for semi-literate or illiterate respondents.</a:t>
            </a:r>
          </a:p>
          <a:p>
            <a:pPr marL="457200" indent="-457200" algn="just">
              <a:lnSpc>
                <a:spcPct val="90000"/>
              </a:lnSpc>
              <a:buClr>
                <a:srgbClr val="FF0000"/>
              </a:buClr>
              <a:buFont typeface="Wingdings" pitchFamily="2" charset="2"/>
              <a:buChar char="Ø"/>
            </a:pPr>
            <a:r>
              <a:rPr lang="en-US" sz="3600" dirty="0" smtClean="0"/>
              <a:t>The expected response rate in an interview is high.</a:t>
            </a:r>
          </a:p>
          <a:p>
            <a:pPr algn="just" eaLnBrk="1" hangingPunct="1">
              <a:lnSpc>
                <a:spcPct val="90000"/>
              </a:lnSpc>
              <a:buFont typeface="Wingdings" pitchFamily="2" charset="2"/>
              <a:buChar char="Ø"/>
            </a:pPr>
            <a:endParaRPr lang="en-US" sz="3600"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609600" y="609600"/>
            <a:ext cx="8229600" cy="1447800"/>
          </a:xfrm>
        </p:spPr>
        <p:txBody>
          <a:bodyPr>
            <a:noAutofit/>
          </a:bodyPr>
          <a:lstStyle/>
          <a:p>
            <a:pPr algn="ct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Disadvantages of</a:t>
            </a:r>
            <a:b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Face to Face Interview</a:t>
            </a:r>
          </a:p>
        </p:txBody>
      </p:sp>
      <p:sp>
        <p:nvSpPr>
          <p:cNvPr id="24580" name="Rectangle 3"/>
          <p:cNvSpPr>
            <a:spLocks noGrp="1" noChangeArrowheads="1"/>
          </p:cNvSpPr>
          <p:nvPr>
            <p:ph type="body" idx="1"/>
          </p:nvPr>
        </p:nvSpPr>
        <p:spPr>
          <a:xfrm>
            <a:off x="609600" y="1981200"/>
            <a:ext cx="7772400" cy="4724400"/>
          </a:xfrm>
        </p:spPr>
        <p:txBody>
          <a:bodyPr>
            <a:noAutofit/>
          </a:bodyPr>
          <a:lstStyle/>
          <a:p>
            <a:pPr marL="457200" indent="-457200" algn="just">
              <a:lnSpc>
                <a:spcPct val="90000"/>
              </a:lnSpc>
              <a:buClr>
                <a:srgbClr val="FF0000"/>
              </a:buClr>
              <a:buFont typeface="Wingdings" pitchFamily="2" charset="2"/>
              <a:buChar char="Ø"/>
            </a:pPr>
            <a:r>
              <a:rPr lang="en-US" sz="3200" dirty="0" smtClean="0"/>
              <a:t>The cost in terms of money, time, and personnel per respondent is high, especially because of travel cost.</a:t>
            </a:r>
          </a:p>
          <a:p>
            <a:pPr marL="457200" indent="-457200" algn="just">
              <a:lnSpc>
                <a:spcPct val="90000"/>
              </a:lnSpc>
              <a:buClr>
                <a:srgbClr val="FF0000"/>
              </a:buClr>
              <a:buFont typeface="Wingdings" pitchFamily="2" charset="2"/>
              <a:buChar char="Ø"/>
            </a:pPr>
            <a:r>
              <a:rPr lang="en-US" sz="3200" dirty="0" smtClean="0"/>
              <a:t>Skilled interviewer is required. Training is needed for those who lack experience and/ or those who are not yet skilled in conducting interviews. Even skilled interviewers require briefing on features/aspects of data collection peculiar to a particular project.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457200" y="533400"/>
            <a:ext cx="8229600" cy="762000"/>
          </a:xfrm>
        </p:spPr>
        <p:txBody>
          <a:bodyPr>
            <a:noAutofit/>
          </a:bodyPr>
          <a:lstStyle/>
          <a:p>
            <a:pPr algn="ctr" eaLnBrk="1" hangingPunct="1"/>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Others</a:t>
            </a:r>
            <a:endParaRPr lang="en-US" sz="4400" b="1" dirty="0" smtClean="0">
              <a:solidFill>
                <a:srgbClr val="FF0000"/>
              </a:solidFill>
            </a:endParaRPr>
          </a:p>
        </p:txBody>
      </p:sp>
      <p:sp>
        <p:nvSpPr>
          <p:cNvPr id="25604" name="Rectangle 3"/>
          <p:cNvSpPr>
            <a:spLocks noGrp="1" noChangeArrowheads="1"/>
          </p:cNvSpPr>
          <p:nvPr>
            <p:ph type="body" idx="1"/>
          </p:nvPr>
        </p:nvSpPr>
        <p:spPr>
          <a:xfrm>
            <a:off x="533400" y="1276350"/>
            <a:ext cx="8534400" cy="5791200"/>
          </a:xfrm>
        </p:spPr>
        <p:txBody>
          <a:bodyPr>
            <a:noAutofit/>
          </a:bodyPr>
          <a:lstStyle/>
          <a:p>
            <a:pPr eaLnBrk="1" hangingPunct="1">
              <a:lnSpc>
                <a:spcPct val="90000"/>
              </a:lnSpc>
              <a:buClr>
                <a:srgbClr val="C00000"/>
              </a:buClr>
              <a:buFont typeface="Wingdings" pitchFamily="2" charset="2"/>
              <a:buChar char="Ø"/>
            </a:pPr>
            <a:r>
              <a:rPr lang="en-US" sz="2800" b="1" dirty="0" smtClean="0"/>
              <a:t>In-depth interview </a:t>
            </a:r>
            <a:endParaRPr lang="en-US" sz="2400" b="1" dirty="0" smtClean="0"/>
          </a:p>
          <a:p>
            <a:pPr eaLnBrk="1" hangingPunct="1">
              <a:lnSpc>
                <a:spcPct val="90000"/>
              </a:lnSpc>
              <a:buClr>
                <a:srgbClr val="C00000"/>
              </a:buClr>
              <a:buFont typeface="Wingdings" pitchFamily="2" charset="2"/>
              <a:buNone/>
            </a:pPr>
            <a:r>
              <a:rPr lang="en-US" sz="2400" dirty="0" smtClean="0"/>
              <a:t>	To answer</a:t>
            </a:r>
            <a:r>
              <a:rPr lang="en-US" sz="2400" b="1" i="1" dirty="0" smtClean="0"/>
              <a:t> </a:t>
            </a:r>
            <a:r>
              <a:rPr lang="en-US" sz="2400" b="1" i="1" dirty="0" smtClean="0">
                <a:solidFill>
                  <a:srgbClr val="C00000"/>
                </a:solidFill>
              </a:rPr>
              <a:t>How</a:t>
            </a:r>
            <a:r>
              <a:rPr lang="en-US" sz="2400" b="1" i="1" dirty="0" smtClean="0"/>
              <a:t> </a:t>
            </a:r>
            <a:r>
              <a:rPr lang="en-US" sz="2400" dirty="0" smtClean="0"/>
              <a:t>and </a:t>
            </a:r>
            <a:r>
              <a:rPr lang="en-US" sz="2400" b="1" i="1" dirty="0" smtClean="0">
                <a:solidFill>
                  <a:srgbClr val="C00000"/>
                </a:solidFill>
              </a:rPr>
              <a:t>Why</a:t>
            </a:r>
            <a:r>
              <a:rPr lang="en-US" sz="2400" dirty="0" smtClean="0"/>
              <a:t> questions</a:t>
            </a:r>
          </a:p>
          <a:p>
            <a:pPr eaLnBrk="1" hangingPunct="1">
              <a:lnSpc>
                <a:spcPct val="90000"/>
              </a:lnSpc>
              <a:buClr>
                <a:srgbClr val="C00000"/>
              </a:buClr>
              <a:buFont typeface="Wingdings" pitchFamily="2" charset="2"/>
              <a:buNone/>
            </a:pPr>
            <a:r>
              <a:rPr lang="en-US" sz="2400" b="1" i="1" dirty="0" smtClean="0">
                <a:solidFill>
                  <a:srgbClr val="002060"/>
                </a:solidFill>
              </a:rPr>
              <a:t>1. Example: In a Study about domestic violence, with a victim as key informant, the interviewer may ask:</a:t>
            </a:r>
          </a:p>
          <a:p>
            <a:pPr eaLnBrk="1" hangingPunct="1">
              <a:lnSpc>
                <a:spcPct val="90000"/>
              </a:lnSpc>
              <a:buClr>
                <a:srgbClr val="C00000"/>
              </a:buClr>
              <a:buFont typeface="Wingdings" pitchFamily="2" charset="2"/>
              <a:buNone/>
            </a:pPr>
            <a:r>
              <a:rPr lang="en-US" sz="2400" dirty="0" smtClean="0"/>
              <a:t>“Some people believe that men have the right to discipline their wives. Do you share the same belief? (Probe) Why or why not?</a:t>
            </a:r>
          </a:p>
          <a:p>
            <a:pPr>
              <a:lnSpc>
                <a:spcPct val="90000"/>
              </a:lnSpc>
              <a:buClr>
                <a:srgbClr val="C00000"/>
              </a:buClr>
              <a:buNone/>
            </a:pPr>
            <a:r>
              <a:rPr lang="en-US" sz="2400" b="1" i="1" dirty="0" smtClean="0">
                <a:solidFill>
                  <a:srgbClr val="002060"/>
                </a:solidFill>
              </a:rPr>
              <a:t>2. In a study on students’ attitude towards cheating in class, with teachers as key informants, the interviewer may ask:</a:t>
            </a:r>
          </a:p>
          <a:p>
            <a:pPr eaLnBrk="1" hangingPunct="1">
              <a:lnSpc>
                <a:spcPct val="90000"/>
              </a:lnSpc>
              <a:buClr>
                <a:srgbClr val="C00000"/>
              </a:buClr>
              <a:buFont typeface="Wingdings" pitchFamily="2" charset="2"/>
              <a:buNone/>
            </a:pPr>
            <a:r>
              <a:rPr lang="en-US" sz="2400" dirty="0" smtClean="0"/>
              <a:t>“Why do you think student cheat? (Probe) Can you explain what you mean by “</a:t>
            </a:r>
            <a:r>
              <a:rPr lang="en-US" sz="2400" b="1" i="1" dirty="0" smtClean="0"/>
              <a:t>habit”</a:t>
            </a:r>
            <a:r>
              <a:rPr lang="en-US" sz="2400" dirty="0" smtClean="0"/>
              <a:t>?</a:t>
            </a:r>
          </a:p>
          <a:p>
            <a:pPr eaLnBrk="1" hangingPunct="1">
              <a:lnSpc>
                <a:spcPct val="90000"/>
              </a:lnSpc>
              <a:buClr>
                <a:srgbClr val="C00000"/>
              </a:buClr>
              <a:buFont typeface="Wingdings" pitchFamily="2" charset="2"/>
              <a:buNone/>
            </a:pPr>
            <a:r>
              <a:rPr lang="en-US" sz="2400" dirty="0" smtClean="0"/>
              <a:t>“Is cheating rampant in your classes? How rampant it is? (Probe) Why is it so?</a:t>
            </a:r>
          </a:p>
          <a:p>
            <a:pPr eaLnBrk="1" hangingPunct="1">
              <a:lnSpc>
                <a:spcPct val="90000"/>
              </a:lnSpc>
              <a:buClr>
                <a:srgbClr val="C00000"/>
              </a:buClr>
              <a:buFont typeface="Wingdings" pitchFamily="2" charset="2"/>
              <a:buChar char="Ø"/>
            </a:pPr>
            <a:r>
              <a:rPr lang="en-US" sz="2400" b="1" dirty="0" smtClean="0"/>
              <a:t>Focus Group Discussion (FGD)</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685800" y="533400"/>
            <a:ext cx="7620000" cy="762000"/>
          </a:xfrm>
        </p:spPr>
        <p:txBody>
          <a:bodyPr vert="horz" lIns="0" rIns="0" bIns="0" anchor="b">
            <a:noAutofit/>
          </a:bodyPr>
          <a:lstStyle/>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Others:</a:t>
            </a:r>
          </a:p>
        </p:txBody>
      </p:sp>
      <p:sp>
        <p:nvSpPr>
          <p:cNvPr id="26628" name="Rectangle 3"/>
          <p:cNvSpPr>
            <a:spLocks noGrp="1" noChangeArrowheads="1"/>
          </p:cNvSpPr>
          <p:nvPr>
            <p:ph type="body" idx="1"/>
          </p:nvPr>
        </p:nvSpPr>
        <p:spPr>
          <a:xfrm>
            <a:off x="914400" y="1600200"/>
            <a:ext cx="7772400" cy="4724400"/>
          </a:xfrm>
        </p:spPr>
        <p:txBody>
          <a:bodyPr/>
          <a:lstStyle/>
          <a:p>
            <a:pPr marL="457200" indent="-457200" eaLnBrk="1" hangingPunct="1">
              <a:lnSpc>
                <a:spcPct val="90000"/>
              </a:lnSpc>
              <a:buClr>
                <a:srgbClr val="C00000"/>
              </a:buClr>
              <a:buFont typeface="Wingdings" pitchFamily="2" charset="2"/>
              <a:buChar char="Ø"/>
            </a:pPr>
            <a:r>
              <a:rPr lang="en-US" sz="4000" dirty="0" smtClean="0"/>
              <a:t>Observation</a:t>
            </a:r>
          </a:p>
          <a:p>
            <a:pPr marL="457200" indent="-457200" eaLnBrk="1" hangingPunct="1">
              <a:lnSpc>
                <a:spcPct val="90000"/>
              </a:lnSpc>
              <a:buClr>
                <a:srgbClr val="C00000"/>
              </a:buClr>
              <a:buFont typeface="Wingdings" pitchFamily="2" charset="2"/>
              <a:buChar char="Ø"/>
            </a:pPr>
            <a:r>
              <a:rPr lang="en-US" sz="4000" dirty="0" smtClean="0"/>
              <a:t>Participant Observation</a:t>
            </a:r>
          </a:p>
          <a:p>
            <a:pPr marL="457200" indent="-457200" eaLnBrk="1" hangingPunct="1">
              <a:lnSpc>
                <a:spcPct val="90000"/>
              </a:lnSpc>
              <a:buClr>
                <a:srgbClr val="C00000"/>
              </a:buClr>
              <a:buFont typeface="Wingdings" pitchFamily="2" charset="2"/>
              <a:buChar char="Ø"/>
            </a:pPr>
            <a:r>
              <a:rPr lang="en-US" sz="4000" dirty="0" smtClean="0"/>
              <a:t>Non-Participant Observation</a:t>
            </a:r>
          </a:p>
          <a:p>
            <a:pPr marL="457200" indent="-457200" eaLnBrk="1" hangingPunct="1">
              <a:lnSpc>
                <a:spcPct val="90000"/>
              </a:lnSpc>
              <a:buClr>
                <a:srgbClr val="C00000"/>
              </a:buClr>
              <a:buFont typeface="Wingdings" pitchFamily="2" charset="2"/>
              <a:buChar char="Ø"/>
            </a:pPr>
            <a:r>
              <a:rPr lang="en-US" sz="4000" dirty="0" smtClean="0"/>
              <a:t>Content Analysis</a:t>
            </a:r>
          </a:p>
          <a:p>
            <a:pPr eaLnBrk="1" hangingPunct="1">
              <a:lnSpc>
                <a:spcPct val="90000"/>
              </a:lnSpc>
              <a:buFont typeface="Wingdings" pitchFamily="2" charset="2"/>
              <a:buChar char="Ø"/>
            </a:pPr>
            <a:endParaRPr lang="en-US" sz="3600" dirty="0"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vert="horz" lIns="0" rIns="0" bIns="0" anchor="b">
            <a:noAutofit/>
          </a:bodyPr>
          <a:lstStyle/>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Evaluation</a:t>
            </a:r>
          </a:p>
        </p:txBody>
      </p:sp>
      <p:sp>
        <p:nvSpPr>
          <p:cNvPr id="27652" name="Rectangle 3"/>
          <p:cNvSpPr>
            <a:spLocks noGrp="1" noChangeArrowheads="1"/>
          </p:cNvSpPr>
          <p:nvPr>
            <p:ph type="body" idx="1"/>
          </p:nvPr>
        </p:nvSpPr>
        <p:spPr>
          <a:xfrm>
            <a:off x="838200" y="1828800"/>
            <a:ext cx="7772400" cy="4724400"/>
          </a:xfrm>
        </p:spPr>
        <p:txBody>
          <a:bodyPr/>
          <a:lstStyle/>
          <a:p>
            <a:pPr marL="457200" indent="-457200" eaLnBrk="1" hangingPunct="1">
              <a:lnSpc>
                <a:spcPct val="90000"/>
              </a:lnSpc>
              <a:buClr>
                <a:srgbClr val="C00000"/>
              </a:buClr>
              <a:buFont typeface="Wingdings" pitchFamily="2" charset="2"/>
              <a:buAutoNum type="arabicPeriod"/>
            </a:pPr>
            <a:r>
              <a:rPr lang="en-US" sz="3200" dirty="0" smtClean="0"/>
              <a:t>What does the term </a:t>
            </a:r>
            <a:r>
              <a:rPr lang="en-US" sz="3200" b="1" i="1" dirty="0" smtClean="0"/>
              <a:t>data</a:t>
            </a:r>
            <a:r>
              <a:rPr lang="en-US" sz="3200" dirty="0" smtClean="0"/>
              <a:t> mean?</a:t>
            </a:r>
          </a:p>
          <a:p>
            <a:pPr marL="457200" indent="-457200" eaLnBrk="1" hangingPunct="1">
              <a:lnSpc>
                <a:spcPct val="90000"/>
              </a:lnSpc>
              <a:buClr>
                <a:srgbClr val="C00000"/>
              </a:buClr>
              <a:buFont typeface="Wingdings" pitchFamily="2" charset="2"/>
              <a:buAutoNum type="arabicPeriod"/>
            </a:pPr>
            <a:r>
              <a:rPr lang="en-US" sz="3200" dirty="0" smtClean="0"/>
              <a:t>What are the different types of data? Describe each type.</a:t>
            </a:r>
          </a:p>
          <a:p>
            <a:pPr marL="457200" indent="-457200" eaLnBrk="1" hangingPunct="1">
              <a:lnSpc>
                <a:spcPct val="90000"/>
              </a:lnSpc>
              <a:buClr>
                <a:srgbClr val="C00000"/>
              </a:buClr>
              <a:buFont typeface="Wingdings" pitchFamily="2" charset="2"/>
              <a:buAutoNum type="arabicPeriod"/>
            </a:pPr>
            <a:r>
              <a:rPr lang="en-US" sz="3200" dirty="0" smtClean="0"/>
              <a:t>What are the different techniques in collecting quantitative data? What about qualitative data?</a:t>
            </a:r>
          </a:p>
          <a:p>
            <a:pPr marL="457200" indent="-457200" eaLnBrk="1" hangingPunct="1">
              <a:lnSpc>
                <a:spcPct val="90000"/>
              </a:lnSpc>
              <a:buClr>
                <a:srgbClr val="C00000"/>
              </a:buClr>
              <a:buFont typeface="Wingdings" pitchFamily="2" charset="2"/>
              <a:buAutoNum type="arabicPeriod"/>
            </a:pPr>
            <a:r>
              <a:rPr lang="en-US" sz="3200" dirty="0" smtClean="0"/>
              <a:t>What are the advantages of an interview over a questionnaire? What about the disadvantages of each?</a:t>
            </a:r>
          </a:p>
          <a:p>
            <a:pPr marL="457200" indent="-457200" eaLnBrk="1" hangingPunct="1">
              <a:lnSpc>
                <a:spcPct val="90000"/>
              </a:lnSpc>
              <a:buFont typeface="Wingdings" pitchFamily="2" charset="2"/>
              <a:buAutoNum type="arabicPeriod"/>
            </a:pPr>
            <a:endParaRPr lang="en-US" sz="3200" dirty="0" smtClean="0"/>
          </a:p>
          <a:p>
            <a:pPr marL="457200" indent="-457200" eaLnBrk="1" hangingPunct="1">
              <a:lnSpc>
                <a:spcPct val="90000"/>
              </a:lnSpc>
              <a:buFont typeface="Wingdings" pitchFamily="2" charset="2"/>
              <a:buAutoNum type="arabicPeriod"/>
            </a:pPr>
            <a:endParaRPr lang="en-US" sz="3200" dirty="0" smtClean="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idx="4294967295"/>
          </p:nvPr>
        </p:nvSpPr>
        <p:spPr>
          <a:xfrm>
            <a:off x="458788" y="1992868"/>
            <a:ext cx="7851775" cy="1154162"/>
          </a:xfrm>
        </p:spPr>
        <p:txBody>
          <a:bodyPr wrap="square">
            <a:spAutoFit/>
          </a:bodyPr>
          <a:lstStyle/>
          <a:p>
            <a:pPr marL="468313" indent="-468313" algn="ctr">
              <a:tabLst>
                <a:tab pos="1800225" algn="l"/>
                <a:tab pos="2520950" algn="l"/>
              </a:tabLst>
            </a:pPr>
            <a:r>
              <a:rPr lang="en-GB" sz="7200"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rPr>
              <a:t>Handling Data</a:t>
            </a:r>
          </a:p>
        </p:txBody>
      </p:sp>
      <p:sp>
        <p:nvSpPr>
          <p:cNvPr id="5123" name="Rectangle 3"/>
          <p:cNvSpPr>
            <a:spLocks noGrp="1" noChangeArrowheads="1"/>
          </p:cNvSpPr>
          <p:nvPr>
            <p:ph type="subTitle" idx="4294967295"/>
          </p:nvPr>
        </p:nvSpPr>
        <p:spPr>
          <a:xfrm>
            <a:off x="457200" y="3200400"/>
            <a:ext cx="7854950" cy="1752600"/>
          </a:xfrm>
        </p:spPr>
        <p:txBody>
          <a:bodyPr>
            <a:normAutofit/>
          </a:bodyPr>
          <a:lstStyle/>
          <a:p>
            <a:pPr algn="ctr" eaLnBrk="1" hangingPunct="1">
              <a:buNone/>
            </a:pPr>
            <a:r>
              <a:rPr lang="en-GB" sz="3200" i="1" dirty="0" smtClean="0">
                <a:solidFill>
                  <a:srgbClr val="660066"/>
                </a:solidFill>
              </a:rPr>
              <a:t>To solve a problem by organising, representing and interpreting data in tables, graphs and chart.</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noFill/>
          <a:ln w="9525">
            <a:noFill/>
            <a:miter lim="800000"/>
            <a:headEnd/>
            <a:tailEnd/>
          </a:ln>
        </p:spPr>
        <p:txBody>
          <a:bodyPr anchor="ctr">
            <a:normAutofit/>
          </a:bodyPr>
          <a:lstStyle/>
          <a:p>
            <a:pPr algn="ctr"/>
            <a:r>
              <a:rPr lang="en-GB"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rPr>
              <a:t>What is Data?</a:t>
            </a:r>
          </a:p>
        </p:txBody>
      </p:sp>
      <p:sp>
        <p:nvSpPr>
          <p:cNvPr id="4099" name="Rectangle 3"/>
          <p:cNvSpPr>
            <a:spLocks noGrp="1" noChangeArrowheads="1"/>
          </p:cNvSpPr>
          <p:nvPr>
            <p:ph type="body" idx="1"/>
          </p:nvPr>
        </p:nvSpPr>
        <p:spPr>
          <a:xfrm>
            <a:off x="457200" y="1989138"/>
            <a:ext cx="8229600" cy="4137025"/>
          </a:xfrm>
          <a:noFill/>
        </p:spPr>
        <p:txBody>
          <a:bodyPr>
            <a:normAutofit fontScale="92500" lnSpcReduction="10000"/>
          </a:bodyPr>
          <a:lstStyle/>
          <a:p>
            <a:pPr eaLnBrk="1" hangingPunct="1">
              <a:lnSpc>
                <a:spcPct val="90000"/>
              </a:lnSpc>
              <a:buFontTx/>
              <a:buNone/>
            </a:pPr>
            <a:r>
              <a:rPr lang="en-GB" sz="3200" b="1" i="1" dirty="0" smtClean="0"/>
              <a:t>Data is Information, </a:t>
            </a:r>
          </a:p>
          <a:p>
            <a:pPr eaLnBrk="1" hangingPunct="1">
              <a:lnSpc>
                <a:spcPct val="90000"/>
              </a:lnSpc>
              <a:buFontTx/>
              <a:buNone/>
            </a:pPr>
            <a:r>
              <a:rPr lang="en-GB" dirty="0" smtClean="0"/>
              <a:t>		</a:t>
            </a:r>
          </a:p>
          <a:p>
            <a:pPr marL="514350" indent="-514350" eaLnBrk="1" hangingPunct="1">
              <a:lnSpc>
                <a:spcPct val="90000"/>
              </a:lnSpc>
              <a:buClr>
                <a:srgbClr val="C00000"/>
              </a:buClr>
              <a:buFont typeface="Wingdings" pitchFamily="2" charset="2"/>
              <a:buChar char="v"/>
            </a:pPr>
            <a:r>
              <a:rPr lang="en-GB" sz="3600" dirty="0" smtClean="0"/>
              <a:t>It can be in the form of numbers, words, pictures, digits.</a:t>
            </a:r>
          </a:p>
          <a:p>
            <a:pPr marL="514350" indent="-514350" eaLnBrk="1" hangingPunct="1">
              <a:lnSpc>
                <a:spcPct val="90000"/>
              </a:lnSpc>
              <a:buClr>
                <a:srgbClr val="C00000"/>
              </a:buClr>
              <a:buFont typeface="Wingdings" pitchFamily="2" charset="2"/>
              <a:buChar char="v"/>
            </a:pPr>
            <a:r>
              <a:rPr lang="en-GB" sz="3600" dirty="0" smtClean="0"/>
              <a:t>It provides us with the facts.</a:t>
            </a:r>
          </a:p>
          <a:p>
            <a:pPr marL="514350" indent="-514350" eaLnBrk="1" hangingPunct="1">
              <a:lnSpc>
                <a:spcPct val="90000"/>
              </a:lnSpc>
              <a:buClr>
                <a:srgbClr val="C00000"/>
              </a:buClr>
              <a:buFont typeface="Wingdings" pitchFamily="2" charset="2"/>
              <a:buChar char="v"/>
            </a:pPr>
            <a:r>
              <a:rPr lang="en-GB" sz="3600" dirty="0" smtClean="0"/>
              <a:t>By organising this information in different ways we can make it easier to read and answer questions and solve problems.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8">
                                            <p:txEl>
                                              <p:charRg st="4294967295" end="4294967295"/>
                                            </p:txEl>
                                          </p:spTgt>
                                        </p:tgtEl>
                                        <p:attrNameLst>
                                          <p:attrName>style.visibility</p:attrName>
                                        </p:attrNameLst>
                                      </p:cBhvr>
                                      <p:to>
                                        <p:strVal val="visible"/>
                                      </p:to>
                                    </p:set>
                                    <p:animEffect transition="in" filter="fade">
                                      <p:cBhvr>
                                        <p:cTn id="7" dur="2000"/>
                                        <p:tgtEl>
                                          <p:spTgt spid="4098">
                                            <p:txEl>
                                              <p:charRg st="4294967295" end="429496729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99">
                                            <p:txEl>
                                              <p:pRg st="0" end="0"/>
                                            </p:txEl>
                                          </p:spTgt>
                                        </p:tgtEl>
                                        <p:attrNameLst>
                                          <p:attrName>style.visibility</p:attrName>
                                        </p:attrNameLst>
                                      </p:cBhvr>
                                      <p:to>
                                        <p:strVal val="visible"/>
                                      </p:to>
                                    </p:set>
                                    <p:animEffect transition="in" filter="fade">
                                      <p:cBhvr>
                                        <p:cTn id="12" dur="2000"/>
                                        <p:tgtEl>
                                          <p:spTgt spid="409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099">
                                            <p:txEl>
                                              <p:pRg st="1" end="1"/>
                                            </p:txEl>
                                          </p:spTgt>
                                        </p:tgtEl>
                                        <p:attrNameLst>
                                          <p:attrName>style.visibility</p:attrName>
                                        </p:attrNameLst>
                                      </p:cBhvr>
                                      <p:to>
                                        <p:strVal val="visible"/>
                                      </p:to>
                                    </p:set>
                                    <p:animEffect transition="in" filter="fade">
                                      <p:cBhvr>
                                        <p:cTn id="17" dur="2000"/>
                                        <p:tgtEl>
                                          <p:spTgt spid="409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99">
                                            <p:txEl>
                                              <p:pRg st="2" end="2"/>
                                            </p:txEl>
                                          </p:spTgt>
                                        </p:tgtEl>
                                        <p:attrNameLst>
                                          <p:attrName>style.visibility</p:attrName>
                                        </p:attrNameLst>
                                      </p:cBhvr>
                                      <p:to>
                                        <p:strVal val="visible"/>
                                      </p:to>
                                    </p:set>
                                    <p:animEffect transition="in" filter="fade">
                                      <p:cBhvr>
                                        <p:cTn id="22" dur="2000"/>
                                        <p:tgtEl>
                                          <p:spTgt spid="409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099">
                                            <p:txEl>
                                              <p:pRg st="3" end="3"/>
                                            </p:txEl>
                                          </p:spTgt>
                                        </p:tgtEl>
                                        <p:attrNameLst>
                                          <p:attrName>style.visibility</p:attrName>
                                        </p:attrNameLst>
                                      </p:cBhvr>
                                      <p:to>
                                        <p:strVal val="visible"/>
                                      </p:to>
                                    </p:set>
                                    <p:animEffect transition="in" filter="fade">
                                      <p:cBhvr>
                                        <p:cTn id="27" dur="2000"/>
                                        <p:tgtEl>
                                          <p:spTgt spid="409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099">
                                            <p:txEl>
                                              <p:pRg st="4" end="4"/>
                                            </p:txEl>
                                          </p:spTgt>
                                        </p:tgtEl>
                                        <p:attrNameLst>
                                          <p:attrName>style.visibility</p:attrName>
                                        </p:attrNameLst>
                                      </p:cBhvr>
                                      <p:to>
                                        <p:strVal val="visible"/>
                                      </p:to>
                                    </p:set>
                                    <p:animEffect transition="in" filter="fade">
                                      <p:cBhvr>
                                        <p:cTn id="32" dur="2000"/>
                                        <p:tgtEl>
                                          <p:spTgt spid="40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533400"/>
            <a:ext cx="8229600" cy="1143000"/>
          </a:xfrm>
          <a:noFill/>
          <a:ln w="9525">
            <a:noFill/>
            <a:miter lim="800000"/>
            <a:headEnd/>
            <a:tailEnd/>
          </a:ln>
        </p:spPr>
        <p:txBody>
          <a:bodyPr vert="horz" lIns="0" rIns="0" bIns="0" anchor="ctr">
            <a:normAutofit/>
          </a:bodyPr>
          <a:lstStyle/>
          <a:p>
            <a:pPr algn="ctr"/>
            <a:r>
              <a:rPr lang="en-GB"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rPr>
              <a:t>Success criteria for Today.</a:t>
            </a:r>
          </a:p>
        </p:txBody>
      </p:sp>
      <p:sp>
        <p:nvSpPr>
          <p:cNvPr id="5123" name="Rectangle 3"/>
          <p:cNvSpPr>
            <a:spLocks noGrp="1" noChangeArrowheads="1"/>
          </p:cNvSpPr>
          <p:nvPr>
            <p:ph type="body" sz="half" idx="1"/>
          </p:nvPr>
        </p:nvSpPr>
        <p:spPr>
          <a:xfrm>
            <a:off x="457200" y="1600200"/>
            <a:ext cx="4876800" cy="4525963"/>
          </a:xfrm>
          <a:noFill/>
        </p:spPr>
        <p:txBody>
          <a:bodyPr>
            <a:normAutofit/>
          </a:bodyPr>
          <a:lstStyle/>
          <a:p>
            <a:pPr marL="0" indent="0" eaLnBrk="1" hangingPunct="1">
              <a:buFontTx/>
              <a:buNone/>
            </a:pPr>
            <a:r>
              <a:rPr lang="en-GB" sz="3200" dirty="0" smtClean="0"/>
              <a:t>By the end of the lesson you will have learnt how to organise data in two different ways, which make the data easy to read and will help you solve problems and answer questions quickly and easily.</a:t>
            </a:r>
          </a:p>
        </p:txBody>
      </p:sp>
      <p:pic>
        <p:nvPicPr>
          <p:cNvPr id="5124" name="Picture 58" descr="C:\Users\Gareth\AppData\Local\Microsoft\Windows\Temporary Internet Files\Content.IE5\5BCUNWM3\MCj02380360000[1].wmf"/>
          <p:cNvPicPr>
            <a:picLocks noChangeAspect="1" noChangeArrowheads="1"/>
          </p:cNvPicPr>
          <p:nvPr/>
        </p:nvPicPr>
        <p:blipFill>
          <a:blip r:embed="rId3" cstate="print"/>
          <a:srcRect/>
          <a:stretch>
            <a:fillRect/>
          </a:stretch>
        </p:blipFill>
        <p:spPr bwMode="auto">
          <a:xfrm>
            <a:off x="5286375" y="3786188"/>
            <a:ext cx="3506788" cy="24066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81000" y="1143000"/>
            <a:ext cx="8229600" cy="819912"/>
          </a:xfrm>
        </p:spPr>
        <p:txBody>
          <a:bodyPr vert="horz" lIns="0" rIns="0" bIns="0" anchor="b">
            <a:noAutofit/>
          </a:bodyPr>
          <a:lstStyle/>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What is a Frequency Table?</a:t>
            </a:r>
          </a:p>
        </p:txBody>
      </p:sp>
      <p:sp>
        <p:nvSpPr>
          <p:cNvPr id="3075" name="Content Placeholder 2"/>
          <p:cNvSpPr>
            <a:spLocks noGrp="1"/>
          </p:cNvSpPr>
          <p:nvPr>
            <p:ph idx="1"/>
          </p:nvPr>
        </p:nvSpPr>
        <p:spPr>
          <a:xfrm>
            <a:off x="457200" y="2209800"/>
            <a:ext cx="8229600" cy="3916363"/>
          </a:xfrm>
        </p:spPr>
        <p:txBody>
          <a:bodyPr/>
          <a:lstStyle/>
          <a:p>
            <a:pPr marL="0" indent="0">
              <a:buNone/>
            </a:pPr>
            <a:r>
              <a:rPr lang="en-US" sz="4400" dirty="0" smtClean="0">
                <a:latin typeface="Comic Sans MS" pitchFamily="66" charset="0"/>
              </a:rPr>
              <a:t>A Frequency table is a table that lists each item in a data set with the number of times it occurs.</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990600"/>
            <a:ext cx="8229600" cy="1143000"/>
          </a:xfrm>
          <a:noFill/>
        </p:spPr>
        <p:txBody>
          <a:bodyPr>
            <a:normAutofit fontScale="90000"/>
          </a:bodyPr>
          <a:lstStyle/>
          <a:p>
            <a:pPr eaLnBrk="1" hangingPunct="1"/>
            <a:r>
              <a:rPr lang="en-GB" sz="4000" b="1" dirty="0" smtClean="0"/>
              <a:t>What can we find out?</a:t>
            </a:r>
            <a:br>
              <a:rPr lang="en-GB" sz="4000" b="1" dirty="0" smtClean="0"/>
            </a:br>
            <a:r>
              <a:rPr lang="en-GB" sz="4000" b="1" dirty="0" smtClean="0"/>
              <a:t>What problems can we solve?</a:t>
            </a:r>
          </a:p>
        </p:txBody>
      </p:sp>
      <p:sp>
        <p:nvSpPr>
          <p:cNvPr id="7171" name="Rectangle 3"/>
          <p:cNvSpPr>
            <a:spLocks noGrp="1" noChangeArrowheads="1"/>
          </p:cNvSpPr>
          <p:nvPr>
            <p:ph type="body" idx="1"/>
          </p:nvPr>
        </p:nvSpPr>
        <p:spPr>
          <a:xfrm>
            <a:off x="395288" y="1628775"/>
            <a:ext cx="8229600" cy="4525963"/>
          </a:xfrm>
        </p:spPr>
        <p:txBody>
          <a:bodyPr/>
          <a:lstStyle/>
          <a:p>
            <a:pPr eaLnBrk="1" hangingPunct="1">
              <a:buFontTx/>
              <a:buNone/>
            </a:pPr>
            <a:r>
              <a:rPr lang="en-GB" sz="4800" dirty="0" smtClean="0"/>
              <a:t>      </a:t>
            </a:r>
          </a:p>
        </p:txBody>
      </p:sp>
      <p:sp>
        <p:nvSpPr>
          <p:cNvPr id="7172" name="WordArt 4" descr="White marble"/>
          <p:cNvSpPr>
            <a:spLocks noChangeArrowheads="1" noChangeShapeType="1" noTextEdit="1"/>
          </p:cNvSpPr>
          <p:nvPr/>
        </p:nvSpPr>
        <p:spPr bwMode="auto">
          <a:xfrm>
            <a:off x="3995738" y="2133600"/>
            <a:ext cx="3238500" cy="6477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a:r>
              <a:rPr lang="en-US" sz="3600" kern="10">
                <a:ln w="9525">
                  <a:round/>
                  <a:headEnd/>
                  <a:tailEnd/>
                </a:ln>
                <a:blipFill dpi="0" rotWithShape="0">
                  <a:blip r:embed="rId3"/>
                  <a:srcRect/>
                  <a:tile tx="0" ty="0" sx="100000" sy="100000" flip="none" algn="tl"/>
                </a:blipFill>
                <a:latin typeface="Arial Black"/>
              </a:rPr>
              <a:t>Most popular</a:t>
            </a:r>
          </a:p>
        </p:txBody>
      </p:sp>
      <p:sp>
        <p:nvSpPr>
          <p:cNvPr id="7173" name="WordArt 5"/>
          <p:cNvSpPr>
            <a:spLocks noChangeArrowheads="1" noChangeShapeType="1" noTextEdit="1"/>
          </p:cNvSpPr>
          <p:nvPr/>
        </p:nvSpPr>
        <p:spPr bwMode="auto">
          <a:xfrm>
            <a:off x="900113" y="3644900"/>
            <a:ext cx="2495550" cy="1285875"/>
          </a:xfrm>
          <a:prstGeom prst="rect">
            <a:avLst/>
          </a:prstGeom>
        </p:spPr>
        <p:txBody>
          <a:bodyPr wrap="none" fromWordArt="1">
            <a:prstTxWarp prst="textSlantUp">
              <a:avLst>
                <a:gd name="adj" fmla="val 32056"/>
              </a:avLst>
            </a:prstTxWarp>
          </a:bodyPr>
          <a:lstStyle/>
          <a:p>
            <a:pPr algn="ctr"/>
            <a:r>
              <a:rPr lang="en-US" sz="3600"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Impact"/>
              </a:rPr>
              <a:t>least popular</a:t>
            </a:r>
          </a:p>
        </p:txBody>
      </p:sp>
      <p:sp>
        <p:nvSpPr>
          <p:cNvPr id="7174" name="WordArt 6"/>
          <p:cNvSpPr>
            <a:spLocks noChangeArrowheads="1" noChangeShapeType="1" noTextEdit="1"/>
          </p:cNvSpPr>
          <p:nvPr/>
        </p:nvSpPr>
        <p:spPr bwMode="auto">
          <a:xfrm>
            <a:off x="4211638" y="5229225"/>
            <a:ext cx="4048125" cy="571500"/>
          </a:xfrm>
          <a:prstGeom prst="rect">
            <a:avLst/>
          </a:prstGeom>
        </p:spPr>
        <p:txBody>
          <a:bodyPr wrap="none" fromWordArt="1">
            <a:prstTxWarp prst="textPlain">
              <a:avLst>
                <a:gd name="adj" fmla="val 50000"/>
              </a:avLst>
            </a:prstTxWarp>
          </a:bodyPr>
          <a:lstStyle/>
          <a:p>
            <a:pPr algn="ctr"/>
            <a:r>
              <a:rPr lang="en-US" sz="3600" kern="10">
                <a:ln w="9525">
                  <a:no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how many people like</a:t>
            </a:r>
          </a:p>
        </p:txBody>
      </p:sp>
      <p:sp>
        <p:nvSpPr>
          <p:cNvPr id="7175" name="Text Box 7"/>
          <p:cNvSpPr txBox="1">
            <a:spLocks noChangeArrowheads="1"/>
          </p:cNvSpPr>
          <p:nvPr/>
        </p:nvSpPr>
        <p:spPr bwMode="auto">
          <a:xfrm>
            <a:off x="3563938" y="3644900"/>
            <a:ext cx="523875" cy="823913"/>
          </a:xfrm>
          <a:prstGeom prst="rect">
            <a:avLst/>
          </a:prstGeom>
          <a:noFill/>
          <a:ln w="9525">
            <a:noFill/>
            <a:miter lim="800000"/>
            <a:headEnd/>
            <a:tailEnd/>
          </a:ln>
        </p:spPr>
        <p:txBody>
          <a:bodyPr wrap="none">
            <a:spAutoFit/>
          </a:bodyPr>
          <a:lstStyle/>
          <a:p>
            <a:r>
              <a:rPr lang="en-GB" sz="4800"/>
              <a:t>?</a:t>
            </a:r>
          </a:p>
        </p:txBody>
      </p:sp>
      <p:sp>
        <p:nvSpPr>
          <p:cNvPr id="7176" name="Text Box 8"/>
          <p:cNvSpPr txBox="1">
            <a:spLocks noChangeArrowheads="1"/>
          </p:cNvSpPr>
          <p:nvPr/>
        </p:nvSpPr>
        <p:spPr bwMode="auto">
          <a:xfrm>
            <a:off x="8388350" y="5084763"/>
            <a:ext cx="523875" cy="823912"/>
          </a:xfrm>
          <a:prstGeom prst="rect">
            <a:avLst/>
          </a:prstGeom>
          <a:noFill/>
          <a:ln w="9525">
            <a:noFill/>
            <a:miter lim="800000"/>
            <a:headEnd/>
            <a:tailEnd/>
          </a:ln>
        </p:spPr>
        <p:txBody>
          <a:bodyPr wrap="none">
            <a:spAutoFit/>
          </a:bodyPr>
          <a:lstStyle/>
          <a:p>
            <a:r>
              <a:rPr lang="en-GB" sz="4800"/>
              <a:t>?</a:t>
            </a:r>
          </a:p>
        </p:txBody>
      </p:sp>
      <p:sp>
        <p:nvSpPr>
          <p:cNvPr id="7177" name="Rectangle 9"/>
          <p:cNvSpPr>
            <a:spLocks noChangeArrowheads="1"/>
          </p:cNvSpPr>
          <p:nvPr/>
        </p:nvSpPr>
        <p:spPr bwMode="auto">
          <a:xfrm>
            <a:off x="7451725" y="1916113"/>
            <a:ext cx="396875" cy="823912"/>
          </a:xfrm>
          <a:prstGeom prst="rect">
            <a:avLst/>
          </a:prstGeom>
          <a:noFill/>
          <a:ln w="9525">
            <a:noFill/>
            <a:miter lim="800000"/>
            <a:headEnd/>
            <a:tailEnd/>
          </a:ln>
        </p:spPr>
        <p:txBody>
          <a:bodyPr>
            <a:spAutoFit/>
          </a:bodyPr>
          <a:lstStyle/>
          <a:p>
            <a:r>
              <a:rPr lang="en-GB" sz="4800"/>
              <a:t>?</a:t>
            </a:r>
          </a:p>
        </p:txBody>
      </p:sp>
      <p:sp>
        <p:nvSpPr>
          <p:cNvPr id="7178" name="Text Box 10"/>
          <p:cNvSpPr txBox="1">
            <a:spLocks noChangeArrowheads="1"/>
          </p:cNvSpPr>
          <p:nvPr/>
        </p:nvSpPr>
        <p:spPr bwMode="auto">
          <a:xfrm>
            <a:off x="611188" y="6237288"/>
            <a:ext cx="5616575" cy="396875"/>
          </a:xfrm>
          <a:prstGeom prst="rect">
            <a:avLst/>
          </a:prstGeom>
          <a:solidFill>
            <a:srgbClr val="FFFF99"/>
          </a:solidFill>
          <a:ln w="9525">
            <a:noFill/>
            <a:miter lim="800000"/>
            <a:headEnd/>
            <a:tailEnd/>
          </a:ln>
        </p:spPr>
        <p:txBody>
          <a:bodyPr>
            <a:spAutoFit/>
          </a:bodyPr>
          <a:lstStyle/>
          <a:p>
            <a:pPr>
              <a:spcBef>
                <a:spcPct val="50000"/>
              </a:spcBef>
            </a:pPr>
            <a:r>
              <a:rPr lang="en-GB"/>
              <a:t>Who else might collect data?</a:t>
            </a:r>
            <a:endParaRPr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0" y="685800"/>
            <a:ext cx="9144000" cy="584775"/>
          </a:xfrm>
          <a:prstGeom prst="rect">
            <a:avLst/>
          </a:prstGeom>
          <a:noFill/>
          <a:ln w="9525">
            <a:noFill/>
            <a:miter lim="800000"/>
            <a:headEnd/>
            <a:tailEnd/>
          </a:ln>
        </p:spPr>
        <p:txBody>
          <a:bodyPr>
            <a:spAutoFit/>
          </a:bodyPr>
          <a:lstStyle/>
          <a:p>
            <a:pPr algn="ctr">
              <a:spcBef>
                <a:spcPct val="50000"/>
              </a:spcBef>
            </a:pPr>
            <a:r>
              <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Construct a Frequency Table (tally sheet)</a:t>
            </a:r>
          </a:p>
        </p:txBody>
      </p:sp>
      <p:sp>
        <p:nvSpPr>
          <p:cNvPr id="129027" name="Text Box 3"/>
          <p:cNvSpPr txBox="1">
            <a:spLocks noChangeArrowheads="1"/>
          </p:cNvSpPr>
          <p:nvPr/>
        </p:nvSpPr>
        <p:spPr bwMode="auto">
          <a:xfrm>
            <a:off x="0" y="1824039"/>
            <a:ext cx="9144000" cy="519113"/>
          </a:xfrm>
          <a:prstGeom prst="rect">
            <a:avLst/>
          </a:prstGeom>
          <a:solidFill>
            <a:schemeClr val="bg1"/>
          </a:solidFill>
          <a:ln w="9525">
            <a:noFill/>
            <a:miter lim="800000"/>
            <a:headEnd/>
            <a:tailEnd/>
          </a:ln>
        </p:spPr>
        <p:txBody>
          <a:bodyPr>
            <a:spAutoFit/>
          </a:bodyPr>
          <a:lstStyle/>
          <a:p>
            <a:pPr algn="ctr">
              <a:spcBef>
                <a:spcPct val="50000"/>
              </a:spcBef>
            </a:pPr>
            <a:r>
              <a:rPr lang="en-US" sz="2800" b="1" dirty="0">
                <a:solidFill>
                  <a:srgbClr val="C00000"/>
                </a:solidFill>
              </a:rPr>
              <a:t>Enter the data value into the 1</a:t>
            </a:r>
            <a:r>
              <a:rPr lang="en-US" sz="2800" b="1" baseline="30000" dirty="0">
                <a:solidFill>
                  <a:srgbClr val="C00000"/>
                </a:solidFill>
              </a:rPr>
              <a:t>st</a:t>
            </a:r>
            <a:r>
              <a:rPr lang="en-US" sz="2800" b="1" dirty="0">
                <a:solidFill>
                  <a:srgbClr val="C00000"/>
                </a:solidFill>
              </a:rPr>
              <a:t> column</a:t>
            </a:r>
          </a:p>
        </p:txBody>
      </p:sp>
      <p:graphicFrame>
        <p:nvGraphicFramePr>
          <p:cNvPr id="129028" name="Group 4"/>
          <p:cNvGraphicFramePr>
            <a:graphicFrameLocks noGrp="1"/>
          </p:cNvGraphicFramePr>
          <p:nvPr/>
        </p:nvGraphicFramePr>
        <p:xfrm>
          <a:off x="1524000" y="2349502"/>
          <a:ext cx="6096000" cy="4432298"/>
        </p:xfrm>
        <a:graphic>
          <a:graphicData uri="http://schemas.openxmlformats.org/drawingml/2006/table">
            <a:tbl>
              <a:tblPr/>
              <a:tblGrid>
                <a:gridCol w="2032000"/>
                <a:gridCol w="2032000"/>
                <a:gridCol w="2032000"/>
              </a:tblGrid>
              <a:tr h="3962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Black" pitchFamily="34" charset="0"/>
                        </a:rPr>
                        <a:t>Data Value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Black" pitchFamily="34" charset="0"/>
                        </a:rPr>
                        <a:t>Tally</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Black" pitchFamily="34" charset="0"/>
                        </a:rPr>
                        <a:t>Frequency</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0</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1</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2</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3</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4</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5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5</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6</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7</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8</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9</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rPr>
                        <a:t>10</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154" name="Text Box 58"/>
          <p:cNvSpPr txBox="1">
            <a:spLocks noChangeArrowheads="1"/>
          </p:cNvSpPr>
          <p:nvPr/>
        </p:nvSpPr>
        <p:spPr bwMode="auto">
          <a:xfrm>
            <a:off x="1270000" y="1309687"/>
            <a:ext cx="7516813" cy="519113"/>
          </a:xfrm>
          <a:prstGeom prst="rect">
            <a:avLst/>
          </a:prstGeom>
          <a:noFill/>
          <a:ln w="9525">
            <a:noFill/>
            <a:miter lim="800000"/>
            <a:headEnd/>
            <a:tailEnd/>
          </a:ln>
        </p:spPr>
        <p:txBody>
          <a:bodyPr>
            <a:spAutoFit/>
          </a:bodyPr>
          <a:lstStyle/>
          <a:p>
            <a:pPr eaLnBrk="0" hangingPunct="0">
              <a:spcBef>
                <a:spcPct val="50000"/>
              </a:spcBef>
            </a:pPr>
            <a:r>
              <a:rPr lang="en-US" sz="2800" b="1" dirty="0">
                <a:latin typeface="Calibri" pitchFamily="34" charset="0"/>
              </a:rPr>
              <a:t>7, 10, 10, 9, 8, 9, 7, 4, 3, 7, 10, 4, 8, 9, 6, 7, 10</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29027"/>
                                        </p:tgtEl>
                                        <p:attrNameLst>
                                          <p:attrName>style.visibility</p:attrName>
                                        </p:attrNameLst>
                                      </p:cBhvr>
                                      <p:to>
                                        <p:strVal val="visible"/>
                                      </p:to>
                                    </p:set>
                                    <p:anim to="" calcmode="lin" valueType="num">
                                      <p:cBhvr>
                                        <p:cTn id="7" dur="1" fill="hold"/>
                                        <p:tgtEl>
                                          <p:spTgt spid="12902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3"/>
          <p:cNvSpPr txBox="1">
            <a:spLocks noChangeArrowheads="1"/>
          </p:cNvSpPr>
          <p:nvPr/>
        </p:nvSpPr>
        <p:spPr bwMode="auto">
          <a:xfrm>
            <a:off x="0" y="1747839"/>
            <a:ext cx="9144000" cy="519113"/>
          </a:xfrm>
          <a:prstGeom prst="rect">
            <a:avLst/>
          </a:prstGeom>
          <a:solidFill>
            <a:schemeClr val="bg1"/>
          </a:solidFill>
          <a:ln w="9525">
            <a:noFill/>
            <a:miter lim="800000"/>
            <a:headEnd/>
            <a:tailEnd/>
          </a:ln>
        </p:spPr>
        <p:txBody>
          <a:bodyPr>
            <a:spAutoFit/>
          </a:bodyPr>
          <a:lstStyle/>
          <a:p>
            <a:pPr algn="ctr">
              <a:spcBef>
                <a:spcPct val="50000"/>
              </a:spcBef>
            </a:pPr>
            <a:r>
              <a:rPr lang="en-US" sz="2800" b="1" dirty="0">
                <a:solidFill>
                  <a:srgbClr val="C00000"/>
                </a:solidFill>
              </a:rPr>
              <a:t>Enter a tally for each entry.</a:t>
            </a:r>
          </a:p>
        </p:txBody>
      </p:sp>
      <p:graphicFrame>
        <p:nvGraphicFramePr>
          <p:cNvPr id="130052" name="Group 4"/>
          <p:cNvGraphicFramePr>
            <a:graphicFrameLocks noGrp="1"/>
          </p:cNvGraphicFramePr>
          <p:nvPr/>
        </p:nvGraphicFramePr>
        <p:xfrm>
          <a:off x="1524000" y="2273302"/>
          <a:ext cx="6096000" cy="4432298"/>
        </p:xfrm>
        <a:graphic>
          <a:graphicData uri="http://schemas.openxmlformats.org/drawingml/2006/table">
            <a:tbl>
              <a:tblPr/>
              <a:tblGrid>
                <a:gridCol w="2032000"/>
                <a:gridCol w="2032000"/>
                <a:gridCol w="2032000"/>
              </a:tblGrid>
              <a:tr h="3962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Black" pitchFamily="34" charset="0"/>
                        </a:rPr>
                        <a:t>Data Value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Black" pitchFamily="34" charset="0"/>
                        </a:rPr>
                        <a:t>Tally</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Black" pitchFamily="34" charset="0"/>
                        </a:rPr>
                        <a:t>Frequency</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0</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1</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2</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3</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4</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5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5</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6</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7</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8</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9</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10</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178" name="Text Box 58"/>
          <p:cNvSpPr txBox="1">
            <a:spLocks noChangeArrowheads="1"/>
          </p:cNvSpPr>
          <p:nvPr/>
        </p:nvSpPr>
        <p:spPr bwMode="auto">
          <a:xfrm>
            <a:off x="1270000" y="1266826"/>
            <a:ext cx="7516813" cy="519113"/>
          </a:xfrm>
          <a:prstGeom prst="rect">
            <a:avLst/>
          </a:prstGeom>
          <a:noFill/>
          <a:ln w="9525">
            <a:noFill/>
            <a:miter lim="800000"/>
            <a:headEnd/>
            <a:tailEnd/>
          </a:ln>
        </p:spPr>
        <p:txBody>
          <a:bodyPr>
            <a:spAutoFit/>
          </a:bodyPr>
          <a:lstStyle/>
          <a:p>
            <a:pPr eaLnBrk="0" hangingPunct="0">
              <a:spcBef>
                <a:spcPct val="50000"/>
              </a:spcBef>
            </a:pPr>
            <a:r>
              <a:rPr lang="en-US" sz="2800" b="1" dirty="0">
                <a:latin typeface="Calibri" pitchFamily="34" charset="0"/>
              </a:rPr>
              <a:t>7, 10, 10, 9, 8, 9, 7, 4, 3, 7, 10, 4, 8, 9, 6, 7, 10</a:t>
            </a:r>
          </a:p>
        </p:txBody>
      </p:sp>
      <p:sp>
        <p:nvSpPr>
          <p:cNvPr id="130107" name="Line 59"/>
          <p:cNvSpPr>
            <a:spLocks noChangeShapeType="1"/>
          </p:cNvSpPr>
          <p:nvPr/>
        </p:nvSpPr>
        <p:spPr bwMode="auto">
          <a:xfrm flipV="1">
            <a:off x="4029075" y="5307014"/>
            <a:ext cx="0" cy="247650"/>
          </a:xfrm>
          <a:prstGeom prst="line">
            <a:avLst/>
          </a:prstGeom>
          <a:noFill/>
          <a:ln w="25400">
            <a:solidFill>
              <a:schemeClr val="tx1"/>
            </a:solidFill>
            <a:round/>
            <a:headEnd/>
            <a:tailEnd/>
          </a:ln>
        </p:spPr>
        <p:txBody>
          <a:bodyPr/>
          <a:lstStyle/>
          <a:p>
            <a:endParaRPr lang="en-US"/>
          </a:p>
        </p:txBody>
      </p:sp>
      <p:sp>
        <p:nvSpPr>
          <p:cNvPr id="130108" name="Line 60"/>
          <p:cNvSpPr>
            <a:spLocks noChangeShapeType="1"/>
          </p:cNvSpPr>
          <p:nvPr/>
        </p:nvSpPr>
        <p:spPr bwMode="auto">
          <a:xfrm flipV="1">
            <a:off x="4022725" y="6364289"/>
            <a:ext cx="0" cy="247650"/>
          </a:xfrm>
          <a:prstGeom prst="line">
            <a:avLst/>
          </a:prstGeom>
          <a:noFill/>
          <a:ln w="25400">
            <a:solidFill>
              <a:schemeClr val="tx1"/>
            </a:solidFill>
            <a:round/>
            <a:headEnd/>
            <a:tailEnd/>
          </a:ln>
        </p:spPr>
        <p:txBody>
          <a:bodyPr/>
          <a:lstStyle/>
          <a:p>
            <a:endParaRPr lang="en-US"/>
          </a:p>
        </p:txBody>
      </p:sp>
      <p:sp>
        <p:nvSpPr>
          <p:cNvPr id="130109" name="Line 61"/>
          <p:cNvSpPr>
            <a:spLocks noChangeShapeType="1"/>
          </p:cNvSpPr>
          <p:nvPr/>
        </p:nvSpPr>
        <p:spPr bwMode="auto">
          <a:xfrm flipV="1">
            <a:off x="4181475" y="6380164"/>
            <a:ext cx="0" cy="247650"/>
          </a:xfrm>
          <a:prstGeom prst="line">
            <a:avLst/>
          </a:prstGeom>
          <a:noFill/>
          <a:ln w="25400">
            <a:solidFill>
              <a:schemeClr val="tx1"/>
            </a:solidFill>
            <a:round/>
            <a:headEnd/>
            <a:tailEnd/>
          </a:ln>
        </p:spPr>
        <p:txBody>
          <a:bodyPr/>
          <a:lstStyle/>
          <a:p>
            <a:endParaRPr lang="en-US"/>
          </a:p>
        </p:txBody>
      </p:sp>
      <p:sp>
        <p:nvSpPr>
          <p:cNvPr id="130110" name="Line 62"/>
          <p:cNvSpPr>
            <a:spLocks noChangeShapeType="1"/>
          </p:cNvSpPr>
          <p:nvPr/>
        </p:nvSpPr>
        <p:spPr bwMode="auto">
          <a:xfrm flipV="1">
            <a:off x="4022725" y="5999164"/>
            <a:ext cx="0" cy="247650"/>
          </a:xfrm>
          <a:prstGeom prst="line">
            <a:avLst/>
          </a:prstGeom>
          <a:noFill/>
          <a:ln w="25400">
            <a:solidFill>
              <a:schemeClr val="tx1"/>
            </a:solidFill>
            <a:round/>
            <a:headEnd/>
            <a:tailEnd/>
          </a:ln>
        </p:spPr>
        <p:txBody>
          <a:bodyPr/>
          <a:lstStyle/>
          <a:p>
            <a:endParaRPr lang="en-US"/>
          </a:p>
        </p:txBody>
      </p:sp>
      <p:sp>
        <p:nvSpPr>
          <p:cNvPr id="130111" name="Line 63"/>
          <p:cNvSpPr>
            <a:spLocks noChangeShapeType="1"/>
          </p:cNvSpPr>
          <p:nvPr/>
        </p:nvSpPr>
        <p:spPr bwMode="auto">
          <a:xfrm flipV="1">
            <a:off x="4022725" y="5649914"/>
            <a:ext cx="0" cy="247650"/>
          </a:xfrm>
          <a:prstGeom prst="line">
            <a:avLst/>
          </a:prstGeom>
          <a:noFill/>
          <a:ln w="25400">
            <a:solidFill>
              <a:schemeClr val="tx1"/>
            </a:solidFill>
            <a:round/>
            <a:headEnd/>
            <a:tailEnd/>
          </a:ln>
        </p:spPr>
        <p:txBody>
          <a:bodyPr/>
          <a:lstStyle/>
          <a:p>
            <a:endParaRPr lang="en-US"/>
          </a:p>
        </p:txBody>
      </p:sp>
      <p:sp>
        <p:nvSpPr>
          <p:cNvPr id="130112" name="Line 64"/>
          <p:cNvSpPr>
            <a:spLocks noChangeShapeType="1"/>
          </p:cNvSpPr>
          <p:nvPr/>
        </p:nvSpPr>
        <p:spPr bwMode="auto">
          <a:xfrm flipV="1">
            <a:off x="4181475" y="6015039"/>
            <a:ext cx="0" cy="247650"/>
          </a:xfrm>
          <a:prstGeom prst="line">
            <a:avLst/>
          </a:prstGeom>
          <a:noFill/>
          <a:ln w="25400">
            <a:solidFill>
              <a:schemeClr val="tx1"/>
            </a:solidFill>
            <a:round/>
            <a:headEnd/>
            <a:tailEnd/>
          </a:ln>
        </p:spPr>
        <p:txBody>
          <a:bodyPr/>
          <a:lstStyle/>
          <a:p>
            <a:endParaRPr lang="en-US"/>
          </a:p>
        </p:txBody>
      </p:sp>
      <p:sp>
        <p:nvSpPr>
          <p:cNvPr id="130113" name="Line 65"/>
          <p:cNvSpPr>
            <a:spLocks noChangeShapeType="1"/>
          </p:cNvSpPr>
          <p:nvPr/>
        </p:nvSpPr>
        <p:spPr bwMode="auto">
          <a:xfrm flipV="1">
            <a:off x="4181475" y="5300664"/>
            <a:ext cx="0" cy="247650"/>
          </a:xfrm>
          <a:prstGeom prst="line">
            <a:avLst/>
          </a:prstGeom>
          <a:noFill/>
          <a:ln w="25400">
            <a:solidFill>
              <a:schemeClr val="tx1"/>
            </a:solidFill>
            <a:round/>
            <a:headEnd/>
            <a:tailEnd/>
          </a:ln>
        </p:spPr>
        <p:txBody>
          <a:bodyPr/>
          <a:lstStyle/>
          <a:p>
            <a:endParaRPr lang="en-US"/>
          </a:p>
        </p:txBody>
      </p:sp>
      <p:sp>
        <p:nvSpPr>
          <p:cNvPr id="130114" name="Line 66"/>
          <p:cNvSpPr>
            <a:spLocks noChangeShapeType="1"/>
          </p:cNvSpPr>
          <p:nvPr/>
        </p:nvSpPr>
        <p:spPr bwMode="auto">
          <a:xfrm flipV="1">
            <a:off x="4102100" y="4173539"/>
            <a:ext cx="0" cy="247650"/>
          </a:xfrm>
          <a:prstGeom prst="line">
            <a:avLst/>
          </a:prstGeom>
          <a:noFill/>
          <a:ln w="25400">
            <a:solidFill>
              <a:schemeClr val="tx1"/>
            </a:solidFill>
            <a:round/>
            <a:headEnd/>
            <a:tailEnd/>
          </a:ln>
        </p:spPr>
        <p:txBody>
          <a:bodyPr/>
          <a:lstStyle/>
          <a:p>
            <a:endParaRPr lang="en-US"/>
          </a:p>
        </p:txBody>
      </p:sp>
      <p:sp>
        <p:nvSpPr>
          <p:cNvPr id="130115" name="Line 67"/>
          <p:cNvSpPr>
            <a:spLocks noChangeShapeType="1"/>
          </p:cNvSpPr>
          <p:nvPr/>
        </p:nvSpPr>
        <p:spPr bwMode="auto">
          <a:xfrm flipV="1">
            <a:off x="4086225" y="3792539"/>
            <a:ext cx="0" cy="247650"/>
          </a:xfrm>
          <a:prstGeom prst="line">
            <a:avLst/>
          </a:prstGeom>
          <a:noFill/>
          <a:ln w="25400">
            <a:solidFill>
              <a:schemeClr val="tx1"/>
            </a:solidFill>
            <a:round/>
            <a:headEnd/>
            <a:tailEnd/>
          </a:ln>
        </p:spPr>
        <p:txBody>
          <a:bodyPr/>
          <a:lstStyle/>
          <a:p>
            <a:endParaRPr lang="en-US"/>
          </a:p>
        </p:txBody>
      </p:sp>
      <p:sp>
        <p:nvSpPr>
          <p:cNvPr id="130116" name="Line 68"/>
          <p:cNvSpPr>
            <a:spLocks noChangeShapeType="1"/>
          </p:cNvSpPr>
          <p:nvPr/>
        </p:nvSpPr>
        <p:spPr bwMode="auto">
          <a:xfrm flipV="1">
            <a:off x="4308475" y="5316539"/>
            <a:ext cx="0" cy="247650"/>
          </a:xfrm>
          <a:prstGeom prst="line">
            <a:avLst/>
          </a:prstGeom>
          <a:noFill/>
          <a:ln w="25400">
            <a:solidFill>
              <a:schemeClr val="tx1"/>
            </a:solidFill>
            <a:round/>
            <a:headEnd/>
            <a:tailEnd/>
          </a:ln>
        </p:spPr>
        <p:txBody>
          <a:bodyPr/>
          <a:lstStyle/>
          <a:p>
            <a:endParaRPr lang="en-US"/>
          </a:p>
        </p:txBody>
      </p:sp>
      <p:sp>
        <p:nvSpPr>
          <p:cNvPr id="130117" name="Line 69"/>
          <p:cNvSpPr>
            <a:spLocks noChangeShapeType="1"/>
          </p:cNvSpPr>
          <p:nvPr/>
        </p:nvSpPr>
        <p:spPr bwMode="auto">
          <a:xfrm flipV="1">
            <a:off x="4324350" y="6348414"/>
            <a:ext cx="0" cy="247650"/>
          </a:xfrm>
          <a:prstGeom prst="line">
            <a:avLst/>
          </a:prstGeom>
          <a:noFill/>
          <a:ln w="25400">
            <a:solidFill>
              <a:schemeClr val="tx1"/>
            </a:solidFill>
            <a:round/>
            <a:headEnd/>
            <a:tailEnd/>
          </a:ln>
        </p:spPr>
        <p:txBody>
          <a:bodyPr/>
          <a:lstStyle/>
          <a:p>
            <a:endParaRPr lang="en-US"/>
          </a:p>
        </p:txBody>
      </p:sp>
      <p:sp>
        <p:nvSpPr>
          <p:cNvPr id="130118" name="Line 70"/>
          <p:cNvSpPr>
            <a:spLocks noChangeShapeType="1"/>
          </p:cNvSpPr>
          <p:nvPr/>
        </p:nvSpPr>
        <p:spPr bwMode="auto">
          <a:xfrm flipV="1">
            <a:off x="4229100" y="4189414"/>
            <a:ext cx="0" cy="247650"/>
          </a:xfrm>
          <a:prstGeom prst="line">
            <a:avLst/>
          </a:prstGeom>
          <a:noFill/>
          <a:ln w="25400">
            <a:solidFill>
              <a:schemeClr val="tx1"/>
            </a:solidFill>
            <a:round/>
            <a:headEnd/>
            <a:tailEnd/>
          </a:ln>
        </p:spPr>
        <p:txBody>
          <a:bodyPr/>
          <a:lstStyle/>
          <a:p>
            <a:endParaRPr lang="en-US"/>
          </a:p>
        </p:txBody>
      </p:sp>
      <p:sp>
        <p:nvSpPr>
          <p:cNvPr id="130119" name="Line 71"/>
          <p:cNvSpPr>
            <a:spLocks noChangeShapeType="1"/>
          </p:cNvSpPr>
          <p:nvPr/>
        </p:nvSpPr>
        <p:spPr bwMode="auto">
          <a:xfrm flipV="1">
            <a:off x="4181475" y="5634039"/>
            <a:ext cx="0" cy="247650"/>
          </a:xfrm>
          <a:prstGeom prst="line">
            <a:avLst/>
          </a:prstGeom>
          <a:noFill/>
          <a:ln w="25400">
            <a:solidFill>
              <a:schemeClr val="tx1"/>
            </a:solidFill>
            <a:round/>
            <a:headEnd/>
            <a:tailEnd/>
          </a:ln>
        </p:spPr>
        <p:txBody>
          <a:bodyPr/>
          <a:lstStyle/>
          <a:p>
            <a:endParaRPr lang="en-US"/>
          </a:p>
        </p:txBody>
      </p:sp>
      <p:sp>
        <p:nvSpPr>
          <p:cNvPr id="130120" name="Line 72"/>
          <p:cNvSpPr>
            <a:spLocks noChangeShapeType="1"/>
          </p:cNvSpPr>
          <p:nvPr/>
        </p:nvSpPr>
        <p:spPr bwMode="auto">
          <a:xfrm flipV="1">
            <a:off x="4292600" y="5999164"/>
            <a:ext cx="0" cy="247650"/>
          </a:xfrm>
          <a:prstGeom prst="line">
            <a:avLst/>
          </a:prstGeom>
          <a:noFill/>
          <a:ln w="25400">
            <a:solidFill>
              <a:schemeClr val="tx1"/>
            </a:solidFill>
            <a:round/>
            <a:headEnd/>
            <a:tailEnd/>
          </a:ln>
        </p:spPr>
        <p:txBody>
          <a:bodyPr/>
          <a:lstStyle/>
          <a:p>
            <a:endParaRPr lang="en-US"/>
          </a:p>
        </p:txBody>
      </p:sp>
      <p:sp>
        <p:nvSpPr>
          <p:cNvPr id="130121" name="Line 73"/>
          <p:cNvSpPr>
            <a:spLocks noChangeShapeType="1"/>
          </p:cNvSpPr>
          <p:nvPr/>
        </p:nvSpPr>
        <p:spPr bwMode="auto">
          <a:xfrm flipV="1">
            <a:off x="4038600" y="4903789"/>
            <a:ext cx="0" cy="247650"/>
          </a:xfrm>
          <a:prstGeom prst="line">
            <a:avLst/>
          </a:prstGeom>
          <a:noFill/>
          <a:ln w="25400">
            <a:solidFill>
              <a:schemeClr val="tx1"/>
            </a:solidFill>
            <a:round/>
            <a:headEnd/>
            <a:tailEnd/>
          </a:ln>
        </p:spPr>
        <p:txBody>
          <a:bodyPr/>
          <a:lstStyle/>
          <a:p>
            <a:endParaRPr lang="en-US"/>
          </a:p>
        </p:txBody>
      </p:sp>
      <p:sp>
        <p:nvSpPr>
          <p:cNvPr id="130122" name="Line 74"/>
          <p:cNvSpPr>
            <a:spLocks noChangeShapeType="1"/>
          </p:cNvSpPr>
          <p:nvPr/>
        </p:nvSpPr>
        <p:spPr bwMode="auto">
          <a:xfrm flipV="1">
            <a:off x="4435475" y="5300664"/>
            <a:ext cx="0" cy="247650"/>
          </a:xfrm>
          <a:prstGeom prst="line">
            <a:avLst/>
          </a:prstGeom>
          <a:noFill/>
          <a:ln w="25400">
            <a:solidFill>
              <a:schemeClr val="tx1"/>
            </a:solidFill>
            <a:round/>
            <a:headEnd/>
            <a:tailEnd/>
          </a:ln>
        </p:spPr>
        <p:txBody>
          <a:bodyPr/>
          <a:lstStyle/>
          <a:p>
            <a:endParaRPr lang="en-US"/>
          </a:p>
        </p:txBody>
      </p:sp>
      <p:sp>
        <p:nvSpPr>
          <p:cNvPr id="130123" name="Line 75"/>
          <p:cNvSpPr>
            <a:spLocks noChangeShapeType="1"/>
          </p:cNvSpPr>
          <p:nvPr/>
        </p:nvSpPr>
        <p:spPr bwMode="auto">
          <a:xfrm flipV="1">
            <a:off x="4514850" y="6380164"/>
            <a:ext cx="0" cy="247650"/>
          </a:xfrm>
          <a:prstGeom prst="line">
            <a:avLst/>
          </a:prstGeom>
          <a:noFill/>
          <a:ln w="25400">
            <a:solidFill>
              <a:schemeClr val="tx1"/>
            </a:solidFill>
            <a:round/>
            <a:headEnd/>
            <a:tailEnd/>
          </a:ln>
        </p:spPr>
        <p:txBody>
          <a:bodyPr/>
          <a:lstStyle/>
          <a:p>
            <a:endParaRPr lang="en-US"/>
          </a:p>
        </p:txBody>
      </p:sp>
      <p:sp>
        <p:nvSpPr>
          <p:cNvPr id="23" name="Text Box 2"/>
          <p:cNvSpPr txBox="1">
            <a:spLocks noChangeArrowheads="1"/>
          </p:cNvSpPr>
          <p:nvPr/>
        </p:nvSpPr>
        <p:spPr bwMode="auto">
          <a:xfrm>
            <a:off x="0" y="710625"/>
            <a:ext cx="9144000" cy="584775"/>
          </a:xfrm>
          <a:prstGeom prst="rect">
            <a:avLst/>
          </a:prstGeom>
          <a:noFill/>
          <a:ln w="9525">
            <a:noFill/>
            <a:miter lim="800000"/>
            <a:headEnd/>
            <a:tailEnd/>
          </a:ln>
        </p:spPr>
        <p:txBody>
          <a:bodyPr>
            <a:spAutoFit/>
          </a:bodyPr>
          <a:lstStyle/>
          <a:p>
            <a:pPr algn="ctr">
              <a:spcBef>
                <a:spcPct val="50000"/>
              </a:spcBef>
            </a:pPr>
            <a:r>
              <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Construct a Frequency Table (tally sheet)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0107"/>
                                        </p:tgtEl>
                                        <p:attrNameLst>
                                          <p:attrName>style.visibility</p:attrName>
                                        </p:attrNameLst>
                                      </p:cBhvr>
                                      <p:to>
                                        <p:strVal val="visible"/>
                                      </p:to>
                                    </p:set>
                                    <p:anim calcmode="lin" valueType="num">
                                      <p:cBhvr>
                                        <p:cTn id="7" dur="1000" fill="hold"/>
                                        <p:tgtEl>
                                          <p:spTgt spid="130107"/>
                                        </p:tgtEl>
                                        <p:attrNameLst>
                                          <p:attrName>ppt_w</p:attrName>
                                        </p:attrNameLst>
                                      </p:cBhvr>
                                      <p:tavLst>
                                        <p:tav tm="0">
                                          <p:val>
                                            <p:strVal val="#ppt_w*0.70"/>
                                          </p:val>
                                        </p:tav>
                                        <p:tav tm="100000">
                                          <p:val>
                                            <p:strVal val="#ppt_w"/>
                                          </p:val>
                                        </p:tav>
                                      </p:tavLst>
                                    </p:anim>
                                    <p:anim calcmode="lin" valueType="num">
                                      <p:cBhvr>
                                        <p:cTn id="8" dur="1000" fill="hold"/>
                                        <p:tgtEl>
                                          <p:spTgt spid="130107"/>
                                        </p:tgtEl>
                                        <p:attrNameLst>
                                          <p:attrName>ppt_h</p:attrName>
                                        </p:attrNameLst>
                                      </p:cBhvr>
                                      <p:tavLst>
                                        <p:tav tm="0">
                                          <p:val>
                                            <p:strVal val="#ppt_h"/>
                                          </p:val>
                                        </p:tav>
                                        <p:tav tm="100000">
                                          <p:val>
                                            <p:strVal val="#ppt_h"/>
                                          </p:val>
                                        </p:tav>
                                      </p:tavLst>
                                    </p:anim>
                                    <p:animEffect transition="in" filter="fade">
                                      <p:cBhvr>
                                        <p:cTn id="9" dur="1000"/>
                                        <p:tgtEl>
                                          <p:spTgt spid="13010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30108"/>
                                        </p:tgtEl>
                                        <p:attrNameLst>
                                          <p:attrName>style.visibility</p:attrName>
                                        </p:attrNameLst>
                                      </p:cBhvr>
                                      <p:to>
                                        <p:strVal val="visible"/>
                                      </p:to>
                                    </p:set>
                                    <p:anim calcmode="lin" valueType="num">
                                      <p:cBhvr>
                                        <p:cTn id="14" dur="1000" fill="hold"/>
                                        <p:tgtEl>
                                          <p:spTgt spid="130108"/>
                                        </p:tgtEl>
                                        <p:attrNameLst>
                                          <p:attrName>ppt_w</p:attrName>
                                        </p:attrNameLst>
                                      </p:cBhvr>
                                      <p:tavLst>
                                        <p:tav tm="0">
                                          <p:val>
                                            <p:strVal val="#ppt_w*0.70"/>
                                          </p:val>
                                        </p:tav>
                                        <p:tav tm="100000">
                                          <p:val>
                                            <p:strVal val="#ppt_w"/>
                                          </p:val>
                                        </p:tav>
                                      </p:tavLst>
                                    </p:anim>
                                    <p:anim calcmode="lin" valueType="num">
                                      <p:cBhvr>
                                        <p:cTn id="15" dur="1000" fill="hold"/>
                                        <p:tgtEl>
                                          <p:spTgt spid="130108"/>
                                        </p:tgtEl>
                                        <p:attrNameLst>
                                          <p:attrName>ppt_h</p:attrName>
                                        </p:attrNameLst>
                                      </p:cBhvr>
                                      <p:tavLst>
                                        <p:tav tm="0">
                                          <p:val>
                                            <p:strVal val="#ppt_h"/>
                                          </p:val>
                                        </p:tav>
                                        <p:tav tm="100000">
                                          <p:val>
                                            <p:strVal val="#ppt_h"/>
                                          </p:val>
                                        </p:tav>
                                      </p:tavLst>
                                    </p:anim>
                                    <p:animEffect transition="in" filter="fade">
                                      <p:cBhvr>
                                        <p:cTn id="16" dur="1000"/>
                                        <p:tgtEl>
                                          <p:spTgt spid="13010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30109"/>
                                        </p:tgtEl>
                                        <p:attrNameLst>
                                          <p:attrName>style.visibility</p:attrName>
                                        </p:attrNameLst>
                                      </p:cBhvr>
                                      <p:to>
                                        <p:strVal val="visible"/>
                                      </p:to>
                                    </p:set>
                                    <p:anim calcmode="lin" valueType="num">
                                      <p:cBhvr>
                                        <p:cTn id="21" dur="1000" fill="hold"/>
                                        <p:tgtEl>
                                          <p:spTgt spid="130109"/>
                                        </p:tgtEl>
                                        <p:attrNameLst>
                                          <p:attrName>ppt_w</p:attrName>
                                        </p:attrNameLst>
                                      </p:cBhvr>
                                      <p:tavLst>
                                        <p:tav tm="0">
                                          <p:val>
                                            <p:strVal val="#ppt_w*0.70"/>
                                          </p:val>
                                        </p:tav>
                                        <p:tav tm="100000">
                                          <p:val>
                                            <p:strVal val="#ppt_w"/>
                                          </p:val>
                                        </p:tav>
                                      </p:tavLst>
                                    </p:anim>
                                    <p:anim calcmode="lin" valueType="num">
                                      <p:cBhvr>
                                        <p:cTn id="22" dur="1000" fill="hold"/>
                                        <p:tgtEl>
                                          <p:spTgt spid="130109"/>
                                        </p:tgtEl>
                                        <p:attrNameLst>
                                          <p:attrName>ppt_h</p:attrName>
                                        </p:attrNameLst>
                                      </p:cBhvr>
                                      <p:tavLst>
                                        <p:tav tm="0">
                                          <p:val>
                                            <p:strVal val="#ppt_h"/>
                                          </p:val>
                                        </p:tav>
                                        <p:tav tm="100000">
                                          <p:val>
                                            <p:strVal val="#ppt_h"/>
                                          </p:val>
                                        </p:tav>
                                      </p:tavLst>
                                    </p:anim>
                                    <p:animEffect transition="in" filter="fade">
                                      <p:cBhvr>
                                        <p:cTn id="23" dur="1000"/>
                                        <p:tgtEl>
                                          <p:spTgt spid="130109"/>
                                        </p:tgtEl>
                                      </p:cBhvr>
                                    </p:animEffect>
                                  </p:childTnLst>
                                </p:cTn>
                              </p:par>
                            </p:childTnLst>
                          </p:cTn>
                        </p:par>
                        <p:par>
                          <p:cTn id="24" fill="hold" nodeType="afterGroup">
                            <p:stCondLst>
                              <p:cond delay="1000"/>
                            </p:stCondLst>
                            <p:childTnLst>
                              <p:par>
                                <p:cTn id="25" presetID="55" presetClass="entr" presetSubtype="0" fill="hold" grpId="0" nodeType="afterEffect">
                                  <p:stCondLst>
                                    <p:cond delay="0"/>
                                  </p:stCondLst>
                                  <p:childTnLst>
                                    <p:set>
                                      <p:cBhvr>
                                        <p:cTn id="26" dur="1" fill="hold">
                                          <p:stCondLst>
                                            <p:cond delay="0"/>
                                          </p:stCondLst>
                                        </p:cTn>
                                        <p:tgtEl>
                                          <p:spTgt spid="130110"/>
                                        </p:tgtEl>
                                        <p:attrNameLst>
                                          <p:attrName>style.visibility</p:attrName>
                                        </p:attrNameLst>
                                      </p:cBhvr>
                                      <p:to>
                                        <p:strVal val="visible"/>
                                      </p:to>
                                    </p:set>
                                    <p:anim calcmode="lin" valueType="num">
                                      <p:cBhvr>
                                        <p:cTn id="27" dur="1000" fill="hold"/>
                                        <p:tgtEl>
                                          <p:spTgt spid="130110"/>
                                        </p:tgtEl>
                                        <p:attrNameLst>
                                          <p:attrName>ppt_w</p:attrName>
                                        </p:attrNameLst>
                                      </p:cBhvr>
                                      <p:tavLst>
                                        <p:tav tm="0">
                                          <p:val>
                                            <p:strVal val="#ppt_w*0.70"/>
                                          </p:val>
                                        </p:tav>
                                        <p:tav tm="100000">
                                          <p:val>
                                            <p:strVal val="#ppt_w"/>
                                          </p:val>
                                        </p:tav>
                                      </p:tavLst>
                                    </p:anim>
                                    <p:anim calcmode="lin" valueType="num">
                                      <p:cBhvr>
                                        <p:cTn id="28" dur="1000" fill="hold"/>
                                        <p:tgtEl>
                                          <p:spTgt spid="130110"/>
                                        </p:tgtEl>
                                        <p:attrNameLst>
                                          <p:attrName>ppt_h</p:attrName>
                                        </p:attrNameLst>
                                      </p:cBhvr>
                                      <p:tavLst>
                                        <p:tav tm="0">
                                          <p:val>
                                            <p:strVal val="#ppt_h"/>
                                          </p:val>
                                        </p:tav>
                                        <p:tav tm="100000">
                                          <p:val>
                                            <p:strVal val="#ppt_h"/>
                                          </p:val>
                                        </p:tav>
                                      </p:tavLst>
                                    </p:anim>
                                    <p:animEffect transition="in" filter="fade">
                                      <p:cBhvr>
                                        <p:cTn id="29" dur="1000"/>
                                        <p:tgtEl>
                                          <p:spTgt spid="130110"/>
                                        </p:tgtEl>
                                      </p:cBhvr>
                                    </p:animEffect>
                                  </p:childTnLst>
                                </p:cTn>
                              </p:par>
                            </p:childTnLst>
                          </p:cTn>
                        </p:par>
                        <p:par>
                          <p:cTn id="30" fill="hold" nodeType="afterGroup">
                            <p:stCondLst>
                              <p:cond delay="2000"/>
                            </p:stCondLst>
                            <p:childTnLst>
                              <p:par>
                                <p:cTn id="31" presetID="55" presetClass="entr" presetSubtype="0" fill="hold" grpId="0" nodeType="afterEffect">
                                  <p:stCondLst>
                                    <p:cond delay="0"/>
                                  </p:stCondLst>
                                  <p:childTnLst>
                                    <p:set>
                                      <p:cBhvr>
                                        <p:cTn id="32" dur="1" fill="hold">
                                          <p:stCondLst>
                                            <p:cond delay="0"/>
                                          </p:stCondLst>
                                        </p:cTn>
                                        <p:tgtEl>
                                          <p:spTgt spid="130111"/>
                                        </p:tgtEl>
                                        <p:attrNameLst>
                                          <p:attrName>style.visibility</p:attrName>
                                        </p:attrNameLst>
                                      </p:cBhvr>
                                      <p:to>
                                        <p:strVal val="visible"/>
                                      </p:to>
                                    </p:set>
                                    <p:anim calcmode="lin" valueType="num">
                                      <p:cBhvr>
                                        <p:cTn id="33" dur="1000" fill="hold"/>
                                        <p:tgtEl>
                                          <p:spTgt spid="130111"/>
                                        </p:tgtEl>
                                        <p:attrNameLst>
                                          <p:attrName>ppt_w</p:attrName>
                                        </p:attrNameLst>
                                      </p:cBhvr>
                                      <p:tavLst>
                                        <p:tav tm="0">
                                          <p:val>
                                            <p:strVal val="#ppt_w*0.70"/>
                                          </p:val>
                                        </p:tav>
                                        <p:tav tm="100000">
                                          <p:val>
                                            <p:strVal val="#ppt_w"/>
                                          </p:val>
                                        </p:tav>
                                      </p:tavLst>
                                    </p:anim>
                                    <p:anim calcmode="lin" valueType="num">
                                      <p:cBhvr>
                                        <p:cTn id="34" dur="1000" fill="hold"/>
                                        <p:tgtEl>
                                          <p:spTgt spid="130111"/>
                                        </p:tgtEl>
                                        <p:attrNameLst>
                                          <p:attrName>ppt_h</p:attrName>
                                        </p:attrNameLst>
                                      </p:cBhvr>
                                      <p:tavLst>
                                        <p:tav tm="0">
                                          <p:val>
                                            <p:strVal val="#ppt_h"/>
                                          </p:val>
                                        </p:tav>
                                        <p:tav tm="100000">
                                          <p:val>
                                            <p:strVal val="#ppt_h"/>
                                          </p:val>
                                        </p:tav>
                                      </p:tavLst>
                                    </p:anim>
                                    <p:animEffect transition="in" filter="fade">
                                      <p:cBhvr>
                                        <p:cTn id="35" dur="1000"/>
                                        <p:tgtEl>
                                          <p:spTgt spid="130111"/>
                                        </p:tgtEl>
                                      </p:cBhvr>
                                    </p:animEffect>
                                  </p:childTnLst>
                                </p:cTn>
                              </p:par>
                            </p:childTnLst>
                          </p:cTn>
                        </p:par>
                        <p:par>
                          <p:cTn id="36" fill="hold" nodeType="afterGroup">
                            <p:stCondLst>
                              <p:cond delay="3000"/>
                            </p:stCondLst>
                            <p:childTnLst>
                              <p:par>
                                <p:cTn id="37" presetID="55" presetClass="entr" presetSubtype="0" fill="hold" grpId="0" nodeType="afterEffect">
                                  <p:stCondLst>
                                    <p:cond delay="0"/>
                                  </p:stCondLst>
                                  <p:childTnLst>
                                    <p:set>
                                      <p:cBhvr>
                                        <p:cTn id="38" dur="1" fill="hold">
                                          <p:stCondLst>
                                            <p:cond delay="0"/>
                                          </p:stCondLst>
                                        </p:cTn>
                                        <p:tgtEl>
                                          <p:spTgt spid="130112"/>
                                        </p:tgtEl>
                                        <p:attrNameLst>
                                          <p:attrName>style.visibility</p:attrName>
                                        </p:attrNameLst>
                                      </p:cBhvr>
                                      <p:to>
                                        <p:strVal val="visible"/>
                                      </p:to>
                                    </p:set>
                                    <p:anim calcmode="lin" valueType="num">
                                      <p:cBhvr>
                                        <p:cTn id="39" dur="1000" fill="hold"/>
                                        <p:tgtEl>
                                          <p:spTgt spid="130112"/>
                                        </p:tgtEl>
                                        <p:attrNameLst>
                                          <p:attrName>ppt_w</p:attrName>
                                        </p:attrNameLst>
                                      </p:cBhvr>
                                      <p:tavLst>
                                        <p:tav tm="0">
                                          <p:val>
                                            <p:strVal val="#ppt_w*0.70"/>
                                          </p:val>
                                        </p:tav>
                                        <p:tav tm="100000">
                                          <p:val>
                                            <p:strVal val="#ppt_w"/>
                                          </p:val>
                                        </p:tav>
                                      </p:tavLst>
                                    </p:anim>
                                    <p:anim calcmode="lin" valueType="num">
                                      <p:cBhvr>
                                        <p:cTn id="40" dur="1000" fill="hold"/>
                                        <p:tgtEl>
                                          <p:spTgt spid="130112"/>
                                        </p:tgtEl>
                                        <p:attrNameLst>
                                          <p:attrName>ppt_h</p:attrName>
                                        </p:attrNameLst>
                                      </p:cBhvr>
                                      <p:tavLst>
                                        <p:tav tm="0">
                                          <p:val>
                                            <p:strVal val="#ppt_h"/>
                                          </p:val>
                                        </p:tav>
                                        <p:tav tm="100000">
                                          <p:val>
                                            <p:strVal val="#ppt_h"/>
                                          </p:val>
                                        </p:tav>
                                      </p:tavLst>
                                    </p:anim>
                                    <p:animEffect transition="in" filter="fade">
                                      <p:cBhvr>
                                        <p:cTn id="41" dur="1000"/>
                                        <p:tgtEl>
                                          <p:spTgt spid="130112"/>
                                        </p:tgtEl>
                                      </p:cBhvr>
                                    </p:animEffect>
                                  </p:childTnLst>
                                </p:cTn>
                              </p:par>
                            </p:childTnLst>
                          </p:cTn>
                        </p:par>
                        <p:par>
                          <p:cTn id="42" fill="hold" nodeType="afterGroup">
                            <p:stCondLst>
                              <p:cond delay="4000"/>
                            </p:stCondLst>
                            <p:childTnLst>
                              <p:par>
                                <p:cTn id="43" presetID="55" presetClass="entr" presetSubtype="0" fill="hold" grpId="0" nodeType="afterEffect">
                                  <p:stCondLst>
                                    <p:cond delay="0"/>
                                  </p:stCondLst>
                                  <p:childTnLst>
                                    <p:set>
                                      <p:cBhvr>
                                        <p:cTn id="44" dur="1" fill="hold">
                                          <p:stCondLst>
                                            <p:cond delay="0"/>
                                          </p:stCondLst>
                                        </p:cTn>
                                        <p:tgtEl>
                                          <p:spTgt spid="130113"/>
                                        </p:tgtEl>
                                        <p:attrNameLst>
                                          <p:attrName>style.visibility</p:attrName>
                                        </p:attrNameLst>
                                      </p:cBhvr>
                                      <p:to>
                                        <p:strVal val="visible"/>
                                      </p:to>
                                    </p:set>
                                    <p:anim calcmode="lin" valueType="num">
                                      <p:cBhvr>
                                        <p:cTn id="45" dur="1000" fill="hold"/>
                                        <p:tgtEl>
                                          <p:spTgt spid="130113"/>
                                        </p:tgtEl>
                                        <p:attrNameLst>
                                          <p:attrName>ppt_w</p:attrName>
                                        </p:attrNameLst>
                                      </p:cBhvr>
                                      <p:tavLst>
                                        <p:tav tm="0">
                                          <p:val>
                                            <p:strVal val="#ppt_w*0.70"/>
                                          </p:val>
                                        </p:tav>
                                        <p:tav tm="100000">
                                          <p:val>
                                            <p:strVal val="#ppt_w"/>
                                          </p:val>
                                        </p:tav>
                                      </p:tavLst>
                                    </p:anim>
                                    <p:anim calcmode="lin" valueType="num">
                                      <p:cBhvr>
                                        <p:cTn id="46" dur="1000" fill="hold"/>
                                        <p:tgtEl>
                                          <p:spTgt spid="130113"/>
                                        </p:tgtEl>
                                        <p:attrNameLst>
                                          <p:attrName>ppt_h</p:attrName>
                                        </p:attrNameLst>
                                      </p:cBhvr>
                                      <p:tavLst>
                                        <p:tav tm="0">
                                          <p:val>
                                            <p:strVal val="#ppt_h"/>
                                          </p:val>
                                        </p:tav>
                                        <p:tav tm="100000">
                                          <p:val>
                                            <p:strVal val="#ppt_h"/>
                                          </p:val>
                                        </p:tav>
                                      </p:tavLst>
                                    </p:anim>
                                    <p:animEffect transition="in" filter="fade">
                                      <p:cBhvr>
                                        <p:cTn id="47" dur="1000"/>
                                        <p:tgtEl>
                                          <p:spTgt spid="130113"/>
                                        </p:tgtEl>
                                      </p:cBhvr>
                                    </p:animEffect>
                                  </p:childTnLst>
                                </p:cTn>
                              </p:par>
                            </p:childTnLst>
                          </p:cTn>
                        </p:par>
                        <p:par>
                          <p:cTn id="48" fill="hold" nodeType="afterGroup">
                            <p:stCondLst>
                              <p:cond delay="5000"/>
                            </p:stCondLst>
                            <p:childTnLst>
                              <p:par>
                                <p:cTn id="49" presetID="55" presetClass="entr" presetSubtype="0" fill="hold" grpId="0" nodeType="afterEffect">
                                  <p:stCondLst>
                                    <p:cond delay="0"/>
                                  </p:stCondLst>
                                  <p:childTnLst>
                                    <p:set>
                                      <p:cBhvr>
                                        <p:cTn id="50" dur="1" fill="hold">
                                          <p:stCondLst>
                                            <p:cond delay="0"/>
                                          </p:stCondLst>
                                        </p:cTn>
                                        <p:tgtEl>
                                          <p:spTgt spid="130114"/>
                                        </p:tgtEl>
                                        <p:attrNameLst>
                                          <p:attrName>style.visibility</p:attrName>
                                        </p:attrNameLst>
                                      </p:cBhvr>
                                      <p:to>
                                        <p:strVal val="visible"/>
                                      </p:to>
                                    </p:set>
                                    <p:anim calcmode="lin" valueType="num">
                                      <p:cBhvr>
                                        <p:cTn id="51" dur="1000" fill="hold"/>
                                        <p:tgtEl>
                                          <p:spTgt spid="130114"/>
                                        </p:tgtEl>
                                        <p:attrNameLst>
                                          <p:attrName>ppt_w</p:attrName>
                                        </p:attrNameLst>
                                      </p:cBhvr>
                                      <p:tavLst>
                                        <p:tav tm="0">
                                          <p:val>
                                            <p:strVal val="#ppt_w*0.70"/>
                                          </p:val>
                                        </p:tav>
                                        <p:tav tm="100000">
                                          <p:val>
                                            <p:strVal val="#ppt_w"/>
                                          </p:val>
                                        </p:tav>
                                      </p:tavLst>
                                    </p:anim>
                                    <p:anim calcmode="lin" valueType="num">
                                      <p:cBhvr>
                                        <p:cTn id="52" dur="1000" fill="hold"/>
                                        <p:tgtEl>
                                          <p:spTgt spid="130114"/>
                                        </p:tgtEl>
                                        <p:attrNameLst>
                                          <p:attrName>ppt_h</p:attrName>
                                        </p:attrNameLst>
                                      </p:cBhvr>
                                      <p:tavLst>
                                        <p:tav tm="0">
                                          <p:val>
                                            <p:strVal val="#ppt_h"/>
                                          </p:val>
                                        </p:tav>
                                        <p:tav tm="100000">
                                          <p:val>
                                            <p:strVal val="#ppt_h"/>
                                          </p:val>
                                        </p:tav>
                                      </p:tavLst>
                                    </p:anim>
                                    <p:animEffect transition="in" filter="fade">
                                      <p:cBhvr>
                                        <p:cTn id="53" dur="1000"/>
                                        <p:tgtEl>
                                          <p:spTgt spid="130114"/>
                                        </p:tgtEl>
                                      </p:cBhvr>
                                    </p:animEffect>
                                  </p:childTnLst>
                                </p:cTn>
                              </p:par>
                            </p:childTnLst>
                          </p:cTn>
                        </p:par>
                        <p:par>
                          <p:cTn id="54" fill="hold" nodeType="afterGroup">
                            <p:stCondLst>
                              <p:cond delay="6000"/>
                            </p:stCondLst>
                            <p:childTnLst>
                              <p:par>
                                <p:cTn id="55" presetID="55" presetClass="entr" presetSubtype="0" fill="hold" grpId="0" nodeType="afterEffect">
                                  <p:stCondLst>
                                    <p:cond delay="0"/>
                                  </p:stCondLst>
                                  <p:childTnLst>
                                    <p:set>
                                      <p:cBhvr>
                                        <p:cTn id="56" dur="1" fill="hold">
                                          <p:stCondLst>
                                            <p:cond delay="0"/>
                                          </p:stCondLst>
                                        </p:cTn>
                                        <p:tgtEl>
                                          <p:spTgt spid="130115"/>
                                        </p:tgtEl>
                                        <p:attrNameLst>
                                          <p:attrName>style.visibility</p:attrName>
                                        </p:attrNameLst>
                                      </p:cBhvr>
                                      <p:to>
                                        <p:strVal val="visible"/>
                                      </p:to>
                                    </p:set>
                                    <p:anim calcmode="lin" valueType="num">
                                      <p:cBhvr>
                                        <p:cTn id="57" dur="1000" fill="hold"/>
                                        <p:tgtEl>
                                          <p:spTgt spid="130115"/>
                                        </p:tgtEl>
                                        <p:attrNameLst>
                                          <p:attrName>ppt_w</p:attrName>
                                        </p:attrNameLst>
                                      </p:cBhvr>
                                      <p:tavLst>
                                        <p:tav tm="0">
                                          <p:val>
                                            <p:strVal val="#ppt_w*0.70"/>
                                          </p:val>
                                        </p:tav>
                                        <p:tav tm="100000">
                                          <p:val>
                                            <p:strVal val="#ppt_w"/>
                                          </p:val>
                                        </p:tav>
                                      </p:tavLst>
                                    </p:anim>
                                    <p:anim calcmode="lin" valueType="num">
                                      <p:cBhvr>
                                        <p:cTn id="58" dur="1000" fill="hold"/>
                                        <p:tgtEl>
                                          <p:spTgt spid="130115"/>
                                        </p:tgtEl>
                                        <p:attrNameLst>
                                          <p:attrName>ppt_h</p:attrName>
                                        </p:attrNameLst>
                                      </p:cBhvr>
                                      <p:tavLst>
                                        <p:tav tm="0">
                                          <p:val>
                                            <p:strVal val="#ppt_h"/>
                                          </p:val>
                                        </p:tav>
                                        <p:tav tm="100000">
                                          <p:val>
                                            <p:strVal val="#ppt_h"/>
                                          </p:val>
                                        </p:tav>
                                      </p:tavLst>
                                    </p:anim>
                                    <p:animEffect transition="in" filter="fade">
                                      <p:cBhvr>
                                        <p:cTn id="59" dur="1000"/>
                                        <p:tgtEl>
                                          <p:spTgt spid="130115"/>
                                        </p:tgtEl>
                                      </p:cBhvr>
                                    </p:animEffect>
                                  </p:childTnLst>
                                </p:cTn>
                              </p:par>
                            </p:childTnLst>
                          </p:cTn>
                        </p:par>
                        <p:par>
                          <p:cTn id="60" fill="hold" nodeType="afterGroup">
                            <p:stCondLst>
                              <p:cond delay="7000"/>
                            </p:stCondLst>
                            <p:childTnLst>
                              <p:par>
                                <p:cTn id="61" presetID="55" presetClass="entr" presetSubtype="0" fill="hold" grpId="0" nodeType="afterEffect">
                                  <p:stCondLst>
                                    <p:cond delay="0"/>
                                  </p:stCondLst>
                                  <p:childTnLst>
                                    <p:set>
                                      <p:cBhvr>
                                        <p:cTn id="62" dur="1" fill="hold">
                                          <p:stCondLst>
                                            <p:cond delay="0"/>
                                          </p:stCondLst>
                                        </p:cTn>
                                        <p:tgtEl>
                                          <p:spTgt spid="130116"/>
                                        </p:tgtEl>
                                        <p:attrNameLst>
                                          <p:attrName>style.visibility</p:attrName>
                                        </p:attrNameLst>
                                      </p:cBhvr>
                                      <p:to>
                                        <p:strVal val="visible"/>
                                      </p:to>
                                    </p:set>
                                    <p:anim calcmode="lin" valueType="num">
                                      <p:cBhvr>
                                        <p:cTn id="63" dur="1000" fill="hold"/>
                                        <p:tgtEl>
                                          <p:spTgt spid="130116"/>
                                        </p:tgtEl>
                                        <p:attrNameLst>
                                          <p:attrName>ppt_w</p:attrName>
                                        </p:attrNameLst>
                                      </p:cBhvr>
                                      <p:tavLst>
                                        <p:tav tm="0">
                                          <p:val>
                                            <p:strVal val="#ppt_w*0.70"/>
                                          </p:val>
                                        </p:tav>
                                        <p:tav tm="100000">
                                          <p:val>
                                            <p:strVal val="#ppt_w"/>
                                          </p:val>
                                        </p:tav>
                                      </p:tavLst>
                                    </p:anim>
                                    <p:anim calcmode="lin" valueType="num">
                                      <p:cBhvr>
                                        <p:cTn id="64" dur="1000" fill="hold"/>
                                        <p:tgtEl>
                                          <p:spTgt spid="130116"/>
                                        </p:tgtEl>
                                        <p:attrNameLst>
                                          <p:attrName>ppt_h</p:attrName>
                                        </p:attrNameLst>
                                      </p:cBhvr>
                                      <p:tavLst>
                                        <p:tav tm="0">
                                          <p:val>
                                            <p:strVal val="#ppt_h"/>
                                          </p:val>
                                        </p:tav>
                                        <p:tav tm="100000">
                                          <p:val>
                                            <p:strVal val="#ppt_h"/>
                                          </p:val>
                                        </p:tav>
                                      </p:tavLst>
                                    </p:anim>
                                    <p:animEffect transition="in" filter="fade">
                                      <p:cBhvr>
                                        <p:cTn id="65" dur="1000"/>
                                        <p:tgtEl>
                                          <p:spTgt spid="130116"/>
                                        </p:tgtEl>
                                      </p:cBhvr>
                                    </p:animEffect>
                                  </p:childTnLst>
                                </p:cTn>
                              </p:par>
                            </p:childTnLst>
                          </p:cTn>
                        </p:par>
                        <p:par>
                          <p:cTn id="66" fill="hold" nodeType="afterGroup">
                            <p:stCondLst>
                              <p:cond delay="8000"/>
                            </p:stCondLst>
                            <p:childTnLst>
                              <p:par>
                                <p:cTn id="67" presetID="55" presetClass="entr" presetSubtype="0" fill="hold" grpId="0" nodeType="afterEffect">
                                  <p:stCondLst>
                                    <p:cond delay="0"/>
                                  </p:stCondLst>
                                  <p:childTnLst>
                                    <p:set>
                                      <p:cBhvr>
                                        <p:cTn id="68" dur="1" fill="hold">
                                          <p:stCondLst>
                                            <p:cond delay="0"/>
                                          </p:stCondLst>
                                        </p:cTn>
                                        <p:tgtEl>
                                          <p:spTgt spid="130117"/>
                                        </p:tgtEl>
                                        <p:attrNameLst>
                                          <p:attrName>style.visibility</p:attrName>
                                        </p:attrNameLst>
                                      </p:cBhvr>
                                      <p:to>
                                        <p:strVal val="visible"/>
                                      </p:to>
                                    </p:set>
                                    <p:anim calcmode="lin" valueType="num">
                                      <p:cBhvr>
                                        <p:cTn id="69" dur="1000" fill="hold"/>
                                        <p:tgtEl>
                                          <p:spTgt spid="130117"/>
                                        </p:tgtEl>
                                        <p:attrNameLst>
                                          <p:attrName>ppt_w</p:attrName>
                                        </p:attrNameLst>
                                      </p:cBhvr>
                                      <p:tavLst>
                                        <p:tav tm="0">
                                          <p:val>
                                            <p:strVal val="#ppt_w*0.70"/>
                                          </p:val>
                                        </p:tav>
                                        <p:tav tm="100000">
                                          <p:val>
                                            <p:strVal val="#ppt_w"/>
                                          </p:val>
                                        </p:tav>
                                      </p:tavLst>
                                    </p:anim>
                                    <p:anim calcmode="lin" valueType="num">
                                      <p:cBhvr>
                                        <p:cTn id="70" dur="1000" fill="hold"/>
                                        <p:tgtEl>
                                          <p:spTgt spid="130117"/>
                                        </p:tgtEl>
                                        <p:attrNameLst>
                                          <p:attrName>ppt_h</p:attrName>
                                        </p:attrNameLst>
                                      </p:cBhvr>
                                      <p:tavLst>
                                        <p:tav tm="0">
                                          <p:val>
                                            <p:strVal val="#ppt_h"/>
                                          </p:val>
                                        </p:tav>
                                        <p:tav tm="100000">
                                          <p:val>
                                            <p:strVal val="#ppt_h"/>
                                          </p:val>
                                        </p:tav>
                                      </p:tavLst>
                                    </p:anim>
                                    <p:animEffect transition="in" filter="fade">
                                      <p:cBhvr>
                                        <p:cTn id="71" dur="1000"/>
                                        <p:tgtEl>
                                          <p:spTgt spid="130117"/>
                                        </p:tgtEl>
                                      </p:cBhvr>
                                    </p:animEffect>
                                  </p:childTnLst>
                                </p:cTn>
                              </p:par>
                            </p:childTnLst>
                          </p:cTn>
                        </p:par>
                        <p:par>
                          <p:cTn id="72" fill="hold" nodeType="afterGroup">
                            <p:stCondLst>
                              <p:cond delay="9000"/>
                            </p:stCondLst>
                            <p:childTnLst>
                              <p:par>
                                <p:cTn id="73" presetID="55" presetClass="entr" presetSubtype="0" fill="hold" grpId="0" nodeType="afterEffect">
                                  <p:stCondLst>
                                    <p:cond delay="0"/>
                                  </p:stCondLst>
                                  <p:childTnLst>
                                    <p:set>
                                      <p:cBhvr>
                                        <p:cTn id="74" dur="1" fill="hold">
                                          <p:stCondLst>
                                            <p:cond delay="0"/>
                                          </p:stCondLst>
                                        </p:cTn>
                                        <p:tgtEl>
                                          <p:spTgt spid="130118"/>
                                        </p:tgtEl>
                                        <p:attrNameLst>
                                          <p:attrName>style.visibility</p:attrName>
                                        </p:attrNameLst>
                                      </p:cBhvr>
                                      <p:to>
                                        <p:strVal val="visible"/>
                                      </p:to>
                                    </p:set>
                                    <p:anim calcmode="lin" valueType="num">
                                      <p:cBhvr>
                                        <p:cTn id="75" dur="1000" fill="hold"/>
                                        <p:tgtEl>
                                          <p:spTgt spid="130118"/>
                                        </p:tgtEl>
                                        <p:attrNameLst>
                                          <p:attrName>ppt_w</p:attrName>
                                        </p:attrNameLst>
                                      </p:cBhvr>
                                      <p:tavLst>
                                        <p:tav tm="0">
                                          <p:val>
                                            <p:strVal val="#ppt_w*0.70"/>
                                          </p:val>
                                        </p:tav>
                                        <p:tav tm="100000">
                                          <p:val>
                                            <p:strVal val="#ppt_w"/>
                                          </p:val>
                                        </p:tav>
                                      </p:tavLst>
                                    </p:anim>
                                    <p:anim calcmode="lin" valueType="num">
                                      <p:cBhvr>
                                        <p:cTn id="76" dur="1000" fill="hold"/>
                                        <p:tgtEl>
                                          <p:spTgt spid="130118"/>
                                        </p:tgtEl>
                                        <p:attrNameLst>
                                          <p:attrName>ppt_h</p:attrName>
                                        </p:attrNameLst>
                                      </p:cBhvr>
                                      <p:tavLst>
                                        <p:tav tm="0">
                                          <p:val>
                                            <p:strVal val="#ppt_h"/>
                                          </p:val>
                                        </p:tav>
                                        <p:tav tm="100000">
                                          <p:val>
                                            <p:strVal val="#ppt_h"/>
                                          </p:val>
                                        </p:tav>
                                      </p:tavLst>
                                    </p:anim>
                                    <p:animEffect transition="in" filter="fade">
                                      <p:cBhvr>
                                        <p:cTn id="77" dur="1000"/>
                                        <p:tgtEl>
                                          <p:spTgt spid="130118"/>
                                        </p:tgtEl>
                                      </p:cBhvr>
                                    </p:animEffect>
                                  </p:childTnLst>
                                </p:cTn>
                              </p:par>
                            </p:childTnLst>
                          </p:cTn>
                        </p:par>
                        <p:par>
                          <p:cTn id="78" fill="hold" nodeType="afterGroup">
                            <p:stCondLst>
                              <p:cond delay="10000"/>
                            </p:stCondLst>
                            <p:childTnLst>
                              <p:par>
                                <p:cTn id="79" presetID="55" presetClass="entr" presetSubtype="0" fill="hold" grpId="0" nodeType="afterEffect">
                                  <p:stCondLst>
                                    <p:cond delay="0"/>
                                  </p:stCondLst>
                                  <p:childTnLst>
                                    <p:set>
                                      <p:cBhvr>
                                        <p:cTn id="80" dur="1" fill="hold">
                                          <p:stCondLst>
                                            <p:cond delay="0"/>
                                          </p:stCondLst>
                                        </p:cTn>
                                        <p:tgtEl>
                                          <p:spTgt spid="130119"/>
                                        </p:tgtEl>
                                        <p:attrNameLst>
                                          <p:attrName>style.visibility</p:attrName>
                                        </p:attrNameLst>
                                      </p:cBhvr>
                                      <p:to>
                                        <p:strVal val="visible"/>
                                      </p:to>
                                    </p:set>
                                    <p:anim calcmode="lin" valueType="num">
                                      <p:cBhvr>
                                        <p:cTn id="81" dur="1000" fill="hold"/>
                                        <p:tgtEl>
                                          <p:spTgt spid="130119"/>
                                        </p:tgtEl>
                                        <p:attrNameLst>
                                          <p:attrName>ppt_w</p:attrName>
                                        </p:attrNameLst>
                                      </p:cBhvr>
                                      <p:tavLst>
                                        <p:tav tm="0">
                                          <p:val>
                                            <p:strVal val="#ppt_w*0.70"/>
                                          </p:val>
                                        </p:tav>
                                        <p:tav tm="100000">
                                          <p:val>
                                            <p:strVal val="#ppt_w"/>
                                          </p:val>
                                        </p:tav>
                                      </p:tavLst>
                                    </p:anim>
                                    <p:anim calcmode="lin" valueType="num">
                                      <p:cBhvr>
                                        <p:cTn id="82" dur="1000" fill="hold"/>
                                        <p:tgtEl>
                                          <p:spTgt spid="130119"/>
                                        </p:tgtEl>
                                        <p:attrNameLst>
                                          <p:attrName>ppt_h</p:attrName>
                                        </p:attrNameLst>
                                      </p:cBhvr>
                                      <p:tavLst>
                                        <p:tav tm="0">
                                          <p:val>
                                            <p:strVal val="#ppt_h"/>
                                          </p:val>
                                        </p:tav>
                                        <p:tav tm="100000">
                                          <p:val>
                                            <p:strVal val="#ppt_h"/>
                                          </p:val>
                                        </p:tav>
                                      </p:tavLst>
                                    </p:anim>
                                    <p:animEffect transition="in" filter="fade">
                                      <p:cBhvr>
                                        <p:cTn id="83" dur="1000"/>
                                        <p:tgtEl>
                                          <p:spTgt spid="130119"/>
                                        </p:tgtEl>
                                      </p:cBhvr>
                                    </p:animEffect>
                                  </p:childTnLst>
                                </p:cTn>
                              </p:par>
                            </p:childTnLst>
                          </p:cTn>
                        </p:par>
                        <p:par>
                          <p:cTn id="84" fill="hold" nodeType="afterGroup">
                            <p:stCondLst>
                              <p:cond delay="11000"/>
                            </p:stCondLst>
                            <p:childTnLst>
                              <p:par>
                                <p:cTn id="85" presetID="55" presetClass="entr" presetSubtype="0" fill="hold" grpId="0" nodeType="afterEffect">
                                  <p:stCondLst>
                                    <p:cond delay="0"/>
                                  </p:stCondLst>
                                  <p:childTnLst>
                                    <p:set>
                                      <p:cBhvr>
                                        <p:cTn id="86" dur="1" fill="hold">
                                          <p:stCondLst>
                                            <p:cond delay="0"/>
                                          </p:stCondLst>
                                        </p:cTn>
                                        <p:tgtEl>
                                          <p:spTgt spid="130120"/>
                                        </p:tgtEl>
                                        <p:attrNameLst>
                                          <p:attrName>style.visibility</p:attrName>
                                        </p:attrNameLst>
                                      </p:cBhvr>
                                      <p:to>
                                        <p:strVal val="visible"/>
                                      </p:to>
                                    </p:set>
                                    <p:anim calcmode="lin" valueType="num">
                                      <p:cBhvr>
                                        <p:cTn id="87" dur="1000" fill="hold"/>
                                        <p:tgtEl>
                                          <p:spTgt spid="130120"/>
                                        </p:tgtEl>
                                        <p:attrNameLst>
                                          <p:attrName>ppt_w</p:attrName>
                                        </p:attrNameLst>
                                      </p:cBhvr>
                                      <p:tavLst>
                                        <p:tav tm="0">
                                          <p:val>
                                            <p:strVal val="#ppt_w*0.70"/>
                                          </p:val>
                                        </p:tav>
                                        <p:tav tm="100000">
                                          <p:val>
                                            <p:strVal val="#ppt_w"/>
                                          </p:val>
                                        </p:tav>
                                      </p:tavLst>
                                    </p:anim>
                                    <p:anim calcmode="lin" valueType="num">
                                      <p:cBhvr>
                                        <p:cTn id="88" dur="1000" fill="hold"/>
                                        <p:tgtEl>
                                          <p:spTgt spid="130120"/>
                                        </p:tgtEl>
                                        <p:attrNameLst>
                                          <p:attrName>ppt_h</p:attrName>
                                        </p:attrNameLst>
                                      </p:cBhvr>
                                      <p:tavLst>
                                        <p:tav tm="0">
                                          <p:val>
                                            <p:strVal val="#ppt_h"/>
                                          </p:val>
                                        </p:tav>
                                        <p:tav tm="100000">
                                          <p:val>
                                            <p:strVal val="#ppt_h"/>
                                          </p:val>
                                        </p:tav>
                                      </p:tavLst>
                                    </p:anim>
                                    <p:animEffect transition="in" filter="fade">
                                      <p:cBhvr>
                                        <p:cTn id="89" dur="1000"/>
                                        <p:tgtEl>
                                          <p:spTgt spid="130120"/>
                                        </p:tgtEl>
                                      </p:cBhvr>
                                    </p:animEffect>
                                  </p:childTnLst>
                                </p:cTn>
                              </p:par>
                            </p:childTnLst>
                          </p:cTn>
                        </p:par>
                        <p:par>
                          <p:cTn id="90" fill="hold" nodeType="afterGroup">
                            <p:stCondLst>
                              <p:cond delay="12000"/>
                            </p:stCondLst>
                            <p:childTnLst>
                              <p:par>
                                <p:cTn id="91" presetID="55" presetClass="entr" presetSubtype="0" fill="hold" grpId="0" nodeType="afterEffect">
                                  <p:stCondLst>
                                    <p:cond delay="0"/>
                                  </p:stCondLst>
                                  <p:childTnLst>
                                    <p:set>
                                      <p:cBhvr>
                                        <p:cTn id="92" dur="1" fill="hold">
                                          <p:stCondLst>
                                            <p:cond delay="0"/>
                                          </p:stCondLst>
                                        </p:cTn>
                                        <p:tgtEl>
                                          <p:spTgt spid="130121"/>
                                        </p:tgtEl>
                                        <p:attrNameLst>
                                          <p:attrName>style.visibility</p:attrName>
                                        </p:attrNameLst>
                                      </p:cBhvr>
                                      <p:to>
                                        <p:strVal val="visible"/>
                                      </p:to>
                                    </p:set>
                                    <p:anim calcmode="lin" valueType="num">
                                      <p:cBhvr>
                                        <p:cTn id="93" dur="1000" fill="hold"/>
                                        <p:tgtEl>
                                          <p:spTgt spid="130121"/>
                                        </p:tgtEl>
                                        <p:attrNameLst>
                                          <p:attrName>ppt_w</p:attrName>
                                        </p:attrNameLst>
                                      </p:cBhvr>
                                      <p:tavLst>
                                        <p:tav tm="0">
                                          <p:val>
                                            <p:strVal val="#ppt_w*0.70"/>
                                          </p:val>
                                        </p:tav>
                                        <p:tav tm="100000">
                                          <p:val>
                                            <p:strVal val="#ppt_w"/>
                                          </p:val>
                                        </p:tav>
                                      </p:tavLst>
                                    </p:anim>
                                    <p:anim calcmode="lin" valueType="num">
                                      <p:cBhvr>
                                        <p:cTn id="94" dur="1000" fill="hold"/>
                                        <p:tgtEl>
                                          <p:spTgt spid="130121"/>
                                        </p:tgtEl>
                                        <p:attrNameLst>
                                          <p:attrName>ppt_h</p:attrName>
                                        </p:attrNameLst>
                                      </p:cBhvr>
                                      <p:tavLst>
                                        <p:tav tm="0">
                                          <p:val>
                                            <p:strVal val="#ppt_h"/>
                                          </p:val>
                                        </p:tav>
                                        <p:tav tm="100000">
                                          <p:val>
                                            <p:strVal val="#ppt_h"/>
                                          </p:val>
                                        </p:tav>
                                      </p:tavLst>
                                    </p:anim>
                                    <p:animEffect transition="in" filter="fade">
                                      <p:cBhvr>
                                        <p:cTn id="95" dur="1000"/>
                                        <p:tgtEl>
                                          <p:spTgt spid="130121"/>
                                        </p:tgtEl>
                                      </p:cBhvr>
                                    </p:animEffect>
                                  </p:childTnLst>
                                </p:cTn>
                              </p:par>
                            </p:childTnLst>
                          </p:cTn>
                        </p:par>
                        <p:par>
                          <p:cTn id="96" fill="hold" nodeType="afterGroup">
                            <p:stCondLst>
                              <p:cond delay="13000"/>
                            </p:stCondLst>
                            <p:childTnLst>
                              <p:par>
                                <p:cTn id="97" presetID="55" presetClass="entr" presetSubtype="0" fill="hold" grpId="0" nodeType="afterEffect">
                                  <p:stCondLst>
                                    <p:cond delay="0"/>
                                  </p:stCondLst>
                                  <p:childTnLst>
                                    <p:set>
                                      <p:cBhvr>
                                        <p:cTn id="98" dur="1" fill="hold">
                                          <p:stCondLst>
                                            <p:cond delay="0"/>
                                          </p:stCondLst>
                                        </p:cTn>
                                        <p:tgtEl>
                                          <p:spTgt spid="130122"/>
                                        </p:tgtEl>
                                        <p:attrNameLst>
                                          <p:attrName>style.visibility</p:attrName>
                                        </p:attrNameLst>
                                      </p:cBhvr>
                                      <p:to>
                                        <p:strVal val="visible"/>
                                      </p:to>
                                    </p:set>
                                    <p:anim calcmode="lin" valueType="num">
                                      <p:cBhvr>
                                        <p:cTn id="99" dur="1000" fill="hold"/>
                                        <p:tgtEl>
                                          <p:spTgt spid="130122"/>
                                        </p:tgtEl>
                                        <p:attrNameLst>
                                          <p:attrName>ppt_w</p:attrName>
                                        </p:attrNameLst>
                                      </p:cBhvr>
                                      <p:tavLst>
                                        <p:tav tm="0">
                                          <p:val>
                                            <p:strVal val="#ppt_w*0.70"/>
                                          </p:val>
                                        </p:tav>
                                        <p:tav tm="100000">
                                          <p:val>
                                            <p:strVal val="#ppt_w"/>
                                          </p:val>
                                        </p:tav>
                                      </p:tavLst>
                                    </p:anim>
                                    <p:anim calcmode="lin" valueType="num">
                                      <p:cBhvr>
                                        <p:cTn id="100" dur="1000" fill="hold"/>
                                        <p:tgtEl>
                                          <p:spTgt spid="130122"/>
                                        </p:tgtEl>
                                        <p:attrNameLst>
                                          <p:attrName>ppt_h</p:attrName>
                                        </p:attrNameLst>
                                      </p:cBhvr>
                                      <p:tavLst>
                                        <p:tav tm="0">
                                          <p:val>
                                            <p:strVal val="#ppt_h"/>
                                          </p:val>
                                        </p:tav>
                                        <p:tav tm="100000">
                                          <p:val>
                                            <p:strVal val="#ppt_h"/>
                                          </p:val>
                                        </p:tav>
                                      </p:tavLst>
                                    </p:anim>
                                    <p:animEffect transition="in" filter="fade">
                                      <p:cBhvr>
                                        <p:cTn id="101" dur="1000"/>
                                        <p:tgtEl>
                                          <p:spTgt spid="130122"/>
                                        </p:tgtEl>
                                      </p:cBhvr>
                                    </p:animEffect>
                                  </p:childTnLst>
                                </p:cTn>
                              </p:par>
                            </p:childTnLst>
                          </p:cTn>
                        </p:par>
                        <p:par>
                          <p:cTn id="102" fill="hold" nodeType="afterGroup">
                            <p:stCondLst>
                              <p:cond delay="14000"/>
                            </p:stCondLst>
                            <p:childTnLst>
                              <p:par>
                                <p:cTn id="103" presetID="55" presetClass="entr" presetSubtype="0" fill="hold" grpId="0" nodeType="afterEffect">
                                  <p:stCondLst>
                                    <p:cond delay="0"/>
                                  </p:stCondLst>
                                  <p:childTnLst>
                                    <p:set>
                                      <p:cBhvr>
                                        <p:cTn id="104" dur="1" fill="hold">
                                          <p:stCondLst>
                                            <p:cond delay="0"/>
                                          </p:stCondLst>
                                        </p:cTn>
                                        <p:tgtEl>
                                          <p:spTgt spid="130123"/>
                                        </p:tgtEl>
                                        <p:attrNameLst>
                                          <p:attrName>style.visibility</p:attrName>
                                        </p:attrNameLst>
                                      </p:cBhvr>
                                      <p:to>
                                        <p:strVal val="visible"/>
                                      </p:to>
                                    </p:set>
                                    <p:anim calcmode="lin" valueType="num">
                                      <p:cBhvr>
                                        <p:cTn id="105" dur="1000" fill="hold"/>
                                        <p:tgtEl>
                                          <p:spTgt spid="130123"/>
                                        </p:tgtEl>
                                        <p:attrNameLst>
                                          <p:attrName>ppt_w</p:attrName>
                                        </p:attrNameLst>
                                      </p:cBhvr>
                                      <p:tavLst>
                                        <p:tav tm="0">
                                          <p:val>
                                            <p:strVal val="#ppt_w*0.70"/>
                                          </p:val>
                                        </p:tav>
                                        <p:tav tm="100000">
                                          <p:val>
                                            <p:strVal val="#ppt_w"/>
                                          </p:val>
                                        </p:tav>
                                      </p:tavLst>
                                    </p:anim>
                                    <p:anim calcmode="lin" valueType="num">
                                      <p:cBhvr>
                                        <p:cTn id="106" dur="1000" fill="hold"/>
                                        <p:tgtEl>
                                          <p:spTgt spid="130123"/>
                                        </p:tgtEl>
                                        <p:attrNameLst>
                                          <p:attrName>ppt_h</p:attrName>
                                        </p:attrNameLst>
                                      </p:cBhvr>
                                      <p:tavLst>
                                        <p:tav tm="0">
                                          <p:val>
                                            <p:strVal val="#ppt_h"/>
                                          </p:val>
                                        </p:tav>
                                        <p:tav tm="100000">
                                          <p:val>
                                            <p:strVal val="#ppt_h"/>
                                          </p:val>
                                        </p:tav>
                                      </p:tavLst>
                                    </p:anim>
                                    <p:animEffect transition="in" filter="fade">
                                      <p:cBhvr>
                                        <p:cTn id="107" dur="1000"/>
                                        <p:tgtEl>
                                          <p:spTgt spid="130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107" grpId="0" animBg="1"/>
      <p:bldP spid="130108" grpId="0" animBg="1"/>
      <p:bldP spid="130109" grpId="0" animBg="1"/>
      <p:bldP spid="130110" grpId="0" animBg="1"/>
      <p:bldP spid="130111" grpId="0" animBg="1"/>
      <p:bldP spid="130112" grpId="0" animBg="1"/>
      <p:bldP spid="130113" grpId="0" animBg="1"/>
      <p:bldP spid="130114" grpId="0" animBg="1"/>
      <p:bldP spid="130115" grpId="0" animBg="1"/>
      <p:bldP spid="130116" grpId="0" animBg="1"/>
      <p:bldP spid="130117" grpId="0" animBg="1"/>
      <p:bldP spid="130118" grpId="0" animBg="1"/>
      <p:bldP spid="130119" grpId="0" animBg="1"/>
      <p:bldP spid="130120" grpId="0" animBg="1"/>
      <p:bldP spid="130121" grpId="0" animBg="1"/>
      <p:bldP spid="130122" grpId="0" animBg="1"/>
      <p:bldP spid="13012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Text Box 3"/>
          <p:cNvSpPr txBox="1">
            <a:spLocks noChangeArrowheads="1"/>
          </p:cNvSpPr>
          <p:nvPr/>
        </p:nvSpPr>
        <p:spPr bwMode="auto">
          <a:xfrm>
            <a:off x="0" y="1295400"/>
            <a:ext cx="9144000" cy="400110"/>
          </a:xfrm>
          <a:prstGeom prst="rect">
            <a:avLst/>
          </a:prstGeom>
          <a:solidFill>
            <a:schemeClr val="bg1"/>
          </a:solidFill>
          <a:ln w="9525">
            <a:noFill/>
            <a:miter lim="800000"/>
            <a:headEnd/>
            <a:tailEnd/>
          </a:ln>
        </p:spPr>
        <p:txBody>
          <a:bodyPr>
            <a:spAutoFit/>
          </a:bodyPr>
          <a:lstStyle/>
          <a:p>
            <a:pPr algn="ctr">
              <a:spcBef>
                <a:spcPct val="50000"/>
              </a:spcBef>
            </a:pPr>
            <a:r>
              <a:rPr lang="en-US" sz="2000" b="1" dirty="0"/>
              <a:t>Count the tallies and put the total for each value in the frequency column</a:t>
            </a:r>
          </a:p>
        </p:txBody>
      </p:sp>
      <p:graphicFrame>
        <p:nvGraphicFramePr>
          <p:cNvPr id="131076" name="Group 4"/>
          <p:cNvGraphicFramePr>
            <a:graphicFrameLocks noGrp="1"/>
          </p:cNvGraphicFramePr>
          <p:nvPr/>
        </p:nvGraphicFramePr>
        <p:xfrm>
          <a:off x="533400" y="2038350"/>
          <a:ext cx="4419600" cy="4737102"/>
        </p:xfrm>
        <a:graphic>
          <a:graphicData uri="http://schemas.openxmlformats.org/drawingml/2006/table">
            <a:tbl>
              <a:tblPr/>
              <a:tblGrid>
                <a:gridCol w="1143000"/>
                <a:gridCol w="1524000"/>
                <a:gridCol w="1752600"/>
              </a:tblGrid>
              <a:tr h="70113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Black" pitchFamily="34" charset="0"/>
                        </a:rPr>
                        <a:t>Data Value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Black" pitchFamily="34" charset="0"/>
                        </a:rPr>
                        <a:t>Tally</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Black" pitchFamily="34" charset="0"/>
                        </a:rPr>
                        <a:t>Frequency</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0</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1</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2</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3</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4</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4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5</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6</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7</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8</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9</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10</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202" name="Line 58"/>
          <p:cNvSpPr>
            <a:spLocks noChangeShapeType="1"/>
          </p:cNvSpPr>
          <p:nvPr/>
        </p:nvSpPr>
        <p:spPr bwMode="auto">
          <a:xfrm flipV="1">
            <a:off x="2133600" y="5391150"/>
            <a:ext cx="0" cy="247650"/>
          </a:xfrm>
          <a:prstGeom prst="line">
            <a:avLst/>
          </a:prstGeom>
          <a:noFill/>
          <a:ln w="25400">
            <a:solidFill>
              <a:schemeClr val="tx1"/>
            </a:solidFill>
            <a:round/>
            <a:headEnd/>
            <a:tailEnd/>
          </a:ln>
        </p:spPr>
        <p:txBody>
          <a:bodyPr/>
          <a:lstStyle/>
          <a:p>
            <a:endParaRPr lang="en-US"/>
          </a:p>
        </p:txBody>
      </p:sp>
      <p:sp>
        <p:nvSpPr>
          <p:cNvPr id="6203" name="Line 59"/>
          <p:cNvSpPr>
            <a:spLocks noChangeShapeType="1"/>
          </p:cNvSpPr>
          <p:nvPr/>
        </p:nvSpPr>
        <p:spPr bwMode="auto">
          <a:xfrm flipV="1">
            <a:off x="2133600" y="6534150"/>
            <a:ext cx="0" cy="247650"/>
          </a:xfrm>
          <a:prstGeom prst="line">
            <a:avLst/>
          </a:prstGeom>
          <a:noFill/>
          <a:ln w="25400">
            <a:solidFill>
              <a:schemeClr val="tx1"/>
            </a:solidFill>
            <a:round/>
            <a:headEnd/>
            <a:tailEnd/>
          </a:ln>
        </p:spPr>
        <p:txBody>
          <a:bodyPr/>
          <a:lstStyle/>
          <a:p>
            <a:endParaRPr lang="en-US"/>
          </a:p>
        </p:txBody>
      </p:sp>
      <p:sp>
        <p:nvSpPr>
          <p:cNvPr id="6204" name="Line 60"/>
          <p:cNvSpPr>
            <a:spLocks noChangeShapeType="1"/>
          </p:cNvSpPr>
          <p:nvPr/>
        </p:nvSpPr>
        <p:spPr bwMode="auto">
          <a:xfrm flipV="1">
            <a:off x="2286000" y="6534150"/>
            <a:ext cx="0" cy="247650"/>
          </a:xfrm>
          <a:prstGeom prst="line">
            <a:avLst/>
          </a:prstGeom>
          <a:noFill/>
          <a:ln w="25400">
            <a:solidFill>
              <a:schemeClr val="tx1"/>
            </a:solidFill>
            <a:round/>
            <a:headEnd/>
            <a:tailEnd/>
          </a:ln>
        </p:spPr>
        <p:txBody>
          <a:bodyPr/>
          <a:lstStyle/>
          <a:p>
            <a:endParaRPr lang="en-US"/>
          </a:p>
        </p:txBody>
      </p:sp>
      <p:sp>
        <p:nvSpPr>
          <p:cNvPr id="6205" name="Line 61"/>
          <p:cNvSpPr>
            <a:spLocks noChangeShapeType="1"/>
          </p:cNvSpPr>
          <p:nvPr/>
        </p:nvSpPr>
        <p:spPr bwMode="auto">
          <a:xfrm flipV="1">
            <a:off x="2133600" y="6153150"/>
            <a:ext cx="0" cy="247650"/>
          </a:xfrm>
          <a:prstGeom prst="line">
            <a:avLst/>
          </a:prstGeom>
          <a:noFill/>
          <a:ln w="25400">
            <a:solidFill>
              <a:schemeClr val="tx1"/>
            </a:solidFill>
            <a:round/>
            <a:headEnd/>
            <a:tailEnd/>
          </a:ln>
        </p:spPr>
        <p:txBody>
          <a:bodyPr/>
          <a:lstStyle/>
          <a:p>
            <a:endParaRPr lang="en-US"/>
          </a:p>
        </p:txBody>
      </p:sp>
      <p:sp>
        <p:nvSpPr>
          <p:cNvPr id="6206" name="Line 62"/>
          <p:cNvSpPr>
            <a:spLocks noChangeShapeType="1"/>
          </p:cNvSpPr>
          <p:nvPr/>
        </p:nvSpPr>
        <p:spPr bwMode="auto">
          <a:xfrm flipV="1">
            <a:off x="2133600" y="5772150"/>
            <a:ext cx="0" cy="247650"/>
          </a:xfrm>
          <a:prstGeom prst="line">
            <a:avLst/>
          </a:prstGeom>
          <a:noFill/>
          <a:ln w="25400">
            <a:solidFill>
              <a:schemeClr val="tx1"/>
            </a:solidFill>
            <a:round/>
            <a:headEnd/>
            <a:tailEnd/>
          </a:ln>
        </p:spPr>
        <p:txBody>
          <a:bodyPr/>
          <a:lstStyle/>
          <a:p>
            <a:endParaRPr lang="en-US"/>
          </a:p>
        </p:txBody>
      </p:sp>
      <p:sp>
        <p:nvSpPr>
          <p:cNvPr id="6207" name="Line 63"/>
          <p:cNvSpPr>
            <a:spLocks noChangeShapeType="1"/>
          </p:cNvSpPr>
          <p:nvPr/>
        </p:nvSpPr>
        <p:spPr bwMode="auto">
          <a:xfrm flipV="1">
            <a:off x="2286000" y="6153150"/>
            <a:ext cx="0" cy="247650"/>
          </a:xfrm>
          <a:prstGeom prst="line">
            <a:avLst/>
          </a:prstGeom>
          <a:noFill/>
          <a:ln w="25400">
            <a:solidFill>
              <a:schemeClr val="tx1"/>
            </a:solidFill>
            <a:round/>
            <a:headEnd/>
            <a:tailEnd/>
          </a:ln>
        </p:spPr>
        <p:txBody>
          <a:bodyPr/>
          <a:lstStyle/>
          <a:p>
            <a:endParaRPr lang="en-US"/>
          </a:p>
        </p:txBody>
      </p:sp>
      <p:sp>
        <p:nvSpPr>
          <p:cNvPr id="6208" name="Line 64"/>
          <p:cNvSpPr>
            <a:spLocks noChangeShapeType="1"/>
          </p:cNvSpPr>
          <p:nvPr/>
        </p:nvSpPr>
        <p:spPr bwMode="auto">
          <a:xfrm flipV="1">
            <a:off x="2362200" y="5314950"/>
            <a:ext cx="0" cy="247650"/>
          </a:xfrm>
          <a:prstGeom prst="line">
            <a:avLst/>
          </a:prstGeom>
          <a:noFill/>
          <a:ln w="25400">
            <a:solidFill>
              <a:schemeClr val="tx1"/>
            </a:solidFill>
            <a:round/>
            <a:headEnd/>
            <a:tailEnd/>
          </a:ln>
        </p:spPr>
        <p:txBody>
          <a:bodyPr/>
          <a:lstStyle/>
          <a:p>
            <a:endParaRPr lang="en-US"/>
          </a:p>
        </p:txBody>
      </p:sp>
      <p:sp>
        <p:nvSpPr>
          <p:cNvPr id="6209" name="Line 65"/>
          <p:cNvSpPr>
            <a:spLocks noChangeShapeType="1"/>
          </p:cNvSpPr>
          <p:nvPr/>
        </p:nvSpPr>
        <p:spPr bwMode="auto">
          <a:xfrm flipV="1">
            <a:off x="2209800" y="4248150"/>
            <a:ext cx="0" cy="247650"/>
          </a:xfrm>
          <a:prstGeom prst="line">
            <a:avLst/>
          </a:prstGeom>
          <a:noFill/>
          <a:ln w="25400">
            <a:solidFill>
              <a:schemeClr val="tx1"/>
            </a:solidFill>
            <a:round/>
            <a:headEnd/>
            <a:tailEnd/>
          </a:ln>
        </p:spPr>
        <p:txBody>
          <a:bodyPr/>
          <a:lstStyle/>
          <a:p>
            <a:endParaRPr lang="en-US"/>
          </a:p>
        </p:txBody>
      </p:sp>
      <p:sp>
        <p:nvSpPr>
          <p:cNvPr id="6210" name="Line 66"/>
          <p:cNvSpPr>
            <a:spLocks noChangeShapeType="1"/>
          </p:cNvSpPr>
          <p:nvPr/>
        </p:nvSpPr>
        <p:spPr bwMode="auto">
          <a:xfrm flipV="1">
            <a:off x="2133600" y="3867150"/>
            <a:ext cx="0" cy="247650"/>
          </a:xfrm>
          <a:prstGeom prst="line">
            <a:avLst/>
          </a:prstGeom>
          <a:noFill/>
          <a:ln w="25400">
            <a:solidFill>
              <a:schemeClr val="tx1"/>
            </a:solidFill>
            <a:round/>
            <a:headEnd/>
            <a:tailEnd/>
          </a:ln>
        </p:spPr>
        <p:txBody>
          <a:bodyPr/>
          <a:lstStyle/>
          <a:p>
            <a:endParaRPr lang="en-US"/>
          </a:p>
        </p:txBody>
      </p:sp>
      <p:sp>
        <p:nvSpPr>
          <p:cNvPr id="6211" name="Line 67"/>
          <p:cNvSpPr>
            <a:spLocks noChangeShapeType="1"/>
          </p:cNvSpPr>
          <p:nvPr/>
        </p:nvSpPr>
        <p:spPr bwMode="auto">
          <a:xfrm flipV="1">
            <a:off x="2743200" y="5314950"/>
            <a:ext cx="0" cy="247650"/>
          </a:xfrm>
          <a:prstGeom prst="line">
            <a:avLst/>
          </a:prstGeom>
          <a:noFill/>
          <a:ln w="25400">
            <a:solidFill>
              <a:schemeClr val="tx1"/>
            </a:solidFill>
            <a:round/>
            <a:headEnd/>
            <a:tailEnd/>
          </a:ln>
        </p:spPr>
        <p:txBody>
          <a:bodyPr/>
          <a:lstStyle/>
          <a:p>
            <a:endParaRPr lang="en-US"/>
          </a:p>
        </p:txBody>
      </p:sp>
      <p:sp>
        <p:nvSpPr>
          <p:cNvPr id="6212" name="Line 68"/>
          <p:cNvSpPr>
            <a:spLocks noChangeShapeType="1"/>
          </p:cNvSpPr>
          <p:nvPr/>
        </p:nvSpPr>
        <p:spPr bwMode="auto">
          <a:xfrm flipV="1">
            <a:off x="2514600" y="6457950"/>
            <a:ext cx="0" cy="247650"/>
          </a:xfrm>
          <a:prstGeom prst="line">
            <a:avLst/>
          </a:prstGeom>
          <a:noFill/>
          <a:ln w="25400">
            <a:solidFill>
              <a:schemeClr val="tx1"/>
            </a:solidFill>
            <a:round/>
            <a:headEnd/>
            <a:tailEnd/>
          </a:ln>
        </p:spPr>
        <p:txBody>
          <a:bodyPr/>
          <a:lstStyle/>
          <a:p>
            <a:endParaRPr lang="en-US"/>
          </a:p>
        </p:txBody>
      </p:sp>
      <p:sp>
        <p:nvSpPr>
          <p:cNvPr id="6213" name="Line 69"/>
          <p:cNvSpPr>
            <a:spLocks noChangeShapeType="1"/>
          </p:cNvSpPr>
          <p:nvPr/>
        </p:nvSpPr>
        <p:spPr bwMode="auto">
          <a:xfrm flipV="1">
            <a:off x="2362200" y="4248150"/>
            <a:ext cx="0" cy="247650"/>
          </a:xfrm>
          <a:prstGeom prst="line">
            <a:avLst/>
          </a:prstGeom>
          <a:noFill/>
          <a:ln w="25400">
            <a:solidFill>
              <a:schemeClr val="tx1"/>
            </a:solidFill>
            <a:round/>
            <a:headEnd/>
            <a:tailEnd/>
          </a:ln>
        </p:spPr>
        <p:txBody>
          <a:bodyPr/>
          <a:lstStyle/>
          <a:p>
            <a:endParaRPr lang="en-US"/>
          </a:p>
        </p:txBody>
      </p:sp>
      <p:sp>
        <p:nvSpPr>
          <p:cNvPr id="6214" name="Line 70"/>
          <p:cNvSpPr>
            <a:spLocks noChangeShapeType="1"/>
          </p:cNvSpPr>
          <p:nvPr/>
        </p:nvSpPr>
        <p:spPr bwMode="auto">
          <a:xfrm flipV="1">
            <a:off x="2362200" y="5772150"/>
            <a:ext cx="0" cy="247650"/>
          </a:xfrm>
          <a:prstGeom prst="line">
            <a:avLst/>
          </a:prstGeom>
          <a:noFill/>
          <a:ln w="25400">
            <a:solidFill>
              <a:schemeClr val="tx1"/>
            </a:solidFill>
            <a:round/>
            <a:headEnd/>
            <a:tailEnd/>
          </a:ln>
        </p:spPr>
        <p:txBody>
          <a:bodyPr/>
          <a:lstStyle/>
          <a:p>
            <a:endParaRPr lang="en-US"/>
          </a:p>
        </p:txBody>
      </p:sp>
      <p:sp>
        <p:nvSpPr>
          <p:cNvPr id="6215" name="Line 71"/>
          <p:cNvSpPr>
            <a:spLocks noChangeShapeType="1"/>
          </p:cNvSpPr>
          <p:nvPr/>
        </p:nvSpPr>
        <p:spPr bwMode="auto">
          <a:xfrm flipV="1">
            <a:off x="2438400" y="6076950"/>
            <a:ext cx="0" cy="247650"/>
          </a:xfrm>
          <a:prstGeom prst="line">
            <a:avLst/>
          </a:prstGeom>
          <a:noFill/>
          <a:ln w="25400">
            <a:solidFill>
              <a:schemeClr val="tx1"/>
            </a:solidFill>
            <a:round/>
            <a:headEnd/>
            <a:tailEnd/>
          </a:ln>
        </p:spPr>
        <p:txBody>
          <a:bodyPr/>
          <a:lstStyle/>
          <a:p>
            <a:endParaRPr lang="en-US"/>
          </a:p>
        </p:txBody>
      </p:sp>
      <p:sp>
        <p:nvSpPr>
          <p:cNvPr id="6216" name="Line 72"/>
          <p:cNvSpPr>
            <a:spLocks noChangeShapeType="1"/>
          </p:cNvSpPr>
          <p:nvPr/>
        </p:nvSpPr>
        <p:spPr bwMode="auto">
          <a:xfrm flipV="1">
            <a:off x="2133600" y="5010150"/>
            <a:ext cx="0" cy="247650"/>
          </a:xfrm>
          <a:prstGeom prst="line">
            <a:avLst/>
          </a:prstGeom>
          <a:noFill/>
          <a:ln w="25400">
            <a:solidFill>
              <a:schemeClr val="tx1"/>
            </a:solidFill>
            <a:round/>
            <a:headEnd/>
            <a:tailEnd/>
          </a:ln>
        </p:spPr>
        <p:txBody>
          <a:bodyPr/>
          <a:lstStyle/>
          <a:p>
            <a:endParaRPr lang="en-US"/>
          </a:p>
        </p:txBody>
      </p:sp>
      <p:sp>
        <p:nvSpPr>
          <p:cNvPr id="6217" name="Line 73"/>
          <p:cNvSpPr>
            <a:spLocks noChangeShapeType="1"/>
          </p:cNvSpPr>
          <p:nvPr/>
        </p:nvSpPr>
        <p:spPr bwMode="auto">
          <a:xfrm flipV="1">
            <a:off x="2514600" y="5314950"/>
            <a:ext cx="0" cy="247650"/>
          </a:xfrm>
          <a:prstGeom prst="line">
            <a:avLst/>
          </a:prstGeom>
          <a:noFill/>
          <a:ln w="25400">
            <a:solidFill>
              <a:schemeClr val="tx1"/>
            </a:solidFill>
            <a:round/>
            <a:headEnd/>
            <a:tailEnd/>
          </a:ln>
        </p:spPr>
        <p:txBody>
          <a:bodyPr/>
          <a:lstStyle/>
          <a:p>
            <a:endParaRPr lang="en-US"/>
          </a:p>
        </p:txBody>
      </p:sp>
      <p:sp>
        <p:nvSpPr>
          <p:cNvPr id="6218" name="Line 74"/>
          <p:cNvSpPr>
            <a:spLocks noChangeShapeType="1"/>
          </p:cNvSpPr>
          <p:nvPr/>
        </p:nvSpPr>
        <p:spPr bwMode="auto">
          <a:xfrm flipV="1">
            <a:off x="2743200" y="6457950"/>
            <a:ext cx="0" cy="247650"/>
          </a:xfrm>
          <a:prstGeom prst="line">
            <a:avLst/>
          </a:prstGeom>
          <a:noFill/>
          <a:ln w="25400">
            <a:solidFill>
              <a:schemeClr val="tx1"/>
            </a:solidFill>
            <a:round/>
            <a:headEnd/>
            <a:tailEnd/>
          </a:ln>
        </p:spPr>
        <p:txBody>
          <a:bodyPr/>
          <a:lstStyle/>
          <a:p>
            <a:endParaRPr lang="en-US"/>
          </a:p>
        </p:txBody>
      </p:sp>
      <p:sp>
        <p:nvSpPr>
          <p:cNvPr id="131147" name="Text Box 75"/>
          <p:cNvSpPr txBox="1">
            <a:spLocks noChangeArrowheads="1"/>
          </p:cNvSpPr>
          <p:nvPr/>
        </p:nvSpPr>
        <p:spPr bwMode="auto">
          <a:xfrm>
            <a:off x="3886200" y="3790950"/>
            <a:ext cx="496888" cy="396875"/>
          </a:xfrm>
          <a:prstGeom prst="rect">
            <a:avLst/>
          </a:prstGeom>
          <a:noFill/>
          <a:ln w="9525">
            <a:noFill/>
            <a:miter lim="800000"/>
            <a:headEnd/>
            <a:tailEnd/>
          </a:ln>
        </p:spPr>
        <p:txBody>
          <a:bodyPr>
            <a:spAutoFit/>
          </a:bodyPr>
          <a:lstStyle/>
          <a:p>
            <a:pPr eaLnBrk="0" hangingPunct="0">
              <a:spcBef>
                <a:spcPct val="50000"/>
              </a:spcBef>
            </a:pPr>
            <a:r>
              <a:rPr lang="en-US" sz="2000" b="1">
                <a:latin typeface="Calibri" pitchFamily="34" charset="0"/>
              </a:rPr>
              <a:t>1</a:t>
            </a:r>
          </a:p>
        </p:txBody>
      </p:sp>
      <p:sp>
        <p:nvSpPr>
          <p:cNvPr id="131148" name="Text Box 76"/>
          <p:cNvSpPr txBox="1">
            <a:spLocks noChangeArrowheads="1"/>
          </p:cNvSpPr>
          <p:nvPr/>
        </p:nvSpPr>
        <p:spPr bwMode="auto">
          <a:xfrm>
            <a:off x="3886200" y="4171950"/>
            <a:ext cx="309563" cy="396875"/>
          </a:xfrm>
          <a:prstGeom prst="rect">
            <a:avLst/>
          </a:prstGeom>
          <a:noFill/>
          <a:ln w="9525">
            <a:noFill/>
            <a:miter lim="800000"/>
            <a:headEnd/>
            <a:tailEnd/>
          </a:ln>
        </p:spPr>
        <p:txBody>
          <a:bodyPr>
            <a:spAutoFit/>
          </a:bodyPr>
          <a:lstStyle/>
          <a:p>
            <a:pPr eaLnBrk="0" hangingPunct="0">
              <a:spcBef>
                <a:spcPct val="50000"/>
              </a:spcBef>
            </a:pPr>
            <a:r>
              <a:rPr lang="en-US" sz="2000" b="1">
                <a:latin typeface="Calibri" pitchFamily="34" charset="0"/>
              </a:rPr>
              <a:t>2</a:t>
            </a:r>
          </a:p>
        </p:txBody>
      </p:sp>
      <p:sp>
        <p:nvSpPr>
          <p:cNvPr id="131149" name="Text Box 77"/>
          <p:cNvSpPr txBox="1">
            <a:spLocks noChangeArrowheads="1"/>
          </p:cNvSpPr>
          <p:nvPr/>
        </p:nvSpPr>
        <p:spPr bwMode="auto">
          <a:xfrm>
            <a:off x="3886200" y="4933950"/>
            <a:ext cx="309563" cy="396875"/>
          </a:xfrm>
          <a:prstGeom prst="rect">
            <a:avLst/>
          </a:prstGeom>
          <a:noFill/>
          <a:ln w="9525">
            <a:noFill/>
            <a:miter lim="800000"/>
            <a:headEnd/>
            <a:tailEnd/>
          </a:ln>
        </p:spPr>
        <p:txBody>
          <a:bodyPr>
            <a:spAutoFit/>
          </a:bodyPr>
          <a:lstStyle/>
          <a:p>
            <a:pPr eaLnBrk="0" hangingPunct="0">
              <a:spcBef>
                <a:spcPct val="50000"/>
              </a:spcBef>
            </a:pPr>
            <a:r>
              <a:rPr lang="en-US" sz="2000" b="1">
                <a:latin typeface="Calibri" pitchFamily="34" charset="0"/>
              </a:rPr>
              <a:t>1</a:t>
            </a:r>
          </a:p>
        </p:txBody>
      </p:sp>
      <p:sp>
        <p:nvSpPr>
          <p:cNvPr id="131150" name="Text Box 78"/>
          <p:cNvSpPr txBox="1">
            <a:spLocks noChangeArrowheads="1"/>
          </p:cNvSpPr>
          <p:nvPr/>
        </p:nvSpPr>
        <p:spPr bwMode="auto">
          <a:xfrm>
            <a:off x="3886200" y="5238750"/>
            <a:ext cx="357188" cy="366713"/>
          </a:xfrm>
          <a:prstGeom prst="rect">
            <a:avLst/>
          </a:prstGeom>
          <a:noFill/>
          <a:ln w="9525">
            <a:noFill/>
            <a:miter lim="800000"/>
            <a:headEnd/>
            <a:tailEnd/>
          </a:ln>
        </p:spPr>
        <p:txBody>
          <a:bodyPr>
            <a:spAutoFit/>
          </a:bodyPr>
          <a:lstStyle/>
          <a:p>
            <a:pPr eaLnBrk="0" hangingPunct="0">
              <a:spcBef>
                <a:spcPct val="50000"/>
              </a:spcBef>
            </a:pPr>
            <a:r>
              <a:rPr lang="en-US" b="1">
                <a:latin typeface="Calibri" pitchFamily="34" charset="0"/>
              </a:rPr>
              <a:t>4</a:t>
            </a:r>
          </a:p>
        </p:txBody>
      </p:sp>
      <p:sp>
        <p:nvSpPr>
          <p:cNvPr id="131151" name="Text Box 79"/>
          <p:cNvSpPr txBox="1">
            <a:spLocks noChangeArrowheads="1"/>
          </p:cNvSpPr>
          <p:nvPr/>
        </p:nvSpPr>
        <p:spPr bwMode="auto">
          <a:xfrm>
            <a:off x="3962400" y="6381750"/>
            <a:ext cx="357188" cy="366713"/>
          </a:xfrm>
          <a:prstGeom prst="rect">
            <a:avLst/>
          </a:prstGeom>
          <a:noFill/>
          <a:ln w="9525">
            <a:noFill/>
            <a:miter lim="800000"/>
            <a:headEnd/>
            <a:tailEnd/>
          </a:ln>
        </p:spPr>
        <p:txBody>
          <a:bodyPr>
            <a:spAutoFit/>
          </a:bodyPr>
          <a:lstStyle/>
          <a:p>
            <a:pPr eaLnBrk="0" hangingPunct="0">
              <a:spcBef>
                <a:spcPct val="50000"/>
              </a:spcBef>
            </a:pPr>
            <a:r>
              <a:rPr lang="en-US" b="1">
                <a:latin typeface="Calibri" pitchFamily="34" charset="0"/>
              </a:rPr>
              <a:t>4</a:t>
            </a:r>
          </a:p>
        </p:txBody>
      </p:sp>
      <p:sp>
        <p:nvSpPr>
          <p:cNvPr id="131152" name="Text Box 80"/>
          <p:cNvSpPr txBox="1">
            <a:spLocks noChangeArrowheads="1"/>
          </p:cNvSpPr>
          <p:nvPr/>
        </p:nvSpPr>
        <p:spPr bwMode="auto">
          <a:xfrm>
            <a:off x="3886200" y="5695950"/>
            <a:ext cx="434975" cy="369888"/>
          </a:xfrm>
          <a:prstGeom prst="rect">
            <a:avLst/>
          </a:prstGeom>
          <a:noFill/>
          <a:ln w="9525">
            <a:noFill/>
            <a:miter lim="800000"/>
            <a:headEnd/>
            <a:tailEnd/>
          </a:ln>
        </p:spPr>
        <p:txBody>
          <a:bodyPr>
            <a:spAutoFit/>
          </a:bodyPr>
          <a:lstStyle/>
          <a:p>
            <a:pPr eaLnBrk="0" hangingPunct="0">
              <a:spcBef>
                <a:spcPct val="50000"/>
              </a:spcBef>
            </a:pPr>
            <a:r>
              <a:rPr lang="en-US" b="1">
                <a:latin typeface="Calibri" pitchFamily="34" charset="0"/>
              </a:rPr>
              <a:t>2</a:t>
            </a:r>
          </a:p>
        </p:txBody>
      </p:sp>
      <p:sp>
        <p:nvSpPr>
          <p:cNvPr id="131153" name="Text Box 81"/>
          <p:cNvSpPr txBox="1">
            <a:spLocks noChangeArrowheads="1"/>
          </p:cNvSpPr>
          <p:nvPr/>
        </p:nvSpPr>
        <p:spPr bwMode="auto">
          <a:xfrm>
            <a:off x="3886200" y="6000750"/>
            <a:ext cx="357188" cy="366713"/>
          </a:xfrm>
          <a:prstGeom prst="rect">
            <a:avLst/>
          </a:prstGeom>
          <a:noFill/>
          <a:ln w="9525">
            <a:noFill/>
            <a:miter lim="800000"/>
            <a:headEnd/>
            <a:tailEnd/>
          </a:ln>
        </p:spPr>
        <p:txBody>
          <a:bodyPr>
            <a:spAutoFit/>
          </a:bodyPr>
          <a:lstStyle/>
          <a:p>
            <a:pPr eaLnBrk="0" hangingPunct="0">
              <a:spcBef>
                <a:spcPct val="50000"/>
              </a:spcBef>
            </a:pPr>
            <a:r>
              <a:rPr lang="en-US" b="1">
                <a:latin typeface="Calibri" pitchFamily="34" charset="0"/>
              </a:rPr>
              <a:t>3</a:t>
            </a:r>
          </a:p>
        </p:txBody>
      </p:sp>
      <p:sp>
        <p:nvSpPr>
          <p:cNvPr id="29" name="Text Box 2"/>
          <p:cNvSpPr txBox="1">
            <a:spLocks noChangeArrowheads="1"/>
          </p:cNvSpPr>
          <p:nvPr/>
        </p:nvSpPr>
        <p:spPr bwMode="auto">
          <a:xfrm>
            <a:off x="0" y="685800"/>
            <a:ext cx="9144000" cy="584775"/>
          </a:xfrm>
          <a:prstGeom prst="rect">
            <a:avLst/>
          </a:prstGeom>
          <a:noFill/>
          <a:ln w="9525">
            <a:noFill/>
            <a:miter lim="800000"/>
            <a:headEnd/>
            <a:tailEnd/>
          </a:ln>
        </p:spPr>
        <p:txBody>
          <a:bodyPr>
            <a:spAutoFit/>
          </a:bodyPr>
          <a:lstStyle/>
          <a:p>
            <a:pPr algn="ctr">
              <a:spcBef>
                <a:spcPct val="50000"/>
              </a:spcBef>
            </a:pPr>
            <a:r>
              <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Construct a Frequency Table (tally sheet)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1147"/>
                                        </p:tgtEl>
                                        <p:attrNameLst>
                                          <p:attrName>style.visibility</p:attrName>
                                        </p:attrNameLst>
                                      </p:cBhvr>
                                      <p:to>
                                        <p:strVal val="visible"/>
                                      </p:to>
                                    </p:set>
                                    <p:animEffect transition="in" filter="blinds(horizontal)">
                                      <p:cBhvr>
                                        <p:cTn id="7" dur="500"/>
                                        <p:tgtEl>
                                          <p:spTgt spid="1311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1148"/>
                                        </p:tgtEl>
                                        <p:attrNameLst>
                                          <p:attrName>style.visibility</p:attrName>
                                        </p:attrNameLst>
                                      </p:cBhvr>
                                      <p:to>
                                        <p:strVal val="visible"/>
                                      </p:to>
                                    </p:set>
                                    <p:animEffect transition="in" filter="box(in)">
                                      <p:cBhvr>
                                        <p:cTn id="12" dur="500"/>
                                        <p:tgtEl>
                                          <p:spTgt spid="13114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31149"/>
                                        </p:tgtEl>
                                        <p:attrNameLst>
                                          <p:attrName>style.visibility</p:attrName>
                                        </p:attrNameLst>
                                      </p:cBhvr>
                                      <p:to>
                                        <p:strVal val="visible"/>
                                      </p:to>
                                    </p:set>
                                    <p:animEffect transition="in" filter="box(in)">
                                      <p:cBhvr>
                                        <p:cTn id="17" dur="500"/>
                                        <p:tgtEl>
                                          <p:spTgt spid="13114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31150"/>
                                        </p:tgtEl>
                                        <p:attrNameLst>
                                          <p:attrName>style.visibility</p:attrName>
                                        </p:attrNameLst>
                                      </p:cBhvr>
                                      <p:to>
                                        <p:strVal val="visible"/>
                                      </p:to>
                                    </p:set>
                                    <p:animEffect transition="in" filter="box(in)">
                                      <p:cBhvr>
                                        <p:cTn id="22" dur="500"/>
                                        <p:tgtEl>
                                          <p:spTgt spid="13115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31152"/>
                                        </p:tgtEl>
                                        <p:attrNameLst>
                                          <p:attrName>style.visibility</p:attrName>
                                        </p:attrNameLst>
                                      </p:cBhvr>
                                      <p:to>
                                        <p:strVal val="visible"/>
                                      </p:to>
                                    </p:set>
                                    <p:animEffect transition="in" filter="box(in)">
                                      <p:cBhvr>
                                        <p:cTn id="27" dur="500"/>
                                        <p:tgtEl>
                                          <p:spTgt spid="13115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31153"/>
                                        </p:tgtEl>
                                        <p:attrNameLst>
                                          <p:attrName>style.visibility</p:attrName>
                                        </p:attrNameLst>
                                      </p:cBhvr>
                                      <p:to>
                                        <p:strVal val="visible"/>
                                      </p:to>
                                    </p:set>
                                    <p:animEffect transition="in" filter="checkerboard(across)">
                                      <p:cBhvr>
                                        <p:cTn id="32" dur="500"/>
                                        <p:tgtEl>
                                          <p:spTgt spid="13115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31151"/>
                                        </p:tgtEl>
                                        <p:attrNameLst>
                                          <p:attrName>style.visibility</p:attrName>
                                        </p:attrNameLst>
                                      </p:cBhvr>
                                      <p:to>
                                        <p:strVal val="visible"/>
                                      </p:to>
                                    </p:set>
                                    <p:animEffect transition="in" filter="box(in)">
                                      <p:cBhvr>
                                        <p:cTn id="37" dur="500"/>
                                        <p:tgtEl>
                                          <p:spTgt spid="13115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xit" presetSubtype="10" fill="hold" grpId="0" nodeType="clickEffect">
                                  <p:stCondLst>
                                    <p:cond delay="0"/>
                                  </p:stCondLst>
                                  <p:childTnLst>
                                    <p:animEffect transition="out" filter="blinds(horizontal)">
                                      <p:cBhvr>
                                        <p:cTn id="41" dur="500"/>
                                        <p:tgtEl>
                                          <p:spTgt spid="131075"/>
                                        </p:tgtEl>
                                      </p:cBhvr>
                                    </p:animEffect>
                                    <p:set>
                                      <p:cBhvr>
                                        <p:cTn id="42" dur="1" fill="hold">
                                          <p:stCondLst>
                                            <p:cond delay="499"/>
                                          </p:stCondLst>
                                        </p:cTn>
                                        <p:tgtEl>
                                          <p:spTgt spid="13107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5" grpId="0" animBg="1"/>
      <p:bldP spid="131147" grpId="0"/>
      <p:bldP spid="131148" grpId="0"/>
      <p:bldP spid="131149" grpId="0"/>
      <p:bldP spid="131150" grpId="0"/>
      <p:bldP spid="131151" grpId="0"/>
      <p:bldP spid="131152" grpId="0"/>
      <p:bldP spid="131153" grpId="0"/>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1075" name="Text Box 3"/>
          <p:cNvSpPr txBox="1">
            <a:spLocks noChangeArrowheads="1"/>
          </p:cNvSpPr>
          <p:nvPr/>
        </p:nvSpPr>
        <p:spPr bwMode="auto">
          <a:xfrm>
            <a:off x="0" y="1276290"/>
            <a:ext cx="9144000" cy="400110"/>
          </a:xfrm>
          <a:prstGeom prst="rect">
            <a:avLst/>
          </a:prstGeom>
          <a:solidFill>
            <a:schemeClr val="bg1"/>
          </a:solidFill>
          <a:ln w="9525">
            <a:noFill/>
            <a:miter lim="800000"/>
            <a:headEnd/>
            <a:tailEnd/>
          </a:ln>
        </p:spPr>
        <p:txBody>
          <a:bodyPr>
            <a:spAutoFit/>
          </a:bodyPr>
          <a:lstStyle/>
          <a:p>
            <a:pPr algn="ctr">
              <a:spcBef>
                <a:spcPct val="50000"/>
              </a:spcBef>
            </a:pPr>
            <a:r>
              <a:rPr lang="en-US" sz="2000" b="1" dirty="0"/>
              <a:t>Count the tallies and put the total for each value in the frequency column</a:t>
            </a:r>
          </a:p>
        </p:txBody>
      </p:sp>
      <p:graphicFrame>
        <p:nvGraphicFramePr>
          <p:cNvPr id="131076" name="Group 4"/>
          <p:cNvGraphicFramePr>
            <a:graphicFrameLocks noGrp="1"/>
          </p:cNvGraphicFramePr>
          <p:nvPr/>
        </p:nvGraphicFramePr>
        <p:xfrm>
          <a:off x="533400" y="1752600"/>
          <a:ext cx="5989638" cy="4737102"/>
        </p:xfrm>
        <a:graphic>
          <a:graphicData uri="http://schemas.openxmlformats.org/drawingml/2006/table">
            <a:tbl>
              <a:tblPr/>
              <a:tblGrid>
                <a:gridCol w="1143061"/>
                <a:gridCol w="1524081"/>
                <a:gridCol w="1752693"/>
                <a:gridCol w="1569803"/>
              </a:tblGrid>
              <a:tr h="70113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Black" pitchFamily="34" charset="0"/>
                        </a:rPr>
                        <a:t>Data Value</a:t>
                      </a:r>
                    </a:p>
                  </a:txBody>
                  <a:tcPr marL="91445" marR="91445"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Black" pitchFamily="34" charset="0"/>
                        </a:rPr>
                        <a:t>Tally</a:t>
                      </a: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Black" pitchFamily="34" charset="0"/>
                        </a:rPr>
                        <a:t>Frequency</a:t>
                      </a: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Black" pitchFamily="34" charset="0"/>
                        </a:rPr>
                        <a:t>Percent</a:t>
                      </a:r>
                    </a:p>
                  </a:txBody>
                  <a:tcPr marL="91445" marR="91445"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0</a:t>
                      </a:r>
                    </a:p>
                  </a:txBody>
                  <a:tcPr marL="91445" marR="91445"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1</a:t>
                      </a:r>
                    </a:p>
                  </a:txBody>
                  <a:tcPr marL="91445" marR="91445"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2</a:t>
                      </a:r>
                    </a:p>
                  </a:txBody>
                  <a:tcPr marL="91445" marR="91445"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3</a:t>
                      </a:r>
                    </a:p>
                  </a:txBody>
                  <a:tcPr marL="91445" marR="91445"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4</a:t>
                      </a:r>
                    </a:p>
                  </a:txBody>
                  <a:tcPr marL="91445" marR="91445"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4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5</a:t>
                      </a:r>
                    </a:p>
                  </a:txBody>
                  <a:tcPr marL="91445" marR="91445"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6</a:t>
                      </a:r>
                    </a:p>
                  </a:txBody>
                  <a:tcPr marL="91445" marR="91445"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7</a:t>
                      </a:r>
                    </a:p>
                  </a:txBody>
                  <a:tcPr marL="91445" marR="91445"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8</a:t>
                      </a:r>
                    </a:p>
                  </a:txBody>
                  <a:tcPr marL="91445" marR="91445"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9</a:t>
                      </a:r>
                    </a:p>
                  </a:txBody>
                  <a:tcPr marL="91445" marR="91445"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10</a:t>
                      </a:r>
                    </a:p>
                  </a:txBody>
                  <a:tcPr marL="91445" marR="91445"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a:txBody>
                  <a:tcPr marL="91445" marR="91445"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239" name="Line 58"/>
          <p:cNvSpPr>
            <a:spLocks noChangeShapeType="1"/>
          </p:cNvSpPr>
          <p:nvPr/>
        </p:nvSpPr>
        <p:spPr bwMode="auto">
          <a:xfrm flipV="1">
            <a:off x="2133600" y="5105400"/>
            <a:ext cx="0" cy="247650"/>
          </a:xfrm>
          <a:prstGeom prst="line">
            <a:avLst/>
          </a:prstGeom>
          <a:noFill/>
          <a:ln w="25400">
            <a:solidFill>
              <a:schemeClr val="tx1"/>
            </a:solidFill>
            <a:round/>
            <a:headEnd/>
            <a:tailEnd/>
          </a:ln>
        </p:spPr>
        <p:txBody>
          <a:bodyPr/>
          <a:lstStyle/>
          <a:p>
            <a:endParaRPr lang="en-US"/>
          </a:p>
        </p:txBody>
      </p:sp>
      <p:sp>
        <p:nvSpPr>
          <p:cNvPr id="7240" name="Line 59"/>
          <p:cNvSpPr>
            <a:spLocks noChangeShapeType="1"/>
          </p:cNvSpPr>
          <p:nvPr/>
        </p:nvSpPr>
        <p:spPr bwMode="auto">
          <a:xfrm flipV="1">
            <a:off x="2133600" y="6248400"/>
            <a:ext cx="0" cy="247650"/>
          </a:xfrm>
          <a:prstGeom prst="line">
            <a:avLst/>
          </a:prstGeom>
          <a:noFill/>
          <a:ln w="25400">
            <a:solidFill>
              <a:schemeClr val="tx1"/>
            </a:solidFill>
            <a:round/>
            <a:headEnd/>
            <a:tailEnd/>
          </a:ln>
        </p:spPr>
        <p:txBody>
          <a:bodyPr/>
          <a:lstStyle/>
          <a:p>
            <a:endParaRPr lang="en-US"/>
          </a:p>
        </p:txBody>
      </p:sp>
      <p:sp>
        <p:nvSpPr>
          <p:cNvPr id="7241" name="Line 60"/>
          <p:cNvSpPr>
            <a:spLocks noChangeShapeType="1"/>
          </p:cNvSpPr>
          <p:nvPr/>
        </p:nvSpPr>
        <p:spPr bwMode="auto">
          <a:xfrm flipV="1">
            <a:off x="2286000" y="6248400"/>
            <a:ext cx="0" cy="247650"/>
          </a:xfrm>
          <a:prstGeom prst="line">
            <a:avLst/>
          </a:prstGeom>
          <a:noFill/>
          <a:ln w="25400">
            <a:solidFill>
              <a:schemeClr val="tx1"/>
            </a:solidFill>
            <a:round/>
            <a:headEnd/>
            <a:tailEnd/>
          </a:ln>
        </p:spPr>
        <p:txBody>
          <a:bodyPr/>
          <a:lstStyle/>
          <a:p>
            <a:endParaRPr lang="en-US"/>
          </a:p>
        </p:txBody>
      </p:sp>
      <p:sp>
        <p:nvSpPr>
          <p:cNvPr id="7242" name="Line 61"/>
          <p:cNvSpPr>
            <a:spLocks noChangeShapeType="1"/>
          </p:cNvSpPr>
          <p:nvPr/>
        </p:nvSpPr>
        <p:spPr bwMode="auto">
          <a:xfrm flipV="1">
            <a:off x="2133600" y="5867400"/>
            <a:ext cx="0" cy="247650"/>
          </a:xfrm>
          <a:prstGeom prst="line">
            <a:avLst/>
          </a:prstGeom>
          <a:noFill/>
          <a:ln w="25400">
            <a:solidFill>
              <a:schemeClr val="tx1"/>
            </a:solidFill>
            <a:round/>
            <a:headEnd/>
            <a:tailEnd/>
          </a:ln>
        </p:spPr>
        <p:txBody>
          <a:bodyPr/>
          <a:lstStyle/>
          <a:p>
            <a:endParaRPr lang="en-US"/>
          </a:p>
        </p:txBody>
      </p:sp>
      <p:sp>
        <p:nvSpPr>
          <p:cNvPr id="7243" name="Line 62"/>
          <p:cNvSpPr>
            <a:spLocks noChangeShapeType="1"/>
          </p:cNvSpPr>
          <p:nvPr/>
        </p:nvSpPr>
        <p:spPr bwMode="auto">
          <a:xfrm flipV="1">
            <a:off x="2133600" y="5486400"/>
            <a:ext cx="0" cy="247650"/>
          </a:xfrm>
          <a:prstGeom prst="line">
            <a:avLst/>
          </a:prstGeom>
          <a:noFill/>
          <a:ln w="25400">
            <a:solidFill>
              <a:schemeClr val="tx1"/>
            </a:solidFill>
            <a:round/>
            <a:headEnd/>
            <a:tailEnd/>
          </a:ln>
        </p:spPr>
        <p:txBody>
          <a:bodyPr/>
          <a:lstStyle/>
          <a:p>
            <a:endParaRPr lang="en-US"/>
          </a:p>
        </p:txBody>
      </p:sp>
      <p:sp>
        <p:nvSpPr>
          <p:cNvPr id="7244" name="Line 63"/>
          <p:cNvSpPr>
            <a:spLocks noChangeShapeType="1"/>
          </p:cNvSpPr>
          <p:nvPr/>
        </p:nvSpPr>
        <p:spPr bwMode="auto">
          <a:xfrm flipV="1">
            <a:off x="2286000" y="5867400"/>
            <a:ext cx="0" cy="247650"/>
          </a:xfrm>
          <a:prstGeom prst="line">
            <a:avLst/>
          </a:prstGeom>
          <a:noFill/>
          <a:ln w="25400">
            <a:solidFill>
              <a:schemeClr val="tx1"/>
            </a:solidFill>
            <a:round/>
            <a:headEnd/>
            <a:tailEnd/>
          </a:ln>
        </p:spPr>
        <p:txBody>
          <a:bodyPr/>
          <a:lstStyle/>
          <a:p>
            <a:endParaRPr lang="en-US"/>
          </a:p>
        </p:txBody>
      </p:sp>
      <p:sp>
        <p:nvSpPr>
          <p:cNvPr id="7245" name="Line 64"/>
          <p:cNvSpPr>
            <a:spLocks noChangeShapeType="1"/>
          </p:cNvSpPr>
          <p:nvPr/>
        </p:nvSpPr>
        <p:spPr bwMode="auto">
          <a:xfrm flipV="1">
            <a:off x="2362200" y="5029200"/>
            <a:ext cx="0" cy="247650"/>
          </a:xfrm>
          <a:prstGeom prst="line">
            <a:avLst/>
          </a:prstGeom>
          <a:noFill/>
          <a:ln w="25400">
            <a:solidFill>
              <a:schemeClr val="tx1"/>
            </a:solidFill>
            <a:round/>
            <a:headEnd/>
            <a:tailEnd/>
          </a:ln>
        </p:spPr>
        <p:txBody>
          <a:bodyPr/>
          <a:lstStyle/>
          <a:p>
            <a:endParaRPr lang="en-US"/>
          </a:p>
        </p:txBody>
      </p:sp>
      <p:sp>
        <p:nvSpPr>
          <p:cNvPr id="7246" name="Line 65"/>
          <p:cNvSpPr>
            <a:spLocks noChangeShapeType="1"/>
          </p:cNvSpPr>
          <p:nvPr/>
        </p:nvSpPr>
        <p:spPr bwMode="auto">
          <a:xfrm flipV="1">
            <a:off x="2209800" y="3962400"/>
            <a:ext cx="0" cy="247650"/>
          </a:xfrm>
          <a:prstGeom prst="line">
            <a:avLst/>
          </a:prstGeom>
          <a:noFill/>
          <a:ln w="25400">
            <a:solidFill>
              <a:schemeClr val="tx1"/>
            </a:solidFill>
            <a:round/>
            <a:headEnd/>
            <a:tailEnd/>
          </a:ln>
        </p:spPr>
        <p:txBody>
          <a:bodyPr/>
          <a:lstStyle/>
          <a:p>
            <a:endParaRPr lang="en-US"/>
          </a:p>
        </p:txBody>
      </p:sp>
      <p:sp>
        <p:nvSpPr>
          <p:cNvPr id="7247" name="Line 66"/>
          <p:cNvSpPr>
            <a:spLocks noChangeShapeType="1"/>
          </p:cNvSpPr>
          <p:nvPr/>
        </p:nvSpPr>
        <p:spPr bwMode="auto">
          <a:xfrm flipV="1">
            <a:off x="2133600" y="3581400"/>
            <a:ext cx="0" cy="247650"/>
          </a:xfrm>
          <a:prstGeom prst="line">
            <a:avLst/>
          </a:prstGeom>
          <a:noFill/>
          <a:ln w="25400">
            <a:solidFill>
              <a:schemeClr val="tx1"/>
            </a:solidFill>
            <a:round/>
            <a:headEnd/>
            <a:tailEnd/>
          </a:ln>
        </p:spPr>
        <p:txBody>
          <a:bodyPr/>
          <a:lstStyle/>
          <a:p>
            <a:endParaRPr lang="en-US"/>
          </a:p>
        </p:txBody>
      </p:sp>
      <p:sp>
        <p:nvSpPr>
          <p:cNvPr id="7248" name="Line 67"/>
          <p:cNvSpPr>
            <a:spLocks noChangeShapeType="1"/>
          </p:cNvSpPr>
          <p:nvPr/>
        </p:nvSpPr>
        <p:spPr bwMode="auto">
          <a:xfrm flipV="1">
            <a:off x="2743200" y="5029200"/>
            <a:ext cx="0" cy="247650"/>
          </a:xfrm>
          <a:prstGeom prst="line">
            <a:avLst/>
          </a:prstGeom>
          <a:noFill/>
          <a:ln w="25400">
            <a:solidFill>
              <a:schemeClr val="tx1"/>
            </a:solidFill>
            <a:round/>
            <a:headEnd/>
            <a:tailEnd/>
          </a:ln>
        </p:spPr>
        <p:txBody>
          <a:bodyPr/>
          <a:lstStyle/>
          <a:p>
            <a:endParaRPr lang="en-US"/>
          </a:p>
        </p:txBody>
      </p:sp>
      <p:sp>
        <p:nvSpPr>
          <p:cNvPr id="7249" name="Line 68"/>
          <p:cNvSpPr>
            <a:spLocks noChangeShapeType="1"/>
          </p:cNvSpPr>
          <p:nvPr/>
        </p:nvSpPr>
        <p:spPr bwMode="auto">
          <a:xfrm flipV="1">
            <a:off x="2514600" y="6172200"/>
            <a:ext cx="0" cy="247650"/>
          </a:xfrm>
          <a:prstGeom prst="line">
            <a:avLst/>
          </a:prstGeom>
          <a:noFill/>
          <a:ln w="25400">
            <a:solidFill>
              <a:schemeClr val="tx1"/>
            </a:solidFill>
            <a:round/>
            <a:headEnd/>
            <a:tailEnd/>
          </a:ln>
        </p:spPr>
        <p:txBody>
          <a:bodyPr/>
          <a:lstStyle/>
          <a:p>
            <a:endParaRPr lang="en-US"/>
          </a:p>
        </p:txBody>
      </p:sp>
      <p:sp>
        <p:nvSpPr>
          <p:cNvPr id="7250" name="Line 69"/>
          <p:cNvSpPr>
            <a:spLocks noChangeShapeType="1"/>
          </p:cNvSpPr>
          <p:nvPr/>
        </p:nvSpPr>
        <p:spPr bwMode="auto">
          <a:xfrm flipV="1">
            <a:off x="2362200" y="3962400"/>
            <a:ext cx="0" cy="247650"/>
          </a:xfrm>
          <a:prstGeom prst="line">
            <a:avLst/>
          </a:prstGeom>
          <a:noFill/>
          <a:ln w="25400">
            <a:solidFill>
              <a:schemeClr val="tx1"/>
            </a:solidFill>
            <a:round/>
            <a:headEnd/>
            <a:tailEnd/>
          </a:ln>
        </p:spPr>
        <p:txBody>
          <a:bodyPr/>
          <a:lstStyle/>
          <a:p>
            <a:endParaRPr lang="en-US"/>
          </a:p>
        </p:txBody>
      </p:sp>
      <p:sp>
        <p:nvSpPr>
          <p:cNvPr id="7251" name="Line 70"/>
          <p:cNvSpPr>
            <a:spLocks noChangeShapeType="1"/>
          </p:cNvSpPr>
          <p:nvPr/>
        </p:nvSpPr>
        <p:spPr bwMode="auto">
          <a:xfrm flipV="1">
            <a:off x="2362200" y="5486400"/>
            <a:ext cx="0" cy="247650"/>
          </a:xfrm>
          <a:prstGeom prst="line">
            <a:avLst/>
          </a:prstGeom>
          <a:noFill/>
          <a:ln w="25400">
            <a:solidFill>
              <a:schemeClr val="tx1"/>
            </a:solidFill>
            <a:round/>
            <a:headEnd/>
            <a:tailEnd/>
          </a:ln>
        </p:spPr>
        <p:txBody>
          <a:bodyPr/>
          <a:lstStyle/>
          <a:p>
            <a:endParaRPr lang="en-US"/>
          </a:p>
        </p:txBody>
      </p:sp>
      <p:sp>
        <p:nvSpPr>
          <p:cNvPr id="7252" name="Line 71"/>
          <p:cNvSpPr>
            <a:spLocks noChangeShapeType="1"/>
          </p:cNvSpPr>
          <p:nvPr/>
        </p:nvSpPr>
        <p:spPr bwMode="auto">
          <a:xfrm flipV="1">
            <a:off x="2438400" y="5791200"/>
            <a:ext cx="0" cy="247650"/>
          </a:xfrm>
          <a:prstGeom prst="line">
            <a:avLst/>
          </a:prstGeom>
          <a:noFill/>
          <a:ln w="25400">
            <a:solidFill>
              <a:schemeClr val="tx1"/>
            </a:solidFill>
            <a:round/>
            <a:headEnd/>
            <a:tailEnd/>
          </a:ln>
        </p:spPr>
        <p:txBody>
          <a:bodyPr/>
          <a:lstStyle/>
          <a:p>
            <a:endParaRPr lang="en-US"/>
          </a:p>
        </p:txBody>
      </p:sp>
      <p:sp>
        <p:nvSpPr>
          <p:cNvPr id="7253" name="Line 72"/>
          <p:cNvSpPr>
            <a:spLocks noChangeShapeType="1"/>
          </p:cNvSpPr>
          <p:nvPr/>
        </p:nvSpPr>
        <p:spPr bwMode="auto">
          <a:xfrm flipV="1">
            <a:off x="2133600" y="4724400"/>
            <a:ext cx="0" cy="247650"/>
          </a:xfrm>
          <a:prstGeom prst="line">
            <a:avLst/>
          </a:prstGeom>
          <a:noFill/>
          <a:ln w="25400">
            <a:solidFill>
              <a:schemeClr val="tx1"/>
            </a:solidFill>
            <a:round/>
            <a:headEnd/>
            <a:tailEnd/>
          </a:ln>
        </p:spPr>
        <p:txBody>
          <a:bodyPr/>
          <a:lstStyle/>
          <a:p>
            <a:endParaRPr lang="en-US"/>
          </a:p>
        </p:txBody>
      </p:sp>
      <p:sp>
        <p:nvSpPr>
          <p:cNvPr id="7254" name="Line 73"/>
          <p:cNvSpPr>
            <a:spLocks noChangeShapeType="1"/>
          </p:cNvSpPr>
          <p:nvPr/>
        </p:nvSpPr>
        <p:spPr bwMode="auto">
          <a:xfrm flipV="1">
            <a:off x="2514600" y="5029200"/>
            <a:ext cx="0" cy="247650"/>
          </a:xfrm>
          <a:prstGeom prst="line">
            <a:avLst/>
          </a:prstGeom>
          <a:noFill/>
          <a:ln w="25400">
            <a:solidFill>
              <a:schemeClr val="tx1"/>
            </a:solidFill>
            <a:round/>
            <a:headEnd/>
            <a:tailEnd/>
          </a:ln>
        </p:spPr>
        <p:txBody>
          <a:bodyPr/>
          <a:lstStyle/>
          <a:p>
            <a:endParaRPr lang="en-US"/>
          </a:p>
        </p:txBody>
      </p:sp>
      <p:sp>
        <p:nvSpPr>
          <p:cNvPr id="7255" name="Line 74"/>
          <p:cNvSpPr>
            <a:spLocks noChangeShapeType="1"/>
          </p:cNvSpPr>
          <p:nvPr/>
        </p:nvSpPr>
        <p:spPr bwMode="auto">
          <a:xfrm flipV="1">
            <a:off x="2743200" y="6172200"/>
            <a:ext cx="0" cy="247650"/>
          </a:xfrm>
          <a:prstGeom prst="line">
            <a:avLst/>
          </a:prstGeom>
          <a:noFill/>
          <a:ln w="25400">
            <a:solidFill>
              <a:schemeClr val="tx1"/>
            </a:solidFill>
            <a:round/>
            <a:headEnd/>
            <a:tailEnd/>
          </a:ln>
        </p:spPr>
        <p:txBody>
          <a:bodyPr/>
          <a:lstStyle/>
          <a:p>
            <a:endParaRPr lang="en-US"/>
          </a:p>
        </p:txBody>
      </p:sp>
      <p:sp>
        <p:nvSpPr>
          <p:cNvPr id="131147" name="Text Box 75"/>
          <p:cNvSpPr txBox="1">
            <a:spLocks noChangeArrowheads="1"/>
          </p:cNvSpPr>
          <p:nvPr/>
        </p:nvSpPr>
        <p:spPr bwMode="auto">
          <a:xfrm>
            <a:off x="3886200" y="3505200"/>
            <a:ext cx="496888" cy="396875"/>
          </a:xfrm>
          <a:prstGeom prst="rect">
            <a:avLst/>
          </a:prstGeom>
          <a:noFill/>
          <a:ln w="9525">
            <a:noFill/>
            <a:miter lim="800000"/>
            <a:headEnd/>
            <a:tailEnd/>
          </a:ln>
        </p:spPr>
        <p:txBody>
          <a:bodyPr>
            <a:spAutoFit/>
          </a:bodyPr>
          <a:lstStyle/>
          <a:p>
            <a:pPr eaLnBrk="0" hangingPunct="0">
              <a:spcBef>
                <a:spcPct val="50000"/>
              </a:spcBef>
            </a:pPr>
            <a:r>
              <a:rPr lang="en-US" sz="2000" b="1">
                <a:latin typeface="Calibri" pitchFamily="34" charset="0"/>
              </a:rPr>
              <a:t>1</a:t>
            </a:r>
          </a:p>
        </p:txBody>
      </p:sp>
      <p:sp>
        <p:nvSpPr>
          <p:cNvPr id="131148" name="Text Box 76"/>
          <p:cNvSpPr txBox="1">
            <a:spLocks noChangeArrowheads="1"/>
          </p:cNvSpPr>
          <p:nvPr/>
        </p:nvSpPr>
        <p:spPr bwMode="auto">
          <a:xfrm>
            <a:off x="3886200" y="3886200"/>
            <a:ext cx="309563" cy="396875"/>
          </a:xfrm>
          <a:prstGeom prst="rect">
            <a:avLst/>
          </a:prstGeom>
          <a:noFill/>
          <a:ln w="9525">
            <a:noFill/>
            <a:miter lim="800000"/>
            <a:headEnd/>
            <a:tailEnd/>
          </a:ln>
        </p:spPr>
        <p:txBody>
          <a:bodyPr>
            <a:spAutoFit/>
          </a:bodyPr>
          <a:lstStyle/>
          <a:p>
            <a:pPr eaLnBrk="0" hangingPunct="0">
              <a:spcBef>
                <a:spcPct val="50000"/>
              </a:spcBef>
            </a:pPr>
            <a:r>
              <a:rPr lang="en-US" sz="2000" b="1">
                <a:latin typeface="Calibri" pitchFamily="34" charset="0"/>
              </a:rPr>
              <a:t>2</a:t>
            </a:r>
          </a:p>
        </p:txBody>
      </p:sp>
      <p:sp>
        <p:nvSpPr>
          <p:cNvPr id="131149" name="Text Box 77"/>
          <p:cNvSpPr txBox="1">
            <a:spLocks noChangeArrowheads="1"/>
          </p:cNvSpPr>
          <p:nvPr/>
        </p:nvSpPr>
        <p:spPr bwMode="auto">
          <a:xfrm>
            <a:off x="3886200" y="4648200"/>
            <a:ext cx="309563" cy="396875"/>
          </a:xfrm>
          <a:prstGeom prst="rect">
            <a:avLst/>
          </a:prstGeom>
          <a:noFill/>
          <a:ln w="9525">
            <a:noFill/>
            <a:miter lim="800000"/>
            <a:headEnd/>
            <a:tailEnd/>
          </a:ln>
        </p:spPr>
        <p:txBody>
          <a:bodyPr>
            <a:spAutoFit/>
          </a:bodyPr>
          <a:lstStyle/>
          <a:p>
            <a:pPr eaLnBrk="0" hangingPunct="0">
              <a:spcBef>
                <a:spcPct val="50000"/>
              </a:spcBef>
            </a:pPr>
            <a:r>
              <a:rPr lang="en-US" sz="2000" b="1">
                <a:latin typeface="Calibri" pitchFamily="34" charset="0"/>
              </a:rPr>
              <a:t>1</a:t>
            </a:r>
          </a:p>
        </p:txBody>
      </p:sp>
      <p:sp>
        <p:nvSpPr>
          <p:cNvPr id="131150" name="Text Box 78"/>
          <p:cNvSpPr txBox="1">
            <a:spLocks noChangeArrowheads="1"/>
          </p:cNvSpPr>
          <p:nvPr/>
        </p:nvSpPr>
        <p:spPr bwMode="auto">
          <a:xfrm>
            <a:off x="3886200" y="4953000"/>
            <a:ext cx="357188" cy="366713"/>
          </a:xfrm>
          <a:prstGeom prst="rect">
            <a:avLst/>
          </a:prstGeom>
          <a:noFill/>
          <a:ln w="9525">
            <a:noFill/>
            <a:miter lim="800000"/>
            <a:headEnd/>
            <a:tailEnd/>
          </a:ln>
        </p:spPr>
        <p:txBody>
          <a:bodyPr>
            <a:spAutoFit/>
          </a:bodyPr>
          <a:lstStyle/>
          <a:p>
            <a:pPr eaLnBrk="0" hangingPunct="0">
              <a:spcBef>
                <a:spcPct val="50000"/>
              </a:spcBef>
            </a:pPr>
            <a:r>
              <a:rPr lang="en-US" b="1">
                <a:latin typeface="Calibri" pitchFamily="34" charset="0"/>
              </a:rPr>
              <a:t>4</a:t>
            </a:r>
          </a:p>
        </p:txBody>
      </p:sp>
      <p:sp>
        <p:nvSpPr>
          <p:cNvPr id="131151" name="Text Box 79"/>
          <p:cNvSpPr txBox="1">
            <a:spLocks noChangeArrowheads="1"/>
          </p:cNvSpPr>
          <p:nvPr/>
        </p:nvSpPr>
        <p:spPr bwMode="auto">
          <a:xfrm>
            <a:off x="3962400" y="6096000"/>
            <a:ext cx="357188" cy="366713"/>
          </a:xfrm>
          <a:prstGeom prst="rect">
            <a:avLst/>
          </a:prstGeom>
          <a:noFill/>
          <a:ln w="9525">
            <a:noFill/>
            <a:miter lim="800000"/>
            <a:headEnd/>
            <a:tailEnd/>
          </a:ln>
        </p:spPr>
        <p:txBody>
          <a:bodyPr>
            <a:spAutoFit/>
          </a:bodyPr>
          <a:lstStyle/>
          <a:p>
            <a:pPr eaLnBrk="0" hangingPunct="0">
              <a:spcBef>
                <a:spcPct val="50000"/>
              </a:spcBef>
            </a:pPr>
            <a:r>
              <a:rPr lang="en-US" b="1">
                <a:latin typeface="Calibri" pitchFamily="34" charset="0"/>
              </a:rPr>
              <a:t>4</a:t>
            </a:r>
          </a:p>
        </p:txBody>
      </p:sp>
      <p:sp>
        <p:nvSpPr>
          <p:cNvPr id="131152" name="Text Box 80"/>
          <p:cNvSpPr txBox="1">
            <a:spLocks noChangeArrowheads="1"/>
          </p:cNvSpPr>
          <p:nvPr/>
        </p:nvSpPr>
        <p:spPr bwMode="auto">
          <a:xfrm>
            <a:off x="3886200" y="5410200"/>
            <a:ext cx="434975" cy="369888"/>
          </a:xfrm>
          <a:prstGeom prst="rect">
            <a:avLst/>
          </a:prstGeom>
          <a:noFill/>
          <a:ln w="9525">
            <a:noFill/>
            <a:miter lim="800000"/>
            <a:headEnd/>
            <a:tailEnd/>
          </a:ln>
        </p:spPr>
        <p:txBody>
          <a:bodyPr>
            <a:spAutoFit/>
          </a:bodyPr>
          <a:lstStyle/>
          <a:p>
            <a:pPr eaLnBrk="0" hangingPunct="0">
              <a:spcBef>
                <a:spcPct val="50000"/>
              </a:spcBef>
            </a:pPr>
            <a:r>
              <a:rPr lang="en-US" b="1">
                <a:latin typeface="Calibri" pitchFamily="34" charset="0"/>
              </a:rPr>
              <a:t>2</a:t>
            </a:r>
          </a:p>
        </p:txBody>
      </p:sp>
      <p:sp>
        <p:nvSpPr>
          <p:cNvPr id="131153" name="Text Box 81"/>
          <p:cNvSpPr txBox="1">
            <a:spLocks noChangeArrowheads="1"/>
          </p:cNvSpPr>
          <p:nvPr/>
        </p:nvSpPr>
        <p:spPr bwMode="auto">
          <a:xfrm>
            <a:off x="3886200" y="5715000"/>
            <a:ext cx="357188" cy="366713"/>
          </a:xfrm>
          <a:prstGeom prst="rect">
            <a:avLst/>
          </a:prstGeom>
          <a:noFill/>
          <a:ln w="9525">
            <a:noFill/>
            <a:miter lim="800000"/>
            <a:headEnd/>
            <a:tailEnd/>
          </a:ln>
        </p:spPr>
        <p:txBody>
          <a:bodyPr>
            <a:spAutoFit/>
          </a:bodyPr>
          <a:lstStyle/>
          <a:p>
            <a:pPr eaLnBrk="0" hangingPunct="0">
              <a:spcBef>
                <a:spcPct val="50000"/>
              </a:spcBef>
            </a:pPr>
            <a:r>
              <a:rPr lang="en-US" b="1">
                <a:latin typeface="Calibri" pitchFamily="34" charset="0"/>
              </a:rPr>
              <a:t>3</a:t>
            </a:r>
          </a:p>
        </p:txBody>
      </p:sp>
      <p:sp>
        <p:nvSpPr>
          <p:cNvPr id="131154" name="Text Box 82"/>
          <p:cNvSpPr txBox="1">
            <a:spLocks noChangeArrowheads="1"/>
          </p:cNvSpPr>
          <p:nvPr/>
        </p:nvSpPr>
        <p:spPr bwMode="auto">
          <a:xfrm>
            <a:off x="228600" y="971490"/>
            <a:ext cx="7848600" cy="400110"/>
          </a:xfrm>
          <a:prstGeom prst="rect">
            <a:avLst/>
          </a:prstGeom>
          <a:noFill/>
          <a:ln w="9525">
            <a:noFill/>
            <a:miter lim="800000"/>
            <a:headEnd/>
            <a:tailEnd/>
          </a:ln>
        </p:spPr>
        <p:txBody>
          <a:bodyPr>
            <a:spAutoFit/>
          </a:bodyPr>
          <a:lstStyle/>
          <a:p>
            <a:pPr eaLnBrk="0" hangingPunct="0">
              <a:spcBef>
                <a:spcPct val="50000"/>
              </a:spcBef>
            </a:pPr>
            <a:r>
              <a:rPr lang="en-US" sz="2000" b="1" dirty="0">
                <a:latin typeface="Calibri" pitchFamily="34" charset="0"/>
              </a:rPr>
              <a:t>We can find the percent in each row by dividing by the total.</a:t>
            </a:r>
          </a:p>
        </p:txBody>
      </p:sp>
      <p:sp>
        <p:nvSpPr>
          <p:cNvPr id="30" name="TextBox 29"/>
          <p:cNvSpPr txBox="1">
            <a:spLocks noChangeArrowheads="1"/>
          </p:cNvSpPr>
          <p:nvPr/>
        </p:nvSpPr>
        <p:spPr bwMode="auto">
          <a:xfrm>
            <a:off x="3886200" y="6411913"/>
            <a:ext cx="441325" cy="369887"/>
          </a:xfrm>
          <a:prstGeom prst="rect">
            <a:avLst/>
          </a:prstGeom>
          <a:noFill/>
          <a:ln w="9525">
            <a:solidFill>
              <a:srgbClr val="FF0000"/>
            </a:solidFill>
            <a:miter lim="800000"/>
            <a:headEnd/>
            <a:tailEnd/>
          </a:ln>
        </p:spPr>
        <p:txBody>
          <a:bodyPr wrap="none">
            <a:spAutoFit/>
          </a:bodyPr>
          <a:lstStyle/>
          <a:p>
            <a:r>
              <a:rPr lang="en-US"/>
              <a:t>17</a:t>
            </a:r>
          </a:p>
        </p:txBody>
      </p:sp>
      <p:sp>
        <p:nvSpPr>
          <p:cNvPr id="31" name="TextBox 30"/>
          <p:cNvSpPr txBox="1">
            <a:spLocks noChangeArrowheads="1"/>
          </p:cNvSpPr>
          <p:nvPr/>
        </p:nvSpPr>
        <p:spPr bwMode="auto">
          <a:xfrm>
            <a:off x="6553200" y="3581400"/>
            <a:ext cx="1344613" cy="369888"/>
          </a:xfrm>
          <a:prstGeom prst="rect">
            <a:avLst/>
          </a:prstGeom>
          <a:noFill/>
          <a:ln w="9525">
            <a:solidFill>
              <a:srgbClr val="FF0000"/>
            </a:solidFill>
            <a:miter lim="800000"/>
            <a:headEnd/>
            <a:tailEnd/>
          </a:ln>
        </p:spPr>
        <p:txBody>
          <a:bodyPr wrap="none">
            <a:spAutoFit/>
          </a:bodyPr>
          <a:lstStyle/>
          <a:p>
            <a:r>
              <a:rPr lang="en-US"/>
              <a:t>1/17=0.058</a:t>
            </a:r>
          </a:p>
        </p:txBody>
      </p:sp>
      <p:sp>
        <p:nvSpPr>
          <p:cNvPr id="32" name="TextBox 31"/>
          <p:cNvSpPr txBox="1">
            <a:spLocks noChangeArrowheads="1"/>
          </p:cNvSpPr>
          <p:nvPr/>
        </p:nvSpPr>
        <p:spPr bwMode="auto">
          <a:xfrm>
            <a:off x="5410200" y="3581400"/>
            <a:ext cx="517525" cy="369888"/>
          </a:xfrm>
          <a:prstGeom prst="rect">
            <a:avLst/>
          </a:prstGeom>
          <a:noFill/>
          <a:ln w="9525">
            <a:solidFill>
              <a:srgbClr val="FF0000"/>
            </a:solidFill>
            <a:miter lim="800000"/>
            <a:headEnd/>
            <a:tailEnd/>
          </a:ln>
        </p:spPr>
        <p:txBody>
          <a:bodyPr wrap="none">
            <a:spAutoFit/>
          </a:bodyPr>
          <a:lstStyle/>
          <a:p>
            <a:r>
              <a:rPr lang="en-US">
                <a:solidFill>
                  <a:srgbClr val="FF0000"/>
                </a:solidFill>
              </a:rPr>
              <a:t>6%</a:t>
            </a:r>
          </a:p>
        </p:txBody>
      </p:sp>
      <p:sp>
        <p:nvSpPr>
          <p:cNvPr id="33" name="TextBox 32"/>
          <p:cNvSpPr txBox="1">
            <a:spLocks noChangeArrowheads="1"/>
          </p:cNvSpPr>
          <p:nvPr/>
        </p:nvSpPr>
        <p:spPr bwMode="auto">
          <a:xfrm>
            <a:off x="6553200" y="4648200"/>
            <a:ext cx="1344613" cy="369888"/>
          </a:xfrm>
          <a:prstGeom prst="rect">
            <a:avLst/>
          </a:prstGeom>
          <a:noFill/>
          <a:ln w="9525">
            <a:solidFill>
              <a:srgbClr val="FF0000"/>
            </a:solidFill>
            <a:miter lim="800000"/>
            <a:headEnd/>
            <a:tailEnd/>
          </a:ln>
        </p:spPr>
        <p:txBody>
          <a:bodyPr wrap="none">
            <a:spAutoFit/>
          </a:bodyPr>
          <a:lstStyle/>
          <a:p>
            <a:r>
              <a:rPr lang="en-US"/>
              <a:t>1/17=0.058</a:t>
            </a:r>
          </a:p>
        </p:txBody>
      </p:sp>
      <p:sp>
        <p:nvSpPr>
          <p:cNvPr id="34" name="TextBox 33"/>
          <p:cNvSpPr txBox="1">
            <a:spLocks noChangeArrowheads="1"/>
          </p:cNvSpPr>
          <p:nvPr/>
        </p:nvSpPr>
        <p:spPr bwMode="auto">
          <a:xfrm>
            <a:off x="5410200" y="4648200"/>
            <a:ext cx="517525" cy="369888"/>
          </a:xfrm>
          <a:prstGeom prst="rect">
            <a:avLst/>
          </a:prstGeom>
          <a:noFill/>
          <a:ln w="9525">
            <a:solidFill>
              <a:srgbClr val="FF0000"/>
            </a:solidFill>
            <a:miter lim="800000"/>
            <a:headEnd/>
            <a:tailEnd/>
          </a:ln>
        </p:spPr>
        <p:txBody>
          <a:bodyPr wrap="none">
            <a:spAutoFit/>
          </a:bodyPr>
          <a:lstStyle/>
          <a:p>
            <a:r>
              <a:rPr lang="en-US">
                <a:solidFill>
                  <a:srgbClr val="FF0000"/>
                </a:solidFill>
              </a:rPr>
              <a:t>6%</a:t>
            </a:r>
          </a:p>
        </p:txBody>
      </p:sp>
      <p:sp>
        <p:nvSpPr>
          <p:cNvPr id="35" name="TextBox 34"/>
          <p:cNvSpPr txBox="1">
            <a:spLocks noChangeArrowheads="1"/>
          </p:cNvSpPr>
          <p:nvPr/>
        </p:nvSpPr>
        <p:spPr bwMode="auto">
          <a:xfrm>
            <a:off x="6553200" y="5029200"/>
            <a:ext cx="1344613" cy="369888"/>
          </a:xfrm>
          <a:prstGeom prst="rect">
            <a:avLst/>
          </a:prstGeom>
          <a:noFill/>
          <a:ln w="9525">
            <a:solidFill>
              <a:srgbClr val="FF0000"/>
            </a:solidFill>
            <a:miter lim="800000"/>
            <a:headEnd/>
            <a:tailEnd/>
          </a:ln>
        </p:spPr>
        <p:txBody>
          <a:bodyPr wrap="none">
            <a:spAutoFit/>
          </a:bodyPr>
          <a:lstStyle/>
          <a:p>
            <a:r>
              <a:rPr lang="en-US"/>
              <a:t>4/17=0.235</a:t>
            </a:r>
          </a:p>
        </p:txBody>
      </p:sp>
      <p:sp>
        <p:nvSpPr>
          <p:cNvPr id="36" name="TextBox 35"/>
          <p:cNvSpPr txBox="1">
            <a:spLocks noChangeArrowheads="1"/>
          </p:cNvSpPr>
          <p:nvPr/>
        </p:nvSpPr>
        <p:spPr bwMode="auto">
          <a:xfrm>
            <a:off x="5486400" y="5029200"/>
            <a:ext cx="646113" cy="369888"/>
          </a:xfrm>
          <a:prstGeom prst="rect">
            <a:avLst/>
          </a:prstGeom>
          <a:noFill/>
          <a:ln w="9525">
            <a:solidFill>
              <a:srgbClr val="FF0000"/>
            </a:solidFill>
            <a:miter lim="800000"/>
            <a:headEnd/>
            <a:tailEnd/>
          </a:ln>
        </p:spPr>
        <p:txBody>
          <a:bodyPr wrap="none">
            <a:spAutoFit/>
          </a:bodyPr>
          <a:lstStyle/>
          <a:p>
            <a:r>
              <a:rPr lang="en-US">
                <a:solidFill>
                  <a:srgbClr val="FF0000"/>
                </a:solidFill>
              </a:rPr>
              <a:t>24%</a:t>
            </a:r>
          </a:p>
        </p:txBody>
      </p:sp>
      <p:sp>
        <p:nvSpPr>
          <p:cNvPr id="37" name="TextBox 36"/>
          <p:cNvSpPr txBox="1">
            <a:spLocks noChangeArrowheads="1"/>
          </p:cNvSpPr>
          <p:nvPr/>
        </p:nvSpPr>
        <p:spPr bwMode="auto">
          <a:xfrm>
            <a:off x="6553200" y="5410200"/>
            <a:ext cx="1328738" cy="369888"/>
          </a:xfrm>
          <a:prstGeom prst="rect">
            <a:avLst/>
          </a:prstGeom>
          <a:noFill/>
          <a:ln w="9525">
            <a:solidFill>
              <a:srgbClr val="FF0000"/>
            </a:solidFill>
            <a:miter lim="800000"/>
            <a:headEnd/>
            <a:tailEnd/>
          </a:ln>
        </p:spPr>
        <p:txBody>
          <a:bodyPr wrap="none">
            <a:spAutoFit/>
          </a:bodyPr>
          <a:lstStyle/>
          <a:p>
            <a:r>
              <a:rPr lang="en-US"/>
              <a:t>2/17=0.117</a:t>
            </a:r>
          </a:p>
        </p:txBody>
      </p:sp>
      <p:sp>
        <p:nvSpPr>
          <p:cNvPr id="38" name="TextBox 37"/>
          <p:cNvSpPr txBox="1">
            <a:spLocks noChangeArrowheads="1"/>
          </p:cNvSpPr>
          <p:nvPr/>
        </p:nvSpPr>
        <p:spPr bwMode="auto">
          <a:xfrm>
            <a:off x="5410200" y="5410200"/>
            <a:ext cx="646113" cy="369888"/>
          </a:xfrm>
          <a:prstGeom prst="rect">
            <a:avLst/>
          </a:prstGeom>
          <a:noFill/>
          <a:ln w="9525">
            <a:solidFill>
              <a:srgbClr val="FF0000"/>
            </a:solidFill>
            <a:miter lim="800000"/>
            <a:headEnd/>
            <a:tailEnd/>
          </a:ln>
        </p:spPr>
        <p:txBody>
          <a:bodyPr wrap="none">
            <a:spAutoFit/>
          </a:bodyPr>
          <a:lstStyle/>
          <a:p>
            <a:r>
              <a:rPr lang="en-US">
                <a:solidFill>
                  <a:srgbClr val="FF0000"/>
                </a:solidFill>
              </a:rPr>
              <a:t>12%</a:t>
            </a:r>
          </a:p>
        </p:txBody>
      </p:sp>
      <p:sp>
        <p:nvSpPr>
          <p:cNvPr id="39" name="TextBox 38"/>
          <p:cNvSpPr txBox="1">
            <a:spLocks noChangeArrowheads="1"/>
          </p:cNvSpPr>
          <p:nvPr/>
        </p:nvSpPr>
        <p:spPr bwMode="auto">
          <a:xfrm>
            <a:off x="6553200" y="5791200"/>
            <a:ext cx="1344613" cy="369888"/>
          </a:xfrm>
          <a:prstGeom prst="rect">
            <a:avLst/>
          </a:prstGeom>
          <a:noFill/>
          <a:ln w="9525">
            <a:solidFill>
              <a:srgbClr val="FF0000"/>
            </a:solidFill>
            <a:miter lim="800000"/>
            <a:headEnd/>
            <a:tailEnd/>
          </a:ln>
        </p:spPr>
        <p:txBody>
          <a:bodyPr wrap="none">
            <a:spAutoFit/>
          </a:bodyPr>
          <a:lstStyle/>
          <a:p>
            <a:r>
              <a:rPr lang="en-US"/>
              <a:t>3/17=0.176</a:t>
            </a:r>
          </a:p>
        </p:txBody>
      </p:sp>
      <p:sp>
        <p:nvSpPr>
          <p:cNvPr id="40" name="TextBox 39"/>
          <p:cNvSpPr txBox="1">
            <a:spLocks noChangeArrowheads="1"/>
          </p:cNvSpPr>
          <p:nvPr/>
        </p:nvSpPr>
        <p:spPr bwMode="auto">
          <a:xfrm>
            <a:off x="5486400" y="5791200"/>
            <a:ext cx="646113" cy="369888"/>
          </a:xfrm>
          <a:prstGeom prst="rect">
            <a:avLst/>
          </a:prstGeom>
          <a:noFill/>
          <a:ln w="9525">
            <a:solidFill>
              <a:srgbClr val="FF0000"/>
            </a:solidFill>
            <a:miter lim="800000"/>
            <a:headEnd/>
            <a:tailEnd/>
          </a:ln>
        </p:spPr>
        <p:txBody>
          <a:bodyPr wrap="none">
            <a:spAutoFit/>
          </a:bodyPr>
          <a:lstStyle/>
          <a:p>
            <a:r>
              <a:rPr lang="en-US">
                <a:solidFill>
                  <a:srgbClr val="FF0000"/>
                </a:solidFill>
              </a:rPr>
              <a:t>18%</a:t>
            </a:r>
          </a:p>
        </p:txBody>
      </p:sp>
      <p:sp>
        <p:nvSpPr>
          <p:cNvPr id="42" name="TextBox 41"/>
          <p:cNvSpPr txBox="1">
            <a:spLocks noChangeArrowheads="1"/>
          </p:cNvSpPr>
          <p:nvPr/>
        </p:nvSpPr>
        <p:spPr bwMode="auto">
          <a:xfrm>
            <a:off x="6553200" y="6172200"/>
            <a:ext cx="1344613" cy="369888"/>
          </a:xfrm>
          <a:prstGeom prst="rect">
            <a:avLst/>
          </a:prstGeom>
          <a:noFill/>
          <a:ln w="9525">
            <a:solidFill>
              <a:srgbClr val="FF0000"/>
            </a:solidFill>
            <a:miter lim="800000"/>
            <a:headEnd/>
            <a:tailEnd/>
          </a:ln>
        </p:spPr>
        <p:txBody>
          <a:bodyPr wrap="none">
            <a:spAutoFit/>
          </a:bodyPr>
          <a:lstStyle/>
          <a:p>
            <a:r>
              <a:rPr lang="en-US"/>
              <a:t>4/17=0.235</a:t>
            </a:r>
          </a:p>
        </p:txBody>
      </p:sp>
      <p:sp>
        <p:nvSpPr>
          <p:cNvPr id="43" name="TextBox 42"/>
          <p:cNvSpPr txBox="1">
            <a:spLocks noChangeArrowheads="1"/>
          </p:cNvSpPr>
          <p:nvPr/>
        </p:nvSpPr>
        <p:spPr bwMode="auto">
          <a:xfrm>
            <a:off x="5486400" y="6096000"/>
            <a:ext cx="646113" cy="369888"/>
          </a:xfrm>
          <a:prstGeom prst="rect">
            <a:avLst/>
          </a:prstGeom>
          <a:noFill/>
          <a:ln w="9525">
            <a:solidFill>
              <a:srgbClr val="FF0000"/>
            </a:solidFill>
            <a:miter lim="800000"/>
            <a:headEnd/>
            <a:tailEnd/>
          </a:ln>
        </p:spPr>
        <p:txBody>
          <a:bodyPr wrap="none">
            <a:spAutoFit/>
          </a:bodyPr>
          <a:lstStyle/>
          <a:p>
            <a:r>
              <a:rPr lang="en-US">
                <a:solidFill>
                  <a:srgbClr val="FF0000"/>
                </a:solidFill>
              </a:rPr>
              <a:t>24%</a:t>
            </a:r>
          </a:p>
        </p:txBody>
      </p:sp>
      <p:sp>
        <p:nvSpPr>
          <p:cNvPr id="44" name="TextBox 43"/>
          <p:cNvSpPr txBox="1">
            <a:spLocks noChangeArrowheads="1"/>
          </p:cNvSpPr>
          <p:nvPr/>
        </p:nvSpPr>
        <p:spPr bwMode="auto">
          <a:xfrm>
            <a:off x="6553200" y="3962400"/>
            <a:ext cx="1328738" cy="369888"/>
          </a:xfrm>
          <a:prstGeom prst="rect">
            <a:avLst/>
          </a:prstGeom>
          <a:noFill/>
          <a:ln w="9525">
            <a:solidFill>
              <a:srgbClr val="FF0000"/>
            </a:solidFill>
            <a:miter lim="800000"/>
            <a:headEnd/>
            <a:tailEnd/>
          </a:ln>
        </p:spPr>
        <p:txBody>
          <a:bodyPr wrap="none">
            <a:spAutoFit/>
          </a:bodyPr>
          <a:lstStyle/>
          <a:p>
            <a:r>
              <a:rPr lang="en-US"/>
              <a:t>2/17=0.117</a:t>
            </a:r>
          </a:p>
        </p:txBody>
      </p:sp>
      <p:sp>
        <p:nvSpPr>
          <p:cNvPr id="45" name="TextBox 44"/>
          <p:cNvSpPr txBox="1">
            <a:spLocks noChangeArrowheads="1"/>
          </p:cNvSpPr>
          <p:nvPr/>
        </p:nvSpPr>
        <p:spPr bwMode="auto">
          <a:xfrm>
            <a:off x="5334000" y="3886200"/>
            <a:ext cx="646113" cy="369888"/>
          </a:xfrm>
          <a:prstGeom prst="rect">
            <a:avLst/>
          </a:prstGeom>
          <a:noFill/>
          <a:ln w="9525">
            <a:solidFill>
              <a:srgbClr val="FF0000"/>
            </a:solidFill>
            <a:miter lim="800000"/>
            <a:headEnd/>
            <a:tailEnd/>
          </a:ln>
        </p:spPr>
        <p:txBody>
          <a:bodyPr wrap="none">
            <a:spAutoFit/>
          </a:bodyPr>
          <a:lstStyle/>
          <a:p>
            <a:r>
              <a:rPr lang="en-US">
                <a:solidFill>
                  <a:srgbClr val="FF0000"/>
                </a:solidFill>
              </a:rPr>
              <a:t>12%</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1147"/>
                                        </p:tgtEl>
                                        <p:attrNameLst>
                                          <p:attrName>style.visibility</p:attrName>
                                        </p:attrNameLst>
                                      </p:cBhvr>
                                      <p:to>
                                        <p:strVal val="visible"/>
                                      </p:to>
                                    </p:set>
                                    <p:animEffect transition="in" filter="blinds(horizontal)">
                                      <p:cBhvr>
                                        <p:cTn id="7" dur="500"/>
                                        <p:tgtEl>
                                          <p:spTgt spid="1311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1148"/>
                                        </p:tgtEl>
                                        <p:attrNameLst>
                                          <p:attrName>style.visibility</p:attrName>
                                        </p:attrNameLst>
                                      </p:cBhvr>
                                      <p:to>
                                        <p:strVal val="visible"/>
                                      </p:to>
                                    </p:set>
                                    <p:animEffect transition="in" filter="box(in)">
                                      <p:cBhvr>
                                        <p:cTn id="12" dur="500"/>
                                        <p:tgtEl>
                                          <p:spTgt spid="13114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31149"/>
                                        </p:tgtEl>
                                        <p:attrNameLst>
                                          <p:attrName>style.visibility</p:attrName>
                                        </p:attrNameLst>
                                      </p:cBhvr>
                                      <p:to>
                                        <p:strVal val="visible"/>
                                      </p:to>
                                    </p:set>
                                    <p:animEffect transition="in" filter="box(in)">
                                      <p:cBhvr>
                                        <p:cTn id="17" dur="500"/>
                                        <p:tgtEl>
                                          <p:spTgt spid="13114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31150"/>
                                        </p:tgtEl>
                                        <p:attrNameLst>
                                          <p:attrName>style.visibility</p:attrName>
                                        </p:attrNameLst>
                                      </p:cBhvr>
                                      <p:to>
                                        <p:strVal val="visible"/>
                                      </p:to>
                                    </p:set>
                                    <p:animEffect transition="in" filter="box(in)">
                                      <p:cBhvr>
                                        <p:cTn id="22" dur="500"/>
                                        <p:tgtEl>
                                          <p:spTgt spid="13115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31152"/>
                                        </p:tgtEl>
                                        <p:attrNameLst>
                                          <p:attrName>style.visibility</p:attrName>
                                        </p:attrNameLst>
                                      </p:cBhvr>
                                      <p:to>
                                        <p:strVal val="visible"/>
                                      </p:to>
                                    </p:set>
                                    <p:animEffect transition="in" filter="box(in)">
                                      <p:cBhvr>
                                        <p:cTn id="27" dur="500"/>
                                        <p:tgtEl>
                                          <p:spTgt spid="13115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31153"/>
                                        </p:tgtEl>
                                        <p:attrNameLst>
                                          <p:attrName>style.visibility</p:attrName>
                                        </p:attrNameLst>
                                      </p:cBhvr>
                                      <p:to>
                                        <p:strVal val="visible"/>
                                      </p:to>
                                    </p:set>
                                    <p:animEffect transition="in" filter="checkerboard(across)">
                                      <p:cBhvr>
                                        <p:cTn id="32" dur="500"/>
                                        <p:tgtEl>
                                          <p:spTgt spid="13115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31151"/>
                                        </p:tgtEl>
                                        <p:attrNameLst>
                                          <p:attrName>style.visibility</p:attrName>
                                        </p:attrNameLst>
                                      </p:cBhvr>
                                      <p:to>
                                        <p:strVal val="visible"/>
                                      </p:to>
                                    </p:set>
                                    <p:animEffect transition="in" filter="box(in)">
                                      <p:cBhvr>
                                        <p:cTn id="37" dur="500"/>
                                        <p:tgtEl>
                                          <p:spTgt spid="13115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xit" presetSubtype="10" fill="hold" grpId="0" nodeType="clickEffect">
                                  <p:stCondLst>
                                    <p:cond delay="0"/>
                                  </p:stCondLst>
                                  <p:childTnLst>
                                    <p:animEffect transition="out" filter="blinds(horizontal)">
                                      <p:cBhvr>
                                        <p:cTn id="41" dur="500"/>
                                        <p:tgtEl>
                                          <p:spTgt spid="131075"/>
                                        </p:tgtEl>
                                      </p:cBhvr>
                                    </p:animEffect>
                                    <p:set>
                                      <p:cBhvr>
                                        <p:cTn id="42" dur="1" fill="hold">
                                          <p:stCondLst>
                                            <p:cond delay="499"/>
                                          </p:stCondLst>
                                        </p:cTn>
                                        <p:tgtEl>
                                          <p:spTgt spid="131075"/>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1154"/>
                                        </p:tgtEl>
                                        <p:attrNameLst>
                                          <p:attrName>style.visibility</p:attrName>
                                        </p:attrNameLst>
                                      </p:cBhvr>
                                      <p:to>
                                        <p:strVal val="visible"/>
                                      </p:to>
                                    </p:set>
                                    <p:animEffect transition="in" filter="blinds(horizontal)">
                                      <p:cBhvr>
                                        <p:cTn id="47" dur="500"/>
                                        <p:tgtEl>
                                          <p:spTgt spid="13115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500" fill="hold"/>
                                        <p:tgtEl>
                                          <p:spTgt spid="30"/>
                                        </p:tgtEl>
                                        <p:attrNameLst>
                                          <p:attrName>ppt_x</p:attrName>
                                        </p:attrNameLst>
                                      </p:cBhvr>
                                      <p:tavLst>
                                        <p:tav tm="0">
                                          <p:val>
                                            <p:strVal val="#ppt_x"/>
                                          </p:val>
                                        </p:tav>
                                        <p:tav tm="100000">
                                          <p:val>
                                            <p:strVal val="#ppt_x"/>
                                          </p:val>
                                        </p:tav>
                                      </p:tavLst>
                                    </p:anim>
                                    <p:anim calcmode="lin" valueType="num">
                                      <p:cBhvr additive="base">
                                        <p:cTn id="5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500" fill="hold"/>
                                        <p:tgtEl>
                                          <p:spTgt spid="31"/>
                                        </p:tgtEl>
                                        <p:attrNameLst>
                                          <p:attrName>ppt_x</p:attrName>
                                        </p:attrNameLst>
                                      </p:cBhvr>
                                      <p:tavLst>
                                        <p:tav tm="0">
                                          <p:val>
                                            <p:strVal val="#ppt_x"/>
                                          </p:val>
                                        </p:tav>
                                        <p:tav tm="100000">
                                          <p:val>
                                            <p:strVal val="#ppt_x"/>
                                          </p:val>
                                        </p:tav>
                                      </p:tavLst>
                                    </p:anim>
                                    <p:anim calcmode="lin" valueType="num">
                                      <p:cBhvr additive="base">
                                        <p:cTn id="59"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500" fill="hold"/>
                                        <p:tgtEl>
                                          <p:spTgt spid="32"/>
                                        </p:tgtEl>
                                        <p:attrNameLst>
                                          <p:attrName>ppt_x</p:attrName>
                                        </p:attrNameLst>
                                      </p:cBhvr>
                                      <p:tavLst>
                                        <p:tav tm="0">
                                          <p:val>
                                            <p:strVal val="#ppt_x"/>
                                          </p:val>
                                        </p:tav>
                                        <p:tav tm="100000">
                                          <p:val>
                                            <p:strVal val="#ppt_x"/>
                                          </p:val>
                                        </p:tav>
                                      </p:tavLst>
                                    </p:anim>
                                    <p:anim calcmode="lin" valueType="num">
                                      <p:cBhvr additive="base">
                                        <p:cTn id="65"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44"/>
                                        </p:tgtEl>
                                        <p:attrNameLst>
                                          <p:attrName>style.visibility</p:attrName>
                                        </p:attrNameLst>
                                      </p:cBhvr>
                                      <p:to>
                                        <p:strVal val="visible"/>
                                      </p:to>
                                    </p:set>
                                    <p:anim calcmode="lin" valueType="num">
                                      <p:cBhvr additive="base">
                                        <p:cTn id="70" dur="500" fill="hold"/>
                                        <p:tgtEl>
                                          <p:spTgt spid="44"/>
                                        </p:tgtEl>
                                        <p:attrNameLst>
                                          <p:attrName>ppt_x</p:attrName>
                                        </p:attrNameLst>
                                      </p:cBhvr>
                                      <p:tavLst>
                                        <p:tav tm="0">
                                          <p:val>
                                            <p:strVal val="#ppt_x"/>
                                          </p:val>
                                        </p:tav>
                                        <p:tav tm="100000">
                                          <p:val>
                                            <p:strVal val="#ppt_x"/>
                                          </p:val>
                                        </p:tav>
                                      </p:tavLst>
                                    </p:anim>
                                    <p:anim calcmode="lin" valueType="num">
                                      <p:cBhvr additive="base">
                                        <p:cTn id="71"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45"/>
                                        </p:tgtEl>
                                        <p:attrNameLst>
                                          <p:attrName>style.visibility</p:attrName>
                                        </p:attrNameLst>
                                      </p:cBhvr>
                                      <p:to>
                                        <p:strVal val="visible"/>
                                      </p:to>
                                    </p:set>
                                    <p:anim calcmode="lin" valueType="num">
                                      <p:cBhvr additive="base">
                                        <p:cTn id="76" dur="500" fill="hold"/>
                                        <p:tgtEl>
                                          <p:spTgt spid="45"/>
                                        </p:tgtEl>
                                        <p:attrNameLst>
                                          <p:attrName>ppt_x</p:attrName>
                                        </p:attrNameLst>
                                      </p:cBhvr>
                                      <p:tavLst>
                                        <p:tav tm="0">
                                          <p:val>
                                            <p:strVal val="#ppt_x"/>
                                          </p:val>
                                        </p:tav>
                                        <p:tav tm="100000">
                                          <p:val>
                                            <p:strVal val="#ppt_x"/>
                                          </p:val>
                                        </p:tav>
                                      </p:tavLst>
                                    </p:anim>
                                    <p:anim calcmode="lin" valueType="num">
                                      <p:cBhvr additive="base">
                                        <p:cTn id="7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78" fill="hold" nodeType="clickPar">
                      <p:stCondLst>
                        <p:cond delay="indefinite"/>
                      </p:stCondLst>
                      <p:childTnLst>
                        <p:par>
                          <p:cTn id="79" fill="hold" nodeType="withGroup">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33"/>
                                        </p:tgtEl>
                                        <p:attrNameLst>
                                          <p:attrName>style.visibility</p:attrName>
                                        </p:attrNameLst>
                                      </p:cBhvr>
                                      <p:to>
                                        <p:strVal val="visible"/>
                                      </p:to>
                                    </p:set>
                                    <p:anim calcmode="lin" valueType="num">
                                      <p:cBhvr additive="base">
                                        <p:cTn id="82" dur="500" fill="hold"/>
                                        <p:tgtEl>
                                          <p:spTgt spid="33"/>
                                        </p:tgtEl>
                                        <p:attrNameLst>
                                          <p:attrName>ppt_x</p:attrName>
                                        </p:attrNameLst>
                                      </p:cBhvr>
                                      <p:tavLst>
                                        <p:tav tm="0">
                                          <p:val>
                                            <p:strVal val="#ppt_x"/>
                                          </p:val>
                                        </p:tav>
                                        <p:tav tm="100000">
                                          <p:val>
                                            <p:strVal val="#ppt_x"/>
                                          </p:val>
                                        </p:tav>
                                      </p:tavLst>
                                    </p:anim>
                                    <p:anim calcmode="lin" valueType="num">
                                      <p:cBhvr additive="base">
                                        <p:cTn id="83"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84" fill="hold" nodeType="clickPar">
                      <p:stCondLst>
                        <p:cond delay="indefinite"/>
                      </p:stCondLst>
                      <p:childTnLst>
                        <p:par>
                          <p:cTn id="85" fill="hold" nodeType="withGroup">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34"/>
                                        </p:tgtEl>
                                        <p:attrNameLst>
                                          <p:attrName>style.visibility</p:attrName>
                                        </p:attrNameLst>
                                      </p:cBhvr>
                                      <p:to>
                                        <p:strVal val="visible"/>
                                      </p:to>
                                    </p:set>
                                    <p:anim calcmode="lin" valueType="num">
                                      <p:cBhvr additive="base">
                                        <p:cTn id="88" dur="500" fill="hold"/>
                                        <p:tgtEl>
                                          <p:spTgt spid="34"/>
                                        </p:tgtEl>
                                        <p:attrNameLst>
                                          <p:attrName>ppt_x</p:attrName>
                                        </p:attrNameLst>
                                      </p:cBhvr>
                                      <p:tavLst>
                                        <p:tav tm="0">
                                          <p:val>
                                            <p:strVal val="#ppt_x"/>
                                          </p:val>
                                        </p:tav>
                                        <p:tav tm="100000">
                                          <p:val>
                                            <p:strVal val="#ppt_x"/>
                                          </p:val>
                                        </p:tav>
                                      </p:tavLst>
                                    </p:anim>
                                    <p:anim calcmode="lin" valueType="num">
                                      <p:cBhvr additive="base">
                                        <p:cTn id="89"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0" fill="hold" nodeType="clickPar">
                      <p:stCondLst>
                        <p:cond delay="indefinite"/>
                      </p:stCondLst>
                      <p:childTnLst>
                        <p:par>
                          <p:cTn id="91" fill="hold" nodeType="withGroup">
                            <p:stCondLst>
                              <p:cond delay="0"/>
                            </p:stCondLst>
                            <p:childTnLst>
                              <p:par>
                                <p:cTn id="92" presetID="2" presetClass="entr" presetSubtype="4" fill="hold" grpId="0" nodeType="clickEffect">
                                  <p:stCondLst>
                                    <p:cond delay="0"/>
                                  </p:stCondLst>
                                  <p:childTnLst>
                                    <p:set>
                                      <p:cBhvr>
                                        <p:cTn id="93" dur="1" fill="hold">
                                          <p:stCondLst>
                                            <p:cond delay="0"/>
                                          </p:stCondLst>
                                        </p:cTn>
                                        <p:tgtEl>
                                          <p:spTgt spid="35"/>
                                        </p:tgtEl>
                                        <p:attrNameLst>
                                          <p:attrName>style.visibility</p:attrName>
                                        </p:attrNameLst>
                                      </p:cBhvr>
                                      <p:to>
                                        <p:strVal val="visible"/>
                                      </p:to>
                                    </p:set>
                                    <p:anim calcmode="lin" valueType="num">
                                      <p:cBhvr additive="base">
                                        <p:cTn id="94" dur="500" fill="hold"/>
                                        <p:tgtEl>
                                          <p:spTgt spid="35"/>
                                        </p:tgtEl>
                                        <p:attrNameLst>
                                          <p:attrName>ppt_x</p:attrName>
                                        </p:attrNameLst>
                                      </p:cBhvr>
                                      <p:tavLst>
                                        <p:tav tm="0">
                                          <p:val>
                                            <p:strVal val="#ppt_x"/>
                                          </p:val>
                                        </p:tav>
                                        <p:tav tm="100000">
                                          <p:val>
                                            <p:strVal val="#ppt_x"/>
                                          </p:val>
                                        </p:tav>
                                      </p:tavLst>
                                    </p:anim>
                                    <p:anim calcmode="lin" valueType="num">
                                      <p:cBhvr additive="base">
                                        <p:cTn id="95"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6" fill="hold" nodeType="clickPar">
                      <p:stCondLst>
                        <p:cond delay="indefinite"/>
                      </p:stCondLst>
                      <p:childTnLst>
                        <p:par>
                          <p:cTn id="97" fill="hold" nodeType="withGroup">
                            <p:stCondLst>
                              <p:cond delay="0"/>
                            </p:stCondLst>
                            <p:childTnLst>
                              <p:par>
                                <p:cTn id="98" presetID="2" presetClass="entr" presetSubtype="4" fill="hold" grpId="0" nodeType="clickEffect">
                                  <p:stCondLst>
                                    <p:cond delay="0"/>
                                  </p:stCondLst>
                                  <p:childTnLst>
                                    <p:set>
                                      <p:cBhvr>
                                        <p:cTn id="99" dur="1" fill="hold">
                                          <p:stCondLst>
                                            <p:cond delay="0"/>
                                          </p:stCondLst>
                                        </p:cTn>
                                        <p:tgtEl>
                                          <p:spTgt spid="36"/>
                                        </p:tgtEl>
                                        <p:attrNameLst>
                                          <p:attrName>style.visibility</p:attrName>
                                        </p:attrNameLst>
                                      </p:cBhvr>
                                      <p:to>
                                        <p:strVal val="visible"/>
                                      </p:to>
                                    </p:set>
                                    <p:anim calcmode="lin" valueType="num">
                                      <p:cBhvr additive="base">
                                        <p:cTn id="100" dur="500" fill="hold"/>
                                        <p:tgtEl>
                                          <p:spTgt spid="36"/>
                                        </p:tgtEl>
                                        <p:attrNameLst>
                                          <p:attrName>ppt_x</p:attrName>
                                        </p:attrNameLst>
                                      </p:cBhvr>
                                      <p:tavLst>
                                        <p:tav tm="0">
                                          <p:val>
                                            <p:strVal val="#ppt_x"/>
                                          </p:val>
                                        </p:tav>
                                        <p:tav tm="100000">
                                          <p:val>
                                            <p:strVal val="#ppt_x"/>
                                          </p:val>
                                        </p:tav>
                                      </p:tavLst>
                                    </p:anim>
                                    <p:anim calcmode="lin" valueType="num">
                                      <p:cBhvr additive="base">
                                        <p:cTn id="101"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02" fill="hold" nodeType="clickPar">
                      <p:stCondLst>
                        <p:cond delay="indefinite"/>
                      </p:stCondLst>
                      <p:childTnLst>
                        <p:par>
                          <p:cTn id="103" fill="hold" nodeType="withGroup">
                            <p:stCondLst>
                              <p:cond delay="0"/>
                            </p:stCondLst>
                            <p:childTnLst>
                              <p:par>
                                <p:cTn id="104" presetID="2" presetClass="entr" presetSubtype="4" fill="hold" grpId="0" nodeType="clickEffect">
                                  <p:stCondLst>
                                    <p:cond delay="0"/>
                                  </p:stCondLst>
                                  <p:childTnLst>
                                    <p:set>
                                      <p:cBhvr>
                                        <p:cTn id="105" dur="1" fill="hold">
                                          <p:stCondLst>
                                            <p:cond delay="0"/>
                                          </p:stCondLst>
                                        </p:cTn>
                                        <p:tgtEl>
                                          <p:spTgt spid="37"/>
                                        </p:tgtEl>
                                        <p:attrNameLst>
                                          <p:attrName>style.visibility</p:attrName>
                                        </p:attrNameLst>
                                      </p:cBhvr>
                                      <p:to>
                                        <p:strVal val="visible"/>
                                      </p:to>
                                    </p:set>
                                    <p:anim calcmode="lin" valueType="num">
                                      <p:cBhvr additive="base">
                                        <p:cTn id="106" dur="500" fill="hold"/>
                                        <p:tgtEl>
                                          <p:spTgt spid="37"/>
                                        </p:tgtEl>
                                        <p:attrNameLst>
                                          <p:attrName>ppt_x</p:attrName>
                                        </p:attrNameLst>
                                      </p:cBhvr>
                                      <p:tavLst>
                                        <p:tav tm="0">
                                          <p:val>
                                            <p:strVal val="#ppt_x"/>
                                          </p:val>
                                        </p:tav>
                                        <p:tav tm="100000">
                                          <p:val>
                                            <p:strVal val="#ppt_x"/>
                                          </p:val>
                                        </p:tav>
                                      </p:tavLst>
                                    </p:anim>
                                    <p:anim calcmode="lin" valueType="num">
                                      <p:cBhvr additive="base">
                                        <p:cTn id="107"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08" fill="hold" nodeType="clickPar">
                      <p:stCondLst>
                        <p:cond delay="indefinite"/>
                      </p:stCondLst>
                      <p:childTnLst>
                        <p:par>
                          <p:cTn id="109" fill="hold" nodeType="withGroup">
                            <p:stCondLst>
                              <p:cond delay="0"/>
                            </p:stCondLst>
                            <p:childTnLst>
                              <p:par>
                                <p:cTn id="110" presetID="2" presetClass="entr" presetSubtype="4" fill="hold" grpId="0" nodeType="clickEffect">
                                  <p:stCondLst>
                                    <p:cond delay="0"/>
                                  </p:stCondLst>
                                  <p:childTnLst>
                                    <p:set>
                                      <p:cBhvr>
                                        <p:cTn id="111" dur="1" fill="hold">
                                          <p:stCondLst>
                                            <p:cond delay="0"/>
                                          </p:stCondLst>
                                        </p:cTn>
                                        <p:tgtEl>
                                          <p:spTgt spid="38"/>
                                        </p:tgtEl>
                                        <p:attrNameLst>
                                          <p:attrName>style.visibility</p:attrName>
                                        </p:attrNameLst>
                                      </p:cBhvr>
                                      <p:to>
                                        <p:strVal val="visible"/>
                                      </p:to>
                                    </p:set>
                                    <p:anim calcmode="lin" valueType="num">
                                      <p:cBhvr additive="base">
                                        <p:cTn id="112" dur="500" fill="hold"/>
                                        <p:tgtEl>
                                          <p:spTgt spid="38"/>
                                        </p:tgtEl>
                                        <p:attrNameLst>
                                          <p:attrName>ppt_x</p:attrName>
                                        </p:attrNameLst>
                                      </p:cBhvr>
                                      <p:tavLst>
                                        <p:tav tm="0">
                                          <p:val>
                                            <p:strVal val="#ppt_x"/>
                                          </p:val>
                                        </p:tav>
                                        <p:tav tm="100000">
                                          <p:val>
                                            <p:strVal val="#ppt_x"/>
                                          </p:val>
                                        </p:tav>
                                      </p:tavLst>
                                    </p:anim>
                                    <p:anim calcmode="lin" valueType="num">
                                      <p:cBhvr additive="base">
                                        <p:cTn id="113"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14" fill="hold" nodeType="clickPar">
                      <p:stCondLst>
                        <p:cond delay="indefinite"/>
                      </p:stCondLst>
                      <p:childTnLst>
                        <p:par>
                          <p:cTn id="115" fill="hold" nodeType="withGroup">
                            <p:stCondLst>
                              <p:cond delay="0"/>
                            </p:stCondLst>
                            <p:childTnLst>
                              <p:par>
                                <p:cTn id="116" presetID="2" presetClass="entr" presetSubtype="4" fill="hold" grpId="0" nodeType="clickEffect">
                                  <p:stCondLst>
                                    <p:cond delay="0"/>
                                  </p:stCondLst>
                                  <p:childTnLst>
                                    <p:set>
                                      <p:cBhvr>
                                        <p:cTn id="117" dur="1" fill="hold">
                                          <p:stCondLst>
                                            <p:cond delay="0"/>
                                          </p:stCondLst>
                                        </p:cTn>
                                        <p:tgtEl>
                                          <p:spTgt spid="39"/>
                                        </p:tgtEl>
                                        <p:attrNameLst>
                                          <p:attrName>style.visibility</p:attrName>
                                        </p:attrNameLst>
                                      </p:cBhvr>
                                      <p:to>
                                        <p:strVal val="visible"/>
                                      </p:to>
                                    </p:set>
                                    <p:anim calcmode="lin" valueType="num">
                                      <p:cBhvr additive="base">
                                        <p:cTn id="118" dur="500" fill="hold"/>
                                        <p:tgtEl>
                                          <p:spTgt spid="39"/>
                                        </p:tgtEl>
                                        <p:attrNameLst>
                                          <p:attrName>ppt_x</p:attrName>
                                        </p:attrNameLst>
                                      </p:cBhvr>
                                      <p:tavLst>
                                        <p:tav tm="0">
                                          <p:val>
                                            <p:strVal val="#ppt_x"/>
                                          </p:val>
                                        </p:tav>
                                        <p:tav tm="100000">
                                          <p:val>
                                            <p:strVal val="#ppt_x"/>
                                          </p:val>
                                        </p:tav>
                                      </p:tavLst>
                                    </p:anim>
                                    <p:anim calcmode="lin" valueType="num">
                                      <p:cBhvr additive="base">
                                        <p:cTn id="119"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20" fill="hold" nodeType="clickPar">
                      <p:stCondLst>
                        <p:cond delay="indefinite"/>
                      </p:stCondLst>
                      <p:childTnLst>
                        <p:par>
                          <p:cTn id="121" fill="hold" nodeType="withGroup">
                            <p:stCondLst>
                              <p:cond delay="0"/>
                            </p:stCondLst>
                            <p:childTnLst>
                              <p:par>
                                <p:cTn id="122" presetID="2" presetClass="entr" presetSubtype="4" fill="hold" grpId="0" nodeType="clickEffect">
                                  <p:stCondLst>
                                    <p:cond delay="0"/>
                                  </p:stCondLst>
                                  <p:childTnLst>
                                    <p:set>
                                      <p:cBhvr>
                                        <p:cTn id="123" dur="1" fill="hold">
                                          <p:stCondLst>
                                            <p:cond delay="0"/>
                                          </p:stCondLst>
                                        </p:cTn>
                                        <p:tgtEl>
                                          <p:spTgt spid="40"/>
                                        </p:tgtEl>
                                        <p:attrNameLst>
                                          <p:attrName>style.visibility</p:attrName>
                                        </p:attrNameLst>
                                      </p:cBhvr>
                                      <p:to>
                                        <p:strVal val="visible"/>
                                      </p:to>
                                    </p:set>
                                    <p:anim calcmode="lin" valueType="num">
                                      <p:cBhvr additive="base">
                                        <p:cTn id="124" dur="500" fill="hold"/>
                                        <p:tgtEl>
                                          <p:spTgt spid="40"/>
                                        </p:tgtEl>
                                        <p:attrNameLst>
                                          <p:attrName>ppt_x</p:attrName>
                                        </p:attrNameLst>
                                      </p:cBhvr>
                                      <p:tavLst>
                                        <p:tav tm="0">
                                          <p:val>
                                            <p:strVal val="#ppt_x"/>
                                          </p:val>
                                        </p:tav>
                                        <p:tav tm="100000">
                                          <p:val>
                                            <p:strVal val="#ppt_x"/>
                                          </p:val>
                                        </p:tav>
                                      </p:tavLst>
                                    </p:anim>
                                    <p:anim calcmode="lin" valueType="num">
                                      <p:cBhvr additive="base">
                                        <p:cTn id="125"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26" fill="hold" nodeType="clickPar">
                      <p:stCondLst>
                        <p:cond delay="indefinite"/>
                      </p:stCondLst>
                      <p:childTnLst>
                        <p:par>
                          <p:cTn id="127" fill="hold" nodeType="withGroup">
                            <p:stCondLst>
                              <p:cond delay="0"/>
                            </p:stCondLst>
                            <p:childTnLst>
                              <p:par>
                                <p:cTn id="128" presetID="2" presetClass="entr" presetSubtype="4" fill="hold" grpId="0" nodeType="clickEffect">
                                  <p:stCondLst>
                                    <p:cond delay="0"/>
                                  </p:stCondLst>
                                  <p:childTnLst>
                                    <p:set>
                                      <p:cBhvr>
                                        <p:cTn id="129" dur="1" fill="hold">
                                          <p:stCondLst>
                                            <p:cond delay="0"/>
                                          </p:stCondLst>
                                        </p:cTn>
                                        <p:tgtEl>
                                          <p:spTgt spid="42"/>
                                        </p:tgtEl>
                                        <p:attrNameLst>
                                          <p:attrName>style.visibility</p:attrName>
                                        </p:attrNameLst>
                                      </p:cBhvr>
                                      <p:to>
                                        <p:strVal val="visible"/>
                                      </p:to>
                                    </p:set>
                                    <p:anim calcmode="lin" valueType="num">
                                      <p:cBhvr additive="base">
                                        <p:cTn id="130" dur="500" fill="hold"/>
                                        <p:tgtEl>
                                          <p:spTgt spid="42"/>
                                        </p:tgtEl>
                                        <p:attrNameLst>
                                          <p:attrName>ppt_x</p:attrName>
                                        </p:attrNameLst>
                                      </p:cBhvr>
                                      <p:tavLst>
                                        <p:tav tm="0">
                                          <p:val>
                                            <p:strVal val="#ppt_x"/>
                                          </p:val>
                                        </p:tav>
                                        <p:tav tm="100000">
                                          <p:val>
                                            <p:strVal val="#ppt_x"/>
                                          </p:val>
                                        </p:tav>
                                      </p:tavLst>
                                    </p:anim>
                                    <p:anim calcmode="lin" valueType="num">
                                      <p:cBhvr additive="base">
                                        <p:cTn id="131"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32" fill="hold" nodeType="clickPar">
                      <p:stCondLst>
                        <p:cond delay="indefinite"/>
                      </p:stCondLst>
                      <p:childTnLst>
                        <p:par>
                          <p:cTn id="133" fill="hold" nodeType="withGroup">
                            <p:stCondLst>
                              <p:cond delay="0"/>
                            </p:stCondLst>
                            <p:childTnLst>
                              <p:par>
                                <p:cTn id="134" presetID="2" presetClass="entr" presetSubtype="4" fill="hold" grpId="0" nodeType="clickEffect">
                                  <p:stCondLst>
                                    <p:cond delay="0"/>
                                  </p:stCondLst>
                                  <p:childTnLst>
                                    <p:set>
                                      <p:cBhvr>
                                        <p:cTn id="135" dur="1" fill="hold">
                                          <p:stCondLst>
                                            <p:cond delay="0"/>
                                          </p:stCondLst>
                                        </p:cTn>
                                        <p:tgtEl>
                                          <p:spTgt spid="43"/>
                                        </p:tgtEl>
                                        <p:attrNameLst>
                                          <p:attrName>style.visibility</p:attrName>
                                        </p:attrNameLst>
                                      </p:cBhvr>
                                      <p:to>
                                        <p:strVal val="visible"/>
                                      </p:to>
                                    </p:set>
                                    <p:anim calcmode="lin" valueType="num">
                                      <p:cBhvr additive="base">
                                        <p:cTn id="136" dur="500" fill="hold"/>
                                        <p:tgtEl>
                                          <p:spTgt spid="43"/>
                                        </p:tgtEl>
                                        <p:attrNameLst>
                                          <p:attrName>ppt_x</p:attrName>
                                        </p:attrNameLst>
                                      </p:cBhvr>
                                      <p:tavLst>
                                        <p:tav tm="0">
                                          <p:val>
                                            <p:strVal val="#ppt_x"/>
                                          </p:val>
                                        </p:tav>
                                        <p:tav tm="100000">
                                          <p:val>
                                            <p:strVal val="#ppt_x"/>
                                          </p:val>
                                        </p:tav>
                                      </p:tavLst>
                                    </p:anim>
                                    <p:anim calcmode="lin" valueType="num">
                                      <p:cBhvr additive="base">
                                        <p:cTn id="137"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5" grpId="0" animBg="1"/>
      <p:bldP spid="131147" grpId="0"/>
      <p:bldP spid="131148" grpId="0"/>
      <p:bldP spid="131149" grpId="0"/>
      <p:bldP spid="131150" grpId="0"/>
      <p:bldP spid="131151" grpId="0"/>
      <p:bldP spid="131152" grpId="0"/>
      <p:bldP spid="131153" grpId="0"/>
      <p:bldP spid="131154" grpId="0"/>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2" grpId="0" animBg="1"/>
      <p:bldP spid="43" grpId="0" animBg="1"/>
      <p:bldP spid="44" grpId="0" animBg="1"/>
      <p:bldP spid="4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28600" y="990600"/>
            <a:ext cx="5562600" cy="609600"/>
          </a:xfrm>
        </p:spPr>
        <p:txBody>
          <a:bodyPr/>
          <a:lstStyle/>
          <a:p>
            <a:pPr eaLnBrk="1" hangingPunct="1"/>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Example</a:t>
            </a:r>
          </a:p>
        </p:txBody>
      </p:sp>
      <p:sp>
        <p:nvSpPr>
          <p:cNvPr id="9219" name="Rectangle 3"/>
          <p:cNvSpPr>
            <a:spLocks noGrp="1" noChangeArrowheads="1"/>
          </p:cNvSpPr>
          <p:nvPr>
            <p:ph type="body" sz="half" idx="1"/>
          </p:nvPr>
        </p:nvSpPr>
        <p:spPr>
          <a:xfrm>
            <a:off x="228600" y="1828800"/>
            <a:ext cx="3124200" cy="4191000"/>
          </a:xfrm>
        </p:spPr>
        <p:txBody>
          <a:bodyPr/>
          <a:lstStyle/>
          <a:p>
            <a:pPr eaLnBrk="1" hangingPunct="1">
              <a:buFontTx/>
              <a:buNone/>
            </a:pPr>
            <a:r>
              <a:rPr lang="en-US" sz="2400" dirty="0" smtClean="0"/>
              <a:t>     </a:t>
            </a:r>
            <a:r>
              <a:rPr lang="en-US" sz="2400" u="sng" dirty="0" smtClean="0"/>
              <a:t>Favorite Music</a:t>
            </a:r>
          </a:p>
          <a:p>
            <a:pPr eaLnBrk="1" hangingPunct="1">
              <a:buClr>
                <a:srgbClr val="C00000"/>
              </a:buClr>
            </a:pPr>
            <a:r>
              <a:rPr lang="en-US" sz="2400" dirty="0" smtClean="0"/>
              <a:t>P   R   F   P   F   </a:t>
            </a:r>
          </a:p>
          <a:p>
            <a:pPr eaLnBrk="1" hangingPunct="1">
              <a:buClr>
                <a:srgbClr val="C00000"/>
              </a:buClr>
            </a:pPr>
            <a:r>
              <a:rPr lang="en-US" sz="2400" dirty="0" smtClean="0"/>
              <a:t>F   R   F   P   </a:t>
            </a:r>
            <a:r>
              <a:rPr lang="en-US" sz="2400" dirty="0" err="1" smtClean="0"/>
              <a:t>P</a:t>
            </a:r>
            <a:endParaRPr lang="en-US" sz="2400" dirty="0" smtClean="0"/>
          </a:p>
          <a:p>
            <a:pPr eaLnBrk="1" hangingPunct="1">
              <a:buClr>
                <a:srgbClr val="C00000"/>
              </a:buClr>
            </a:pPr>
            <a:r>
              <a:rPr lang="en-US" sz="2400" dirty="0" smtClean="0"/>
              <a:t>F   P   F   C   P</a:t>
            </a:r>
          </a:p>
          <a:p>
            <a:pPr eaLnBrk="1" hangingPunct="1">
              <a:buClr>
                <a:srgbClr val="C00000"/>
              </a:buClr>
            </a:pPr>
            <a:r>
              <a:rPr lang="en-US" sz="2400" dirty="0" smtClean="0"/>
              <a:t>C   J   R   </a:t>
            </a:r>
            <a:r>
              <a:rPr lang="en-US" sz="2400" dirty="0" err="1" smtClean="0"/>
              <a:t>R</a:t>
            </a:r>
            <a:r>
              <a:rPr lang="en-US" sz="2400" dirty="0" smtClean="0"/>
              <a:t>   F</a:t>
            </a:r>
          </a:p>
          <a:p>
            <a:pPr eaLnBrk="1" hangingPunct="1">
              <a:buClr>
                <a:srgbClr val="C00000"/>
              </a:buClr>
            </a:pPr>
            <a:r>
              <a:rPr lang="en-US" sz="2400" dirty="0" smtClean="0"/>
              <a:t>J    R   P   </a:t>
            </a:r>
            <a:r>
              <a:rPr lang="en-US" sz="2400" dirty="0" err="1" smtClean="0"/>
              <a:t>P</a:t>
            </a:r>
            <a:r>
              <a:rPr lang="en-US" sz="2400" dirty="0" smtClean="0"/>
              <a:t>   F</a:t>
            </a:r>
          </a:p>
          <a:p>
            <a:pPr eaLnBrk="1" hangingPunct="1">
              <a:buClr>
                <a:srgbClr val="C00000"/>
              </a:buClr>
            </a:pPr>
            <a:r>
              <a:rPr lang="en-US" sz="2000" dirty="0" smtClean="0"/>
              <a:t>R= rock         J= jazz</a:t>
            </a:r>
          </a:p>
          <a:p>
            <a:pPr eaLnBrk="1" hangingPunct="1">
              <a:buClr>
                <a:srgbClr val="C00000"/>
              </a:buClr>
            </a:pPr>
            <a:r>
              <a:rPr lang="en-US" sz="2000" dirty="0" smtClean="0"/>
              <a:t>C= country    P= rap</a:t>
            </a:r>
          </a:p>
          <a:p>
            <a:pPr eaLnBrk="1" hangingPunct="1">
              <a:buClr>
                <a:srgbClr val="C00000"/>
              </a:buClr>
            </a:pPr>
            <a:r>
              <a:rPr lang="en-US" sz="2000" dirty="0" smtClean="0"/>
              <a:t>F= top 40</a:t>
            </a:r>
          </a:p>
        </p:txBody>
      </p:sp>
      <p:graphicFrame>
        <p:nvGraphicFramePr>
          <p:cNvPr id="10304" name="Group 64"/>
          <p:cNvGraphicFramePr>
            <a:graphicFrameLocks noGrp="1"/>
          </p:cNvGraphicFramePr>
          <p:nvPr>
            <p:ph sz="half" idx="2"/>
          </p:nvPr>
        </p:nvGraphicFramePr>
        <p:xfrm>
          <a:off x="3505200" y="990600"/>
          <a:ext cx="5257800" cy="5430838"/>
        </p:xfrm>
        <a:graphic>
          <a:graphicData uri="http://schemas.openxmlformats.org/drawingml/2006/table">
            <a:tbl>
              <a:tblPr/>
              <a:tblGrid>
                <a:gridCol w="1752600"/>
                <a:gridCol w="1752600"/>
                <a:gridCol w="1752600"/>
              </a:tblGrid>
              <a:tr h="904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Music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Tally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Frequency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4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64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4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4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4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270" name="Text Box 30"/>
          <p:cNvSpPr txBox="1">
            <a:spLocks noChangeArrowheads="1"/>
          </p:cNvSpPr>
          <p:nvPr/>
        </p:nvSpPr>
        <p:spPr bwMode="auto">
          <a:xfrm>
            <a:off x="3810000" y="2057400"/>
            <a:ext cx="1295400" cy="457200"/>
          </a:xfrm>
          <a:prstGeom prst="rect">
            <a:avLst/>
          </a:prstGeom>
          <a:noFill/>
          <a:ln w="9525">
            <a:noFill/>
            <a:miter lim="800000"/>
            <a:headEnd/>
            <a:tailEnd/>
          </a:ln>
        </p:spPr>
        <p:txBody>
          <a:bodyPr>
            <a:spAutoFit/>
          </a:bodyPr>
          <a:lstStyle/>
          <a:p>
            <a:pPr>
              <a:spcBef>
                <a:spcPct val="50000"/>
              </a:spcBef>
            </a:pPr>
            <a:r>
              <a:rPr lang="en-US" sz="2400"/>
              <a:t>Rock</a:t>
            </a:r>
          </a:p>
        </p:txBody>
      </p:sp>
      <p:sp>
        <p:nvSpPr>
          <p:cNvPr id="10271" name="Text Box 31"/>
          <p:cNvSpPr txBox="1">
            <a:spLocks noChangeArrowheads="1"/>
          </p:cNvSpPr>
          <p:nvPr/>
        </p:nvSpPr>
        <p:spPr bwMode="auto">
          <a:xfrm>
            <a:off x="3810000" y="3048000"/>
            <a:ext cx="1295400" cy="457200"/>
          </a:xfrm>
          <a:prstGeom prst="rect">
            <a:avLst/>
          </a:prstGeom>
          <a:noFill/>
          <a:ln w="9525">
            <a:noFill/>
            <a:miter lim="800000"/>
            <a:headEnd/>
            <a:tailEnd/>
          </a:ln>
        </p:spPr>
        <p:txBody>
          <a:bodyPr>
            <a:spAutoFit/>
          </a:bodyPr>
          <a:lstStyle/>
          <a:p>
            <a:pPr>
              <a:spcBef>
                <a:spcPct val="50000"/>
              </a:spcBef>
            </a:pPr>
            <a:r>
              <a:rPr lang="en-US" sz="2400"/>
              <a:t>Jazz</a:t>
            </a:r>
          </a:p>
        </p:txBody>
      </p:sp>
      <p:sp>
        <p:nvSpPr>
          <p:cNvPr id="10272" name="Text Box 32"/>
          <p:cNvSpPr txBox="1">
            <a:spLocks noChangeArrowheads="1"/>
          </p:cNvSpPr>
          <p:nvPr/>
        </p:nvSpPr>
        <p:spPr bwMode="auto">
          <a:xfrm>
            <a:off x="3733800" y="3886200"/>
            <a:ext cx="1295400" cy="457200"/>
          </a:xfrm>
          <a:prstGeom prst="rect">
            <a:avLst/>
          </a:prstGeom>
          <a:noFill/>
          <a:ln w="9525">
            <a:noFill/>
            <a:miter lim="800000"/>
            <a:headEnd/>
            <a:tailEnd/>
          </a:ln>
        </p:spPr>
        <p:txBody>
          <a:bodyPr>
            <a:spAutoFit/>
          </a:bodyPr>
          <a:lstStyle/>
          <a:p>
            <a:pPr>
              <a:spcBef>
                <a:spcPct val="50000"/>
              </a:spcBef>
            </a:pPr>
            <a:r>
              <a:rPr lang="en-US" sz="2400"/>
              <a:t>Country</a:t>
            </a:r>
          </a:p>
        </p:txBody>
      </p:sp>
      <p:sp>
        <p:nvSpPr>
          <p:cNvPr id="10273" name="Text Box 33"/>
          <p:cNvSpPr txBox="1">
            <a:spLocks noChangeArrowheads="1"/>
          </p:cNvSpPr>
          <p:nvPr/>
        </p:nvSpPr>
        <p:spPr bwMode="auto">
          <a:xfrm>
            <a:off x="3810000" y="4800600"/>
            <a:ext cx="1295400" cy="457200"/>
          </a:xfrm>
          <a:prstGeom prst="rect">
            <a:avLst/>
          </a:prstGeom>
          <a:noFill/>
          <a:ln w="9525">
            <a:noFill/>
            <a:miter lim="800000"/>
            <a:headEnd/>
            <a:tailEnd/>
          </a:ln>
        </p:spPr>
        <p:txBody>
          <a:bodyPr>
            <a:spAutoFit/>
          </a:bodyPr>
          <a:lstStyle/>
          <a:p>
            <a:pPr>
              <a:spcBef>
                <a:spcPct val="50000"/>
              </a:spcBef>
            </a:pPr>
            <a:r>
              <a:rPr lang="en-US" sz="2400"/>
              <a:t>Top 40</a:t>
            </a:r>
          </a:p>
        </p:txBody>
      </p:sp>
      <p:sp>
        <p:nvSpPr>
          <p:cNvPr id="10274" name="Line 34"/>
          <p:cNvSpPr>
            <a:spLocks noChangeShapeType="1"/>
          </p:cNvSpPr>
          <p:nvPr/>
        </p:nvSpPr>
        <p:spPr bwMode="auto">
          <a:xfrm>
            <a:off x="5410200" y="2057400"/>
            <a:ext cx="0" cy="457200"/>
          </a:xfrm>
          <a:prstGeom prst="line">
            <a:avLst/>
          </a:prstGeom>
          <a:noFill/>
          <a:ln w="9525">
            <a:solidFill>
              <a:schemeClr val="tx1"/>
            </a:solidFill>
            <a:round/>
            <a:headEnd/>
            <a:tailEnd/>
          </a:ln>
        </p:spPr>
        <p:txBody>
          <a:bodyPr/>
          <a:lstStyle/>
          <a:p>
            <a:endParaRPr lang="en-US"/>
          </a:p>
        </p:txBody>
      </p:sp>
      <p:sp>
        <p:nvSpPr>
          <p:cNvPr id="10275" name="Line 35"/>
          <p:cNvSpPr>
            <a:spLocks noChangeShapeType="1"/>
          </p:cNvSpPr>
          <p:nvPr/>
        </p:nvSpPr>
        <p:spPr bwMode="auto">
          <a:xfrm>
            <a:off x="5562600" y="2057400"/>
            <a:ext cx="0" cy="457200"/>
          </a:xfrm>
          <a:prstGeom prst="line">
            <a:avLst/>
          </a:prstGeom>
          <a:noFill/>
          <a:ln w="9525">
            <a:solidFill>
              <a:schemeClr val="tx1"/>
            </a:solidFill>
            <a:round/>
            <a:headEnd/>
            <a:tailEnd/>
          </a:ln>
        </p:spPr>
        <p:txBody>
          <a:bodyPr/>
          <a:lstStyle/>
          <a:p>
            <a:endParaRPr lang="en-US"/>
          </a:p>
        </p:txBody>
      </p:sp>
      <p:sp>
        <p:nvSpPr>
          <p:cNvPr id="10276" name="Line 36"/>
          <p:cNvSpPr>
            <a:spLocks noChangeShapeType="1"/>
          </p:cNvSpPr>
          <p:nvPr/>
        </p:nvSpPr>
        <p:spPr bwMode="auto">
          <a:xfrm>
            <a:off x="5715000" y="2057400"/>
            <a:ext cx="0" cy="457200"/>
          </a:xfrm>
          <a:prstGeom prst="line">
            <a:avLst/>
          </a:prstGeom>
          <a:noFill/>
          <a:ln w="9525">
            <a:solidFill>
              <a:schemeClr val="tx1"/>
            </a:solidFill>
            <a:round/>
            <a:headEnd/>
            <a:tailEnd/>
          </a:ln>
        </p:spPr>
        <p:txBody>
          <a:bodyPr/>
          <a:lstStyle/>
          <a:p>
            <a:endParaRPr lang="en-US"/>
          </a:p>
        </p:txBody>
      </p:sp>
      <p:sp>
        <p:nvSpPr>
          <p:cNvPr id="10277" name="Line 37"/>
          <p:cNvSpPr>
            <a:spLocks noChangeShapeType="1"/>
          </p:cNvSpPr>
          <p:nvPr/>
        </p:nvSpPr>
        <p:spPr bwMode="auto">
          <a:xfrm>
            <a:off x="5867400" y="2057400"/>
            <a:ext cx="0" cy="457200"/>
          </a:xfrm>
          <a:prstGeom prst="line">
            <a:avLst/>
          </a:prstGeom>
          <a:noFill/>
          <a:ln w="9525">
            <a:solidFill>
              <a:schemeClr val="tx1"/>
            </a:solidFill>
            <a:round/>
            <a:headEnd/>
            <a:tailEnd/>
          </a:ln>
        </p:spPr>
        <p:txBody>
          <a:bodyPr/>
          <a:lstStyle/>
          <a:p>
            <a:endParaRPr lang="en-US"/>
          </a:p>
        </p:txBody>
      </p:sp>
      <p:sp>
        <p:nvSpPr>
          <p:cNvPr id="10279" name="Line 39"/>
          <p:cNvSpPr>
            <a:spLocks noChangeShapeType="1"/>
          </p:cNvSpPr>
          <p:nvPr/>
        </p:nvSpPr>
        <p:spPr bwMode="auto">
          <a:xfrm>
            <a:off x="5334000" y="2133600"/>
            <a:ext cx="685800" cy="228600"/>
          </a:xfrm>
          <a:prstGeom prst="line">
            <a:avLst/>
          </a:prstGeom>
          <a:noFill/>
          <a:ln w="9525">
            <a:solidFill>
              <a:schemeClr val="tx1"/>
            </a:solidFill>
            <a:round/>
            <a:headEnd/>
            <a:tailEnd/>
          </a:ln>
        </p:spPr>
        <p:txBody>
          <a:bodyPr/>
          <a:lstStyle/>
          <a:p>
            <a:endParaRPr lang="en-US"/>
          </a:p>
        </p:txBody>
      </p:sp>
      <p:sp>
        <p:nvSpPr>
          <p:cNvPr id="10280" name="Line 40"/>
          <p:cNvSpPr>
            <a:spLocks noChangeShapeType="1"/>
          </p:cNvSpPr>
          <p:nvPr/>
        </p:nvSpPr>
        <p:spPr bwMode="auto">
          <a:xfrm>
            <a:off x="5410200" y="2971800"/>
            <a:ext cx="0" cy="457200"/>
          </a:xfrm>
          <a:prstGeom prst="line">
            <a:avLst/>
          </a:prstGeom>
          <a:noFill/>
          <a:ln w="9525">
            <a:solidFill>
              <a:schemeClr val="tx1"/>
            </a:solidFill>
            <a:round/>
            <a:headEnd/>
            <a:tailEnd/>
          </a:ln>
        </p:spPr>
        <p:txBody>
          <a:bodyPr/>
          <a:lstStyle/>
          <a:p>
            <a:endParaRPr lang="en-US"/>
          </a:p>
        </p:txBody>
      </p:sp>
      <p:sp>
        <p:nvSpPr>
          <p:cNvPr id="10281" name="Line 41"/>
          <p:cNvSpPr>
            <a:spLocks noChangeShapeType="1"/>
          </p:cNvSpPr>
          <p:nvPr/>
        </p:nvSpPr>
        <p:spPr bwMode="auto">
          <a:xfrm>
            <a:off x="5562600" y="2971800"/>
            <a:ext cx="0" cy="457200"/>
          </a:xfrm>
          <a:prstGeom prst="line">
            <a:avLst/>
          </a:prstGeom>
          <a:noFill/>
          <a:ln w="9525">
            <a:solidFill>
              <a:schemeClr val="tx1"/>
            </a:solidFill>
            <a:round/>
            <a:headEnd/>
            <a:tailEnd/>
          </a:ln>
        </p:spPr>
        <p:txBody>
          <a:bodyPr/>
          <a:lstStyle/>
          <a:p>
            <a:endParaRPr lang="en-US"/>
          </a:p>
        </p:txBody>
      </p:sp>
      <p:sp>
        <p:nvSpPr>
          <p:cNvPr id="10289" name="Line 49"/>
          <p:cNvSpPr>
            <a:spLocks noChangeShapeType="1"/>
          </p:cNvSpPr>
          <p:nvPr/>
        </p:nvSpPr>
        <p:spPr bwMode="auto">
          <a:xfrm>
            <a:off x="5410200" y="3886200"/>
            <a:ext cx="0" cy="457200"/>
          </a:xfrm>
          <a:prstGeom prst="line">
            <a:avLst/>
          </a:prstGeom>
          <a:noFill/>
          <a:ln w="9525">
            <a:solidFill>
              <a:schemeClr val="tx1"/>
            </a:solidFill>
            <a:round/>
            <a:headEnd/>
            <a:tailEnd/>
          </a:ln>
        </p:spPr>
        <p:txBody>
          <a:bodyPr/>
          <a:lstStyle/>
          <a:p>
            <a:endParaRPr lang="en-US"/>
          </a:p>
        </p:txBody>
      </p:sp>
      <p:sp>
        <p:nvSpPr>
          <p:cNvPr id="10290" name="Line 50"/>
          <p:cNvSpPr>
            <a:spLocks noChangeShapeType="1"/>
          </p:cNvSpPr>
          <p:nvPr/>
        </p:nvSpPr>
        <p:spPr bwMode="auto">
          <a:xfrm>
            <a:off x="5562600" y="3886200"/>
            <a:ext cx="0" cy="457200"/>
          </a:xfrm>
          <a:prstGeom prst="line">
            <a:avLst/>
          </a:prstGeom>
          <a:noFill/>
          <a:ln w="9525">
            <a:solidFill>
              <a:schemeClr val="tx1"/>
            </a:solidFill>
            <a:round/>
            <a:headEnd/>
            <a:tailEnd/>
          </a:ln>
        </p:spPr>
        <p:txBody>
          <a:bodyPr/>
          <a:lstStyle/>
          <a:p>
            <a:endParaRPr lang="en-US"/>
          </a:p>
        </p:txBody>
      </p:sp>
      <p:sp>
        <p:nvSpPr>
          <p:cNvPr id="10292" name="Line 52"/>
          <p:cNvSpPr>
            <a:spLocks noChangeShapeType="1"/>
          </p:cNvSpPr>
          <p:nvPr/>
        </p:nvSpPr>
        <p:spPr bwMode="auto">
          <a:xfrm>
            <a:off x="5410200" y="4876800"/>
            <a:ext cx="0" cy="457200"/>
          </a:xfrm>
          <a:prstGeom prst="line">
            <a:avLst/>
          </a:prstGeom>
          <a:noFill/>
          <a:ln w="9525">
            <a:solidFill>
              <a:schemeClr val="tx1"/>
            </a:solidFill>
            <a:round/>
            <a:headEnd/>
            <a:tailEnd/>
          </a:ln>
        </p:spPr>
        <p:txBody>
          <a:bodyPr/>
          <a:lstStyle/>
          <a:p>
            <a:endParaRPr lang="en-US"/>
          </a:p>
        </p:txBody>
      </p:sp>
      <p:sp>
        <p:nvSpPr>
          <p:cNvPr id="10293" name="Line 53"/>
          <p:cNvSpPr>
            <a:spLocks noChangeShapeType="1"/>
          </p:cNvSpPr>
          <p:nvPr/>
        </p:nvSpPr>
        <p:spPr bwMode="auto">
          <a:xfrm>
            <a:off x="5562600" y="4876800"/>
            <a:ext cx="0" cy="457200"/>
          </a:xfrm>
          <a:prstGeom prst="line">
            <a:avLst/>
          </a:prstGeom>
          <a:noFill/>
          <a:ln w="9525">
            <a:solidFill>
              <a:schemeClr val="tx1"/>
            </a:solidFill>
            <a:round/>
            <a:headEnd/>
            <a:tailEnd/>
          </a:ln>
        </p:spPr>
        <p:txBody>
          <a:bodyPr/>
          <a:lstStyle/>
          <a:p>
            <a:endParaRPr lang="en-US"/>
          </a:p>
        </p:txBody>
      </p:sp>
      <p:sp>
        <p:nvSpPr>
          <p:cNvPr id="10294" name="Text Box 54"/>
          <p:cNvSpPr txBox="1">
            <a:spLocks noChangeArrowheads="1"/>
          </p:cNvSpPr>
          <p:nvPr/>
        </p:nvSpPr>
        <p:spPr bwMode="auto">
          <a:xfrm>
            <a:off x="7543800" y="2057400"/>
            <a:ext cx="609600" cy="457200"/>
          </a:xfrm>
          <a:prstGeom prst="rect">
            <a:avLst/>
          </a:prstGeom>
          <a:noFill/>
          <a:ln w="9525">
            <a:noFill/>
            <a:miter lim="800000"/>
            <a:headEnd/>
            <a:tailEnd/>
          </a:ln>
        </p:spPr>
        <p:txBody>
          <a:bodyPr>
            <a:spAutoFit/>
          </a:bodyPr>
          <a:lstStyle/>
          <a:p>
            <a:pPr>
              <a:spcBef>
                <a:spcPct val="50000"/>
              </a:spcBef>
            </a:pPr>
            <a:r>
              <a:rPr lang="en-US" sz="2400"/>
              <a:t>5</a:t>
            </a:r>
          </a:p>
        </p:txBody>
      </p:sp>
      <p:sp>
        <p:nvSpPr>
          <p:cNvPr id="10295" name="Text Box 55"/>
          <p:cNvSpPr txBox="1">
            <a:spLocks noChangeArrowheads="1"/>
          </p:cNvSpPr>
          <p:nvPr/>
        </p:nvSpPr>
        <p:spPr bwMode="auto">
          <a:xfrm>
            <a:off x="7543800" y="2971800"/>
            <a:ext cx="609600" cy="457200"/>
          </a:xfrm>
          <a:prstGeom prst="rect">
            <a:avLst/>
          </a:prstGeom>
          <a:noFill/>
          <a:ln w="9525">
            <a:noFill/>
            <a:miter lim="800000"/>
            <a:headEnd/>
            <a:tailEnd/>
          </a:ln>
        </p:spPr>
        <p:txBody>
          <a:bodyPr>
            <a:spAutoFit/>
          </a:bodyPr>
          <a:lstStyle/>
          <a:p>
            <a:pPr>
              <a:spcBef>
                <a:spcPct val="50000"/>
              </a:spcBef>
            </a:pPr>
            <a:r>
              <a:rPr lang="en-US" sz="2400"/>
              <a:t>2</a:t>
            </a:r>
          </a:p>
        </p:txBody>
      </p:sp>
      <p:sp>
        <p:nvSpPr>
          <p:cNvPr id="10296" name="Text Box 56"/>
          <p:cNvSpPr txBox="1">
            <a:spLocks noChangeArrowheads="1"/>
          </p:cNvSpPr>
          <p:nvPr/>
        </p:nvSpPr>
        <p:spPr bwMode="auto">
          <a:xfrm>
            <a:off x="7543800" y="3886200"/>
            <a:ext cx="609600" cy="457200"/>
          </a:xfrm>
          <a:prstGeom prst="rect">
            <a:avLst/>
          </a:prstGeom>
          <a:noFill/>
          <a:ln w="9525">
            <a:noFill/>
            <a:miter lim="800000"/>
            <a:headEnd/>
            <a:tailEnd/>
          </a:ln>
        </p:spPr>
        <p:txBody>
          <a:bodyPr>
            <a:spAutoFit/>
          </a:bodyPr>
          <a:lstStyle/>
          <a:p>
            <a:pPr>
              <a:spcBef>
                <a:spcPct val="50000"/>
              </a:spcBef>
            </a:pPr>
            <a:r>
              <a:rPr lang="en-US" sz="2400"/>
              <a:t>2</a:t>
            </a:r>
          </a:p>
        </p:txBody>
      </p:sp>
      <p:sp>
        <p:nvSpPr>
          <p:cNvPr id="10297" name="Text Box 57"/>
          <p:cNvSpPr txBox="1">
            <a:spLocks noChangeArrowheads="1"/>
          </p:cNvSpPr>
          <p:nvPr/>
        </p:nvSpPr>
        <p:spPr bwMode="auto">
          <a:xfrm>
            <a:off x="7467600" y="4800600"/>
            <a:ext cx="609600" cy="457200"/>
          </a:xfrm>
          <a:prstGeom prst="rect">
            <a:avLst/>
          </a:prstGeom>
          <a:noFill/>
          <a:ln w="9525">
            <a:noFill/>
            <a:miter lim="800000"/>
            <a:headEnd/>
            <a:tailEnd/>
          </a:ln>
        </p:spPr>
        <p:txBody>
          <a:bodyPr>
            <a:spAutoFit/>
          </a:bodyPr>
          <a:lstStyle/>
          <a:p>
            <a:pPr>
              <a:spcBef>
                <a:spcPct val="50000"/>
              </a:spcBef>
            </a:pPr>
            <a:r>
              <a:rPr lang="en-US" sz="2400"/>
              <a:t>8</a:t>
            </a:r>
          </a:p>
        </p:txBody>
      </p:sp>
      <p:sp>
        <p:nvSpPr>
          <p:cNvPr id="10305" name="Text Box 65"/>
          <p:cNvSpPr txBox="1">
            <a:spLocks noChangeArrowheads="1"/>
          </p:cNvSpPr>
          <p:nvPr/>
        </p:nvSpPr>
        <p:spPr bwMode="auto">
          <a:xfrm>
            <a:off x="3810000" y="5715000"/>
            <a:ext cx="1295400" cy="457200"/>
          </a:xfrm>
          <a:prstGeom prst="rect">
            <a:avLst/>
          </a:prstGeom>
          <a:noFill/>
          <a:ln w="9525">
            <a:noFill/>
            <a:miter lim="800000"/>
            <a:headEnd/>
            <a:tailEnd/>
          </a:ln>
        </p:spPr>
        <p:txBody>
          <a:bodyPr>
            <a:spAutoFit/>
          </a:bodyPr>
          <a:lstStyle/>
          <a:p>
            <a:pPr>
              <a:spcBef>
                <a:spcPct val="50000"/>
              </a:spcBef>
            </a:pPr>
            <a:r>
              <a:rPr lang="en-US" sz="2400"/>
              <a:t>Rap</a:t>
            </a:r>
          </a:p>
        </p:txBody>
      </p:sp>
      <p:sp>
        <p:nvSpPr>
          <p:cNvPr id="10306" name="Line 66"/>
          <p:cNvSpPr>
            <a:spLocks noChangeShapeType="1"/>
          </p:cNvSpPr>
          <p:nvPr/>
        </p:nvSpPr>
        <p:spPr bwMode="auto">
          <a:xfrm>
            <a:off x="5715000" y="4876800"/>
            <a:ext cx="0" cy="457200"/>
          </a:xfrm>
          <a:prstGeom prst="line">
            <a:avLst/>
          </a:prstGeom>
          <a:noFill/>
          <a:ln w="9525">
            <a:solidFill>
              <a:schemeClr val="tx1"/>
            </a:solidFill>
            <a:round/>
            <a:headEnd/>
            <a:tailEnd/>
          </a:ln>
        </p:spPr>
        <p:txBody>
          <a:bodyPr/>
          <a:lstStyle/>
          <a:p>
            <a:endParaRPr lang="en-US"/>
          </a:p>
        </p:txBody>
      </p:sp>
      <p:sp>
        <p:nvSpPr>
          <p:cNvPr id="10307" name="Line 67"/>
          <p:cNvSpPr>
            <a:spLocks noChangeShapeType="1"/>
          </p:cNvSpPr>
          <p:nvPr/>
        </p:nvSpPr>
        <p:spPr bwMode="auto">
          <a:xfrm>
            <a:off x="5867400" y="4876800"/>
            <a:ext cx="0" cy="457200"/>
          </a:xfrm>
          <a:prstGeom prst="line">
            <a:avLst/>
          </a:prstGeom>
          <a:noFill/>
          <a:ln w="9525">
            <a:solidFill>
              <a:schemeClr val="tx1"/>
            </a:solidFill>
            <a:round/>
            <a:headEnd/>
            <a:tailEnd/>
          </a:ln>
        </p:spPr>
        <p:txBody>
          <a:bodyPr/>
          <a:lstStyle/>
          <a:p>
            <a:endParaRPr lang="en-US"/>
          </a:p>
        </p:txBody>
      </p:sp>
      <p:sp>
        <p:nvSpPr>
          <p:cNvPr id="10308" name="Line 68"/>
          <p:cNvSpPr>
            <a:spLocks noChangeShapeType="1"/>
          </p:cNvSpPr>
          <p:nvPr/>
        </p:nvSpPr>
        <p:spPr bwMode="auto">
          <a:xfrm>
            <a:off x="6324600" y="4876800"/>
            <a:ext cx="0" cy="457200"/>
          </a:xfrm>
          <a:prstGeom prst="line">
            <a:avLst/>
          </a:prstGeom>
          <a:noFill/>
          <a:ln w="9525">
            <a:solidFill>
              <a:schemeClr val="tx1"/>
            </a:solidFill>
            <a:round/>
            <a:headEnd/>
            <a:tailEnd/>
          </a:ln>
        </p:spPr>
        <p:txBody>
          <a:bodyPr/>
          <a:lstStyle/>
          <a:p>
            <a:endParaRPr lang="en-US"/>
          </a:p>
        </p:txBody>
      </p:sp>
      <p:sp>
        <p:nvSpPr>
          <p:cNvPr id="10309" name="Line 69"/>
          <p:cNvSpPr>
            <a:spLocks noChangeShapeType="1"/>
          </p:cNvSpPr>
          <p:nvPr/>
        </p:nvSpPr>
        <p:spPr bwMode="auto">
          <a:xfrm>
            <a:off x="6477000" y="4876800"/>
            <a:ext cx="0" cy="457200"/>
          </a:xfrm>
          <a:prstGeom prst="line">
            <a:avLst/>
          </a:prstGeom>
          <a:noFill/>
          <a:ln w="9525">
            <a:solidFill>
              <a:schemeClr val="tx1"/>
            </a:solidFill>
            <a:round/>
            <a:headEnd/>
            <a:tailEnd/>
          </a:ln>
        </p:spPr>
        <p:txBody>
          <a:bodyPr/>
          <a:lstStyle/>
          <a:p>
            <a:endParaRPr lang="en-US"/>
          </a:p>
        </p:txBody>
      </p:sp>
      <p:sp>
        <p:nvSpPr>
          <p:cNvPr id="10310" name="Line 70"/>
          <p:cNvSpPr>
            <a:spLocks noChangeShapeType="1"/>
          </p:cNvSpPr>
          <p:nvPr/>
        </p:nvSpPr>
        <p:spPr bwMode="auto">
          <a:xfrm>
            <a:off x="6629400" y="4876800"/>
            <a:ext cx="0" cy="457200"/>
          </a:xfrm>
          <a:prstGeom prst="line">
            <a:avLst/>
          </a:prstGeom>
          <a:noFill/>
          <a:ln w="9525">
            <a:solidFill>
              <a:schemeClr val="tx1"/>
            </a:solidFill>
            <a:round/>
            <a:headEnd/>
            <a:tailEnd/>
          </a:ln>
        </p:spPr>
        <p:txBody>
          <a:bodyPr/>
          <a:lstStyle/>
          <a:p>
            <a:endParaRPr lang="en-US"/>
          </a:p>
        </p:txBody>
      </p:sp>
      <p:sp>
        <p:nvSpPr>
          <p:cNvPr id="10311" name="Line 71"/>
          <p:cNvSpPr>
            <a:spLocks noChangeShapeType="1"/>
          </p:cNvSpPr>
          <p:nvPr/>
        </p:nvSpPr>
        <p:spPr bwMode="auto">
          <a:xfrm>
            <a:off x="5334000" y="4953000"/>
            <a:ext cx="685800" cy="228600"/>
          </a:xfrm>
          <a:prstGeom prst="line">
            <a:avLst/>
          </a:prstGeom>
          <a:noFill/>
          <a:ln w="9525">
            <a:solidFill>
              <a:schemeClr val="tx1"/>
            </a:solidFill>
            <a:round/>
            <a:headEnd/>
            <a:tailEnd/>
          </a:ln>
        </p:spPr>
        <p:txBody>
          <a:bodyPr/>
          <a:lstStyle/>
          <a:p>
            <a:endParaRPr lang="en-US"/>
          </a:p>
        </p:txBody>
      </p:sp>
      <p:sp>
        <p:nvSpPr>
          <p:cNvPr id="10320" name="Text Box 80"/>
          <p:cNvSpPr txBox="1">
            <a:spLocks noChangeArrowheads="1"/>
          </p:cNvSpPr>
          <p:nvPr/>
        </p:nvSpPr>
        <p:spPr bwMode="auto">
          <a:xfrm>
            <a:off x="7467600" y="5715000"/>
            <a:ext cx="609600" cy="457200"/>
          </a:xfrm>
          <a:prstGeom prst="rect">
            <a:avLst/>
          </a:prstGeom>
          <a:noFill/>
          <a:ln w="9525">
            <a:noFill/>
            <a:miter lim="800000"/>
            <a:headEnd/>
            <a:tailEnd/>
          </a:ln>
        </p:spPr>
        <p:txBody>
          <a:bodyPr>
            <a:spAutoFit/>
          </a:bodyPr>
          <a:lstStyle/>
          <a:p>
            <a:pPr>
              <a:spcBef>
                <a:spcPct val="50000"/>
              </a:spcBef>
            </a:pPr>
            <a:r>
              <a:rPr lang="en-US" sz="2400"/>
              <a:t>8</a:t>
            </a:r>
          </a:p>
        </p:txBody>
      </p:sp>
      <p:sp>
        <p:nvSpPr>
          <p:cNvPr id="10321" name="Line 81"/>
          <p:cNvSpPr>
            <a:spLocks noChangeShapeType="1"/>
          </p:cNvSpPr>
          <p:nvPr/>
        </p:nvSpPr>
        <p:spPr bwMode="auto">
          <a:xfrm>
            <a:off x="5410200" y="5791200"/>
            <a:ext cx="0" cy="457200"/>
          </a:xfrm>
          <a:prstGeom prst="line">
            <a:avLst/>
          </a:prstGeom>
          <a:noFill/>
          <a:ln w="9525">
            <a:solidFill>
              <a:schemeClr val="tx1"/>
            </a:solidFill>
            <a:round/>
            <a:headEnd/>
            <a:tailEnd/>
          </a:ln>
        </p:spPr>
        <p:txBody>
          <a:bodyPr/>
          <a:lstStyle/>
          <a:p>
            <a:endParaRPr lang="en-US"/>
          </a:p>
        </p:txBody>
      </p:sp>
      <p:sp>
        <p:nvSpPr>
          <p:cNvPr id="10322" name="Line 82"/>
          <p:cNvSpPr>
            <a:spLocks noChangeShapeType="1"/>
          </p:cNvSpPr>
          <p:nvPr/>
        </p:nvSpPr>
        <p:spPr bwMode="auto">
          <a:xfrm>
            <a:off x="5562600" y="5791200"/>
            <a:ext cx="0" cy="457200"/>
          </a:xfrm>
          <a:prstGeom prst="line">
            <a:avLst/>
          </a:prstGeom>
          <a:noFill/>
          <a:ln w="9525">
            <a:solidFill>
              <a:schemeClr val="tx1"/>
            </a:solidFill>
            <a:round/>
            <a:headEnd/>
            <a:tailEnd/>
          </a:ln>
        </p:spPr>
        <p:txBody>
          <a:bodyPr/>
          <a:lstStyle/>
          <a:p>
            <a:endParaRPr lang="en-US"/>
          </a:p>
        </p:txBody>
      </p:sp>
      <p:sp>
        <p:nvSpPr>
          <p:cNvPr id="10323" name="Line 83"/>
          <p:cNvSpPr>
            <a:spLocks noChangeShapeType="1"/>
          </p:cNvSpPr>
          <p:nvPr/>
        </p:nvSpPr>
        <p:spPr bwMode="auto">
          <a:xfrm>
            <a:off x="5715000" y="5791200"/>
            <a:ext cx="0" cy="457200"/>
          </a:xfrm>
          <a:prstGeom prst="line">
            <a:avLst/>
          </a:prstGeom>
          <a:noFill/>
          <a:ln w="9525">
            <a:solidFill>
              <a:schemeClr val="tx1"/>
            </a:solidFill>
            <a:round/>
            <a:headEnd/>
            <a:tailEnd/>
          </a:ln>
        </p:spPr>
        <p:txBody>
          <a:bodyPr/>
          <a:lstStyle/>
          <a:p>
            <a:endParaRPr lang="en-US"/>
          </a:p>
        </p:txBody>
      </p:sp>
      <p:sp>
        <p:nvSpPr>
          <p:cNvPr id="10324" name="Line 84"/>
          <p:cNvSpPr>
            <a:spLocks noChangeShapeType="1"/>
          </p:cNvSpPr>
          <p:nvPr/>
        </p:nvSpPr>
        <p:spPr bwMode="auto">
          <a:xfrm>
            <a:off x="5867400" y="5791200"/>
            <a:ext cx="0" cy="457200"/>
          </a:xfrm>
          <a:prstGeom prst="line">
            <a:avLst/>
          </a:prstGeom>
          <a:noFill/>
          <a:ln w="9525">
            <a:solidFill>
              <a:schemeClr val="tx1"/>
            </a:solidFill>
            <a:round/>
            <a:headEnd/>
            <a:tailEnd/>
          </a:ln>
        </p:spPr>
        <p:txBody>
          <a:bodyPr/>
          <a:lstStyle/>
          <a:p>
            <a:endParaRPr lang="en-US"/>
          </a:p>
        </p:txBody>
      </p:sp>
      <p:sp>
        <p:nvSpPr>
          <p:cNvPr id="10325" name="Line 85"/>
          <p:cNvSpPr>
            <a:spLocks noChangeShapeType="1"/>
          </p:cNvSpPr>
          <p:nvPr/>
        </p:nvSpPr>
        <p:spPr bwMode="auto">
          <a:xfrm>
            <a:off x="6324600" y="5791200"/>
            <a:ext cx="0" cy="457200"/>
          </a:xfrm>
          <a:prstGeom prst="line">
            <a:avLst/>
          </a:prstGeom>
          <a:noFill/>
          <a:ln w="9525">
            <a:solidFill>
              <a:schemeClr val="tx1"/>
            </a:solidFill>
            <a:round/>
            <a:headEnd/>
            <a:tailEnd/>
          </a:ln>
        </p:spPr>
        <p:txBody>
          <a:bodyPr/>
          <a:lstStyle/>
          <a:p>
            <a:endParaRPr lang="en-US"/>
          </a:p>
        </p:txBody>
      </p:sp>
      <p:sp>
        <p:nvSpPr>
          <p:cNvPr id="10326" name="Line 86"/>
          <p:cNvSpPr>
            <a:spLocks noChangeShapeType="1"/>
          </p:cNvSpPr>
          <p:nvPr/>
        </p:nvSpPr>
        <p:spPr bwMode="auto">
          <a:xfrm>
            <a:off x="6477000" y="5791200"/>
            <a:ext cx="0" cy="457200"/>
          </a:xfrm>
          <a:prstGeom prst="line">
            <a:avLst/>
          </a:prstGeom>
          <a:noFill/>
          <a:ln w="9525">
            <a:solidFill>
              <a:schemeClr val="tx1"/>
            </a:solidFill>
            <a:round/>
            <a:headEnd/>
            <a:tailEnd/>
          </a:ln>
        </p:spPr>
        <p:txBody>
          <a:bodyPr/>
          <a:lstStyle/>
          <a:p>
            <a:endParaRPr lang="en-US"/>
          </a:p>
        </p:txBody>
      </p:sp>
      <p:sp>
        <p:nvSpPr>
          <p:cNvPr id="10327" name="Line 87"/>
          <p:cNvSpPr>
            <a:spLocks noChangeShapeType="1"/>
          </p:cNvSpPr>
          <p:nvPr/>
        </p:nvSpPr>
        <p:spPr bwMode="auto">
          <a:xfrm>
            <a:off x="6629400" y="5791200"/>
            <a:ext cx="0" cy="457200"/>
          </a:xfrm>
          <a:prstGeom prst="line">
            <a:avLst/>
          </a:prstGeom>
          <a:noFill/>
          <a:ln w="9525">
            <a:solidFill>
              <a:schemeClr val="tx1"/>
            </a:solidFill>
            <a:round/>
            <a:headEnd/>
            <a:tailEnd/>
          </a:ln>
        </p:spPr>
        <p:txBody>
          <a:bodyPr/>
          <a:lstStyle/>
          <a:p>
            <a:endParaRPr lang="en-US"/>
          </a:p>
        </p:txBody>
      </p:sp>
      <p:sp>
        <p:nvSpPr>
          <p:cNvPr id="10328" name="Line 88"/>
          <p:cNvSpPr>
            <a:spLocks noChangeShapeType="1"/>
          </p:cNvSpPr>
          <p:nvPr/>
        </p:nvSpPr>
        <p:spPr bwMode="auto">
          <a:xfrm>
            <a:off x="5334000" y="5867400"/>
            <a:ext cx="685800" cy="228600"/>
          </a:xfrm>
          <a:prstGeom prst="line">
            <a:avLst/>
          </a:prstGeom>
          <a:noFill/>
          <a:ln w="9525">
            <a:solidFill>
              <a:schemeClr val="tx1"/>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0304"/>
                                        </p:tgtEl>
                                        <p:attrNameLst>
                                          <p:attrName>style.visibility</p:attrName>
                                        </p:attrNameLst>
                                      </p:cBhvr>
                                      <p:to>
                                        <p:strVal val="visible"/>
                                      </p:to>
                                    </p:set>
                                    <p:animEffect transition="in" filter="fade">
                                      <p:cBhvr>
                                        <p:cTn id="7" dur="800" decel="100000"/>
                                        <p:tgtEl>
                                          <p:spTgt spid="10304"/>
                                        </p:tgtEl>
                                      </p:cBhvr>
                                    </p:animEffect>
                                    <p:anim calcmode="lin" valueType="num">
                                      <p:cBhvr>
                                        <p:cTn id="8" dur="800" decel="100000" fill="hold"/>
                                        <p:tgtEl>
                                          <p:spTgt spid="10304"/>
                                        </p:tgtEl>
                                        <p:attrNameLst>
                                          <p:attrName>style.rotation</p:attrName>
                                        </p:attrNameLst>
                                      </p:cBhvr>
                                      <p:tavLst>
                                        <p:tav tm="0">
                                          <p:val>
                                            <p:fltVal val="-90"/>
                                          </p:val>
                                        </p:tav>
                                        <p:tav tm="100000">
                                          <p:val>
                                            <p:fltVal val="0"/>
                                          </p:val>
                                        </p:tav>
                                      </p:tavLst>
                                    </p:anim>
                                    <p:anim calcmode="lin" valueType="num">
                                      <p:cBhvr>
                                        <p:cTn id="9" dur="800" decel="100000" fill="hold"/>
                                        <p:tgtEl>
                                          <p:spTgt spid="10304"/>
                                        </p:tgtEl>
                                        <p:attrNameLst>
                                          <p:attrName>ppt_x</p:attrName>
                                        </p:attrNameLst>
                                      </p:cBhvr>
                                      <p:tavLst>
                                        <p:tav tm="0">
                                          <p:val>
                                            <p:strVal val="#ppt_x+0.4"/>
                                          </p:val>
                                        </p:tav>
                                        <p:tav tm="100000">
                                          <p:val>
                                            <p:strVal val="#ppt_x-0.05"/>
                                          </p:val>
                                        </p:tav>
                                      </p:tavLst>
                                    </p:anim>
                                    <p:anim calcmode="lin" valueType="num">
                                      <p:cBhvr>
                                        <p:cTn id="10" dur="800" decel="100000" fill="hold"/>
                                        <p:tgtEl>
                                          <p:spTgt spid="1030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30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304"/>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270"/>
                                        </p:tgtEl>
                                        <p:attrNameLst>
                                          <p:attrName>style.visibility</p:attrName>
                                        </p:attrNameLst>
                                      </p:cBhvr>
                                      <p:to>
                                        <p:strVal val="visible"/>
                                      </p:to>
                                    </p:set>
                                    <p:animEffect transition="in" filter="dissolve">
                                      <p:cBhvr>
                                        <p:cTn id="17" dur="500"/>
                                        <p:tgtEl>
                                          <p:spTgt spid="1027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271"/>
                                        </p:tgtEl>
                                        <p:attrNameLst>
                                          <p:attrName>style.visibility</p:attrName>
                                        </p:attrNameLst>
                                      </p:cBhvr>
                                      <p:to>
                                        <p:strVal val="visible"/>
                                      </p:to>
                                    </p:set>
                                    <p:animEffect transition="in" filter="dissolve">
                                      <p:cBhvr>
                                        <p:cTn id="22" dur="500"/>
                                        <p:tgtEl>
                                          <p:spTgt spid="1027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0272"/>
                                        </p:tgtEl>
                                        <p:attrNameLst>
                                          <p:attrName>style.visibility</p:attrName>
                                        </p:attrNameLst>
                                      </p:cBhvr>
                                      <p:to>
                                        <p:strVal val="visible"/>
                                      </p:to>
                                    </p:set>
                                    <p:animEffect transition="in" filter="dissolve">
                                      <p:cBhvr>
                                        <p:cTn id="27" dur="500"/>
                                        <p:tgtEl>
                                          <p:spTgt spid="10272"/>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0273"/>
                                        </p:tgtEl>
                                        <p:attrNameLst>
                                          <p:attrName>style.visibility</p:attrName>
                                        </p:attrNameLst>
                                      </p:cBhvr>
                                      <p:to>
                                        <p:strVal val="visible"/>
                                      </p:to>
                                    </p:set>
                                    <p:animEffect transition="in" filter="dissolve">
                                      <p:cBhvr>
                                        <p:cTn id="32" dur="500"/>
                                        <p:tgtEl>
                                          <p:spTgt spid="10273"/>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0305"/>
                                        </p:tgtEl>
                                        <p:attrNameLst>
                                          <p:attrName>style.visibility</p:attrName>
                                        </p:attrNameLst>
                                      </p:cBhvr>
                                      <p:to>
                                        <p:strVal val="visible"/>
                                      </p:to>
                                    </p:set>
                                    <p:animEffect transition="in" filter="dissolve">
                                      <p:cBhvr>
                                        <p:cTn id="37" dur="500"/>
                                        <p:tgtEl>
                                          <p:spTgt spid="10305"/>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0274"/>
                                        </p:tgtEl>
                                        <p:attrNameLst>
                                          <p:attrName>style.visibility</p:attrName>
                                        </p:attrNameLst>
                                      </p:cBhvr>
                                      <p:to>
                                        <p:strVal val="visible"/>
                                      </p:to>
                                    </p:set>
                                    <p:animEffect transition="in" filter="dissolve">
                                      <p:cBhvr>
                                        <p:cTn id="42" dur="500"/>
                                        <p:tgtEl>
                                          <p:spTgt spid="10274"/>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0275"/>
                                        </p:tgtEl>
                                        <p:attrNameLst>
                                          <p:attrName>style.visibility</p:attrName>
                                        </p:attrNameLst>
                                      </p:cBhvr>
                                      <p:to>
                                        <p:strVal val="visible"/>
                                      </p:to>
                                    </p:set>
                                    <p:animEffect transition="in" filter="dissolve">
                                      <p:cBhvr>
                                        <p:cTn id="47" dur="500"/>
                                        <p:tgtEl>
                                          <p:spTgt spid="10275"/>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0276"/>
                                        </p:tgtEl>
                                        <p:attrNameLst>
                                          <p:attrName>style.visibility</p:attrName>
                                        </p:attrNameLst>
                                      </p:cBhvr>
                                      <p:to>
                                        <p:strVal val="visible"/>
                                      </p:to>
                                    </p:set>
                                    <p:animEffect transition="in" filter="dissolve">
                                      <p:cBhvr>
                                        <p:cTn id="52" dur="500"/>
                                        <p:tgtEl>
                                          <p:spTgt spid="10276"/>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0277"/>
                                        </p:tgtEl>
                                        <p:attrNameLst>
                                          <p:attrName>style.visibility</p:attrName>
                                        </p:attrNameLst>
                                      </p:cBhvr>
                                      <p:to>
                                        <p:strVal val="visible"/>
                                      </p:to>
                                    </p:set>
                                    <p:animEffect transition="in" filter="dissolve">
                                      <p:cBhvr>
                                        <p:cTn id="57" dur="500"/>
                                        <p:tgtEl>
                                          <p:spTgt spid="10277"/>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10279"/>
                                        </p:tgtEl>
                                        <p:attrNameLst>
                                          <p:attrName>style.visibility</p:attrName>
                                        </p:attrNameLst>
                                      </p:cBhvr>
                                      <p:to>
                                        <p:strVal val="visible"/>
                                      </p:to>
                                    </p:set>
                                    <p:animEffect transition="in" filter="dissolve">
                                      <p:cBhvr>
                                        <p:cTn id="62" dur="500"/>
                                        <p:tgtEl>
                                          <p:spTgt spid="10279"/>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10294"/>
                                        </p:tgtEl>
                                        <p:attrNameLst>
                                          <p:attrName>style.visibility</p:attrName>
                                        </p:attrNameLst>
                                      </p:cBhvr>
                                      <p:to>
                                        <p:strVal val="visible"/>
                                      </p:to>
                                    </p:set>
                                    <p:animEffect transition="in" filter="dissolve">
                                      <p:cBhvr>
                                        <p:cTn id="67" dur="500"/>
                                        <p:tgtEl>
                                          <p:spTgt spid="10294"/>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10280"/>
                                        </p:tgtEl>
                                        <p:attrNameLst>
                                          <p:attrName>style.visibility</p:attrName>
                                        </p:attrNameLst>
                                      </p:cBhvr>
                                      <p:to>
                                        <p:strVal val="visible"/>
                                      </p:to>
                                    </p:set>
                                    <p:animEffect transition="in" filter="dissolve">
                                      <p:cBhvr>
                                        <p:cTn id="72" dur="500"/>
                                        <p:tgtEl>
                                          <p:spTgt spid="10280"/>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10281"/>
                                        </p:tgtEl>
                                        <p:attrNameLst>
                                          <p:attrName>style.visibility</p:attrName>
                                        </p:attrNameLst>
                                      </p:cBhvr>
                                      <p:to>
                                        <p:strVal val="visible"/>
                                      </p:to>
                                    </p:set>
                                    <p:animEffect transition="in" filter="dissolve">
                                      <p:cBhvr>
                                        <p:cTn id="77" dur="500"/>
                                        <p:tgtEl>
                                          <p:spTgt spid="10281"/>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grpId="0" nodeType="clickEffect">
                                  <p:stCondLst>
                                    <p:cond delay="0"/>
                                  </p:stCondLst>
                                  <p:childTnLst>
                                    <p:set>
                                      <p:cBhvr>
                                        <p:cTn id="81" dur="1" fill="hold">
                                          <p:stCondLst>
                                            <p:cond delay="0"/>
                                          </p:stCondLst>
                                        </p:cTn>
                                        <p:tgtEl>
                                          <p:spTgt spid="10295"/>
                                        </p:tgtEl>
                                        <p:attrNameLst>
                                          <p:attrName>style.visibility</p:attrName>
                                        </p:attrNameLst>
                                      </p:cBhvr>
                                      <p:to>
                                        <p:strVal val="visible"/>
                                      </p:to>
                                    </p:set>
                                    <p:animEffect transition="in" filter="dissolve">
                                      <p:cBhvr>
                                        <p:cTn id="82" dur="500"/>
                                        <p:tgtEl>
                                          <p:spTgt spid="10295"/>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grpId="0" nodeType="clickEffect">
                                  <p:stCondLst>
                                    <p:cond delay="0"/>
                                  </p:stCondLst>
                                  <p:childTnLst>
                                    <p:set>
                                      <p:cBhvr>
                                        <p:cTn id="86" dur="1" fill="hold">
                                          <p:stCondLst>
                                            <p:cond delay="0"/>
                                          </p:stCondLst>
                                        </p:cTn>
                                        <p:tgtEl>
                                          <p:spTgt spid="10289"/>
                                        </p:tgtEl>
                                        <p:attrNameLst>
                                          <p:attrName>style.visibility</p:attrName>
                                        </p:attrNameLst>
                                      </p:cBhvr>
                                      <p:to>
                                        <p:strVal val="visible"/>
                                      </p:to>
                                    </p:set>
                                    <p:animEffect transition="in" filter="dissolve">
                                      <p:cBhvr>
                                        <p:cTn id="87" dur="500"/>
                                        <p:tgtEl>
                                          <p:spTgt spid="10289"/>
                                        </p:tgtEl>
                                      </p:cBhvr>
                                    </p:animEffect>
                                  </p:childTnLst>
                                </p:cTn>
                              </p:par>
                            </p:childTnLst>
                          </p:cTn>
                        </p:par>
                      </p:childTnLst>
                    </p:cTn>
                  </p:par>
                  <p:par>
                    <p:cTn id="88" fill="hold">
                      <p:stCondLst>
                        <p:cond delay="indefinite"/>
                      </p:stCondLst>
                      <p:childTnLst>
                        <p:par>
                          <p:cTn id="89" fill="hold">
                            <p:stCondLst>
                              <p:cond delay="0"/>
                            </p:stCondLst>
                            <p:childTnLst>
                              <p:par>
                                <p:cTn id="90" presetID="9" presetClass="entr" presetSubtype="0" fill="hold" grpId="0" nodeType="clickEffect">
                                  <p:stCondLst>
                                    <p:cond delay="0"/>
                                  </p:stCondLst>
                                  <p:childTnLst>
                                    <p:set>
                                      <p:cBhvr>
                                        <p:cTn id="91" dur="1" fill="hold">
                                          <p:stCondLst>
                                            <p:cond delay="0"/>
                                          </p:stCondLst>
                                        </p:cTn>
                                        <p:tgtEl>
                                          <p:spTgt spid="10290"/>
                                        </p:tgtEl>
                                        <p:attrNameLst>
                                          <p:attrName>style.visibility</p:attrName>
                                        </p:attrNameLst>
                                      </p:cBhvr>
                                      <p:to>
                                        <p:strVal val="visible"/>
                                      </p:to>
                                    </p:set>
                                    <p:animEffect transition="in" filter="dissolve">
                                      <p:cBhvr>
                                        <p:cTn id="92" dur="500"/>
                                        <p:tgtEl>
                                          <p:spTgt spid="10290"/>
                                        </p:tgtEl>
                                      </p:cBhvr>
                                    </p:animEffect>
                                  </p:childTnLst>
                                </p:cTn>
                              </p:par>
                            </p:childTnLst>
                          </p:cTn>
                        </p:par>
                      </p:childTnLst>
                    </p:cTn>
                  </p:par>
                  <p:par>
                    <p:cTn id="93" fill="hold">
                      <p:stCondLst>
                        <p:cond delay="indefinite"/>
                      </p:stCondLst>
                      <p:childTnLst>
                        <p:par>
                          <p:cTn id="94" fill="hold">
                            <p:stCondLst>
                              <p:cond delay="0"/>
                            </p:stCondLst>
                            <p:childTnLst>
                              <p:par>
                                <p:cTn id="95" presetID="9" presetClass="entr" presetSubtype="0" fill="hold" grpId="0" nodeType="clickEffect">
                                  <p:stCondLst>
                                    <p:cond delay="0"/>
                                  </p:stCondLst>
                                  <p:childTnLst>
                                    <p:set>
                                      <p:cBhvr>
                                        <p:cTn id="96" dur="1" fill="hold">
                                          <p:stCondLst>
                                            <p:cond delay="0"/>
                                          </p:stCondLst>
                                        </p:cTn>
                                        <p:tgtEl>
                                          <p:spTgt spid="10296"/>
                                        </p:tgtEl>
                                        <p:attrNameLst>
                                          <p:attrName>style.visibility</p:attrName>
                                        </p:attrNameLst>
                                      </p:cBhvr>
                                      <p:to>
                                        <p:strVal val="visible"/>
                                      </p:to>
                                    </p:set>
                                    <p:animEffect transition="in" filter="dissolve">
                                      <p:cBhvr>
                                        <p:cTn id="97" dur="500"/>
                                        <p:tgtEl>
                                          <p:spTgt spid="10296"/>
                                        </p:tgtEl>
                                      </p:cBhvr>
                                    </p:animEffect>
                                  </p:childTnLst>
                                </p:cTn>
                              </p:par>
                            </p:childTnLst>
                          </p:cTn>
                        </p:par>
                      </p:childTnLst>
                    </p:cTn>
                  </p:par>
                  <p:par>
                    <p:cTn id="98" fill="hold">
                      <p:stCondLst>
                        <p:cond delay="indefinite"/>
                      </p:stCondLst>
                      <p:childTnLst>
                        <p:par>
                          <p:cTn id="99" fill="hold">
                            <p:stCondLst>
                              <p:cond delay="0"/>
                            </p:stCondLst>
                            <p:childTnLst>
                              <p:par>
                                <p:cTn id="100" presetID="9" presetClass="entr" presetSubtype="0" fill="hold" grpId="0" nodeType="clickEffect">
                                  <p:stCondLst>
                                    <p:cond delay="0"/>
                                  </p:stCondLst>
                                  <p:childTnLst>
                                    <p:set>
                                      <p:cBhvr>
                                        <p:cTn id="101" dur="1" fill="hold">
                                          <p:stCondLst>
                                            <p:cond delay="0"/>
                                          </p:stCondLst>
                                        </p:cTn>
                                        <p:tgtEl>
                                          <p:spTgt spid="10292"/>
                                        </p:tgtEl>
                                        <p:attrNameLst>
                                          <p:attrName>style.visibility</p:attrName>
                                        </p:attrNameLst>
                                      </p:cBhvr>
                                      <p:to>
                                        <p:strVal val="visible"/>
                                      </p:to>
                                    </p:set>
                                    <p:animEffect transition="in" filter="dissolve">
                                      <p:cBhvr>
                                        <p:cTn id="102" dur="500"/>
                                        <p:tgtEl>
                                          <p:spTgt spid="10292"/>
                                        </p:tgtEl>
                                      </p:cBhvr>
                                    </p:animEffect>
                                  </p:childTnLst>
                                </p:cTn>
                              </p:par>
                            </p:childTnLst>
                          </p:cTn>
                        </p:par>
                      </p:childTnLst>
                    </p:cTn>
                  </p:par>
                  <p:par>
                    <p:cTn id="103" fill="hold">
                      <p:stCondLst>
                        <p:cond delay="indefinite"/>
                      </p:stCondLst>
                      <p:childTnLst>
                        <p:par>
                          <p:cTn id="104" fill="hold">
                            <p:stCondLst>
                              <p:cond delay="0"/>
                            </p:stCondLst>
                            <p:childTnLst>
                              <p:par>
                                <p:cTn id="105" presetID="9" presetClass="entr" presetSubtype="0" fill="hold" grpId="0" nodeType="clickEffect">
                                  <p:stCondLst>
                                    <p:cond delay="0"/>
                                  </p:stCondLst>
                                  <p:childTnLst>
                                    <p:set>
                                      <p:cBhvr>
                                        <p:cTn id="106" dur="1" fill="hold">
                                          <p:stCondLst>
                                            <p:cond delay="0"/>
                                          </p:stCondLst>
                                        </p:cTn>
                                        <p:tgtEl>
                                          <p:spTgt spid="10293"/>
                                        </p:tgtEl>
                                        <p:attrNameLst>
                                          <p:attrName>style.visibility</p:attrName>
                                        </p:attrNameLst>
                                      </p:cBhvr>
                                      <p:to>
                                        <p:strVal val="visible"/>
                                      </p:to>
                                    </p:set>
                                    <p:animEffect transition="in" filter="dissolve">
                                      <p:cBhvr>
                                        <p:cTn id="107" dur="500"/>
                                        <p:tgtEl>
                                          <p:spTgt spid="10293"/>
                                        </p:tgtEl>
                                      </p:cBhvr>
                                    </p:animEffect>
                                  </p:childTnLst>
                                </p:cTn>
                              </p:par>
                            </p:childTnLst>
                          </p:cTn>
                        </p:par>
                      </p:childTnLst>
                    </p:cTn>
                  </p:par>
                  <p:par>
                    <p:cTn id="108" fill="hold">
                      <p:stCondLst>
                        <p:cond delay="indefinite"/>
                      </p:stCondLst>
                      <p:childTnLst>
                        <p:par>
                          <p:cTn id="109" fill="hold">
                            <p:stCondLst>
                              <p:cond delay="0"/>
                            </p:stCondLst>
                            <p:childTnLst>
                              <p:par>
                                <p:cTn id="110" presetID="9" presetClass="entr" presetSubtype="0" fill="hold" grpId="0" nodeType="clickEffect">
                                  <p:stCondLst>
                                    <p:cond delay="0"/>
                                  </p:stCondLst>
                                  <p:childTnLst>
                                    <p:set>
                                      <p:cBhvr>
                                        <p:cTn id="111" dur="1" fill="hold">
                                          <p:stCondLst>
                                            <p:cond delay="0"/>
                                          </p:stCondLst>
                                        </p:cTn>
                                        <p:tgtEl>
                                          <p:spTgt spid="10306"/>
                                        </p:tgtEl>
                                        <p:attrNameLst>
                                          <p:attrName>style.visibility</p:attrName>
                                        </p:attrNameLst>
                                      </p:cBhvr>
                                      <p:to>
                                        <p:strVal val="visible"/>
                                      </p:to>
                                    </p:set>
                                    <p:animEffect transition="in" filter="dissolve">
                                      <p:cBhvr>
                                        <p:cTn id="112" dur="500"/>
                                        <p:tgtEl>
                                          <p:spTgt spid="10306"/>
                                        </p:tgtEl>
                                      </p:cBhvr>
                                    </p:animEffect>
                                  </p:childTnLst>
                                </p:cTn>
                              </p:par>
                            </p:childTnLst>
                          </p:cTn>
                        </p:par>
                      </p:childTnLst>
                    </p:cTn>
                  </p:par>
                  <p:par>
                    <p:cTn id="113" fill="hold">
                      <p:stCondLst>
                        <p:cond delay="indefinite"/>
                      </p:stCondLst>
                      <p:childTnLst>
                        <p:par>
                          <p:cTn id="114" fill="hold">
                            <p:stCondLst>
                              <p:cond delay="0"/>
                            </p:stCondLst>
                            <p:childTnLst>
                              <p:par>
                                <p:cTn id="115" presetID="9" presetClass="entr" presetSubtype="0" fill="hold" grpId="0" nodeType="clickEffect">
                                  <p:stCondLst>
                                    <p:cond delay="0"/>
                                  </p:stCondLst>
                                  <p:childTnLst>
                                    <p:set>
                                      <p:cBhvr>
                                        <p:cTn id="116" dur="1" fill="hold">
                                          <p:stCondLst>
                                            <p:cond delay="0"/>
                                          </p:stCondLst>
                                        </p:cTn>
                                        <p:tgtEl>
                                          <p:spTgt spid="10307"/>
                                        </p:tgtEl>
                                        <p:attrNameLst>
                                          <p:attrName>style.visibility</p:attrName>
                                        </p:attrNameLst>
                                      </p:cBhvr>
                                      <p:to>
                                        <p:strVal val="visible"/>
                                      </p:to>
                                    </p:set>
                                    <p:animEffect transition="in" filter="dissolve">
                                      <p:cBhvr>
                                        <p:cTn id="117" dur="500"/>
                                        <p:tgtEl>
                                          <p:spTgt spid="10307"/>
                                        </p:tgtEl>
                                      </p:cBhvr>
                                    </p:animEffect>
                                  </p:childTnLst>
                                </p:cTn>
                              </p:par>
                            </p:childTnLst>
                          </p:cTn>
                        </p:par>
                      </p:childTnLst>
                    </p:cTn>
                  </p:par>
                  <p:par>
                    <p:cTn id="118" fill="hold">
                      <p:stCondLst>
                        <p:cond delay="indefinite"/>
                      </p:stCondLst>
                      <p:childTnLst>
                        <p:par>
                          <p:cTn id="119" fill="hold">
                            <p:stCondLst>
                              <p:cond delay="0"/>
                            </p:stCondLst>
                            <p:childTnLst>
                              <p:par>
                                <p:cTn id="120" presetID="9" presetClass="entr" presetSubtype="0" fill="hold" grpId="0" nodeType="clickEffect">
                                  <p:stCondLst>
                                    <p:cond delay="0"/>
                                  </p:stCondLst>
                                  <p:childTnLst>
                                    <p:set>
                                      <p:cBhvr>
                                        <p:cTn id="121" dur="1" fill="hold">
                                          <p:stCondLst>
                                            <p:cond delay="0"/>
                                          </p:stCondLst>
                                        </p:cTn>
                                        <p:tgtEl>
                                          <p:spTgt spid="10311"/>
                                        </p:tgtEl>
                                        <p:attrNameLst>
                                          <p:attrName>style.visibility</p:attrName>
                                        </p:attrNameLst>
                                      </p:cBhvr>
                                      <p:to>
                                        <p:strVal val="visible"/>
                                      </p:to>
                                    </p:set>
                                    <p:animEffect transition="in" filter="dissolve">
                                      <p:cBhvr>
                                        <p:cTn id="122" dur="500"/>
                                        <p:tgtEl>
                                          <p:spTgt spid="10311"/>
                                        </p:tgtEl>
                                      </p:cBhvr>
                                    </p:animEffect>
                                  </p:childTnLst>
                                </p:cTn>
                              </p:par>
                            </p:childTnLst>
                          </p:cTn>
                        </p:par>
                      </p:childTnLst>
                    </p:cTn>
                  </p:par>
                  <p:par>
                    <p:cTn id="123" fill="hold">
                      <p:stCondLst>
                        <p:cond delay="indefinite"/>
                      </p:stCondLst>
                      <p:childTnLst>
                        <p:par>
                          <p:cTn id="124" fill="hold">
                            <p:stCondLst>
                              <p:cond delay="0"/>
                            </p:stCondLst>
                            <p:childTnLst>
                              <p:par>
                                <p:cTn id="125" presetID="9" presetClass="entr" presetSubtype="0" fill="hold" grpId="0" nodeType="clickEffect">
                                  <p:stCondLst>
                                    <p:cond delay="0"/>
                                  </p:stCondLst>
                                  <p:childTnLst>
                                    <p:set>
                                      <p:cBhvr>
                                        <p:cTn id="126" dur="1" fill="hold">
                                          <p:stCondLst>
                                            <p:cond delay="0"/>
                                          </p:stCondLst>
                                        </p:cTn>
                                        <p:tgtEl>
                                          <p:spTgt spid="10308"/>
                                        </p:tgtEl>
                                        <p:attrNameLst>
                                          <p:attrName>style.visibility</p:attrName>
                                        </p:attrNameLst>
                                      </p:cBhvr>
                                      <p:to>
                                        <p:strVal val="visible"/>
                                      </p:to>
                                    </p:set>
                                    <p:animEffect transition="in" filter="dissolve">
                                      <p:cBhvr>
                                        <p:cTn id="127" dur="500"/>
                                        <p:tgtEl>
                                          <p:spTgt spid="10308"/>
                                        </p:tgtEl>
                                      </p:cBhvr>
                                    </p:animEffect>
                                  </p:childTnLst>
                                </p:cTn>
                              </p:par>
                            </p:childTnLst>
                          </p:cTn>
                        </p:par>
                      </p:childTnLst>
                    </p:cTn>
                  </p:par>
                  <p:par>
                    <p:cTn id="128" fill="hold">
                      <p:stCondLst>
                        <p:cond delay="indefinite"/>
                      </p:stCondLst>
                      <p:childTnLst>
                        <p:par>
                          <p:cTn id="129" fill="hold">
                            <p:stCondLst>
                              <p:cond delay="0"/>
                            </p:stCondLst>
                            <p:childTnLst>
                              <p:par>
                                <p:cTn id="130" presetID="9" presetClass="entr" presetSubtype="0" fill="hold" grpId="0" nodeType="clickEffect">
                                  <p:stCondLst>
                                    <p:cond delay="0"/>
                                  </p:stCondLst>
                                  <p:childTnLst>
                                    <p:set>
                                      <p:cBhvr>
                                        <p:cTn id="131" dur="1" fill="hold">
                                          <p:stCondLst>
                                            <p:cond delay="0"/>
                                          </p:stCondLst>
                                        </p:cTn>
                                        <p:tgtEl>
                                          <p:spTgt spid="10309"/>
                                        </p:tgtEl>
                                        <p:attrNameLst>
                                          <p:attrName>style.visibility</p:attrName>
                                        </p:attrNameLst>
                                      </p:cBhvr>
                                      <p:to>
                                        <p:strVal val="visible"/>
                                      </p:to>
                                    </p:set>
                                    <p:animEffect transition="in" filter="dissolve">
                                      <p:cBhvr>
                                        <p:cTn id="132" dur="500"/>
                                        <p:tgtEl>
                                          <p:spTgt spid="10309"/>
                                        </p:tgtEl>
                                      </p:cBhvr>
                                    </p:animEffect>
                                  </p:childTnLst>
                                </p:cTn>
                              </p:par>
                            </p:childTnLst>
                          </p:cTn>
                        </p:par>
                      </p:childTnLst>
                    </p:cTn>
                  </p:par>
                  <p:par>
                    <p:cTn id="133" fill="hold">
                      <p:stCondLst>
                        <p:cond delay="indefinite"/>
                      </p:stCondLst>
                      <p:childTnLst>
                        <p:par>
                          <p:cTn id="134" fill="hold">
                            <p:stCondLst>
                              <p:cond delay="0"/>
                            </p:stCondLst>
                            <p:childTnLst>
                              <p:par>
                                <p:cTn id="135" presetID="9" presetClass="entr" presetSubtype="0" fill="hold" grpId="0" nodeType="clickEffect">
                                  <p:stCondLst>
                                    <p:cond delay="0"/>
                                  </p:stCondLst>
                                  <p:childTnLst>
                                    <p:set>
                                      <p:cBhvr>
                                        <p:cTn id="136" dur="1" fill="hold">
                                          <p:stCondLst>
                                            <p:cond delay="0"/>
                                          </p:stCondLst>
                                        </p:cTn>
                                        <p:tgtEl>
                                          <p:spTgt spid="10310"/>
                                        </p:tgtEl>
                                        <p:attrNameLst>
                                          <p:attrName>style.visibility</p:attrName>
                                        </p:attrNameLst>
                                      </p:cBhvr>
                                      <p:to>
                                        <p:strVal val="visible"/>
                                      </p:to>
                                    </p:set>
                                    <p:animEffect transition="in" filter="dissolve">
                                      <p:cBhvr>
                                        <p:cTn id="137" dur="500"/>
                                        <p:tgtEl>
                                          <p:spTgt spid="10310"/>
                                        </p:tgtEl>
                                      </p:cBhvr>
                                    </p:animEffect>
                                  </p:childTnLst>
                                </p:cTn>
                              </p:par>
                            </p:childTnLst>
                          </p:cTn>
                        </p:par>
                      </p:childTnLst>
                    </p:cTn>
                  </p:par>
                  <p:par>
                    <p:cTn id="138" fill="hold">
                      <p:stCondLst>
                        <p:cond delay="indefinite"/>
                      </p:stCondLst>
                      <p:childTnLst>
                        <p:par>
                          <p:cTn id="139" fill="hold">
                            <p:stCondLst>
                              <p:cond delay="0"/>
                            </p:stCondLst>
                            <p:childTnLst>
                              <p:par>
                                <p:cTn id="140" presetID="9" presetClass="entr" presetSubtype="0" fill="hold" grpId="0" nodeType="clickEffect">
                                  <p:stCondLst>
                                    <p:cond delay="0"/>
                                  </p:stCondLst>
                                  <p:childTnLst>
                                    <p:set>
                                      <p:cBhvr>
                                        <p:cTn id="141" dur="1" fill="hold">
                                          <p:stCondLst>
                                            <p:cond delay="0"/>
                                          </p:stCondLst>
                                        </p:cTn>
                                        <p:tgtEl>
                                          <p:spTgt spid="10297"/>
                                        </p:tgtEl>
                                        <p:attrNameLst>
                                          <p:attrName>style.visibility</p:attrName>
                                        </p:attrNameLst>
                                      </p:cBhvr>
                                      <p:to>
                                        <p:strVal val="visible"/>
                                      </p:to>
                                    </p:set>
                                    <p:animEffect transition="in" filter="dissolve">
                                      <p:cBhvr>
                                        <p:cTn id="142" dur="500"/>
                                        <p:tgtEl>
                                          <p:spTgt spid="10297"/>
                                        </p:tgtEl>
                                      </p:cBhvr>
                                    </p:animEffect>
                                  </p:childTnLst>
                                </p:cTn>
                              </p:par>
                            </p:childTnLst>
                          </p:cTn>
                        </p:par>
                      </p:childTnLst>
                    </p:cTn>
                  </p:par>
                  <p:par>
                    <p:cTn id="143" fill="hold">
                      <p:stCondLst>
                        <p:cond delay="indefinite"/>
                      </p:stCondLst>
                      <p:childTnLst>
                        <p:par>
                          <p:cTn id="144" fill="hold">
                            <p:stCondLst>
                              <p:cond delay="0"/>
                            </p:stCondLst>
                            <p:childTnLst>
                              <p:par>
                                <p:cTn id="145" presetID="9" presetClass="entr" presetSubtype="0" fill="hold" grpId="0" nodeType="clickEffect">
                                  <p:stCondLst>
                                    <p:cond delay="0"/>
                                  </p:stCondLst>
                                  <p:childTnLst>
                                    <p:set>
                                      <p:cBhvr>
                                        <p:cTn id="146" dur="1" fill="hold">
                                          <p:stCondLst>
                                            <p:cond delay="0"/>
                                          </p:stCondLst>
                                        </p:cTn>
                                        <p:tgtEl>
                                          <p:spTgt spid="10321"/>
                                        </p:tgtEl>
                                        <p:attrNameLst>
                                          <p:attrName>style.visibility</p:attrName>
                                        </p:attrNameLst>
                                      </p:cBhvr>
                                      <p:to>
                                        <p:strVal val="visible"/>
                                      </p:to>
                                    </p:set>
                                    <p:animEffect transition="in" filter="dissolve">
                                      <p:cBhvr>
                                        <p:cTn id="147" dur="500"/>
                                        <p:tgtEl>
                                          <p:spTgt spid="10321"/>
                                        </p:tgtEl>
                                      </p:cBhvr>
                                    </p:animEffect>
                                  </p:childTnLst>
                                </p:cTn>
                              </p:par>
                            </p:childTnLst>
                          </p:cTn>
                        </p:par>
                      </p:childTnLst>
                    </p:cTn>
                  </p:par>
                  <p:par>
                    <p:cTn id="148" fill="hold">
                      <p:stCondLst>
                        <p:cond delay="indefinite"/>
                      </p:stCondLst>
                      <p:childTnLst>
                        <p:par>
                          <p:cTn id="149" fill="hold">
                            <p:stCondLst>
                              <p:cond delay="0"/>
                            </p:stCondLst>
                            <p:childTnLst>
                              <p:par>
                                <p:cTn id="150" presetID="9" presetClass="entr" presetSubtype="0" fill="hold" grpId="0" nodeType="clickEffect">
                                  <p:stCondLst>
                                    <p:cond delay="0"/>
                                  </p:stCondLst>
                                  <p:childTnLst>
                                    <p:set>
                                      <p:cBhvr>
                                        <p:cTn id="151" dur="1" fill="hold">
                                          <p:stCondLst>
                                            <p:cond delay="0"/>
                                          </p:stCondLst>
                                        </p:cTn>
                                        <p:tgtEl>
                                          <p:spTgt spid="10322"/>
                                        </p:tgtEl>
                                        <p:attrNameLst>
                                          <p:attrName>style.visibility</p:attrName>
                                        </p:attrNameLst>
                                      </p:cBhvr>
                                      <p:to>
                                        <p:strVal val="visible"/>
                                      </p:to>
                                    </p:set>
                                    <p:animEffect transition="in" filter="dissolve">
                                      <p:cBhvr>
                                        <p:cTn id="152" dur="500"/>
                                        <p:tgtEl>
                                          <p:spTgt spid="10322"/>
                                        </p:tgtEl>
                                      </p:cBhvr>
                                    </p:animEffect>
                                  </p:childTnLst>
                                </p:cTn>
                              </p:par>
                            </p:childTnLst>
                          </p:cTn>
                        </p:par>
                      </p:childTnLst>
                    </p:cTn>
                  </p:par>
                  <p:par>
                    <p:cTn id="153" fill="hold">
                      <p:stCondLst>
                        <p:cond delay="indefinite"/>
                      </p:stCondLst>
                      <p:childTnLst>
                        <p:par>
                          <p:cTn id="154" fill="hold">
                            <p:stCondLst>
                              <p:cond delay="0"/>
                            </p:stCondLst>
                            <p:childTnLst>
                              <p:par>
                                <p:cTn id="155" presetID="9" presetClass="entr" presetSubtype="0" fill="hold" grpId="0" nodeType="clickEffect">
                                  <p:stCondLst>
                                    <p:cond delay="0"/>
                                  </p:stCondLst>
                                  <p:childTnLst>
                                    <p:set>
                                      <p:cBhvr>
                                        <p:cTn id="156" dur="1" fill="hold">
                                          <p:stCondLst>
                                            <p:cond delay="0"/>
                                          </p:stCondLst>
                                        </p:cTn>
                                        <p:tgtEl>
                                          <p:spTgt spid="10323"/>
                                        </p:tgtEl>
                                        <p:attrNameLst>
                                          <p:attrName>style.visibility</p:attrName>
                                        </p:attrNameLst>
                                      </p:cBhvr>
                                      <p:to>
                                        <p:strVal val="visible"/>
                                      </p:to>
                                    </p:set>
                                    <p:animEffect transition="in" filter="dissolve">
                                      <p:cBhvr>
                                        <p:cTn id="157" dur="500"/>
                                        <p:tgtEl>
                                          <p:spTgt spid="10323"/>
                                        </p:tgtEl>
                                      </p:cBhvr>
                                    </p:animEffect>
                                  </p:childTnLst>
                                </p:cTn>
                              </p:par>
                            </p:childTnLst>
                          </p:cTn>
                        </p:par>
                      </p:childTnLst>
                    </p:cTn>
                  </p:par>
                  <p:par>
                    <p:cTn id="158" fill="hold">
                      <p:stCondLst>
                        <p:cond delay="indefinite"/>
                      </p:stCondLst>
                      <p:childTnLst>
                        <p:par>
                          <p:cTn id="159" fill="hold">
                            <p:stCondLst>
                              <p:cond delay="0"/>
                            </p:stCondLst>
                            <p:childTnLst>
                              <p:par>
                                <p:cTn id="160" presetID="9" presetClass="entr" presetSubtype="0" fill="hold" grpId="0" nodeType="clickEffect">
                                  <p:stCondLst>
                                    <p:cond delay="0"/>
                                  </p:stCondLst>
                                  <p:childTnLst>
                                    <p:set>
                                      <p:cBhvr>
                                        <p:cTn id="161" dur="1" fill="hold">
                                          <p:stCondLst>
                                            <p:cond delay="0"/>
                                          </p:stCondLst>
                                        </p:cTn>
                                        <p:tgtEl>
                                          <p:spTgt spid="10324"/>
                                        </p:tgtEl>
                                        <p:attrNameLst>
                                          <p:attrName>style.visibility</p:attrName>
                                        </p:attrNameLst>
                                      </p:cBhvr>
                                      <p:to>
                                        <p:strVal val="visible"/>
                                      </p:to>
                                    </p:set>
                                    <p:animEffect transition="in" filter="dissolve">
                                      <p:cBhvr>
                                        <p:cTn id="162" dur="500"/>
                                        <p:tgtEl>
                                          <p:spTgt spid="10324"/>
                                        </p:tgtEl>
                                      </p:cBhvr>
                                    </p:animEffect>
                                  </p:childTnLst>
                                </p:cTn>
                              </p:par>
                            </p:childTnLst>
                          </p:cTn>
                        </p:par>
                      </p:childTnLst>
                    </p:cTn>
                  </p:par>
                  <p:par>
                    <p:cTn id="163" fill="hold">
                      <p:stCondLst>
                        <p:cond delay="indefinite"/>
                      </p:stCondLst>
                      <p:childTnLst>
                        <p:par>
                          <p:cTn id="164" fill="hold">
                            <p:stCondLst>
                              <p:cond delay="0"/>
                            </p:stCondLst>
                            <p:childTnLst>
                              <p:par>
                                <p:cTn id="165" presetID="9" presetClass="entr" presetSubtype="0" fill="hold" grpId="0" nodeType="clickEffect">
                                  <p:stCondLst>
                                    <p:cond delay="0"/>
                                  </p:stCondLst>
                                  <p:childTnLst>
                                    <p:set>
                                      <p:cBhvr>
                                        <p:cTn id="166" dur="1" fill="hold">
                                          <p:stCondLst>
                                            <p:cond delay="0"/>
                                          </p:stCondLst>
                                        </p:cTn>
                                        <p:tgtEl>
                                          <p:spTgt spid="10328"/>
                                        </p:tgtEl>
                                        <p:attrNameLst>
                                          <p:attrName>style.visibility</p:attrName>
                                        </p:attrNameLst>
                                      </p:cBhvr>
                                      <p:to>
                                        <p:strVal val="visible"/>
                                      </p:to>
                                    </p:set>
                                    <p:animEffect transition="in" filter="dissolve">
                                      <p:cBhvr>
                                        <p:cTn id="167" dur="500"/>
                                        <p:tgtEl>
                                          <p:spTgt spid="10328"/>
                                        </p:tgtEl>
                                      </p:cBhvr>
                                    </p:animEffect>
                                  </p:childTnLst>
                                </p:cTn>
                              </p:par>
                            </p:childTnLst>
                          </p:cTn>
                        </p:par>
                      </p:childTnLst>
                    </p:cTn>
                  </p:par>
                  <p:par>
                    <p:cTn id="168" fill="hold">
                      <p:stCondLst>
                        <p:cond delay="indefinite"/>
                      </p:stCondLst>
                      <p:childTnLst>
                        <p:par>
                          <p:cTn id="169" fill="hold">
                            <p:stCondLst>
                              <p:cond delay="0"/>
                            </p:stCondLst>
                            <p:childTnLst>
                              <p:par>
                                <p:cTn id="170" presetID="9" presetClass="entr" presetSubtype="0" fill="hold" grpId="0" nodeType="clickEffect">
                                  <p:stCondLst>
                                    <p:cond delay="0"/>
                                  </p:stCondLst>
                                  <p:childTnLst>
                                    <p:set>
                                      <p:cBhvr>
                                        <p:cTn id="171" dur="1" fill="hold">
                                          <p:stCondLst>
                                            <p:cond delay="0"/>
                                          </p:stCondLst>
                                        </p:cTn>
                                        <p:tgtEl>
                                          <p:spTgt spid="10325"/>
                                        </p:tgtEl>
                                        <p:attrNameLst>
                                          <p:attrName>style.visibility</p:attrName>
                                        </p:attrNameLst>
                                      </p:cBhvr>
                                      <p:to>
                                        <p:strVal val="visible"/>
                                      </p:to>
                                    </p:set>
                                    <p:animEffect transition="in" filter="dissolve">
                                      <p:cBhvr>
                                        <p:cTn id="172" dur="500"/>
                                        <p:tgtEl>
                                          <p:spTgt spid="10325"/>
                                        </p:tgtEl>
                                      </p:cBhvr>
                                    </p:animEffect>
                                  </p:childTnLst>
                                </p:cTn>
                              </p:par>
                            </p:childTnLst>
                          </p:cTn>
                        </p:par>
                      </p:childTnLst>
                    </p:cTn>
                  </p:par>
                  <p:par>
                    <p:cTn id="173" fill="hold">
                      <p:stCondLst>
                        <p:cond delay="indefinite"/>
                      </p:stCondLst>
                      <p:childTnLst>
                        <p:par>
                          <p:cTn id="174" fill="hold">
                            <p:stCondLst>
                              <p:cond delay="0"/>
                            </p:stCondLst>
                            <p:childTnLst>
                              <p:par>
                                <p:cTn id="175" presetID="9" presetClass="entr" presetSubtype="0" fill="hold" grpId="0" nodeType="clickEffect">
                                  <p:stCondLst>
                                    <p:cond delay="0"/>
                                  </p:stCondLst>
                                  <p:childTnLst>
                                    <p:set>
                                      <p:cBhvr>
                                        <p:cTn id="176" dur="1" fill="hold">
                                          <p:stCondLst>
                                            <p:cond delay="0"/>
                                          </p:stCondLst>
                                        </p:cTn>
                                        <p:tgtEl>
                                          <p:spTgt spid="10326"/>
                                        </p:tgtEl>
                                        <p:attrNameLst>
                                          <p:attrName>style.visibility</p:attrName>
                                        </p:attrNameLst>
                                      </p:cBhvr>
                                      <p:to>
                                        <p:strVal val="visible"/>
                                      </p:to>
                                    </p:set>
                                    <p:animEffect transition="in" filter="dissolve">
                                      <p:cBhvr>
                                        <p:cTn id="177" dur="500"/>
                                        <p:tgtEl>
                                          <p:spTgt spid="10326"/>
                                        </p:tgtEl>
                                      </p:cBhvr>
                                    </p:animEffect>
                                  </p:childTnLst>
                                </p:cTn>
                              </p:par>
                            </p:childTnLst>
                          </p:cTn>
                        </p:par>
                      </p:childTnLst>
                    </p:cTn>
                  </p:par>
                  <p:par>
                    <p:cTn id="178" fill="hold">
                      <p:stCondLst>
                        <p:cond delay="indefinite"/>
                      </p:stCondLst>
                      <p:childTnLst>
                        <p:par>
                          <p:cTn id="179" fill="hold">
                            <p:stCondLst>
                              <p:cond delay="0"/>
                            </p:stCondLst>
                            <p:childTnLst>
                              <p:par>
                                <p:cTn id="180" presetID="9" presetClass="entr" presetSubtype="0" fill="hold" grpId="0" nodeType="clickEffect">
                                  <p:stCondLst>
                                    <p:cond delay="0"/>
                                  </p:stCondLst>
                                  <p:childTnLst>
                                    <p:set>
                                      <p:cBhvr>
                                        <p:cTn id="181" dur="1" fill="hold">
                                          <p:stCondLst>
                                            <p:cond delay="0"/>
                                          </p:stCondLst>
                                        </p:cTn>
                                        <p:tgtEl>
                                          <p:spTgt spid="10327"/>
                                        </p:tgtEl>
                                        <p:attrNameLst>
                                          <p:attrName>style.visibility</p:attrName>
                                        </p:attrNameLst>
                                      </p:cBhvr>
                                      <p:to>
                                        <p:strVal val="visible"/>
                                      </p:to>
                                    </p:set>
                                    <p:animEffect transition="in" filter="dissolve">
                                      <p:cBhvr>
                                        <p:cTn id="182" dur="500"/>
                                        <p:tgtEl>
                                          <p:spTgt spid="10327"/>
                                        </p:tgtEl>
                                      </p:cBhvr>
                                    </p:animEffect>
                                  </p:childTnLst>
                                </p:cTn>
                              </p:par>
                            </p:childTnLst>
                          </p:cTn>
                        </p:par>
                      </p:childTnLst>
                    </p:cTn>
                  </p:par>
                  <p:par>
                    <p:cTn id="183" fill="hold">
                      <p:stCondLst>
                        <p:cond delay="indefinite"/>
                      </p:stCondLst>
                      <p:childTnLst>
                        <p:par>
                          <p:cTn id="184" fill="hold">
                            <p:stCondLst>
                              <p:cond delay="0"/>
                            </p:stCondLst>
                            <p:childTnLst>
                              <p:par>
                                <p:cTn id="185" presetID="9" presetClass="entr" presetSubtype="0" fill="hold" grpId="0" nodeType="clickEffect">
                                  <p:stCondLst>
                                    <p:cond delay="0"/>
                                  </p:stCondLst>
                                  <p:childTnLst>
                                    <p:set>
                                      <p:cBhvr>
                                        <p:cTn id="186" dur="1" fill="hold">
                                          <p:stCondLst>
                                            <p:cond delay="0"/>
                                          </p:stCondLst>
                                        </p:cTn>
                                        <p:tgtEl>
                                          <p:spTgt spid="10320"/>
                                        </p:tgtEl>
                                        <p:attrNameLst>
                                          <p:attrName>style.visibility</p:attrName>
                                        </p:attrNameLst>
                                      </p:cBhvr>
                                      <p:to>
                                        <p:strVal val="visible"/>
                                      </p:to>
                                    </p:set>
                                    <p:animEffect transition="in" filter="dissolve">
                                      <p:cBhvr>
                                        <p:cTn id="187" dur="500"/>
                                        <p:tgtEl>
                                          <p:spTgt spid="103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0" grpId="0"/>
      <p:bldP spid="10271" grpId="0"/>
      <p:bldP spid="10272" grpId="0"/>
      <p:bldP spid="10273" grpId="0"/>
      <p:bldP spid="10274" grpId="0" animBg="1"/>
      <p:bldP spid="10275" grpId="0" animBg="1"/>
      <p:bldP spid="10276" grpId="0" animBg="1"/>
      <p:bldP spid="10277" grpId="0" animBg="1"/>
      <p:bldP spid="10279" grpId="0" animBg="1"/>
      <p:bldP spid="10280" grpId="0" animBg="1"/>
      <p:bldP spid="10281" grpId="0" animBg="1"/>
      <p:bldP spid="10289" grpId="0" animBg="1"/>
      <p:bldP spid="10290" grpId="0" animBg="1"/>
      <p:bldP spid="10292" grpId="0" animBg="1"/>
      <p:bldP spid="10293" grpId="0" animBg="1"/>
      <p:bldP spid="10294" grpId="0"/>
      <p:bldP spid="10295" grpId="0"/>
      <p:bldP spid="10296" grpId="0"/>
      <p:bldP spid="10297" grpId="0"/>
      <p:bldP spid="10305" grpId="0"/>
      <p:bldP spid="10306" grpId="0" animBg="1"/>
      <p:bldP spid="10307" grpId="0" animBg="1"/>
      <p:bldP spid="10308" grpId="0" animBg="1"/>
      <p:bldP spid="10309" grpId="0" animBg="1"/>
      <p:bldP spid="10310" grpId="0" animBg="1"/>
      <p:bldP spid="10311" grpId="0" animBg="1"/>
      <p:bldP spid="10320" grpId="0"/>
      <p:bldP spid="10321" grpId="0" animBg="1"/>
      <p:bldP spid="10322" grpId="0" animBg="1"/>
      <p:bldP spid="10323" grpId="0" animBg="1"/>
      <p:bldP spid="10324" grpId="0" animBg="1"/>
      <p:bldP spid="10325" grpId="0" animBg="1"/>
      <p:bldP spid="10326" grpId="0" animBg="1"/>
      <p:bldP spid="10327" grpId="0" animBg="1"/>
      <p:bldP spid="1032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4"/>
          <p:cNvSpPr txBox="1">
            <a:spLocks noChangeArrowheads="1"/>
          </p:cNvSpPr>
          <p:nvPr/>
        </p:nvSpPr>
        <p:spPr bwMode="auto">
          <a:xfrm>
            <a:off x="838200" y="990600"/>
            <a:ext cx="7696200" cy="5509200"/>
          </a:xfrm>
          <a:prstGeom prst="rect">
            <a:avLst/>
          </a:prstGeom>
          <a:noFill/>
          <a:ln w="9525">
            <a:noFill/>
            <a:miter lim="800000"/>
            <a:headEnd/>
            <a:tailEnd/>
          </a:ln>
        </p:spPr>
        <p:txBody>
          <a:bodyPr wrap="square">
            <a:spAutoFit/>
          </a:bodyPr>
          <a:lstStyle/>
          <a:p>
            <a:r>
              <a:rPr lang="en-GB" sz="3200" b="1" i="1" dirty="0">
                <a:latin typeface="Arial" pitchFamily="34" charset="0"/>
                <a:cs typeface="Arial" pitchFamily="34" charset="0"/>
              </a:rPr>
              <a:t>Hello, MI3</a:t>
            </a:r>
          </a:p>
          <a:p>
            <a:r>
              <a:rPr lang="en-GB" sz="3200" b="1" i="1" dirty="0">
                <a:latin typeface="Arial" pitchFamily="34" charset="0"/>
                <a:cs typeface="Arial" pitchFamily="34" charset="0"/>
              </a:rPr>
              <a:t>M here.  </a:t>
            </a:r>
          </a:p>
          <a:p>
            <a:r>
              <a:rPr lang="en-GB" sz="3200" b="1" i="1" dirty="0">
                <a:latin typeface="Arial" pitchFamily="34" charset="0"/>
                <a:cs typeface="Arial" pitchFamily="34" charset="0"/>
              </a:rPr>
              <a:t>I hope you are all well and enjoying life! </a:t>
            </a:r>
          </a:p>
          <a:p>
            <a:r>
              <a:rPr lang="en-GB" sz="3200" b="1" i="1" dirty="0">
                <a:latin typeface="Arial" pitchFamily="34" charset="0"/>
                <a:cs typeface="Arial" pitchFamily="34" charset="0"/>
              </a:rPr>
              <a:t>I have a problem that I would really, really like your help with.  </a:t>
            </a:r>
          </a:p>
          <a:p>
            <a:r>
              <a:rPr lang="en-GB" sz="3200" b="1" i="1" dirty="0">
                <a:latin typeface="Arial" pitchFamily="34" charset="0"/>
                <a:cs typeface="Arial" pitchFamily="34" charset="0"/>
              </a:rPr>
              <a:t>Here at my base we have two scientists in charge of representing our data.  Their names are Agent A. Weed and Agent C. Weed (they are brother and sister</a:t>
            </a:r>
            <a:r>
              <a:rPr lang="en-GB" sz="3200" b="1" i="1" dirty="0" smtClean="0">
                <a:latin typeface="Arial" pitchFamily="34" charset="0"/>
                <a:cs typeface="Arial" pitchFamily="34" charset="0"/>
              </a:rPr>
              <a:t>).</a:t>
            </a:r>
            <a:endParaRPr lang="en-GB" sz="3200" b="1" i="1" dirty="0">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0180"/>
                                        </p:tgtEl>
                                        <p:attrNameLst>
                                          <p:attrName>style.visibility</p:attrName>
                                        </p:attrNameLst>
                                      </p:cBhvr>
                                      <p:to>
                                        <p:strVal val="visible"/>
                                      </p:to>
                                    </p:set>
                                    <p:animEffect transition="in" filter="blinds(horizontal)">
                                      <p:cBhvr>
                                        <p:cTn id="7" dur="500"/>
                                        <p:tgtEl>
                                          <p:spTgt spid="50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856357"/>
            <a:ext cx="8763000" cy="5632311"/>
          </a:xfrm>
          <a:prstGeom prst="rect">
            <a:avLst/>
          </a:prstGeom>
        </p:spPr>
        <p:txBody>
          <a:bodyPr wrap="square">
            <a:spAutoFit/>
          </a:bodyPr>
          <a:lstStyle/>
          <a:p>
            <a:pPr marL="457200" lvl="0" indent="-457200">
              <a:lnSpc>
                <a:spcPct val="80000"/>
              </a:lnSpc>
              <a:spcBef>
                <a:spcPct val="20000"/>
              </a:spcBef>
              <a:buClr>
                <a:srgbClr val="C00000"/>
              </a:buClr>
              <a:buSzPct val="95000"/>
              <a:buFont typeface="Wingdings" pitchFamily="2" charset="2"/>
              <a:buChar char="v"/>
            </a:pPr>
            <a:r>
              <a:rPr lang="en-GB" sz="3600" dirty="0" smtClean="0">
                <a:solidFill>
                  <a:prstClr val="black"/>
                </a:solidFill>
                <a:latin typeface="Arial" pitchFamily="34" charset="0"/>
                <a:cs typeface="Arial" pitchFamily="34" charset="0"/>
              </a:rPr>
              <a:t>They are in the middle of analysing some super sized data to use in our next top secret mission. Unfortunately, they have been called away on another top secret mission and have asked me to interpret the data!!  </a:t>
            </a:r>
          </a:p>
          <a:p>
            <a:pPr marL="457200" lvl="0" indent="-457200">
              <a:lnSpc>
                <a:spcPct val="80000"/>
              </a:lnSpc>
              <a:spcBef>
                <a:spcPct val="20000"/>
              </a:spcBef>
              <a:buClr>
                <a:srgbClr val="C00000"/>
              </a:buClr>
              <a:buSzPct val="95000"/>
              <a:buFont typeface="Wingdings" pitchFamily="2" charset="2"/>
              <a:buChar char="v"/>
            </a:pPr>
            <a:r>
              <a:rPr lang="en-GB" sz="3600" dirty="0" smtClean="0">
                <a:solidFill>
                  <a:prstClr val="black"/>
                </a:solidFill>
                <a:latin typeface="Arial" pitchFamily="34" charset="0"/>
                <a:cs typeface="Arial" pitchFamily="34" charset="0"/>
              </a:rPr>
              <a:t>My problem is that they left me data in a tally chart and it makes no sense to me!  </a:t>
            </a:r>
          </a:p>
          <a:p>
            <a:pPr marL="457200" lvl="0" indent="-457200">
              <a:lnSpc>
                <a:spcPct val="80000"/>
              </a:lnSpc>
              <a:spcBef>
                <a:spcPct val="20000"/>
              </a:spcBef>
              <a:buClr>
                <a:srgbClr val="C00000"/>
              </a:buClr>
              <a:buSzPct val="95000"/>
              <a:buFont typeface="Wingdings" pitchFamily="2" charset="2"/>
              <a:buChar char="v"/>
            </a:pPr>
            <a:r>
              <a:rPr lang="en-GB" sz="3600" dirty="0" smtClean="0">
                <a:solidFill>
                  <a:prstClr val="black"/>
                </a:solidFill>
                <a:latin typeface="Arial" pitchFamily="34" charset="0"/>
                <a:cs typeface="Arial" pitchFamily="34" charset="0"/>
              </a:rPr>
              <a:t>Please would you help me out?  I zapped a copy of the tally chart and special instructions for representing the data.  See you later……</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6" name="AutoShape 16"/>
          <p:cNvSpPr>
            <a:spLocks noChangeArrowheads="1"/>
          </p:cNvSpPr>
          <p:nvPr/>
        </p:nvSpPr>
        <p:spPr bwMode="auto">
          <a:xfrm>
            <a:off x="1619250" y="3717925"/>
            <a:ext cx="6697663" cy="1655763"/>
          </a:xfrm>
          <a:prstGeom prst="irregularSeal2">
            <a:avLst/>
          </a:prstGeom>
          <a:solidFill>
            <a:srgbClr val="FFFF00"/>
          </a:solidFill>
          <a:ln w="9525">
            <a:solidFill>
              <a:schemeClr val="tx1"/>
            </a:solidFill>
            <a:miter lim="800000"/>
            <a:headEnd/>
            <a:tailEnd/>
          </a:ln>
        </p:spPr>
        <p:txBody>
          <a:bodyPr wrap="none" anchor="ctr"/>
          <a:lstStyle/>
          <a:p>
            <a:endParaRPr lang="en-US"/>
          </a:p>
        </p:txBody>
      </p:sp>
      <p:sp>
        <p:nvSpPr>
          <p:cNvPr id="61455" name="AutoShape 15"/>
          <p:cNvSpPr>
            <a:spLocks noChangeArrowheads="1"/>
          </p:cNvSpPr>
          <p:nvPr/>
        </p:nvSpPr>
        <p:spPr bwMode="auto">
          <a:xfrm>
            <a:off x="971550" y="1773238"/>
            <a:ext cx="6121400" cy="1655762"/>
          </a:xfrm>
          <a:prstGeom prst="irregularSeal2">
            <a:avLst/>
          </a:prstGeom>
          <a:solidFill>
            <a:srgbClr val="FFFF00"/>
          </a:solidFill>
          <a:ln w="9525">
            <a:solidFill>
              <a:schemeClr val="tx1"/>
            </a:solidFill>
            <a:miter lim="800000"/>
            <a:headEnd/>
            <a:tailEnd/>
          </a:ln>
        </p:spPr>
        <p:txBody>
          <a:bodyPr wrap="none" anchor="ctr"/>
          <a:lstStyle/>
          <a:p>
            <a:endParaRPr lang="en-US"/>
          </a:p>
        </p:txBody>
      </p:sp>
      <p:pic>
        <p:nvPicPr>
          <p:cNvPr id="61449" name="Picture 9"/>
          <p:cNvPicPr>
            <a:picLocks noChangeAspect="1" noChangeArrowheads="1"/>
          </p:cNvPicPr>
          <p:nvPr/>
        </p:nvPicPr>
        <p:blipFill>
          <a:blip r:embed="rId2" cstate="print"/>
          <a:srcRect/>
          <a:stretch>
            <a:fillRect/>
          </a:stretch>
        </p:blipFill>
        <p:spPr bwMode="auto">
          <a:xfrm>
            <a:off x="611188" y="549275"/>
            <a:ext cx="1584325" cy="1157288"/>
          </a:xfrm>
          <a:prstGeom prst="rect">
            <a:avLst/>
          </a:prstGeom>
          <a:noFill/>
          <a:ln w="9525">
            <a:noFill/>
            <a:miter lim="800000"/>
            <a:headEnd/>
            <a:tailEnd/>
          </a:ln>
        </p:spPr>
      </p:pic>
      <p:pic>
        <p:nvPicPr>
          <p:cNvPr id="61451" name="Picture 11"/>
          <p:cNvPicPr>
            <a:picLocks noChangeAspect="1" noChangeArrowheads="1"/>
          </p:cNvPicPr>
          <p:nvPr/>
        </p:nvPicPr>
        <p:blipFill>
          <a:blip r:embed="rId2" cstate="print"/>
          <a:srcRect/>
          <a:stretch>
            <a:fillRect/>
          </a:stretch>
        </p:blipFill>
        <p:spPr bwMode="auto">
          <a:xfrm>
            <a:off x="3492500" y="549275"/>
            <a:ext cx="1584325" cy="1157288"/>
          </a:xfrm>
          <a:prstGeom prst="rect">
            <a:avLst/>
          </a:prstGeom>
          <a:noFill/>
          <a:ln w="9525">
            <a:noFill/>
            <a:miter lim="800000"/>
            <a:headEnd/>
            <a:tailEnd/>
          </a:ln>
        </p:spPr>
      </p:pic>
      <p:pic>
        <p:nvPicPr>
          <p:cNvPr id="61452" name="Picture 12"/>
          <p:cNvPicPr>
            <a:picLocks noChangeAspect="1" noChangeArrowheads="1"/>
          </p:cNvPicPr>
          <p:nvPr/>
        </p:nvPicPr>
        <p:blipFill>
          <a:blip r:embed="rId2" cstate="print"/>
          <a:srcRect/>
          <a:stretch>
            <a:fillRect/>
          </a:stretch>
        </p:blipFill>
        <p:spPr bwMode="auto">
          <a:xfrm>
            <a:off x="6516688" y="615950"/>
            <a:ext cx="1584325" cy="1157288"/>
          </a:xfrm>
          <a:prstGeom prst="rect">
            <a:avLst/>
          </a:prstGeom>
          <a:noFill/>
          <a:ln w="9525">
            <a:noFill/>
            <a:miter lim="800000"/>
            <a:headEnd/>
            <a:tailEnd/>
          </a:ln>
        </p:spPr>
      </p:pic>
      <p:sp>
        <p:nvSpPr>
          <p:cNvPr id="61453" name="Text Box 13"/>
          <p:cNvSpPr txBox="1">
            <a:spLocks noChangeArrowheads="1"/>
          </p:cNvSpPr>
          <p:nvPr/>
        </p:nvSpPr>
        <p:spPr bwMode="auto">
          <a:xfrm>
            <a:off x="2124075" y="2486025"/>
            <a:ext cx="4752975" cy="366713"/>
          </a:xfrm>
          <a:prstGeom prst="rect">
            <a:avLst/>
          </a:prstGeom>
          <a:noFill/>
          <a:ln w="9525">
            <a:noFill/>
            <a:miter lim="800000"/>
            <a:headEnd/>
            <a:tailEnd/>
          </a:ln>
        </p:spPr>
        <p:txBody>
          <a:bodyPr>
            <a:spAutoFit/>
          </a:bodyPr>
          <a:lstStyle/>
          <a:p>
            <a:pPr>
              <a:spcBef>
                <a:spcPct val="50000"/>
              </a:spcBef>
            </a:pPr>
            <a:r>
              <a:rPr lang="en-GB">
                <a:solidFill>
                  <a:srgbClr val="0000FF"/>
                </a:solidFill>
              </a:rPr>
              <a:t>Frequency means  HOW MANY</a:t>
            </a:r>
          </a:p>
        </p:txBody>
      </p:sp>
      <p:sp>
        <p:nvSpPr>
          <p:cNvPr id="61454" name="Text Box 14"/>
          <p:cNvSpPr txBox="1">
            <a:spLocks noChangeArrowheads="1"/>
          </p:cNvSpPr>
          <p:nvPr/>
        </p:nvSpPr>
        <p:spPr bwMode="auto">
          <a:xfrm>
            <a:off x="2771775" y="4430713"/>
            <a:ext cx="4752975" cy="366712"/>
          </a:xfrm>
          <a:prstGeom prst="rect">
            <a:avLst/>
          </a:prstGeom>
          <a:noFill/>
          <a:ln w="9525">
            <a:noFill/>
            <a:miter lim="800000"/>
            <a:headEnd/>
            <a:tailEnd/>
          </a:ln>
        </p:spPr>
        <p:txBody>
          <a:bodyPr>
            <a:spAutoFit/>
          </a:bodyPr>
          <a:lstStyle/>
          <a:p>
            <a:pPr>
              <a:spcBef>
                <a:spcPct val="50000"/>
              </a:spcBef>
            </a:pPr>
            <a:r>
              <a:rPr lang="en-GB">
                <a:solidFill>
                  <a:srgbClr val="0000FF"/>
                </a:solidFill>
              </a:rPr>
              <a:t>The table is called a frequency table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61449"/>
                                        </p:tgtEl>
                                        <p:attrNameLst>
                                          <p:attrName>style.visibility</p:attrName>
                                        </p:attrNameLst>
                                      </p:cBhvr>
                                      <p:to>
                                        <p:strVal val="visible"/>
                                      </p:to>
                                    </p:set>
                                    <p:anim calcmode="lin" valueType="num">
                                      <p:cBhvr>
                                        <p:cTn id="7" dur="1000" fill="hold"/>
                                        <p:tgtEl>
                                          <p:spTgt spid="61449"/>
                                        </p:tgtEl>
                                        <p:attrNameLst>
                                          <p:attrName>ppt_w</p:attrName>
                                        </p:attrNameLst>
                                      </p:cBhvr>
                                      <p:tavLst>
                                        <p:tav tm="0">
                                          <p:val>
                                            <p:strVal val="#ppt_w*0.70"/>
                                          </p:val>
                                        </p:tav>
                                        <p:tav tm="100000">
                                          <p:val>
                                            <p:strVal val="#ppt_w"/>
                                          </p:val>
                                        </p:tav>
                                      </p:tavLst>
                                    </p:anim>
                                    <p:anim calcmode="lin" valueType="num">
                                      <p:cBhvr>
                                        <p:cTn id="8" dur="1000" fill="hold"/>
                                        <p:tgtEl>
                                          <p:spTgt spid="61449"/>
                                        </p:tgtEl>
                                        <p:attrNameLst>
                                          <p:attrName>ppt_h</p:attrName>
                                        </p:attrNameLst>
                                      </p:cBhvr>
                                      <p:tavLst>
                                        <p:tav tm="0">
                                          <p:val>
                                            <p:strVal val="#ppt_h"/>
                                          </p:val>
                                        </p:tav>
                                        <p:tav tm="100000">
                                          <p:val>
                                            <p:strVal val="#ppt_h"/>
                                          </p:val>
                                        </p:tav>
                                      </p:tavLst>
                                    </p:anim>
                                    <p:animEffect transition="in" filter="fade">
                                      <p:cBhvr>
                                        <p:cTn id="9" dur="1000"/>
                                        <p:tgtEl>
                                          <p:spTgt spid="61449"/>
                                        </p:tgtEl>
                                      </p:cBhvr>
                                    </p:animEffect>
                                  </p:childTnLst>
                                </p:cTn>
                              </p:par>
                              <p:par>
                                <p:cTn id="10" presetID="55" presetClass="entr" presetSubtype="0" fill="hold" nodeType="withEffect">
                                  <p:stCondLst>
                                    <p:cond delay="0"/>
                                  </p:stCondLst>
                                  <p:childTnLst>
                                    <p:set>
                                      <p:cBhvr>
                                        <p:cTn id="11" dur="1" fill="hold">
                                          <p:stCondLst>
                                            <p:cond delay="0"/>
                                          </p:stCondLst>
                                        </p:cTn>
                                        <p:tgtEl>
                                          <p:spTgt spid="61451"/>
                                        </p:tgtEl>
                                        <p:attrNameLst>
                                          <p:attrName>style.visibility</p:attrName>
                                        </p:attrNameLst>
                                      </p:cBhvr>
                                      <p:to>
                                        <p:strVal val="visible"/>
                                      </p:to>
                                    </p:set>
                                    <p:anim calcmode="lin" valueType="num">
                                      <p:cBhvr>
                                        <p:cTn id="12" dur="1000" fill="hold"/>
                                        <p:tgtEl>
                                          <p:spTgt spid="61451"/>
                                        </p:tgtEl>
                                        <p:attrNameLst>
                                          <p:attrName>ppt_w</p:attrName>
                                        </p:attrNameLst>
                                      </p:cBhvr>
                                      <p:tavLst>
                                        <p:tav tm="0">
                                          <p:val>
                                            <p:strVal val="#ppt_w*0.70"/>
                                          </p:val>
                                        </p:tav>
                                        <p:tav tm="100000">
                                          <p:val>
                                            <p:strVal val="#ppt_w"/>
                                          </p:val>
                                        </p:tav>
                                      </p:tavLst>
                                    </p:anim>
                                    <p:anim calcmode="lin" valueType="num">
                                      <p:cBhvr>
                                        <p:cTn id="13" dur="1000" fill="hold"/>
                                        <p:tgtEl>
                                          <p:spTgt spid="61451"/>
                                        </p:tgtEl>
                                        <p:attrNameLst>
                                          <p:attrName>ppt_h</p:attrName>
                                        </p:attrNameLst>
                                      </p:cBhvr>
                                      <p:tavLst>
                                        <p:tav tm="0">
                                          <p:val>
                                            <p:strVal val="#ppt_h"/>
                                          </p:val>
                                        </p:tav>
                                        <p:tav tm="100000">
                                          <p:val>
                                            <p:strVal val="#ppt_h"/>
                                          </p:val>
                                        </p:tav>
                                      </p:tavLst>
                                    </p:anim>
                                    <p:animEffect transition="in" filter="fade">
                                      <p:cBhvr>
                                        <p:cTn id="14" dur="1000"/>
                                        <p:tgtEl>
                                          <p:spTgt spid="61451"/>
                                        </p:tgtEl>
                                      </p:cBhvr>
                                    </p:animEffect>
                                  </p:childTnLst>
                                </p:cTn>
                              </p:par>
                              <p:par>
                                <p:cTn id="15" presetID="55" presetClass="entr" presetSubtype="0" fill="hold" nodeType="withEffect">
                                  <p:stCondLst>
                                    <p:cond delay="0"/>
                                  </p:stCondLst>
                                  <p:childTnLst>
                                    <p:set>
                                      <p:cBhvr>
                                        <p:cTn id="16" dur="1" fill="hold">
                                          <p:stCondLst>
                                            <p:cond delay="0"/>
                                          </p:stCondLst>
                                        </p:cTn>
                                        <p:tgtEl>
                                          <p:spTgt spid="61452"/>
                                        </p:tgtEl>
                                        <p:attrNameLst>
                                          <p:attrName>style.visibility</p:attrName>
                                        </p:attrNameLst>
                                      </p:cBhvr>
                                      <p:to>
                                        <p:strVal val="visible"/>
                                      </p:to>
                                    </p:set>
                                    <p:anim calcmode="lin" valueType="num">
                                      <p:cBhvr>
                                        <p:cTn id="17" dur="1000" fill="hold"/>
                                        <p:tgtEl>
                                          <p:spTgt spid="61452"/>
                                        </p:tgtEl>
                                        <p:attrNameLst>
                                          <p:attrName>ppt_w</p:attrName>
                                        </p:attrNameLst>
                                      </p:cBhvr>
                                      <p:tavLst>
                                        <p:tav tm="0">
                                          <p:val>
                                            <p:strVal val="#ppt_w*0.70"/>
                                          </p:val>
                                        </p:tav>
                                        <p:tav tm="100000">
                                          <p:val>
                                            <p:strVal val="#ppt_w"/>
                                          </p:val>
                                        </p:tav>
                                      </p:tavLst>
                                    </p:anim>
                                    <p:anim calcmode="lin" valueType="num">
                                      <p:cBhvr>
                                        <p:cTn id="18" dur="1000" fill="hold"/>
                                        <p:tgtEl>
                                          <p:spTgt spid="61452"/>
                                        </p:tgtEl>
                                        <p:attrNameLst>
                                          <p:attrName>ppt_h</p:attrName>
                                        </p:attrNameLst>
                                      </p:cBhvr>
                                      <p:tavLst>
                                        <p:tav tm="0">
                                          <p:val>
                                            <p:strVal val="#ppt_h"/>
                                          </p:val>
                                        </p:tav>
                                        <p:tav tm="100000">
                                          <p:val>
                                            <p:strVal val="#ppt_h"/>
                                          </p:val>
                                        </p:tav>
                                      </p:tavLst>
                                    </p:anim>
                                    <p:animEffect transition="in" filter="fade">
                                      <p:cBhvr>
                                        <p:cTn id="19" dur="1000"/>
                                        <p:tgtEl>
                                          <p:spTgt spid="61452"/>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61453"/>
                                        </p:tgtEl>
                                        <p:attrNameLst>
                                          <p:attrName>style.visibility</p:attrName>
                                        </p:attrNameLst>
                                      </p:cBhvr>
                                      <p:to>
                                        <p:strVal val="visible"/>
                                      </p:to>
                                    </p:set>
                                    <p:animEffect transition="in" filter="checkerboard(across)">
                                      <p:cBhvr>
                                        <p:cTn id="24" dur="500"/>
                                        <p:tgtEl>
                                          <p:spTgt spid="61453"/>
                                        </p:tgtEl>
                                      </p:cBhvr>
                                    </p:animEffect>
                                  </p:childTnLst>
                                </p:cTn>
                              </p:par>
                              <p:par>
                                <p:cTn id="25" presetID="5" presetClass="entr" presetSubtype="10" fill="hold" grpId="0" nodeType="withEffect">
                                  <p:stCondLst>
                                    <p:cond delay="0"/>
                                  </p:stCondLst>
                                  <p:childTnLst>
                                    <p:set>
                                      <p:cBhvr>
                                        <p:cTn id="26" dur="1" fill="hold">
                                          <p:stCondLst>
                                            <p:cond delay="0"/>
                                          </p:stCondLst>
                                        </p:cTn>
                                        <p:tgtEl>
                                          <p:spTgt spid="61455"/>
                                        </p:tgtEl>
                                        <p:attrNameLst>
                                          <p:attrName>style.visibility</p:attrName>
                                        </p:attrNameLst>
                                      </p:cBhvr>
                                      <p:to>
                                        <p:strVal val="visible"/>
                                      </p:to>
                                    </p:set>
                                    <p:animEffect transition="in" filter="checkerboard(across)">
                                      <p:cBhvr>
                                        <p:cTn id="27" dur="500"/>
                                        <p:tgtEl>
                                          <p:spTgt spid="61455"/>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61456"/>
                                        </p:tgtEl>
                                        <p:attrNameLst>
                                          <p:attrName>style.visibility</p:attrName>
                                        </p:attrNameLst>
                                      </p:cBhvr>
                                      <p:to>
                                        <p:strVal val="visible"/>
                                      </p:to>
                                    </p:set>
                                    <p:animEffect transition="in" filter="checkerboard(across)">
                                      <p:cBhvr>
                                        <p:cTn id="32" dur="500"/>
                                        <p:tgtEl>
                                          <p:spTgt spid="61456"/>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1454"/>
                                        </p:tgtEl>
                                        <p:attrNameLst>
                                          <p:attrName>style.visibility</p:attrName>
                                        </p:attrNameLst>
                                      </p:cBhvr>
                                      <p:to>
                                        <p:strVal val="visible"/>
                                      </p:to>
                                    </p:set>
                                    <p:animEffect transition="in" filter="checkerboard(across)">
                                      <p:cBhvr>
                                        <p:cTn id="35" dur="500"/>
                                        <p:tgtEl>
                                          <p:spTgt spid="614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6" grpId="0" animBg="1"/>
      <p:bldP spid="61455" grpId="0" animBg="1"/>
      <p:bldP spid="61453" grpId="0"/>
      <p:bldP spid="6145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9744" name="Object 352"/>
          <p:cNvGraphicFramePr>
            <a:graphicFrameLocks noChangeAspect="1"/>
          </p:cNvGraphicFramePr>
          <p:nvPr/>
        </p:nvGraphicFramePr>
        <p:xfrm>
          <a:off x="4654550" y="3952874"/>
          <a:ext cx="581025" cy="533400"/>
        </p:xfrm>
        <a:graphic>
          <a:graphicData uri="http://schemas.openxmlformats.org/presentationml/2006/ole">
            <p:oleObj spid="_x0000_s218114" name="Bitmap Image" r:id="rId3" imgW="581106" imgH="533474" progId="PBrush">
              <p:embed/>
            </p:oleObj>
          </a:graphicData>
        </a:graphic>
      </p:graphicFrame>
      <p:graphicFrame>
        <p:nvGraphicFramePr>
          <p:cNvPr id="59743" name="Object 351"/>
          <p:cNvGraphicFramePr>
            <a:graphicFrameLocks noChangeAspect="1"/>
          </p:cNvGraphicFramePr>
          <p:nvPr/>
        </p:nvGraphicFramePr>
        <p:xfrm>
          <a:off x="4079875" y="3952874"/>
          <a:ext cx="581025" cy="533400"/>
        </p:xfrm>
        <a:graphic>
          <a:graphicData uri="http://schemas.openxmlformats.org/presentationml/2006/ole">
            <p:oleObj spid="_x0000_s218115" name="Bitmap Image" r:id="rId4" imgW="581106" imgH="533474" progId="PBrush">
              <p:embed/>
            </p:oleObj>
          </a:graphicData>
        </a:graphic>
      </p:graphicFrame>
      <p:graphicFrame>
        <p:nvGraphicFramePr>
          <p:cNvPr id="59742" name="Object 350"/>
          <p:cNvGraphicFramePr>
            <a:graphicFrameLocks noChangeAspect="1"/>
          </p:cNvGraphicFramePr>
          <p:nvPr/>
        </p:nvGraphicFramePr>
        <p:xfrm>
          <a:off x="3503613" y="3952874"/>
          <a:ext cx="581025" cy="533400"/>
        </p:xfrm>
        <a:graphic>
          <a:graphicData uri="http://schemas.openxmlformats.org/presentationml/2006/ole">
            <p:oleObj spid="_x0000_s218116" name="Bitmap Image" r:id="rId5" imgW="581106" imgH="533474" progId="PBrush">
              <p:embed/>
            </p:oleObj>
          </a:graphicData>
        </a:graphic>
      </p:graphicFrame>
      <p:graphicFrame>
        <p:nvGraphicFramePr>
          <p:cNvPr id="59741" name="Object 349"/>
          <p:cNvGraphicFramePr>
            <a:graphicFrameLocks noChangeAspect="1"/>
          </p:cNvGraphicFramePr>
          <p:nvPr/>
        </p:nvGraphicFramePr>
        <p:xfrm>
          <a:off x="4660900" y="3101974"/>
          <a:ext cx="209550" cy="447675"/>
        </p:xfrm>
        <a:graphic>
          <a:graphicData uri="http://schemas.openxmlformats.org/presentationml/2006/ole">
            <p:oleObj spid="_x0000_s218117" name="Bitmap Image" r:id="rId6" imgW="209524" imgH="447856" progId="PBrush">
              <p:embed/>
            </p:oleObj>
          </a:graphicData>
        </a:graphic>
      </p:graphicFrame>
      <p:graphicFrame>
        <p:nvGraphicFramePr>
          <p:cNvPr id="59740" name="Object 348"/>
          <p:cNvGraphicFramePr>
            <a:graphicFrameLocks noChangeAspect="1"/>
          </p:cNvGraphicFramePr>
          <p:nvPr/>
        </p:nvGraphicFramePr>
        <p:xfrm>
          <a:off x="2787650" y="3910012"/>
          <a:ext cx="647700" cy="523875"/>
        </p:xfrm>
        <a:graphic>
          <a:graphicData uri="http://schemas.openxmlformats.org/presentationml/2006/ole">
            <p:oleObj spid="_x0000_s218118" name="Bitmap Image" r:id="rId7" imgW="647619" imgH="523810" progId="PBrush">
              <p:embed/>
            </p:oleObj>
          </a:graphicData>
        </a:graphic>
      </p:graphicFrame>
      <p:graphicFrame>
        <p:nvGraphicFramePr>
          <p:cNvPr id="59739" name="Object 347"/>
          <p:cNvGraphicFramePr>
            <a:graphicFrameLocks noChangeAspect="1"/>
          </p:cNvGraphicFramePr>
          <p:nvPr/>
        </p:nvGraphicFramePr>
        <p:xfrm>
          <a:off x="3436938" y="3459162"/>
          <a:ext cx="647700" cy="523875"/>
        </p:xfrm>
        <a:graphic>
          <a:graphicData uri="http://schemas.openxmlformats.org/presentationml/2006/ole">
            <p:oleObj spid="_x0000_s218119" name="Bitmap Image" r:id="rId8" imgW="647619" imgH="523810" progId="PBrush">
              <p:embed/>
            </p:oleObj>
          </a:graphicData>
        </a:graphic>
      </p:graphicFrame>
      <p:graphicFrame>
        <p:nvGraphicFramePr>
          <p:cNvPr id="59738" name="Object 346"/>
          <p:cNvGraphicFramePr>
            <a:graphicFrameLocks noChangeAspect="1"/>
          </p:cNvGraphicFramePr>
          <p:nvPr/>
        </p:nvGraphicFramePr>
        <p:xfrm>
          <a:off x="4165600" y="3497262"/>
          <a:ext cx="495300" cy="485775"/>
        </p:xfrm>
        <a:graphic>
          <a:graphicData uri="http://schemas.openxmlformats.org/presentationml/2006/ole">
            <p:oleObj spid="_x0000_s218120" name="Bitmap Image" r:id="rId9" imgW="495369" imgH="485586" progId="PBrush">
              <p:embed/>
            </p:oleObj>
          </a:graphicData>
        </a:graphic>
      </p:graphicFrame>
      <p:graphicFrame>
        <p:nvGraphicFramePr>
          <p:cNvPr id="59737" name="Object 345"/>
          <p:cNvGraphicFramePr>
            <a:graphicFrameLocks noChangeAspect="1"/>
          </p:cNvGraphicFramePr>
          <p:nvPr/>
        </p:nvGraphicFramePr>
        <p:xfrm>
          <a:off x="2863850" y="3516312"/>
          <a:ext cx="571500" cy="466725"/>
        </p:xfrm>
        <a:graphic>
          <a:graphicData uri="http://schemas.openxmlformats.org/presentationml/2006/ole">
            <p:oleObj spid="_x0000_s218121" name="Bitmap Image" r:id="rId10" imgW="571731" imgH="466543" progId="PBrush">
              <p:embed/>
            </p:oleObj>
          </a:graphicData>
        </a:graphic>
      </p:graphicFrame>
      <p:graphicFrame>
        <p:nvGraphicFramePr>
          <p:cNvPr id="59736" name="Object 344"/>
          <p:cNvGraphicFramePr>
            <a:graphicFrameLocks noChangeAspect="1"/>
          </p:cNvGraphicFramePr>
          <p:nvPr/>
        </p:nvGraphicFramePr>
        <p:xfrm>
          <a:off x="4089400" y="3046412"/>
          <a:ext cx="571500" cy="466725"/>
        </p:xfrm>
        <a:graphic>
          <a:graphicData uri="http://schemas.openxmlformats.org/presentationml/2006/ole">
            <p:oleObj spid="_x0000_s218122" name="Bitmap Image" r:id="rId11" imgW="571731" imgH="466543" progId="PBrush">
              <p:embed/>
            </p:oleObj>
          </a:graphicData>
        </a:graphic>
      </p:graphicFrame>
      <p:graphicFrame>
        <p:nvGraphicFramePr>
          <p:cNvPr id="59735" name="Object 343"/>
          <p:cNvGraphicFramePr>
            <a:graphicFrameLocks noChangeAspect="1"/>
          </p:cNvGraphicFramePr>
          <p:nvPr/>
        </p:nvGraphicFramePr>
        <p:xfrm>
          <a:off x="3440113" y="3046412"/>
          <a:ext cx="571500" cy="466725"/>
        </p:xfrm>
        <a:graphic>
          <a:graphicData uri="http://schemas.openxmlformats.org/presentationml/2006/ole">
            <p:oleObj spid="_x0000_s218123" name="Bitmap Image" r:id="rId12" imgW="571731" imgH="466543" progId="PBrush">
              <p:embed/>
            </p:oleObj>
          </a:graphicData>
        </a:graphic>
      </p:graphicFrame>
      <p:graphicFrame>
        <p:nvGraphicFramePr>
          <p:cNvPr id="59734" name="Object 342"/>
          <p:cNvGraphicFramePr>
            <a:graphicFrameLocks noChangeAspect="1"/>
          </p:cNvGraphicFramePr>
          <p:nvPr/>
        </p:nvGraphicFramePr>
        <p:xfrm>
          <a:off x="3440113" y="5316537"/>
          <a:ext cx="571500" cy="466725"/>
        </p:xfrm>
        <a:graphic>
          <a:graphicData uri="http://schemas.openxmlformats.org/presentationml/2006/ole">
            <p:oleObj spid="_x0000_s218124" name="Bitmap Image" r:id="rId13" imgW="571731" imgH="466543" progId="PBrush">
              <p:embed/>
            </p:oleObj>
          </a:graphicData>
        </a:graphic>
      </p:graphicFrame>
      <p:graphicFrame>
        <p:nvGraphicFramePr>
          <p:cNvPr id="59733" name="Object 341"/>
          <p:cNvGraphicFramePr>
            <a:graphicFrameLocks noChangeAspect="1"/>
          </p:cNvGraphicFramePr>
          <p:nvPr/>
        </p:nvGraphicFramePr>
        <p:xfrm>
          <a:off x="5162550" y="3938587"/>
          <a:ext cx="361950" cy="476250"/>
        </p:xfrm>
        <a:graphic>
          <a:graphicData uri="http://schemas.openxmlformats.org/presentationml/2006/ole">
            <p:oleObj spid="_x0000_s218125" name="Bitmap Image" r:id="rId14" imgW="361809" imgH="476316" progId="PBrush">
              <p:embed/>
            </p:oleObj>
          </a:graphicData>
        </a:graphic>
      </p:graphicFrame>
      <p:graphicFrame>
        <p:nvGraphicFramePr>
          <p:cNvPr id="59732" name="Object 340"/>
          <p:cNvGraphicFramePr>
            <a:graphicFrameLocks noChangeAspect="1"/>
          </p:cNvGraphicFramePr>
          <p:nvPr/>
        </p:nvGraphicFramePr>
        <p:xfrm>
          <a:off x="2887663" y="4414837"/>
          <a:ext cx="476250" cy="476250"/>
        </p:xfrm>
        <a:graphic>
          <a:graphicData uri="http://schemas.openxmlformats.org/presentationml/2006/ole">
            <p:oleObj spid="_x0000_s218126" name="Bitmap Image" r:id="rId15" imgW="476316" imgH="476316" progId="PBrush">
              <p:embed/>
            </p:oleObj>
          </a:graphicData>
        </a:graphic>
      </p:graphicFrame>
      <p:graphicFrame>
        <p:nvGraphicFramePr>
          <p:cNvPr id="59731" name="Object 339"/>
          <p:cNvGraphicFramePr>
            <a:graphicFrameLocks noChangeAspect="1"/>
          </p:cNvGraphicFramePr>
          <p:nvPr/>
        </p:nvGraphicFramePr>
        <p:xfrm>
          <a:off x="2938463" y="4830762"/>
          <a:ext cx="209550" cy="447675"/>
        </p:xfrm>
        <a:graphic>
          <a:graphicData uri="http://schemas.openxmlformats.org/presentationml/2006/ole">
            <p:oleObj spid="_x0000_s218127" name="Bitmap Image" r:id="rId16" imgW="209524" imgH="447856" progId="PBrush">
              <p:embed/>
            </p:oleObj>
          </a:graphicData>
        </a:graphic>
      </p:graphicFrame>
      <p:graphicFrame>
        <p:nvGraphicFramePr>
          <p:cNvPr id="59730" name="Object 338"/>
          <p:cNvGraphicFramePr>
            <a:graphicFrameLocks noChangeAspect="1"/>
          </p:cNvGraphicFramePr>
          <p:nvPr/>
        </p:nvGraphicFramePr>
        <p:xfrm>
          <a:off x="2816225" y="5278437"/>
          <a:ext cx="619125" cy="504825"/>
        </p:xfrm>
        <a:graphic>
          <a:graphicData uri="http://schemas.openxmlformats.org/presentationml/2006/ole">
            <p:oleObj spid="_x0000_s218128" name="Bitmap Image" r:id="rId17" imgW="619211" imgH="504762" progId="PBrush">
              <p:embed/>
            </p:oleObj>
          </a:graphicData>
        </a:graphic>
      </p:graphicFrame>
      <p:graphicFrame>
        <p:nvGraphicFramePr>
          <p:cNvPr id="59729" name="Object 337"/>
          <p:cNvGraphicFramePr>
            <a:graphicFrameLocks noChangeAspect="1"/>
          </p:cNvGraphicFramePr>
          <p:nvPr/>
        </p:nvGraphicFramePr>
        <p:xfrm>
          <a:off x="2816225" y="3044824"/>
          <a:ext cx="619125" cy="504825"/>
        </p:xfrm>
        <a:graphic>
          <a:graphicData uri="http://schemas.openxmlformats.org/presentationml/2006/ole">
            <p:oleObj spid="_x0000_s218129" name="Bitmap Image" r:id="rId18" imgW="619211" imgH="504762" progId="PBrush">
              <p:embed/>
            </p:oleObj>
          </a:graphicData>
        </a:graphic>
      </p:graphicFrame>
      <p:graphicFrame>
        <p:nvGraphicFramePr>
          <p:cNvPr id="59728" name="Object 336"/>
          <p:cNvGraphicFramePr>
            <a:graphicFrameLocks noChangeAspect="1"/>
          </p:cNvGraphicFramePr>
          <p:nvPr/>
        </p:nvGraphicFramePr>
        <p:xfrm>
          <a:off x="4084638" y="5326062"/>
          <a:ext cx="304800" cy="457200"/>
        </p:xfrm>
        <a:graphic>
          <a:graphicData uri="http://schemas.openxmlformats.org/presentationml/2006/ole">
            <p:oleObj spid="_x0000_s218130" name="Bitmap Image" r:id="rId19" imgW="304923" imgH="457143" progId="PBrush">
              <p:embed/>
            </p:oleObj>
          </a:graphicData>
        </a:graphic>
      </p:graphicFrame>
      <p:sp>
        <p:nvSpPr>
          <p:cNvPr id="59749" name="Rectangle 357"/>
          <p:cNvSpPr>
            <a:spLocks noChangeArrowheads="1"/>
          </p:cNvSpPr>
          <p:nvPr/>
        </p:nvSpPr>
        <p:spPr bwMode="auto">
          <a:xfrm>
            <a:off x="1143000" y="2406649"/>
            <a:ext cx="3225800" cy="0"/>
          </a:xfrm>
          <a:prstGeom prst="rect">
            <a:avLst/>
          </a:prstGeom>
          <a:noFill/>
          <a:ln w="9525">
            <a:noFill/>
            <a:miter lim="800000"/>
            <a:headEnd/>
            <a:tailEnd/>
          </a:ln>
        </p:spPr>
        <p:txBody>
          <a:bodyPr wrap="none">
            <a:spAutoFit/>
          </a:bodyPr>
          <a:lstStyle/>
          <a:p>
            <a:pPr eaLnBrk="1" hangingPunct="1"/>
            <a:r>
              <a:rPr lang="en-GB" sz="1200">
                <a:latin typeface="Times New Roman" pitchFamily="18" charset="0"/>
                <a:cs typeface="Times New Roman" pitchFamily="18" charset="0"/>
              </a:rPr>
              <a:t>  </a:t>
            </a:r>
            <a:endParaRPr lang="en-GB"/>
          </a:p>
        </p:txBody>
      </p:sp>
      <p:sp>
        <p:nvSpPr>
          <p:cNvPr id="59750" name="Rectangle 358"/>
          <p:cNvSpPr>
            <a:spLocks noChangeArrowheads="1"/>
          </p:cNvSpPr>
          <p:nvPr/>
        </p:nvSpPr>
        <p:spPr bwMode="auto">
          <a:xfrm>
            <a:off x="1143000" y="2406649"/>
            <a:ext cx="3225800" cy="0"/>
          </a:xfrm>
          <a:prstGeom prst="rect">
            <a:avLst/>
          </a:prstGeom>
          <a:noFill/>
          <a:ln w="9525">
            <a:noFill/>
            <a:miter lim="800000"/>
            <a:headEnd/>
            <a:tailEnd/>
          </a:ln>
        </p:spPr>
        <p:txBody>
          <a:bodyPr wrap="none">
            <a:spAutoFit/>
          </a:bodyPr>
          <a:lstStyle/>
          <a:p>
            <a:pPr eaLnBrk="1" hangingPunct="1"/>
            <a:r>
              <a:rPr lang="en-GB" sz="1200">
                <a:latin typeface="Times New Roman" pitchFamily="18" charset="0"/>
                <a:cs typeface="Times New Roman" pitchFamily="18" charset="0"/>
              </a:rPr>
              <a:t>  </a:t>
            </a:r>
            <a:endParaRPr lang="en-GB"/>
          </a:p>
        </p:txBody>
      </p:sp>
      <p:sp>
        <p:nvSpPr>
          <p:cNvPr id="59754" name="Rectangle 362"/>
          <p:cNvSpPr>
            <a:spLocks noChangeArrowheads="1"/>
          </p:cNvSpPr>
          <p:nvPr/>
        </p:nvSpPr>
        <p:spPr bwMode="auto">
          <a:xfrm>
            <a:off x="1143000" y="2406649"/>
            <a:ext cx="3225800" cy="0"/>
          </a:xfrm>
          <a:prstGeom prst="rect">
            <a:avLst/>
          </a:prstGeom>
          <a:noFill/>
          <a:ln w="9525">
            <a:noFill/>
            <a:miter lim="800000"/>
            <a:headEnd/>
            <a:tailEnd/>
          </a:ln>
        </p:spPr>
        <p:txBody>
          <a:bodyPr wrap="none">
            <a:spAutoFit/>
          </a:bodyPr>
          <a:lstStyle/>
          <a:p>
            <a:endParaRPr lang="en-US"/>
          </a:p>
        </p:txBody>
      </p:sp>
      <p:sp>
        <p:nvSpPr>
          <p:cNvPr id="59755" name="Rectangle 363"/>
          <p:cNvSpPr>
            <a:spLocks noChangeArrowheads="1"/>
          </p:cNvSpPr>
          <p:nvPr/>
        </p:nvSpPr>
        <p:spPr bwMode="auto">
          <a:xfrm>
            <a:off x="1143000" y="2406649"/>
            <a:ext cx="3225800" cy="0"/>
          </a:xfrm>
          <a:prstGeom prst="rect">
            <a:avLst/>
          </a:prstGeom>
          <a:noFill/>
          <a:ln w="9525">
            <a:noFill/>
            <a:miter lim="800000"/>
            <a:headEnd/>
            <a:tailEnd/>
          </a:ln>
        </p:spPr>
        <p:txBody>
          <a:bodyPr wrap="none">
            <a:spAutoFit/>
          </a:bodyPr>
          <a:lstStyle/>
          <a:p>
            <a:pPr eaLnBrk="1" hangingPunct="1"/>
            <a:r>
              <a:rPr lang="en-GB" sz="1200">
                <a:latin typeface="Times New Roman" pitchFamily="18" charset="0"/>
                <a:cs typeface="Times New Roman" pitchFamily="18" charset="0"/>
              </a:rPr>
              <a:t>  </a:t>
            </a:r>
            <a:endParaRPr lang="en-GB"/>
          </a:p>
        </p:txBody>
      </p:sp>
      <p:sp>
        <p:nvSpPr>
          <p:cNvPr id="59759" name="Rectangle 367"/>
          <p:cNvSpPr>
            <a:spLocks noChangeArrowheads="1"/>
          </p:cNvSpPr>
          <p:nvPr/>
        </p:nvSpPr>
        <p:spPr bwMode="auto">
          <a:xfrm>
            <a:off x="1143000" y="2406649"/>
            <a:ext cx="3225800" cy="0"/>
          </a:xfrm>
          <a:prstGeom prst="rect">
            <a:avLst/>
          </a:prstGeom>
          <a:noFill/>
          <a:ln w="9525">
            <a:noFill/>
            <a:miter lim="800000"/>
            <a:headEnd/>
            <a:tailEnd/>
          </a:ln>
        </p:spPr>
        <p:txBody>
          <a:bodyPr wrap="none">
            <a:spAutoFit/>
          </a:bodyPr>
          <a:lstStyle/>
          <a:p>
            <a:pPr eaLnBrk="1" hangingPunct="1"/>
            <a:r>
              <a:rPr lang="en-GB" sz="1200">
                <a:latin typeface="Times New Roman" pitchFamily="18" charset="0"/>
                <a:cs typeface="Times New Roman" pitchFamily="18" charset="0"/>
              </a:rPr>
              <a:t> </a:t>
            </a:r>
            <a:endParaRPr lang="en-GB"/>
          </a:p>
        </p:txBody>
      </p:sp>
      <p:sp>
        <p:nvSpPr>
          <p:cNvPr id="59760" name="Rectangle 368"/>
          <p:cNvSpPr>
            <a:spLocks noChangeArrowheads="1"/>
          </p:cNvSpPr>
          <p:nvPr/>
        </p:nvSpPr>
        <p:spPr bwMode="auto">
          <a:xfrm>
            <a:off x="1143000" y="2406649"/>
            <a:ext cx="3225800" cy="0"/>
          </a:xfrm>
          <a:prstGeom prst="rect">
            <a:avLst/>
          </a:prstGeom>
          <a:noFill/>
          <a:ln w="9525">
            <a:noFill/>
            <a:miter lim="800000"/>
            <a:headEnd/>
            <a:tailEnd/>
          </a:ln>
        </p:spPr>
        <p:txBody>
          <a:bodyPr wrap="none">
            <a:spAutoFit/>
          </a:bodyPr>
          <a:lstStyle/>
          <a:p>
            <a:pPr eaLnBrk="1" hangingPunct="1"/>
            <a:r>
              <a:rPr lang="en-GB" sz="1200">
                <a:latin typeface="Times New Roman" pitchFamily="18" charset="0"/>
                <a:cs typeface="Times New Roman" pitchFamily="18" charset="0"/>
              </a:rPr>
              <a:t>  </a:t>
            </a:r>
            <a:endParaRPr lang="en-GB"/>
          </a:p>
        </p:txBody>
      </p:sp>
      <p:sp>
        <p:nvSpPr>
          <p:cNvPr id="59761" name="Rectangle 369"/>
          <p:cNvSpPr>
            <a:spLocks noChangeArrowheads="1"/>
          </p:cNvSpPr>
          <p:nvPr/>
        </p:nvSpPr>
        <p:spPr bwMode="auto">
          <a:xfrm>
            <a:off x="1143000" y="2406649"/>
            <a:ext cx="3225800" cy="0"/>
          </a:xfrm>
          <a:prstGeom prst="rect">
            <a:avLst/>
          </a:prstGeom>
          <a:noFill/>
          <a:ln w="9525">
            <a:noFill/>
            <a:miter lim="800000"/>
            <a:headEnd/>
            <a:tailEnd/>
          </a:ln>
        </p:spPr>
        <p:txBody>
          <a:bodyPr wrap="none">
            <a:spAutoFit/>
          </a:bodyPr>
          <a:lstStyle/>
          <a:p>
            <a:pPr eaLnBrk="1" hangingPunct="1"/>
            <a:r>
              <a:rPr lang="en-GB" sz="1200">
                <a:latin typeface="Times New Roman" pitchFamily="18" charset="0"/>
                <a:cs typeface="Times New Roman" pitchFamily="18" charset="0"/>
              </a:rPr>
              <a:t> </a:t>
            </a:r>
            <a:endParaRPr lang="en-GB"/>
          </a:p>
        </p:txBody>
      </p:sp>
      <p:sp>
        <p:nvSpPr>
          <p:cNvPr id="59762" name="Rectangle 370"/>
          <p:cNvSpPr>
            <a:spLocks noChangeArrowheads="1"/>
          </p:cNvSpPr>
          <p:nvPr/>
        </p:nvSpPr>
        <p:spPr bwMode="auto">
          <a:xfrm>
            <a:off x="1143000" y="2406649"/>
            <a:ext cx="3225800" cy="0"/>
          </a:xfrm>
          <a:prstGeom prst="rect">
            <a:avLst/>
          </a:prstGeom>
          <a:noFill/>
          <a:ln w="9525">
            <a:noFill/>
            <a:miter lim="800000"/>
            <a:headEnd/>
            <a:tailEnd/>
          </a:ln>
        </p:spPr>
        <p:txBody>
          <a:bodyPr wrap="none">
            <a:spAutoFit/>
          </a:bodyPr>
          <a:lstStyle/>
          <a:p>
            <a:pPr eaLnBrk="1" hangingPunct="1"/>
            <a:r>
              <a:rPr lang="en-GB" sz="1200">
                <a:latin typeface="Times New Roman" pitchFamily="18" charset="0"/>
                <a:cs typeface="Times New Roman" pitchFamily="18" charset="0"/>
              </a:rPr>
              <a:t> </a:t>
            </a:r>
            <a:endParaRPr lang="en-GB"/>
          </a:p>
        </p:txBody>
      </p:sp>
      <p:sp>
        <p:nvSpPr>
          <p:cNvPr id="59763" name="Rectangle 371"/>
          <p:cNvSpPr>
            <a:spLocks noChangeArrowheads="1"/>
          </p:cNvSpPr>
          <p:nvPr/>
        </p:nvSpPr>
        <p:spPr bwMode="auto">
          <a:xfrm>
            <a:off x="1143000" y="2406649"/>
            <a:ext cx="3225800" cy="0"/>
          </a:xfrm>
          <a:prstGeom prst="rect">
            <a:avLst/>
          </a:prstGeom>
          <a:noFill/>
          <a:ln w="9525">
            <a:noFill/>
            <a:miter lim="800000"/>
            <a:headEnd/>
            <a:tailEnd/>
          </a:ln>
        </p:spPr>
        <p:txBody>
          <a:bodyPr wrap="none">
            <a:spAutoFit/>
          </a:bodyPr>
          <a:lstStyle/>
          <a:p>
            <a:pPr eaLnBrk="1" hangingPunct="1"/>
            <a:r>
              <a:rPr lang="en-GB" sz="1200">
                <a:latin typeface="Times New Roman" pitchFamily="18" charset="0"/>
                <a:cs typeface="Times New Roman" pitchFamily="18" charset="0"/>
              </a:rPr>
              <a:t> </a:t>
            </a:r>
            <a:endParaRPr lang="en-GB"/>
          </a:p>
        </p:txBody>
      </p:sp>
      <p:sp>
        <p:nvSpPr>
          <p:cNvPr id="59767" name="Rectangle 375"/>
          <p:cNvSpPr>
            <a:spLocks noChangeArrowheads="1"/>
          </p:cNvSpPr>
          <p:nvPr/>
        </p:nvSpPr>
        <p:spPr bwMode="auto">
          <a:xfrm>
            <a:off x="1143000" y="2406649"/>
            <a:ext cx="3225800" cy="0"/>
          </a:xfrm>
          <a:prstGeom prst="rect">
            <a:avLst/>
          </a:prstGeom>
          <a:noFill/>
          <a:ln w="9525">
            <a:noFill/>
            <a:miter lim="800000"/>
            <a:headEnd/>
            <a:tailEnd/>
          </a:ln>
        </p:spPr>
        <p:txBody>
          <a:bodyPr wrap="none">
            <a:spAutoFit/>
          </a:bodyPr>
          <a:lstStyle/>
          <a:p>
            <a:pPr eaLnBrk="1" hangingPunct="1"/>
            <a:r>
              <a:rPr lang="en-GB" sz="1200">
                <a:latin typeface="Times New Roman" pitchFamily="18" charset="0"/>
                <a:cs typeface="Times New Roman" pitchFamily="18" charset="0"/>
              </a:rPr>
              <a:t>  </a:t>
            </a:r>
            <a:endParaRPr lang="en-GB"/>
          </a:p>
        </p:txBody>
      </p:sp>
      <p:sp>
        <p:nvSpPr>
          <p:cNvPr id="59771" name="Rectangle 379"/>
          <p:cNvSpPr>
            <a:spLocks noChangeArrowheads="1"/>
          </p:cNvSpPr>
          <p:nvPr/>
        </p:nvSpPr>
        <p:spPr bwMode="auto">
          <a:xfrm>
            <a:off x="1143000" y="2406649"/>
            <a:ext cx="3225800" cy="0"/>
          </a:xfrm>
          <a:prstGeom prst="rect">
            <a:avLst/>
          </a:prstGeom>
          <a:noFill/>
          <a:ln w="9525">
            <a:noFill/>
            <a:miter lim="800000"/>
            <a:headEnd/>
            <a:tailEnd/>
          </a:ln>
        </p:spPr>
        <p:txBody>
          <a:bodyPr wrap="none">
            <a:spAutoFit/>
          </a:bodyPr>
          <a:lstStyle/>
          <a:p>
            <a:pPr eaLnBrk="1" hangingPunct="1"/>
            <a:r>
              <a:rPr lang="en-GB" sz="1200">
                <a:latin typeface="Times New Roman" pitchFamily="18" charset="0"/>
                <a:cs typeface="Times New Roman" pitchFamily="18" charset="0"/>
              </a:rPr>
              <a:t>  </a:t>
            </a:r>
            <a:endParaRPr lang="en-GB"/>
          </a:p>
        </p:txBody>
      </p:sp>
      <p:sp>
        <p:nvSpPr>
          <p:cNvPr id="59775" name="Rectangle 383"/>
          <p:cNvSpPr>
            <a:spLocks noChangeArrowheads="1"/>
          </p:cNvSpPr>
          <p:nvPr/>
        </p:nvSpPr>
        <p:spPr bwMode="auto">
          <a:xfrm>
            <a:off x="1143000" y="2406649"/>
            <a:ext cx="3225800" cy="0"/>
          </a:xfrm>
          <a:prstGeom prst="rect">
            <a:avLst/>
          </a:prstGeom>
          <a:noFill/>
          <a:ln w="9525">
            <a:noFill/>
            <a:miter lim="800000"/>
            <a:headEnd/>
            <a:tailEnd/>
          </a:ln>
        </p:spPr>
        <p:txBody>
          <a:bodyPr wrap="none">
            <a:spAutoFit/>
          </a:bodyPr>
          <a:lstStyle/>
          <a:p>
            <a:endParaRPr lang="en-US"/>
          </a:p>
        </p:txBody>
      </p:sp>
      <p:sp>
        <p:nvSpPr>
          <p:cNvPr id="59776" name="Rectangle 384"/>
          <p:cNvSpPr>
            <a:spLocks noChangeArrowheads="1"/>
          </p:cNvSpPr>
          <p:nvPr/>
        </p:nvSpPr>
        <p:spPr bwMode="auto">
          <a:xfrm>
            <a:off x="1143000" y="2406649"/>
            <a:ext cx="3225800" cy="0"/>
          </a:xfrm>
          <a:prstGeom prst="rect">
            <a:avLst/>
          </a:prstGeom>
          <a:noFill/>
          <a:ln w="9525">
            <a:noFill/>
            <a:miter lim="800000"/>
            <a:headEnd/>
            <a:tailEnd/>
          </a:ln>
        </p:spPr>
        <p:txBody>
          <a:bodyPr wrap="none">
            <a:spAutoFit/>
          </a:bodyPr>
          <a:lstStyle/>
          <a:p>
            <a:pPr eaLnBrk="1" hangingPunct="1"/>
            <a:r>
              <a:rPr lang="en-GB" sz="1200">
                <a:latin typeface="Times New Roman" pitchFamily="18" charset="0"/>
                <a:cs typeface="Times New Roman" pitchFamily="18" charset="0"/>
              </a:rPr>
              <a:t> </a:t>
            </a:r>
            <a:endParaRPr lang="en-GB"/>
          </a:p>
        </p:txBody>
      </p:sp>
      <p:sp>
        <p:nvSpPr>
          <p:cNvPr id="59777" name="Rectangle 385"/>
          <p:cNvSpPr>
            <a:spLocks noChangeArrowheads="1"/>
          </p:cNvSpPr>
          <p:nvPr/>
        </p:nvSpPr>
        <p:spPr bwMode="auto">
          <a:xfrm>
            <a:off x="1143000" y="2406649"/>
            <a:ext cx="3225800" cy="0"/>
          </a:xfrm>
          <a:prstGeom prst="rect">
            <a:avLst/>
          </a:prstGeom>
          <a:noFill/>
          <a:ln w="9525">
            <a:noFill/>
            <a:miter lim="800000"/>
            <a:headEnd/>
            <a:tailEnd/>
          </a:ln>
        </p:spPr>
        <p:txBody>
          <a:bodyPr wrap="none">
            <a:spAutoFit/>
          </a:bodyPr>
          <a:lstStyle/>
          <a:p>
            <a:pPr eaLnBrk="1" hangingPunct="1"/>
            <a:r>
              <a:rPr lang="en-GB" sz="1200">
                <a:latin typeface="Times New Roman" pitchFamily="18" charset="0"/>
                <a:cs typeface="Times New Roman" pitchFamily="18" charset="0"/>
              </a:rPr>
              <a:t> </a:t>
            </a:r>
            <a:endParaRPr lang="en-GB"/>
          </a:p>
        </p:txBody>
      </p:sp>
      <p:graphicFrame>
        <p:nvGraphicFramePr>
          <p:cNvPr id="59894" name="Group 502"/>
          <p:cNvGraphicFramePr>
            <a:graphicFrameLocks noGrp="1"/>
          </p:cNvGraphicFramePr>
          <p:nvPr/>
        </p:nvGraphicFramePr>
        <p:xfrm>
          <a:off x="1042988" y="2700337"/>
          <a:ext cx="6858000" cy="3090863"/>
        </p:xfrm>
        <a:graphic>
          <a:graphicData uri="http://schemas.openxmlformats.org/drawingml/2006/table">
            <a:tbl>
              <a:tblPr/>
              <a:tblGrid>
                <a:gridCol w="1803400"/>
                <a:gridCol w="3225800"/>
                <a:gridCol w="1828800"/>
              </a:tblGrid>
              <a:tr h="347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rPr>
                        <a:t>Reading Group</a:t>
                      </a:r>
                      <a:endParaRPr kumimoji="0" lang="en-GB"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Times New Roman" pitchFamily="18" charset="0"/>
                          <a:cs typeface="Arial" charset="0"/>
                        </a:rPr>
                        <a:t>Number of books Read</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Times New Roman" pitchFamily="18" charset="0"/>
                          <a:cs typeface="Arial" charset="0"/>
                        </a:rPr>
                        <a:t>Frequency</a:t>
                      </a:r>
                      <a:endParaRPr kumimoji="0" lang="en-GB"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rgbClr val="002060"/>
                          </a:solidFill>
                          <a:effectLst/>
                          <a:latin typeface="Arial" charset="0"/>
                          <a:ea typeface="Times New Roman" pitchFamily="18" charset="0"/>
                          <a:cs typeface="Arial" charset="0"/>
                        </a:rPr>
                        <a:t>Monkey</a:t>
                      </a:r>
                      <a:endParaRPr kumimoji="0" lang="en-GB" sz="1000" b="1" i="0" u="none" strike="noStrike" cap="none" normalizeH="0" baseline="0" dirty="0" smtClean="0">
                        <a:ln>
                          <a:noFill/>
                        </a:ln>
                        <a:solidFill>
                          <a:srgbClr val="002060"/>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rgbClr val="002060"/>
                          </a:solidFill>
                          <a:effectLst/>
                          <a:latin typeface="Arial" charset="0"/>
                          <a:ea typeface="Times New Roman" pitchFamily="18" charset="0"/>
                          <a:cs typeface="Arial" charset="0"/>
                        </a:rPr>
                        <a:t>Tigers</a:t>
                      </a:r>
                      <a:endParaRPr kumimoji="0" lang="en-GB" sz="1000" b="1" i="0" u="none" strike="noStrike" cap="none" normalizeH="0" baseline="0" dirty="0" smtClean="0">
                        <a:ln>
                          <a:noFill/>
                        </a:ln>
                        <a:solidFill>
                          <a:srgbClr val="002060"/>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rgbClr val="002060"/>
                          </a:solidFill>
                          <a:effectLst/>
                          <a:latin typeface="Arial" charset="0"/>
                          <a:ea typeface="Times New Roman" pitchFamily="18" charset="0"/>
                          <a:cs typeface="Arial" charset="0"/>
                        </a:rPr>
                        <a:t> </a:t>
                      </a:r>
                      <a:endParaRPr kumimoji="0" lang="en-GB" sz="1800" b="1" i="0" u="none" strike="noStrike" cap="none" normalizeH="0" baseline="0" dirty="0" smtClean="0">
                        <a:ln>
                          <a:noFill/>
                        </a:ln>
                        <a:solidFill>
                          <a:srgbClr val="002060"/>
                        </a:solidFill>
                        <a:effectLst/>
                        <a:latin typeface="Arial"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rgbClr val="002060"/>
                          </a:solidFill>
                          <a:effectLst/>
                          <a:latin typeface="Arial" charset="0"/>
                          <a:ea typeface="Times New Roman" pitchFamily="18" charset="0"/>
                          <a:cs typeface="Arial" charset="0"/>
                        </a:rPr>
                        <a:t>Peacocks</a:t>
                      </a:r>
                      <a:endParaRPr kumimoji="0" lang="en-GB" sz="1000" b="1" i="0" u="none" strike="noStrike" cap="none" normalizeH="0" baseline="0" dirty="0" smtClean="0">
                        <a:ln>
                          <a:noFill/>
                        </a:ln>
                        <a:solidFill>
                          <a:srgbClr val="002060"/>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rgbClr val="002060"/>
                          </a:solidFill>
                          <a:effectLst/>
                          <a:latin typeface="Arial" charset="0"/>
                          <a:ea typeface="Times New Roman" pitchFamily="18" charset="0"/>
                          <a:cs typeface="Arial" charset="0"/>
                        </a:rPr>
                        <a:t>Elephants</a:t>
                      </a:r>
                      <a:endParaRPr kumimoji="0" lang="en-GB" sz="1000" b="1" i="0" u="none" strike="noStrike" cap="none" normalizeH="0" baseline="0" dirty="0" smtClean="0">
                        <a:ln>
                          <a:noFill/>
                        </a:ln>
                        <a:solidFill>
                          <a:srgbClr val="002060"/>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rgbClr val="002060"/>
                          </a:solidFill>
                          <a:effectLst/>
                          <a:latin typeface="Arial" charset="0"/>
                          <a:ea typeface="Times New Roman" pitchFamily="18" charset="0"/>
                          <a:cs typeface="Arial" charset="0"/>
                        </a:rPr>
                        <a:t>Horse</a:t>
                      </a:r>
                      <a:endParaRPr kumimoji="0" lang="en-GB" sz="1000" b="1" i="0" u="none" strike="noStrike" cap="none" normalizeH="0" baseline="0" dirty="0" smtClean="0">
                        <a:ln>
                          <a:noFill/>
                        </a:ln>
                        <a:solidFill>
                          <a:srgbClr val="002060"/>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rgbClr val="002060"/>
                          </a:solidFill>
                          <a:effectLst/>
                          <a:latin typeface="Arial" charset="0"/>
                          <a:ea typeface="Times New Roman" pitchFamily="18" charset="0"/>
                          <a:cs typeface="Arial" charset="0"/>
                        </a:rPr>
                        <a:t>Spiders</a:t>
                      </a:r>
                      <a:endParaRPr kumimoji="0" lang="en-GB" sz="1000" b="1" i="0" u="none" strike="noStrike" cap="none" normalizeH="0" baseline="0" dirty="0" smtClean="0">
                        <a:ln>
                          <a:noFill/>
                        </a:ln>
                        <a:solidFill>
                          <a:srgbClr val="002060"/>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2"/>
                        </a:solidFill>
                        <a:effectLst/>
                        <a:latin typeface="Tahoma"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9895" name="Text Box 503"/>
          <p:cNvSpPr txBox="1">
            <a:spLocks noChangeArrowheads="1"/>
          </p:cNvSpPr>
          <p:nvPr/>
        </p:nvSpPr>
        <p:spPr bwMode="auto">
          <a:xfrm>
            <a:off x="609600" y="762000"/>
            <a:ext cx="2819400" cy="584775"/>
          </a:xfrm>
          <a:prstGeom prst="rect">
            <a:avLst/>
          </a:prstGeom>
          <a:noFill/>
          <a:ln w="9525">
            <a:noFill/>
            <a:miter lim="800000"/>
            <a:headEnd/>
            <a:tailEnd/>
          </a:ln>
        </p:spPr>
        <p:txBody>
          <a:bodyPr wrap="square">
            <a:spAutoFit/>
          </a:bodyPr>
          <a:lstStyle/>
          <a:p>
            <a:pPr>
              <a:spcBef>
                <a:spcPct val="50000"/>
              </a:spcBef>
            </a:pPr>
            <a:r>
              <a:rPr lang="en-GB"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Mission One:</a:t>
            </a:r>
          </a:p>
        </p:txBody>
      </p:sp>
      <p:sp>
        <p:nvSpPr>
          <p:cNvPr id="59896" name="Text Box 504"/>
          <p:cNvSpPr txBox="1">
            <a:spLocks noChangeArrowheads="1"/>
          </p:cNvSpPr>
          <p:nvPr/>
        </p:nvSpPr>
        <p:spPr bwMode="auto">
          <a:xfrm>
            <a:off x="914400" y="1448136"/>
            <a:ext cx="7162799" cy="1015663"/>
          </a:xfrm>
          <a:prstGeom prst="rect">
            <a:avLst/>
          </a:prstGeom>
          <a:noFill/>
          <a:ln w="9525">
            <a:noFill/>
            <a:miter lim="800000"/>
            <a:headEnd/>
            <a:tailEnd/>
          </a:ln>
        </p:spPr>
        <p:txBody>
          <a:bodyPr wrap="square">
            <a:spAutoFit/>
          </a:bodyPr>
          <a:lstStyle/>
          <a:p>
            <a:pPr>
              <a:spcBef>
                <a:spcPct val="50000"/>
              </a:spcBef>
            </a:pPr>
            <a:r>
              <a:rPr lang="en-GB" sz="2800" dirty="0">
                <a:solidFill>
                  <a:srgbClr val="002060"/>
                </a:solidFill>
              </a:rPr>
              <a:t>Find the Frequency for each group by </a:t>
            </a:r>
            <a:r>
              <a:rPr lang="en-GB" sz="3200" dirty="0">
                <a:solidFill>
                  <a:srgbClr val="002060"/>
                </a:solidFill>
              </a:rPr>
              <a:t>interpreting</a:t>
            </a:r>
            <a:r>
              <a:rPr lang="en-GB" sz="2800" dirty="0">
                <a:solidFill>
                  <a:srgbClr val="002060"/>
                </a:solidFill>
              </a:rPr>
              <a:t> the tally marks</a:t>
            </a:r>
            <a:r>
              <a:rPr lang="en-GB" sz="2800" dirty="0" smtClean="0">
                <a:solidFill>
                  <a:srgbClr val="002060"/>
                </a:solidFill>
              </a:rPr>
              <a:t>.</a:t>
            </a:r>
            <a:endParaRPr lang="en-GB" sz="2800" dirty="0">
              <a:solidFill>
                <a:srgbClr val="002060"/>
              </a:solidFill>
            </a:endParaRPr>
          </a:p>
        </p:txBody>
      </p:sp>
      <p:sp>
        <p:nvSpPr>
          <p:cNvPr id="59897" name="Text Box 505"/>
          <p:cNvSpPr txBox="1">
            <a:spLocks noChangeArrowheads="1"/>
          </p:cNvSpPr>
          <p:nvPr/>
        </p:nvSpPr>
        <p:spPr bwMode="auto">
          <a:xfrm>
            <a:off x="6588125" y="3119437"/>
            <a:ext cx="647700" cy="366712"/>
          </a:xfrm>
          <a:prstGeom prst="rect">
            <a:avLst/>
          </a:prstGeom>
          <a:noFill/>
          <a:ln w="9525">
            <a:noFill/>
            <a:miter lim="800000"/>
            <a:headEnd/>
            <a:tailEnd/>
          </a:ln>
        </p:spPr>
        <p:txBody>
          <a:bodyPr>
            <a:spAutoFit/>
          </a:bodyPr>
          <a:lstStyle/>
          <a:p>
            <a:pPr>
              <a:spcBef>
                <a:spcPct val="50000"/>
              </a:spcBef>
            </a:pPr>
            <a:r>
              <a:rPr lang="en-GB"/>
              <a:t>16</a:t>
            </a:r>
          </a:p>
        </p:txBody>
      </p:sp>
      <p:sp>
        <p:nvSpPr>
          <p:cNvPr id="59898" name="Text Box 506"/>
          <p:cNvSpPr txBox="1">
            <a:spLocks noChangeArrowheads="1"/>
          </p:cNvSpPr>
          <p:nvPr/>
        </p:nvSpPr>
        <p:spPr bwMode="auto">
          <a:xfrm>
            <a:off x="6588125" y="3544887"/>
            <a:ext cx="647700" cy="366712"/>
          </a:xfrm>
          <a:prstGeom prst="rect">
            <a:avLst/>
          </a:prstGeom>
          <a:noFill/>
          <a:ln w="9525">
            <a:noFill/>
            <a:miter lim="800000"/>
            <a:headEnd/>
            <a:tailEnd/>
          </a:ln>
        </p:spPr>
        <p:txBody>
          <a:bodyPr>
            <a:spAutoFit/>
          </a:bodyPr>
          <a:lstStyle/>
          <a:p>
            <a:pPr>
              <a:spcBef>
                <a:spcPct val="50000"/>
              </a:spcBef>
            </a:pPr>
            <a:r>
              <a:rPr lang="en-GB"/>
              <a:t>14</a:t>
            </a:r>
          </a:p>
        </p:txBody>
      </p:sp>
      <p:sp>
        <p:nvSpPr>
          <p:cNvPr id="59899" name="Text Box 507"/>
          <p:cNvSpPr txBox="1">
            <a:spLocks noChangeArrowheads="1"/>
          </p:cNvSpPr>
          <p:nvPr/>
        </p:nvSpPr>
        <p:spPr bwMode="auto">
          <a:xfrm>
            <a:off x="6588125" y="3983037"/>
            <a:ext cx="647700" cy="366712"/>
          </a:xfrm>
          <a:prstGeom prst="rect">
            <a:avLst/>
          </a:prstGeom>
          <a:noFill/>
          <a:ln w="9525">
            <a:noFill/>
            <a:miter lim="800000"/>
            <a:headEnd/>
            <a:tailEnd/>
          </a:ln>
        </p:spPr>
        <p:txBody>
          <a:bodyPr>
            <a:spAutoFit/>
          </a:bodyPr>
          <a:lstStyle/>
          <a:p>
            <a:pPr>
              <a:spcBef>
                <a:spcPct val="50000"/>
              </a:spcBef>
            </a:pPr>
            <a:r>
              <a:rPr lang="en-GB"/>
              <a:t>23</a:t>
            </a:r>
          </a:p>
        </p:txBody>
      </p:sp>
      <p:sp>
        <p:nvSpPr>
          <p:cNvPr id="59900" name="Text Box 508"/>
          <p:cNvSpPr txBox="1">
            <a:spLocks noChangeArrowheads="1"/>
          </p:cNvSpPr>
          <p:nvPr/>
        </p:nvSpPr>
        <p:spPr bwMode="auto">
          <a:xfrm>
            <a:off x="6588125" y="4481512"/>
            <a:ext cx="647700" cy="366712"/>
          </a:xfrm>
          <a:prstGeom prst="rect">
            <a:avLst/>
          </a:prstGeom>
          <a:noFill/>
          <a:ln w="9525">
            <a:noFill/>
            <a:miter lim="800000"/>
            <a:headEnd/>
            <a:tailEnd/>
          </a:ln>
        </p:spPr>
        <p:txBody>
          <a:bodyPr>
            <a:spAutoFit/>
          </a:bodyPr>
          <a:lstStyle/>
          <a:p>
            <a:pPr>
              <a:spcBef>
                <a:spcPct val="50000"/>
              </a:spcBef>
            </a:pPr>
            <a:r>
              <a:rPr lang="en-GB"/>
              <a:t>  4</a:t>
            </a:r>
          </a:p>
        </p:txBody>
      </p:sp>
      <p:sp>
        <p:nvSpPr>
          <p:cNvPr id="59901" name="Text Box 509"/>
          <p:cNvSpPr txBox="1">
            <a:spLocks noChangeArrowheads="1"/>
          </p:cNvSpPr>
          <p:nvPr/>
        </p:nvSpPr>
        <p:spPr bwMode="auto">
          <a:xfrm>
            <a:off x="6588125" y="4913312"/>
            <a:ext cx="647700" cy="366712"/>
          </a:xfrm>
          <a:prstGeom prst="rect">
            <a:avLst/>
          </a:prstGeom>
          <a:noFill/>
          <a:ln w="9525">
            <a:noFill/>
            <a:miter lim="800000"/>
            <a:headEnd/>
            <a:tailEnd/>
          </a:ln>
        </p:spPr>
        <p:txBody>
          <a:bodyPr>
            <a:spAutoFit/>
          </a:bodyPr>
          <a:lstStyle/>
          <a:p>
            <a:pPr>
              <a:spcBef>
                <a:spcPct val="50000"/>
              </a:spcBef>
            </a:pPr>
            <a:r>
              <a:rPr lang="en-GB"/>
              <a:t>  2</a:t>
            </a:r>
          </a:p>
        </p:txBody>
      </p:sp>
      <p:sp>
        <p:nvSpPr>
          <p:cNvPr id="59902" name="Text Box 510"/>
          <p:cNvSpPr txBox="1">
            <a:spLocks noChangeArrowheads="1"/>
          </p:cNvSpPr>
          <p:nvPr/>
        </p:nvSpPr>
        <p:spPr bwMode="auto">
          <a:xfrm>
            <a:off x="6588125" y="5345112"/>
            <a:ext cx="647700" cy="366712"/>
          </a:xfrm>
          <a:prstGeom prst="rect">
            <a:avLst/>
          </a:prstGeom>
          <a:noFill/>
          <a:ln w="9525">
            <a:noFill/>
            <a:miter lim="800000"/>
            <a:headEnd/>
            <a:tailEnd/>
          </a:ln>
        </p:spPr>
        <p:txBody>
          <a:bodyPr>
            <a:spAutoFit/>
          </a:bodyPr>
          <a:lstStyle/>
          <a:p>
            <a:pPr>
              <a:spcBef>
                <a:spcPct val="50000"/>
              </a:spcBef>
            </a:pPr>
            <a:r>
              <a:rPr lang="en-GB"/>
              <a:t>13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59744"/>
                                        </p:tgtEl>
                                        <p:attrNameLst>
                                          <p:attrName>style.visibility</p:attrName>
                                        </p:attrNameLst>
                                      </p:cBhvr>
                                      <p:to>
                                        <p:strVal val="visible"/>
                                      </p:to>
                                    </p:set>
                                    <p:animEffect transition="in" filter="box(in)">
                                      <p:cBhvr>
                                        <p:cTn id="7" dur="500"/>
                                        <p:tgtEl>
                                          <p:spTgt spid="59744"/>
                                        </p:tgtEl>
                                      </p:cBhvr>
                                    </p:animEffect>
                                  </p:childTnLst>
                                </p:cTn>
                              </p:par>
                              <p:par>
                                <p:cTn id="8" presetID="4" presetClass="entr" presetSubtype="16" fill="hold" nodeType="withEffect">
                                  <p:stCondLst>
                                    <p:cond delay="0"/>
                                  </p:stCondLst>
                                  <p:childTnLst>
                                    <p:set>
                                      <p:cBhvr>
                                        <p:cTn id="9" dur="1" fill="hold">
                                          <p:stCondLst>
                                            <p:cond delay="0"/>
                                          </p:stCondLst>
                                        </p:cTn>
                                        <p:tgtEl>
                                          <p:spTgt spid="59743"/>
                                        </p:tgtEl>
                                        <p:attrNameLst>
                                          <p:attrName>style.visibility</p:attrName>
                                        </p:attrNameLst>
                                      </p:cBhvr>
                                      <p:to>
                                        <p:strVal val="visible"/>
                                      </p:to>
                                    </p:set>
                                    <p:animEffect transition="in" filter="box(in)">
                                      <p:cBhvr>
                                        <p:cTn id="10" dur="500"/>
                                        <p:tgtEl>
                                          <p:spTgt spid="59743"/>
                                        </p:tgtEl>
                                      </p:cBhvr>
                                    </p:animEffect>
                                  </p:childTnLst>
                                </p:cTn>
                              </p:par>
                              <p:par>
                                <p:cTn id="11" presetID="4" presetClass="entr" presetSubtype="16" fill="hold" nodeType="withEffect">
                                  <p:stCondLst>
                                    <p:cond delay="0"/>
                                  </p:stCondLst>
                                  <p:childTnLst>
                                    <p:set>
                                      <p:cBhvr>
                                        <p:cTn id="12" dur="1" fill="hold">
                                          <p:stCondLst>
                                            <p:cond delay="0"/>
                                          </p:stCondLst>
                                        </p:cTn>
                                        <p:tgtEl>
                                          <p:spTgt spid="59742"/>
                                        </p:tgtEl>
                                        <p:attrNameLst>
                                          <p:attrName>style.visibility</p:attrName>
                                        </p:attrNameLst>
                                      </p:cBhvr>
                                      <p:to>
                                        <p:strVal val="visible"/>
                                      </p:to>
                                    </p:set>
                                    <p:animEffect transition="in" filter="box(in)">
                                      <p:cBhvr>
                                        <p:cTn id="13" dur="500"/>
                                        <p:tgtEl>
                                          <p:spTgt spid="59742"/>
                                        </p:tgtEl>
                                      </p:cBhvr>
                                    </p:animEffect>
                                  </p:childTnLst>
                                </p:cTn>
                              </p:par>
                              <p:par>
                                <p:cTn id="14" presetID="4" presetClass="entr" presetSubtype="16" fill="hold" nodeType="withEffect">
                                  <p:stCondLst>
                                    <p:cond delay="0"/>
                                  </p:stCondLst>
                                  <p:childTnLst>
                                    <p:set>
                                      <p:cBhvr>
                                        <p:cTn id="15" dur="1" fill="hold">
                                          <p:stCondLst>
                                            <p:cond delay="0"/>
                                          </p:stCondLst>
                                        </p:cTn>
                                        <p:tgtEl>
                                          <p:spTgt spid="59741"/>
                                        </p:tgtEl>
                                        <p:attrNameLst>
                                          <p:attrName>style.visibility</p:attrName>
                                        </p:attrNameLst>
                                      </p:cBhvr>
                                      <p:to>
                                        <p:strVal val="visible"/>
                                      </p:to>
                                    </p:set>
                                    <p:animEffect transition="in" filter="box(in)">
                                      <p:cBhvr>
                                        <p:cTn id="16" dur="500"/>
                                        <p:tgtEl>
                                          <p:spTgt spid="59741"/>
                                        </p:tgtEl>
                                      </p:cBhvr>
                                    </p:animEffect>
                                  </p:childTnLst>
                                </p:cTn>
                              </p:par>
                              <p:par>
                                <p:cTn id="17" presetID="4" presetClass="entr" presetSubtype="16" fill="hold" nodeType="withEffect">
                                  <p:stCondLst>
                                    <p:cond delay="0"/>
                                  </p:stCondLst>
                                  <p:childTnLst>
                                    <p:set>
                                      <p:cBhvr>
                                        <p:cTn id="18" dur="1" fill="hold">
                                          <p:stCondLst>
                                            <p:cond delay="0"/>
                                          </p:stCondLst>
                                        </p:cTn>
                                        <p:tgtEl>
                                          <p:spTgt spid="59740"/>
                                        </p:tgtEl>
                                        <p:attrNameLst>
                                          <p:attrName>style.visibility</p:attrName>
                                        </p:attrNameLst>
                                      </p:cBhvr>
                                      <p:to>
                                        <p:strVal val="visible"/>
                                      </p:to>
                                    </p:set>
                                    <p:animEffect transition="in" filter="box(in)">
                                      <p:cBhvr>
                                        <p:cTn id="19" dur="500"/>
                                        <p:tgtEl>
                                          <p:spTgt spid="59740"/>
                                        </p:tgtEl>
                                      </p:cBhvr>
                                    </p:animEffect>
                                  </p:childTnLst>
                                </p:cTn>
                              </p:par>
                              <p:par>
                                <p:cTn id="20" presetID="4" presetClass="entr" presetSubtype="16" fill="hold" nodeType="withEffect">
                                  <p:stCondLst>
                                    <p:cond delay="0"/>
                                  </p:stCondLst>
                                  <p:childTnLst>
                                    <p:set>
                                      <p:cBhvr>
                                        <p:cTn id="21" dur="1" fill="hold">
                                          <p:stCondLst>
                                            <p:cond delay="0"/>
                                          </p:stCondLst>
                                        </p:cTn>
                                        <p:tgtEl>
                                          <p:spTgt spid="59739"/>
                                        </p:tgtEl>
                                        <p:attrNameLst>
                                          <p:attrName>style.visibility</p:attrName>
                                        </p:attrNameLst>
                                      </p:cBhvr>
                                      <p:to>
                                        <p:strVal val="visible"/>
                                      </p:to>
                                    </p:set>
                                    <p:animEffect transition="in" filter="box(in)">
                                      <p:cBhvr>
                                        <p:cTn id="22" dur="500"/>
                                        <p:tgtEl>
                                          <p:spTgt spid="59739"/>
                                        </p:tgtEl>
                                      </p:cBhvr>
                                    </p:animEffect>
                                  </p:childTnLst>
                                </p:cTn>
                              </p:par>
                              <p:par>
                                <p:cTn id="23" presetID="4" presetClass="entr" presetSubtype="16" fill="hold" nodeType="withEffect">
                                  <p:stCondLst>
                                    <p:cond delay="0"/>
                                  </p:stCondLst>
                                  <p:childTnLst>
                                    <p:set>
                                      <p:cBhvr>
                                        <p:cTn id="24" dur="1" fill="hold">
                                          <p:stCondLst>
                                            <p:cond delay="0"/>
                                          </p:stCondLst>
                                        </p:cTn>
                                        <p:tgtEl>
                                          <p:spTgt spid="59738"/>
                                        </p:tgtEl>
                                        <p:attrNameLst>
                                          <p:attrName>style.visibility</p:attrName>
                                        </p:attrNameLst>
                                      </p:cBhvr>
                                      <p:to>
                                        <p:strVal val="visible"/>
                                      </p:to>
                                    </p:set>
                                    <p:animEffect transition="in" filter="box(in)">
                                      <p:cBhvr>
                                        <p:cTn id="25" dur="500"/>
                                        <p:tgtEl>
                                          <p:spTgt spid="59738"/>
                                        </p:tgtEl>
                                      </p:cBhvr>
                                    </p:animEffect>
                                  </p:childTnLst>
                                </p:cTn>
                              </p:par>
                              <p:par>
                                <p:cTn id="26" presetID="4" presetClass="entr" presetSubtype="16" fill="hold" nodeType="withEffect">
                                  <p:stCondLst>
                                    <p:cond delay="0"/>
                                  </p:stCondLst>
                                  <p:childTnLst>
                                    <p:set>
                                      <p:cBhvr>
                                        <p:cTn id="27" dur="1" fill="hold">
                                          <p:stCondLst>
                                            <p:cond delay="0"/>
                                          </p:stCondLst>
                                        </p:cTn>
                                        <p:tgtEl>
                                          <p:spTgt spid="59737"/>
                                        </p:tgtEl>
                                        <p:attrNameLst>
                                          <p:attrName>style.visibility</p:attrName>
                                        </p:attrNameLst>
                                      </p:cBhvr>
                                      <p:to>
                                        <p:strVal val="visible"/>
                                      </p:to>
                                    </p:set>
                                    <p:animEffect transition="in" filter="box(in)">
                                      <p:cBhvr>
                                        <p:cTn id="28" dur="500"/>
                                        <p:tgtEl>
                                          <p:spTgt spid="59737"/>
                                        </p:tgtEl>
                                      </p:cBhvr>
                                    </p:animEffect>
                                  </p:childTnLst>
                                </p:cTn>
                              </p:par>
                              <p:par>
                                <p:cTn id="29" presetID="4" presetClass="entr" presetSubtype="16" fill="hold" nodeType="withEffect">
                                  <p:stCondLst>
                                    <p:cond delay="0"/>
                                  </p:stCondLst>
                                  <p:childTnLst>
                                    <p:set>
                                      <p:cBhvr>
                                        <p:cTn id="30" dur="1" fill="hold">
                                          <p:stCondLst>
                                            <p:cond delay="0"/>
                                          </p:stCondLst>
                                        </p:cTn>
                                        <p:tgtEl>
                                          <p:spTgt spid="59736"/>
                                        </p:tgtEl>
                                        <p:attrNameLst>
                                          <p:attrName>style.visibility</p:attrName>
                                        </p:attrNameLst>
                                      </p:cBhvr>
                                      <p:to>
                                        <p:strVal val="visible"/>
                                      </p:to>
                                    </p:set>
                                    <p:animEffect transition="in" filter="box(in)">
                                      <p:cBhvr>
                                        <p:cTn id="31" dur="500"/>
                                        <p:tgtEl>
                                          <p:spTgt spid="59736"/>
                                        </p:tgtEl>
                                      </p:cBhvr>
                                    </p:animEffect>
                                  </p:childTnLst>
                                </p:cTn>
                              </p:par>
                              <p:par>
                                <p:cTn id="32" presetID="4" presetClass="entr" presetSubtype="16" fill="hold" nodeType="withEffect">
                                  <p:stCondLst>
                                    <p:cond delay="0"/>
                                  </p:stCondLst>
                                  <p:childTnLst>
                                    <p:set>
                                      <p:cBhvr>
                                        <p:cTn id="33" dur="1" fill="hold">
                                          <p:stCondLst>
                                            <p:cond delay="0"/>
                                          </p:stCondLst>
                                        </p:cTn>
                                        <p:tgtEl>
                                          <p:spTgt spid="59735"/>
                                        </p:tgtEl>
                                        <p:attrNameLst>
                                          <p:attrName>style.visibility</p:attrName>
                                        </p:attrNameLst>
                                      </p:cBhvr>
                                      <p:to>
                                        <p:strVal val="visible"/>
                                      </p:to>
                                    </p:set>
                                    <p:animEffect transition="in" filter="box(in)">
                                      <p:cBhvr>
                                        <p:cTn id="34" dur="500"/>
                                        <p:tgtEl>
                                          <p:spTgt spid="59735"/>
                                        </p:tgtEl>
                                      </p:cBhvr>
                                    </p:animEffect>
                                  </p:childTnLst>
                                </p:cTn>
                              </p:par>
                              <p:par>
                                <p:cTn id="35" presetID="4" presetClass="entr" presetSubtype="16" fill="hold" nodeType="withEffect">
                                  <p:stCondLst>
                                    <p:cond delay="0"/>
                                  </p:stCondLst>
                                  <p:childTnLst>
                                    <p:set>
                                      <p:cBhvr>
                                        <p:cTn id="36" dur="1" fill="hold">
                                          <p:stCondLst>
                                            <p:cond delay="0"/>
                                          </p:stCondLst>
                                        </p:cTn>
                                        <p:tgtEl>
                                          <p:spTgt spid="59734"/>
                                        </p:tgtEl>
                                        <p:attrNameLst>
                                          <p:attrName>style.visibility</p:attrName>
                                        </p:attrNameLst>
                                      </p:cBhvr>
                                      <p:to>
                                        <p:strVal val="visible"/>
                                      </p:to>
                                    </p:set>
                                    <p:animEffect transition="in" filter="box(in)">
                                      <p:cBhvr>
                                        <p:cTn id="37" dur="500"/>
                                        <p:tgtEl>
                                          <p:spTgt spid="59734"/>
                                        </p:tgtEl>
                                      </p:cBhvr>
                                    </p:animEffect>
                                  </p:childTnLst>
                                </p:cTn>
                              </p:par>
                              <p:par>
                                <p:cTn id="38" presetID="4" presetClass="entr" presetSubtype="16" fill="hold" nodeType="withEffect">
                                  <p:stCondLst>
                                    <p:cond delay="0"/>
                                  </p:stCondLst>
                                  <p:childTnLst>
                                    <p:set>
                                      <p:cBhvr>
                                        <p:cTn id="39" dur="1" fill="hold">
                                          <p:stCondLst>
                                            <p:cond delay="0"/>
                                          </p:stCondLst>
                                        </p:cTn>
                                        <p:tgtEl>
                                          <p:spTgt spid="59733"/>
                                        </p:tgtEl>
                                        <p:attrNameLst>
                                          <p:attrName>style.visibility</p:attrName>
                                        </p:attrNameLst>
                                      </p:cBhvr>
                                      <p:to>
                                        <p:strVal val="visible"/>
                                      </p:to>
                                    </p:set>
                                    <p:animEffect transition="in" filter="box(in)">
                                      <p:cBhvr>
                                        <p:cTn id="40" dur="500"/>
                                        <p:tgtEl>
                                          <p:spTgt spid="59733"/>
                                        </p:tgtEl>
                                      </p:cBhvr>
                                    </p:animEffect>
                                  </p:childTnLst>
                                </p:cTn>
                              </p:par>
                              <p:par>
                                <p:cTn id="41" presetID="4" presetClass="entr" presetSubtype="16" fill="hold" nodeType="withEffect">
                                  <p:stCondLst>
                                    <p:cond delay="0"/>
                                  </p:stCondLst>
                                  <p:childTnLst>
                                    <p:set>
                                      <p:cBhvr>
                                        <p:cTn id="42" dur="1" fill="hold">
                                          <p:stCondLst>
                                            <p:cond delay="0"/>
                                          </p:stCondLst>
                                        </p:cTn>
                                        <p:tgtEl>
                                          <p:spTgt spid="59732"/>
                                        </p:tgtEl>
                                        <p:attrNameLst>
                                          <p:attrName>style.visibility</p:attrName>
                                        </p:attrNameLst>
                                      </p:cBhvr>
                                      <p:to>
                                        <p:strVal val="visible"/>
                                      </p:to>
                                    </p:set>
                                    <p:animEffect transition="in" filter="box(in)">
                                      <p:cBhvr>
                                        <p:cTn id="43" dur="500"/>
                                        <p:tgtEl>
                                          <p:spTgt spid="59732"/>
                                        </p:tgtEl>
                                      </p:cBhvr>
                                    </p:animEffect>
                                  </p:childTnLst>
                                </p:cTn>
                              </p:par>
                              <p:par>
                                <p:cTn id="44" presetID="4" presetClass="entr" presetSubtype="16" fill="hold" nodeType="withEffect">
                                  <p:stCondLst>
                                    <p:cond delay="0"/>
                                  </p:stCondLst>
                                  <p:childTnLst>
                                    <p:set>
                                      <p:cBhvr>
                                        <p:cTn id="45" dur="1" fill="hold">
                                          <p:stCondLst>
                                            <p:cond delay="0"/>
                                          </p:stCondLst>
                                        </p:cTn>
                                        <p:tgtEl>
                                          <p:spTgt spid="59731"/>
                                        </p:tgtEl>
                                        <p:attrNameLst>
                                          <p:attrName>style.visibility</p:attrName>
                                        </p:attrNameLst>
                                      </p:cBhvr>
                                      <p:to>
                                        <p:strVal val="visible"/>
                                      </p:to>
                                    </p:set>
                                    <p:animEffect transition="in" filter="box(in)">
                                      <p:cBhvr>
                                        <p:cTn id="46" dur="500"/>
                                        <p:tgtEl>
                                          <p:spTgt spid="59731"/>
                                        </p:tgtEl>
                                      </p:cBhvr>
                                    </p:animEffect>
                                  </p:childTnLst>
                                </p:cTn>
                              </p:par>
                              <p:par>
                                <p:cTn id="47" presetID="4" presetClass="entr" presetSubtype="16" fill="hold" nodeType="withEffect">
                                  <p:stCondLst>
                                    <p:cond delay="0"/>
                                  </p:stCondLst>
                                  <p:childTnLst>
                                    <p:set>
                                      <p:cBhvr>
                                        <p:cTn id="48" dur="1" fill="hold">
                                          <p:stCondLst>
                                            <p:cond delay="0"/>
                                          </p:stCondLst>
                                        </p:cTn>
                                        <p:tgtEl>
                                          <p:spTgt spid="59730"/>
                                        </p:tgtEl>
                                        <p:attrNameLst>
                                          <p:attrName>style.visibility</p:attrName>
                                        </p:attrNameLst>
                                      </p:cBhvr>
                                      <p:to>
                                        <p:strVal val="visible"/>
                                      </p:to>
                                    </p:set>
                                    <p:animEffect transition="in" filter="box(in)">
                                      <p:cBhvr>
                                        <p:cTn id="49" dur="500"/>
                                        <p:tgtEl>
                                          <p:spTgt spid="59730"/>
                                        </p:tgtEl>
                                      </p:cBhvr>
                                    </p:animEffect>
                                  </p:childTnLst>
                                </p:cTn>
                              </p:par>
                              <p:par>
                                <p:cTn id="50" presetID="4" presetClass="entr" presetSubtype="16" fill="hold" nodeType="withEffect">
                                  <p:stCondLst>
                                    <p:cond delay="0"/>
                                  </p:stCondLst>
                                  <p:childTnLst>
                                    <p:set>
                                      <p:cBhvr>
                                        <p:cTn id="51" dur="1" fill="hold">
                                          <p:stCondLst>
                                            <p:cond delay="0"/>
                                          </p:stCondLst>
                                        </p:cTn>
                                        <p:tgtEl>
                                          <p:spTgt spid="59729"/>
                                        </p:tgtEl>
                                        <p:attrNameLst>
                                          <p:attrName>style.visibility</p:attrName>
                                        </p:attrNameLst>
                                      </p:cBhvr>
                                      <p:to>
                                        <p:strVal val="visible"/>
                                      </p:to>
                                    </p:set>
                                    <p:animEffect transition="in" filter="box(in)">
                                      <p:cBhvr>
                                        <p:cTn id="52" dur="500"/>
                                        <p:tgtEl>
                                          <p:spTgt spid="59729"/>
                                        </p:tgtEl>
                                      </p:cBhvr>
                                    </p:animEffect>
                                  </p:childTnLst>
                                </p:cTn>
                              </p:par>
                              <p:par>
                                <p:cTn id="53" presetID="4" presetClass="entr" presetSubtype="16" fill="hold" nodeType="withEffect">
                                  <p:stCondLst>
                                    <p:cond delay="0"/>
                                  </p:stCondLst>
                                  <p:childTnLst>
                                    <p:set>
                                      <p:cBhvr>
                                        <p:cTn id="54" dur="1" fill="hold">
                                          <p:stCondLst>
                                            <p:cond delay="0"/>
                                          </p:stCondLst>
                                        </p:cTn>
                                        <p:tgtEl>
                                          <p:spTgt spid="59728"/>
                                        </p:tgtEl>
                                        <p:attrNameLst>
                                          <p:attrName>style.visibility</p:attrName>
                                        </p:attrNameLst>
                                      </p:cBhvr>
                                      <p:to>
                                        <p:strVal val="visible"/>
                                      </p:to>
                                    </p:set>
                                    <p:animEffect transition="in" filter="box(in)">
                                      <p:cBhvr>
                                        <p:cTn id="55" dur="500"/>
                                        <p:tgtEl>
                                          <p:spTgt spid="59728"/>
                                        </p:tgtEl>
                                      </p:cBhvr>
                                    </p:animEffect>
                                  </p:childTnLst>
                                </p:cTn>
                              </p:par>
                              <p:par>
                                <p:cTn id="56" presetID="4" presetClass="entr" presetSubtype="16" fill="hold" grpId="0" nodeType="withEffect">
                                  <p:stCondLst>
                                    <p:cond delay="0"/>
                                  </p:stCondLst>
                                  <p:childTnLst>
                                    <p:set>
                                      <p:cBhvr>
                                        <p:cTn id="57" dur="1" fill="hold">
                                          <p:stCondLst>
                                            <p:cond delay="0"/>
                                          </p:stCondLst>
                                        </p:cTn>
                                        <p:tgtEl>
                                          <p:spTgt spid="59749"/>
                                        </p:tgtEl>
                                        <p:attrNameLst>
                                          <p:attrName>style.visibility</p:attrName>
                                        </p:attrNameLst>
                                      </p:cBhvr>
                                      <p:to>
                                        <p:strVal val="visible"/>
                                      </p:to>
                                    </p:set>
                                    <p:animEffect transition="in" filter="box(in)">
                                      <p:cBhvr>
                                        <p:cTn id="58" dur="500"/>
                                        <p:tgtEl>
                                          <p:spTgt spid="59749"/>
                                        </p:tgtEl>
                                      </p:cBhvr>
                                    </p:animEffect>
                                  </p:childTnLst>
                                </p:cTn>
                              </p:par>
                              <p:par>
                                <p:cTn id="59" presetID="4" presetClass="entr" presetSubtype="16" fill="hold" grpId="0" nodeType="withEffect">
                                  <p:stCondLst>
                                    <p:cond delay="0"/>
                                  </p:stCondLst>
                                  <p:childTnLst>
                                    <p:set>
                                      <p:cBhvr>
                                        <p:cTn id="60" dur="1" fill="hold">
                                          <p:stCondLst>
                                            <p:cond delay="0"/>
                                          </p:stCondLst>
                                        </p:cTn>
                                        <p:tgtEl>
                                          <p:spTgt spid="59750"/>
                                        </p:tgtEl>
                                        <p:attrNameLst>
                                          <p:attrName>style.visibility</p:attrName>
                                        </p:attrNameLst>
                                      </p:cBhvr>
                                      <p:to>
                                        <p:strVal val="visible"/>
                                      </p:to>
                                    </p:set>
                                    <p:animEffect transition="in" filter="box(in)">
                                      <p:cBhvr>
                                        <p:cTn id="61" dur="500"/>
                                        <p:tgtEl>
                                          <p:spTgt spid="59750"/>
                                        </p:tgtEl>
                                      </p:cBhvr>
                                    </p:animEffect>
                                  </p:childTnLst>
                                </p:cTn>
                              </p:par>
                              <p:par>
                                <p:cTn id="62" presetID="4" presetClass="entr" presetSubtype="16" fill="hold" grpId="0" nodeType="withEffect" nodePh="1">
                                  <p:stCondLst>
                                    <p:cond delay="0"/>
                                  </p:stCondLst>
                                  <p:endCondLst>
                                    <p:cond evt="begin" delay="0">
                                      <p:tn val="62"/>
                                    </p:cond>
                                  </p:endCondLst>
                                  <p:childTnLst>
                                    <p:set>
                                      <p:cBhvr>
                                        <p:cTn id="63" dur="1" fill="hold">
                                          <p:stCondLst>
                                            <p:cond delay="0"/>
                                          </p:stCondLst>
                                        </p:cTn>
                                        <p:tgtEl>
                                          <p:spTgt spid="59754"/>
                                        </p:tgtEl>
                                        <p:attrNameLst>
                                          <p:attrName>style.visibility</p:attrName>
                                        </p:attrNameLst>
                                      </p:cBhvr>
                                      <p:to>
                                        <p:strVal val="visible"/>
                                      </p:to>
                                    </p:set>
                                    <p:animEffect transition="in" filter="box(in)">
                                      <p:cBhvr>
                                        <p:cTn id="64" dur="500"/>
                                        <p:tgtEl>
                                          <p:spTgt spid="59754"/>
                                        </p:tgtEl>
                                      </p:cBhvr>
                                    </p:animEffect>
                                  </p:childTnLst>
                                </p:cTn>
                              </p:par>
                              <p:par>
                                <p:cTn id="65" presetID="4" presetClass="entr" presetSubtype="16" fill="hold" grpId="0" nodeType="withEffect">
                                  <p:stCondLst>
                                    <p:cond delay="0"/>
                                  </p:stCondLst>
                                  <p:childTnLst>
                                    <p:set>
                                      <p:cBhvr>
                                        <p:cTn id="66" dur="1" fill="hold">
                                          <p:stCondLst>
                                            <p:cond delay="0"/>
                                          </p:stCondLst>
                                        </p:cTn>
                                        <p:tgtEl>
                                          <p:spTgt spid="59755"/>
                                        </p:tgtEl>
                                        <p:attrNameLst>
                                          <p:attrName>style.visibility</p:attrName>
                                        </p:attrNameLst>
                                      </p:cBhvr>
                                      <p:to>
                                        <p:strVal val="visible"/>
                                      </p:to>
                                    </p:set>
                                    <p:animEffect transition="in" filter="box(in)">
                                      <p:cBhvr>
                                        <p:cTn id="67" dur="500"/>
                                        <p:tgtEl>
                                          <p:spTgt spid="59755"/>
                                        </p:tgtEl>
                                      </p:cBhvr>
                                    </p:animEffect>
                                  </p:childTnLst>
                                </p:cTn>
                              </p:par>
                              <p:par>
                                <p:cTn id="68" presetID="4" presetClass="entr" presetSubtype="16" fill="hold" grpId="0" nodeType="withEffect">
                                  <p:stCondLst>
                                    <p:cond delay="0"/>
                                  </p:stCondLst>
                                  <p:childTnLst>
                                    <p:set>
                                      <p:cBhvr>
                                        <p:cTn id="69" dur="1" fill="hold">
                                          <p:stCondLst>
                                            <p:cond delay="0"/>
                                          </p:stCondLst>
                                        </p:cTn>
                                        <p:tgtEl>
                                          <p:spTgt spid="59759"/>
                                        </p:tgtEl>
                                        <p:attrNameLst>
                                          <p:attrName>style.visibility</p:attrName>
                                        </p:attrNameLst>
                                      </p:cBhvr>
                                      <p:to>
                                        <p:strVal val="visible"/>
                                      </p:to>
                                    </p:set>
                                    <p:animEffect transition="in" filter="box(in)">
                                      <p:cBhvr>
                                        <p:cTn id="70" dur="500"/>
                                        <p:tgtEl>
                                          <p:spTgt spid="59759"/>
                                        </p:tgtEl>
                                      </p:cBhvr>
                                    </p:animEffect>
                                  </p:childTnLst>
                                </p:cTn>
                              </p:par>
                              <p:par>
                                <p:cTn id="71" presetID="4" presetClass="entr" presetSubtype="16" fill="hold" grpId="0" nodeType="withEffect">
                                  <p:stCondLst>
                                    <p:cond delay="0"/>
                                  </p:stCondLst>
                                  <p:childTnLst>
                                    <p:set>
                                      <p:cBhvr>
                                        <p:cTn id="72" dur="1" fill="hold">
                                          <p:stCondLst>
                                            <p:cond delay="0"/>
                                          </p:stCondLst>
                                        </p:cTn>
                                        <p:tgtEl>
                                          <p:spTgt spid="59760"/>
                                        </p:tgtEl>
                                        <p:attrNameLst>
                                          <p:attrName>style.visibility</p:attrName>
                                        </p:attrNameLst>
                                      </p:cBhvr>
                                      <p:to>
                                        <p:strVal val="visible"/>
                                      </p:to>
                                    </p:set>
                                    <p:animEffect transition="in" filter="box(in)">
                                      <p:cBhvr>
                                        <p:cTn id="73" dur="500"/>
                                        <p:tgtEl>
                                          <p:spTgt spid="59760"/>
                                        </p:tgtEl>
                                      </p:cBhvr>
                                    </p:animEffect>
                                  </p:childTnLst>
                                </p:cTn>
                              </p:par>
                              <p:par>
                                <p:cTn id="74" presetID="4" presetClass="entr" presetSubtype="16" fill="hold" grpId="0" nodeType="withEffect">
                                  <p:stCondLst>
                                    <p:cond delay="0"/>
                                  </p:stCondLst>
                                  <p:childTnLst>
                                    <p:set>
                                      <p:cBhvr>
                                        <p:cTn id="75" dur="1" fill="hold">
                                          <p:stCondLst>
                                            <p:cond delay="0"/>
                                          </p:stCondLst>
                                        </p:cTn>
                                        <p:tgtEl>
                                          <p:spTgt spid="59761"/>
                                        </p:tgtEl>
                                        <p:attrNameLst>
                                          <p:attrName>style.visibility</p:attrName>
                                        </p:attrNameLst>
                                      </p:cBhvr>
                                      <p:to>
                                        <p:strVal val="visible"/>
                                      </p:to>
                                    </p:set>
                                    <p:animEffect transition="in" filter="box(in)">
                                      <p:cBhvr>
                                        <p:cTn id="76" dur="500"/>
                                        <p:tgtEl>
                                          <p:spTgt spid="59761"/>
                                        </p:tgtEl>
                                      </p:cBhvr>
                                    </p:animEffect>
                                  </p:childTnLst>
                                </p:cTn>
                              </p:par>
                              <p:par>
                                <p:cTn id="77" presetID="4" presetClass="entr" presetSubtype="16" fill="hold" grpId="0" nodeType="withEffect">
                                  <p:stCondLst>
                                    <p:cond delay="0"/>
                                  </p:stCondLst>
                                  <p:childTnLst>
                                    <p:set>
                                      <p:cBhvr>
                                        <p:cTn id="78" dur="1" fill="hold">
                                          <p:stCondLst>
                                            <p:cond delay="0"/>
                                          </p:stCondLst>
                                        </p:cTn>
                                        <p:tgtEl>
                                          <p:spTgt spid="59762"/>
                                        </p:tgtEl>
                                        <p:attrNameLst>
                                          <p:attrName>style.visibility</p:attrName>
                                        </p:attrNameLst>
                                      </p:cBhvr>
                                      <p:to>
                                        <p:strVal val="visible"/>
                                      </p:to>
                                    </p:set>
                                    <p:animEffect transition="in" filter="box(in)">
                                      <p:cBhvr>
                                        <p:cTn id="79" dur="500"/>
                                        <p:tgtEl>
                                          <p:spTgt spid="59762"/>
                                        </p:tgtEl>
                                      </p:cBhvr>
                                    </p:animEffect>
                                  </p:childTnLst>
                                </p:cTn>
                              </p:par>
                              <p:par>
                                <p:cTn id="80" presetID="4" presetClass="entr" presetSubtype="16" fill="hold" grpId="0" nodeType="withEffect">
                                  <p:stCondLst>
                                    <p:cond delay="0"/>
                                  </p:stCondLst>
                                  <p:childTnLst>
                                    <p:set>
                                      <p:cBhvr>
                                        <p:cTn id="81" dur="1" fill="hold">
                                          <p:stCondLst>
                                            <p:cond delay="0"/>
                                          </p:stCondLst>
                                        </p:cTn>
                                        <p:tgtEl>
                                          <p:spTgt spid="59763"/>
                                        </p:tgtEl>
                                        <p:attrNameLst>
                                          <p:attrName>style.visibility</p:attrName>
                                        </p:attrNameLst>
                                      </p:cBhvr>
                                      <p:to>
                                        <p:strVal val="visible"/>
                                      </p:to>
                                    </p:set>
                                    <p:animEffect transition="in" filter="box(in)">
                                      <p:cBhvr>
                                        <p:cTn id="82" dur="500"/>
                                        <p:tgtEl>
                                          <p:spTgt spid="59763"/>
                                        </p:tgtEl>
                                      </p:cBhvr>
                                    </p:animEffect>
                                  </p:childTnLst>
                                </p:cTn>
                              </p:par>
                              <p:par>
                                <p:cTn id="83" presetID="4" presetClass="entr" presetSubtype="16" fill="hold" grpId="0" nodeType="withEffect">
                                  <p:stCondLst>
                                    <p:cond delay="0"/>
                                  </p:stCondLst>
                                  <p:childTnLst>
                                    <p:set>
                                      <p:cBhvr>
                                        <p:cTn id="84" dur="1" fill="hold">
                                          <p:stCondLst>
                                            <p:cond delay="0"/>
                                          </p:stCondLst>
                                        </p:cTn>
                                        <p:tgtEl>
                                          <p:spTgt spid="59767"/>
                                        </p:tgtEl>
                                        <p:attrNameLst>
                                          <p:attrName>style.visibility</p:attrName>
                                        </p:attrNameLst>
                                      </p:cBhvr>
                                      <p:to>
                                        <p:strVal val="visible"/>
                                      </p:to>
                                    </p:set>
                                    <p:animEffect transition="in" filter="box(in)">
                                      <p:cBhvr>
                                        <p:cTn id="85" dur="500"/>
                                        <p:tgtEl>
                                          <p:spTgt spid="59767"/>
                                        </p:tgtEl>
                                      </p:cBhvr>
                                    </p:animEffect>
                                  </p:childTnLst>
                                </p:cTn>
                              </p:par>
                              <p:par>
                                <p:cTn id="86" presetID="4" presetClass="entr" presetSubtype="16" fill="hold" grpId="0" nodeType="withEffect">
                                  <p:stCondLst>
                                    <p:cond delay="0"/>
                                  </p:stCondLst>
                                  <p:childTnLst>
                                    <p:set>
                                      <p:cBhvr>
                                        <p:cTn id="87" dur="1" fill="hold">
                                          <p:stCondLst>
                                            <p:cond delay="0"/>
                                          </p:stCondLst>
                                        </p:cTn>
                                        <p:tgtEl>
                                          <p:spTgt spid="59771"/>
                                        </p:tgtEl>
                                        <p:attrNameLst>
                                          <p:attrName>style.visibility</p:attrName>
                                        </p:attrNameLst>
                                      </p:cBhvr>
                                      <p:to>
                                        <p:strVal val="visible"/>
                                      </p:to>
                                    </p:set>
                                    <p:animEffect transition="in" filter="box(in)">
                                      <p:cBhvr>
                                        <p:cTn id="88" dur="500"/>
                                        <p:tgtEl>
                                          <p:spTgt spid="59771"/>
                                        </p:tgtEl>
                                      </p:cBhvr>
                                    </p:animEffect>
                                  </p:childTnLst>
                                </p:cTn>
                              </p:par>
                              <p:par>
                                <p:cTn id="89" presetID="4" presetClass="entr" presetSubtype="16" fill="hold" grpId="0" nodeType="withEffect" nodePh="1">
                                  <p:stCondLst>
                                    <p:cond delay="0"/>
                                  </p:stCondLst>
                                  <p:endCondLst>
                                    <p:cond evt="begin" delay="0">
                                      <p:tn val="89"/>
                                    </p:cond>
                                  </p:endCondLst>
                                  <p:childTnLst>
                                    <p:set>
                                      <p:cBhvr>
                                        <p:cTn id="90" dur="1" fill="hold">
                                          <p:stCondLst>
                                            <p:cond delay="0"/>
                                          </p:stCondLst>
                                        </p:cTn>
                                        <p:tgtEl>
                                          <p:spTgt spid="59775"/>
                                        </p:tgtEl>
                                        <p:attrNameLst>
                                          <p:attrName>style.visibility</p:attrName>
                                        </p:attrNameLst>
                                      </p:cBhvr>
                                      <p:to>
                                        <p:strVal val="visible"/>
                                      </p:to>
                                    </p:set>
                                    <p:animEffect transition="in" filter="box(in)">
                                      <p:cBhvr>
                                        <p:cTn id="91" dur="500"/>
                                        <p:tgtEl>
                                          <p:spTgt spid="59775"/>
                                        </p:tgtEl>
                                      </p:cBhvr>
                                    </p:animEffect>
                                  </p:childTnLst>
                                </p:cTn>
                              </p:par>
                              <p:par>
                                <p:cTn id="92" presetID="4" presetClass="entr" presetSubtype="16" fill="hold" grpId="0" nodeType="withEffect">
                                  <p:stCondLst>
                                    <p:cond delay="0"/>
                                  </p:stCondLst>
                                  <p:childTnLst>
                                    <p:set>
                                      <p:cBhvr>
                                        <p:cTn id="93" dur="1" fill="hold">
                                          <p:stCondLst>
                                            <p:cond delay="0"/>
                                          </p:stCondLst>
                                        </p:cTn>
                                        <p:tgtEl>
                                          <p:spTgt spid="59776"/>
                                        </p:tgtEl>
                                        <p:attrNameLst>
                                          <p:attrName>style.visibility</p:attrName>
                                        </p:attrNameLst>
                                      </p:cBhvr>
                                      <p:to>
                                        <p:strVal val="visible"/>
                                      </p:to>
                                    </p:set>
                                    <p:animEffect transition="in" filter="box(in)">
                                      <p:cBhvr>
                                        <p:cTn id="94" dur="500"/>
                                        <p:tgtEl>
                                          <p:spTgt spid="59776"/>
                                        </p:tgtEl>
                                      </p:cBhvr>
                                    </p:animEffect>
                                  </p:childTnLst>
                                </p:cTn>
                              </p:par>
                              <p:par>
                                <p:cTn id="95" presetID="4" presetClass="entr" presetSubtype="16" fill="hold" grpId="0" nodeType="withEffect">
                                  <p:stCondLst>
                                    <p:cond delay="0"/>
                                  </p:stCondLst>
                                  <p:childTnLst>
                                    <p:set>
                                      <p:cBhvr>
                                        <p:cTn id="96" dur="1" fill="hold">
                                          <p:stCondLst>
                                            <p:cond delay="0"/>
                                          </p:stCondLst>
                                        </p:cTn>
                                        <p:tgtEl>
                                          <p:spTgt spid="59777"/>
                                        </p:tgtEl>
                                        <p:attrNameLst>
                                          <p:attrName>style.visibility</p:attrName>
                                        </p:attrNameLst>
                                      </p:cBhvr>
                                      <p:to>
                                        <p:strVal val="visible"/>
                                      </p:to>
                                    </p:set>
                                    <p:animEffect transition="in" filter="box(in)">
                                      <p:cBhvr>
                                        <p:cTn id="97" dur="500"/>
                                        <p:tgtEl>
                                          <p:spTgt spid="59777"/>
                                        </p:tgtEl>
                                      </p:cBhvr>
                                    </p:animEffect>
                                  </p:childTnLst>
                                </p:cTn>
                              </p:par>
                              <p:par>
                                <p:cTn id="98" presetID="4" presetClass="entr" presetSubtype="16" fill="hold" nodeType="withEffect">
                                  <p:stCondLst>
                                    <p:cond delay="0"/>
                                  </p:stCondLst>
                                  <p:childTnLst>
                                    <p:set>
                                      <p:cBhvr>
                                        <p:cTn id="99" dur="1" fill="hold">
                                          <p:stCondLst>
                                            <p:cond delay="0"/>
                                          </p:stCondLst>
                                        </p:cTn>
                                        <p:tgtEl>
                                          <p:spTgt spid="59894"/>
                                        </p:tgtEl>
                                        <p:attrNameLst>
                                          <p:attrName>style.visibility</p:attrName>
                                        </p:attrNameLst>
                                      </p:cBhvr>
                                      <p:to>
                                        <p:strVal val="visible"/>
                                      </p:to>
                                    </p:set>
                                    <p:animEffect transition="in" filter="box(in)">
                                      <p:cBhvr>
                                        <p:cTn id="100" dur="500"/>
                                        <p:tgtEl>
                                          <p:spTgt spid="59894"/>
                                        </p:tgtEl>
                                      </p:cBhvr>
                                    </p:animEffect>
                                  </p:childTnLst>
                                </p:cTn>
                              </p:par>
                              <p:par>
                                <p:cTn id="101" presetID="4" presetClass="entr" presetSubtype="16" fill="hold" grpId="0" nodeType="withEffect">
                                  <p:stCondLst>
                                    <p:cond delay="0"/>
                                  </p:stCondLst>
                                  <p:childTnLst>
                                    <p:set>
                                      <p:cBhvr>
                                        <p:cTn id="102" dur="1" fill="hold">
                                          <p:stCondLst>
                                            <p:cond delay="0"/>
                                          </p:stCondLst>
                                        </p:cTn>
                                        <p:tgtEl>
                                          <p:spTgt spid="59895"/>
                                        </p:tgtEl>
                                        <p:attrNameLst>
                                          <p:attrName>style.visibility</p:attrName>
                                        </p:attrNameLst>
                                      </p:cBhvr>
                                      <p:to>
                                        <p:strVal val="visible"/>
                                      </p:to>
                                    </p:set>
                                    <p:animEffect transition="in" filter="box(in)">
                                      <p:cBhvr>
                                        <p:cTn id="103" dur="500"/>
                                        <p:tgtEl>
                                          <p:spTgt spid="59895"/>
                                        </p:tgtEl>
                                      </p:cBhvr>
                                    </p:animEffect>
                                  </p:childTnLst>
                                </p:cTn>
                              </p:par>
                              <p:par>
                                <p:cTn id="104" presetID="4" presetClass="entr" presetSubtype="16" fill="hold" grpId="0" nodeType="withEffect">
                                  <p:stCondLst>
                                    <p:cond delay="0"/>
                                  </p:stCondLst>
                                  <p:childTnLst>
                                    <p:set>
                                      <p:cBhvr>
                                        <p:cTn id="105" dur="1" fill="hold">
                                          <p:stCondLst>
                                            <p:cond delay="0"/>
                                          </p:stCondLst>
                                        </p:cTn>
                                        <p:tgtEl>
                                          <p:spTgt spid="59896"/>
                                        </p:tgtEl>
                                        <p:attrNameLst>
                                          <p:attrName>style.visibility</p:attrName>
                                        </p:attrNameLst>
                                      </p:cBhvr>
                                      <p:to>
                                        <p:strVal val="visible"/>
                                      </p:to>
                                    </p:set>
                                    <p:animEffect transition="in" filter="box(in)">
                                      <p:cBhvr>
                                        <p:cTn id="106" dur="500"/>
                                        <p:tgtEl>
                                          <p:spTgt spid="59896"/>
                                        </p:tgtEl>
                                      </p:cBhvr>
                                    </p:animEffect>
                                  </p:childTnLst>
                                </p:cTn>
                              </p:par>
                            </p:childTnLst>
                          </p:cTn>
                        </p:par>
                      </p:childTnLst>
                    </p:cTn>
                  </p:par>
                  <p:par>
                    <p:cTn id="107" fill="hold">
                      <p:stCondLst>
                        <p:cond delay="indefinite"/>
                      </p:stCondLst>
                      <p:childTnLst>
                        <p:par>
                          <p:cTn id="108" fill="hold">
                            <p:stCondLst>
                              <p:cond delay="0"/>
                            </p:stCondLst>
                            <p:childTnLst>
                              <p:par>
                                <p:cTn id="109" presetID="55" presetClass="entr" presetSubtype="0" fill="hold" grpId="0" nodeType="clickEffect">
                                  <p:stCondLst>
                                    <p:cond delay="0"/>
                                  </p:stCondLst>
                                  <p:childTnLst>
                                    <p:set>
                                      <p:cBhvr>
                                        <p:cTn id="110" dur="1" fill="hold">
                                          <p:stCondLst>
                                            <p:cond delay="0"/>
                                          </p:stCondLst>
                                        </p:cTn>
                                        <p:tgtEl>
                                          <p:spTgt spid="59897"/>
                                        </p:tgtEl>
                                        <p:attrNameLst>
                                          <p:attrName>style.visibility</p:attrName>
                                        </p:attrNameLst>
                                      </p:cBhvr>
                                      <p:to>
                                        <p:strVal val="visible"/>
                                      </p:to>
                                    </p:set>
                                    <p:anim calcmode="lin" valueType="num">
                                      <p:cBhvr>
                                        <p:cTn id="111" dur="1000" fill="hold"/>
                                        <p:tgtEl>
                                          <p:spTgt spid="59897"/>
                                        </p:tgtEl>
                                        <p:attrNameLst>
                                          <p:attrName>ppt_w</p:attrName>
                                        </p:attrNameLst>
                                      </p:cBhvr>
                                      <p:tavLst>
                                        <p:tav tm="0">
                                          <p:val>
                                            <p:strVal val="#ppt_w*0.70"/>
                                          </p:val>
                                        </p:tav>
                                        <p:tav tm="100000">
                                          <p:val>
                                            <p:strVal val="#ppt_w"/>
                                          </p:val>
                                        </p:tav>
                                      </p:tavLst>
                                    </p:anim>
                                    <p:anim calcmode="lin" valueType="num">
                                      <p:cBhvr>
                                        <p:cTn id="112" dur="1000" fill="hold"/>
                                        <p:tgtEl>
                                          <p:spTgt spid="59897"/>
                                        </p:tgtEl>
                                        <p:attrNameLst>
                                          <p:attrName>ppt_h</p:attrName>
                                        </p:attrNameLst>
                                      </p:cBhvr>
                                      <p:tavLst>
                                        <p:tav tm="0">
                                          <p:val>
                                            <p:strVal val="#ppt_h"/>
                                          </p:val>
                                        </p:tav>
                                        <p:tav tm="100000">
                                          <p:val>
                                            <p:strVal val="#ppt_h"/>
                                          </p:val>
                                        </p:tav>
                                      </p:tavLst>
                                    </p:anim>
                                    <p:animEffect transition="in" filter="fade">
                                      <p:cBhvr>
                                        <p:cTn id="113" dur="1000"/>
                                        <p:tgtEl>
                                          <p:spTgt spid="59897"/>
                                        </p:tgtEl>
                                      </p:cBhvr>
                                    </p:animEffect>
                                  </p:childTnLst>
                                </p:cTn>
                              </p:par>
                            </p:childTnLst>
                          </p:cTn>
                        </p:par>
                      </p:childTnLst>
                    </p:cTn>
                  </p:par>
                  <p:par>
                    <p:cTn id="114" fill="hold">
                      <p:stCondLst>
                        <p:cond delay="indefinite"/>
                      </p:stCondLst>
                      <p:childTnLst>
                        <p:par>
                          <p:cTn id="115" fill="hold">
                            <p:stCondLst>
                              <p:cond delay="0"/>
                            </p:stCondLst>
                            <p:childTnLst>
                              <p:par>
                                <p:cTn id="116" presetID="55" presetClass="entr" presetSubtype="0" fill="hold" grpId="0" nodeType="clickEffect">
                                  <p:stCondLst>
                                    <p:cond delay="0"/>
                                  </p:stCondLst>
                                  <p:childTnLst>
                                    <p:set>
                                      <p:cBhvr>
                                        <p:cTn id="117" dur="1" fill="hold">
                                          <p:stCondLst>
                                            <p:cond delay="0"/>
                                          </p:stCondLst>
                                        </p:cTn>
                                        <p:tgtEl>
                                          <p:spTgt spid="59898"/>
                                        </p:tgtEl>
                                        <p:attrNameLst>
                                          <p:attrName>style.visibility</p:attrName>
                                        </p:attrNameLst>
                                      </p:cBhvr>
                                      <p:to>
                                        <p:strVal val="visible"/>
                                      </p:to>
                                    </p:set>
                                    <p:anim calcmode="lin" valueType="num">
                                      <p:cBhvr>
                                        <p:cTn id="118" dur="1000" fill="hold"/>
                                        <p:tgtEl>
                                          <p:spTgt spid="59898"/>
                                        </p:tgtEl>
                                        <p:attrNameLst>
                                          <p:attrName>ppt_w</p:attrName>
                                        </p:attrNameLst>
                                      </p:cBhvr>
                                      <p:tavLst>
                                        <p:tav tm="0">
                                          <p:val>
                                            <p:strVal val="#ppt_w*0.70"/>
                                          </p:val>
                                        </p:tav>
                                        <p:tav tm="100000">
                                          <p:val>
                                            <p:strVal val="#ppt_w"/>
                                          </p:val>
                                        </p:tav>
                                      </p:tavLst>
                                    </p:anim>
                                    <p:anim calcmode="lin" valueType="num">
                                      <p:cBhvr>
                                        <p:cTn id="119" dur="1000" fill="hold"/>
                                        <p:tgtEl>
                                          <p:spTgt spid="59898"/>
                                        </p:tgtEl>
                                        <p:attrNameLst>
                                          <p:attrName>ppt_h</p:attrName>
                                        </p:attrNameLst>
                                      </p:cBhvr>
                                      <p:tavLst>
                                        <p:tav tm="0">
                                          <p:val>
                                            <p:strVal val="#ppt_h"/>
                                          </p:val>
                                        </p:tav>
                                        <p:tav tm="100000">
                                          <p:val>
                                            <p:strVal val="#ppt_h"/>
                                          </p:val>
                                        </p:tav>
                                      </p:tavLst>
                                    </p:anim>
                                    <p:animEffect transition="in" filter="fade">
                                      <p:cBhvr>
                                        <p:cTn id="120" dur="1000"/>
                                        <p:tgtEl>
                                          <p:spTgt spid="59898"/>
                                        </p:tgtEl>
                                      </p:cBhvr>
                                    </p:animEffect>
                                  </p:childTnLst>
                                </p:cTn>
                              </p:par>
                            </p:childTnLst>
                          </p:cTn>
                        </p:par>
                      </p:childTnLst>
                    </p:cTn>
                  </p:par>
                  <p:par>
                    <p:cTn id="121" fill="hold">
                      <p:stCondLst>
                        <p:cond delay="indefinite"/>
                      </p:stCondLst>
                      <p:childTnLst>
                        <p:par>
                          <p:cTn id="122" fill="hold">
                            <p:stCondLst>
                              <p:cond delay="0"/>
                            </p:stCondLst>
                            <p:childTnLst>
                              <p:par>
                                <p:cTn id="123" presetID="55" presetClass="entr" presetSubtype="0" fill="hold" grpId="0" nodeType="clickEffect">
                                  <p:stCondLst>
                                    <p:cond delay="0"/>
                                  </p:stCondLst>
                                  <p:childTnLst>
                                    <p:set>
                                      <p:cBhvr>
                                        <p:cTn id="124" dur="1" fill="hold">
                                          <p:stCondLst>
                                            <p:cond delay="0"/>
                                          </p:stCondLst>
                                        </p:cTn>
                                        <p:tgtEl>
                                          <p:spTgt spid="59899"/>
                                        </p:tgtEl>
                                        <p:attrNameLst>
                                          <p:attrName>style.visibility</p:attrName>
                                        </p:attrNameLst>
                                      </p:cBhvr>
                                      <p:to>
                                        <p:strVal val="visible"/>
                                      </p:to>
                                    </p:set>
                                    <p:anim calcmode="lin" valueType="num">
                                      <p:cBhvr>
                                        <p:cTn id="125" dur="1000" fill="hold"/>
                                        <p:tgtEl>
                                          <p:spTgt spid="59899"/>
                                        </p:tgtEl>
                                        <p:attrNameLst>
                                          <p:attrName>ppt_w</p:attrName>
                                        </p:attrNameLst>
                                      </p:cBhvr>
                                      <p:tavLst>
                                        <p:tav tm="0">
                                          <p:val>
                                            <p:strVal val="#ppt_w*0.70"/>
                                          </p:val>
                                        </p:tav>
                                        <p:tav tm="100000">
                                          <p:val>
                                            <p:strVal val="#ppt_w"/>
                                          </p:val>
                                        </p:tav>
                                      </p:tavLst>
                                    </p:anim>
                                    <p:anim calcmode="lin" valueType="num">
                                      <p:cBhvr>
                                        <p:cTn id="126" dur="1000" fill="hold"/>
                                        <p:tgtEl>
                                          <p:spTgt spid="59899"/>
                                        </p:tgtEl>
                                        <p:attrNameLst>
                                          <p:attrName>ppt_h</p:attrName>
                                        </p:attrNameLst>
                                      </p:cBhvr>
                                      <p:tavLst>
                                        <p:tav tm="0">
                                          <p:val>
                                            <p:strVal val="#ppt_h"/>
                                          </p:val>
                                        </p:tav>
                                        <p:tav tm="100000">
                                          <p:val>
                                            <p:strVal val="#ppt_h"/>
                                          </p:val>
                                        </p:tav>
                                      </p:tavLst>
                                    </p:anim>
                                    <p:animEffect transition="in" filter="fade">
                                      <p:cBhvr>
                                        <p:cTn id="127" dur="1000"/>
                                        <p:tgtEl>
                                          <p:spTgt spid="59899"/>
                                        </p:tgtEl>
                                      </p:cBhvr>
                                    </p:animEffect>
                                  </p:childTnLst>
                                </p:cTn>
                              </p:par>
                            </p:childTnLst>
                          </p:cTn>
                        </p:par>
                      </p:childTnLst>
                    </p:cTn>
                  </p:par>
                  <p:par>
                    <p:cTn id="128" fill="hold">
                      <p:stCondLst>
                        <p:cond delay="indefinite"/>
                      </p:stCondLst>
                      <p:childTnLst>
                        <p:par>
                          <p:cTn id="129" fill="hold">
                            <p:stCondLst>
                              <p:cond delay="0"/>
                            </p:stCondLst>
                            <p:childTnLst>
                              <p:par>
                                <p:cTn id="130" presetID="55" presetClass="entr" presetSubtype="0" fill="hold" grpId="0" nodeType="clickEffect">
                                  <p:stCondLst>
                                    <p:cond delay="0"/>
                                  </p:stCondLst>
                                  <p:childTnLst>
                                    <p:set>
                                      <p:cBhvr>
                                        <p:cTn id="131" dur="1" fill="hold">
                                          <p:stCondLst>
                                            <p:cond delay="0"/>
                                          </p:stCondLst>
                                        </p:cTn>
                                        <p:tgtEl>
                                          <p:spTgt spid="59900"/>
                                        </p:tgtEl>
                                        <p:attrNameLst>
                                          <p:attrName>style.visibility</p:attrName>
                                        </p:attrNameLst>
                                      </p:cBhvr>
                                      <p:to>
                                        <p:strVal val="visible"/>
                                      </p:to>
                                    </p:set>
                                    <p:anim calcmode="lin" valueType="num">
                                      <p:cBhvr>
                                        <p:cTn id="132" dur="1000" fill="hold"/>
                                        <p:tgtEl>
                                          <p:spTgt spid="59900"/>
                                        </p:tgtEl>
                                        <p:attrNameLst>
                                          <p:attrName>ppt_w</p:attrName>
                                        </p:attrNameLst>
                                      </p:cBhvr>
                                      <p:tavLst>
                                        <p:tav tm="0">
                                          <p:val>
                                            <p:strVal val="#ppt_w*0.70"/>
                                          </p:val>
                                        </p:tav>
                                        <p:tav tm="100000">
                                          <p:val>
                                            <p:strVal val="#ppt_w"/>
                                          </p:val>
                                        </p:tav>
                                      </p:tavLst>
                                    </p:anim>
                                    <p:anim calcmode="lin" valueType="num">
                                      <p:cBhvr>
                                        <p:cTn id="133" dur="1000" fill="hold"/>
                                        <p:tgtEl>
                                          <p:spTgt spid="59900"/>
                                        </p:tgtEl>
                                        <p:attrNameLst>
                                          <p:attrName>ppt_h</p:attrName>
                                        </p:attrNameLst>
                                      </p:cBhvr>
                                      <p:tavLst>
                                        <p:tav tm="0">
                                          <p:val>
                                            <p:strVal val="#ppt_h"/>
                                          </p:val>
                                        </p:tav>
                                        <p:tav tm="100000">
                                          <p:val>
                                            <p:strVal val="#ppt_h"/>
                                          </p:val>
                                        </p:tav>
                                      </p:tavLst>
                                    </p:anim>
                                    <p:animEffect transition="in" filter="fade">
                                      <p:cBhvr>
                                        <p:cTn id="134" dur="1000"/>
                                        <p:tgtEl>
                                          <p:spTgt spid="59900"/>
                                        </p:tgtEl>
                                      </p:cBhvr>
                                    </p:animEffect>
                                  </p:childTnLst>
                                </p:cTn>
                              </p:par>
                            </p:childTnLst>
                          </p:cTn>
                        </p:par>
                      </p:childTnLst>
                    </p:cTn>
                  </p:par>
                  <p:par>
                    <p:cTn id="135" fill="hold">
                      <p:stCondLst>
                        <p:cond delay="indefinite"/>
                      </p:stCondLst>
                      <p:childTnLst>
                        <p:par>
                          <p:cTn id="136" fill="hold">
                            <p:stCondLst>
                              <p:cond delay="0"/>
                            </p:stCondLst>
                            <p:childTnLst>
                              <p:par>
                                <p:cTn id="137" presetID="55" presetClass="entr" presetSubtype="0" fill="hold" grpId="0" nodeType="clickEffect">
                                  <p:stCondLst>
                                    <p:cond delay="0"/>
                                  </p:stCondLst>
                                  <p:childTnLst>
                                    <p:set>
                                      <p:cBhvr>
                                        <p:cTn id="138" dur="1" fill="hold">
                                          <p:stCondLst>
                                            <p:cond delay="0"/>
                                          </p:stCondLst>
                                        </p:cTn>
                                        <p:tgtEl>
                                          <p:spTgt spid="59901"/>
                                        </p:tgtEl>
                                        <p:attrNameLst>
                                          <p:attrName>style.visibility</p:attrName>
                                        </p:attrNameLst>
                                      </p:cBhvr>
                                      <p:to>
                                        <p:strVal val="visible"/>
                                      </p:to>
                                    </p:set>
                                    <p:anim calcmode="lin" valueType="num">
                                      <p:cBhvr>
                                        <p:cTn id="139" dur="1000" fill="hold"/>
                                        <p:tgtEl>
                                          <p:spTgt spid="59901"/>
                                        </p:tgtEl>
                                        <p:attrNameLst>
                                          <p:attrName>ppt_w</p:attrName>
                                        </p:attrNameLst>
                                      </p:cBhvr>
                                      <p:tavLst>
                                        <p:tav tm="0">
                                          <p:val>
                                            <p:strVal val="#ppt_w*0.70"/>
                                          </p:val>
                                        </p:tav>
                                        <p:tav tm="100000">
                                          <p:val>
                                            <p:strVal val="#ppt_w"/>
                                          </p:val>
                                        </p:tav>
                                      </p:tavLst>
                                    </p:anim>
                                    <p:anim calcmode="lin" valueType="num">
                                      <p:cBhvr>
                                        <p:cTn id="140" dur="1000" fill="hold"/>
                                        <p:tgtEl>
                                          <p:spTgt spid="59901"/>
                                        </p:tgtEl>
                                        <p:attrNameLst>
                                          <p:attrName>ppt_h</p:attrName>
                                        </p:attrNameLst>
                                      </p:cBhvr>
                                      <p:tavLst>
                                        <p:tav tm="0">
                                          <p:val>
                                            <p:strVal val="#ppt_h"/>
                                          </p:val>
                                        </p:tav>
                                        <p:tav tm="100000">
                                          <p:val>
                                            <p:strVal val="#ppt_h"/>
                                          </p:val>
                                        </p:tav>
                                      </p:tavLst>
                                    </p:anim>
                                    <p:animEffect transition="in" filter="fade">
                                      <p:cBhvr>
                                        <p:cTn id="141" dur="1000"/>
                                        <p:tgtEl>
                                          <p:spTgt spid="59901"/>
                                        </p:tgtEl>
                                      </p:cBhvr>
                                    </p:animEffect>
                                  </p:childTnLst>
                                </p:cTn>
                              </p:par>
                            </p:childTnLst>
                          </p:cTn>
                        </p:par>
                      </p:childTnLst>
                    </p:cTn>
                  </p:par>
                  <p:par>
                    <p:cTn id="142" fill="hold">
                      <p:stCondLst>
                        <p:cond delay="indefinite"/>
                      </p:stCondLst>
                      <p:childTnLst>
                        <p:par>
                          <p:cTn id="143" fill="hold">
                            <p:stCondLst>
                              <p:cond delay="0"/>
                            </p:stCondLst>
                            <p:childTnLst>
                              <p:par>
                                <p:cTn id="144" presetID="55" presetClass="entr" presetSubtype="0" fill="hold" grpId="0" nodeType="clickEffect">
                                  <p:stCondLst>
                                    <p:cond delay="0"/>
                                  </p:stCondLst>
                                  <p:childTnLst>
                                    <p:set>
                                      <p:cBhvr>
                                        <p:cTn id="145" dur="1" fill="hold">
                                          <p:stCondLst>
                                            <p:cond delay="0"/>
                                          </p:stCondLst>
                                        </p:cTn>
                                        <p:tgtEl>
                                          <p:spTgt spid="59902"/>
                                        </p:tgtEl>
                                        <p:attrNameLst>
                                          <p:attrName>style.visibility</p:attrName>
                                        </p:attrNameLst>
                                      </p:cBhvr>
                                      <p:to>
                                        <p:strVal val="visible"/>
                                      </p:to>
                                    </p:set>
                                    <p:anim calcmode="lin" valueType="num">
                                      <p:cBhvr>
                                        <p:cTn id="146" dur="1000" fill="hold"/>
                                        <p:tgtEl>
                                          <p:spTgt spid="59902"/>
                                        </p:tgtEl>
                                        <p:attrNameLst>
                                          <p:attrName>ppt_w</p:attrName>
                                        </p:attrNameLst>
                                      </p:cBhvr>
                                      <p:tavLst>
                                        <p:tav tm="0">
                                          <p:val>
                                            <p:strVal val="#ppt_w*0.70"/>
                                          </p:val>
                                        </p:tav>
                                        <p:tav tm="100000">
                                          <p:val>
                                            <p:strVal val="#ppt_w"/>
                                          </p:val>
                                        </p:tav>
                                      </p:tavLst>
                                    </p:anim>
                                    <p:anim calcmode="lin" valueType="num">
                                      <p:cBhvr>
                                        <p:cTn id="147" dur="1000" fill="hold"/>
                                        <p:tgtEl>
                                          <p:spTgt spid="59902"/>
                                        </p:tgtEl>
                                        <p:attrNameLst>
                                          <p:attrName>ppt_h</p:attrName>
                                        </p:attrNameLst>
                                      </p:cBhvr>
                                      <p:tavLst>
                                        <p:tav tm="0">
                                          <p:val>
                                            <p:strVal val="#ppt_h"/>
                                          </p:val>
                                        </p:tav>
                                        <p:tav tm="100000">
                                          <p:val>
                                            <p:strVal val="#ppt_h"/>
                                          </p:val>
                                        </p:tav>
                                      </p:tavLst>
                                    </p:anim>
                                    <p:animEffect transition="in" filter="fade">
                                      <p:cBhvr>
                                        <p:cTn id="148" dur="1000"/>
                                        <p:tgtEl>
                                          <p:spTgt spid="599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749" grpId="0"/>
      <p:bldP spid="59750" grpId="0"/>
      <p:bldP spid="59754" grpId="0" animBg="1"/>
      <p:bldP spid="59755" grpId="0"/>
      <p:bldP spid="59759" grpId="0"/>
      <p:bldP spid="59760" grpId="0"/>
      <p:bldP spid="59761" grpId="0"/>
      <p:bldP spid="59762" grpId="0"/>
      <p:bldP spid="59763" grpId="0"/>
      <p:bldP spid="59767" grpId="0"/>
      <p:bldP spid="59771" grpId="0"/>
      <p:bldP spid="59775" grpId="0" animBg="1"/>
      <p:bldP spid="59776" grpId="0"/>
      <p:bldP spid="59777" grpId="0"/>
      <p:bldP spid="59895" grpId="0"/>
      <p:bldP spid="59896" grpId="0"/>
      <p:bldP spid="59897" grpId="0"/>
      <p:bldP spid="59898" grpId="0"/>
      <p:bldP spid="59899" grpId="0"/>
      <p:bldP spid="59900" grpId="0"/>
      <p:bldP spid="59901" grpId="0"/>
      <p:bldP spid="5990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541338" y="798512"/>
            <a:ext cx="2887662" cy="523220"/>
          </a:xfrm>
          <a:prstGeom prst="rect">
            <a:avLst/>
          </a:prstGeom>
          <a:noFill/>
          <a:ln w="9525">
            <a:noFill/>
            <a:miter lim="800000"/>
            <a:headEnd/>
            <a:tailEnd/>
          </a:ln>
        </p:spPr>
        <p:txBody>
          <a:bodyPr wrap="square">
            <a:spAutoFit/>
          </a:bodyPr>
          <a:lstStyle/>
          <a:p>
            <a:pPr>
              <a:spcBef>
                <a:spcPct val="50000"/>
              </a:spcBef>
            </a:pPr>
            <a:r>
              <a:rPr lang="en-GB"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Mission Two:</a:t>
            </a:r>
          </a:p>
        </p:txBody>
      </p:sp>
      <p:sp>
        <p:nvSpPr>
          <p:cNvPr id="9219" name="Text Box 5"/>
          <p:cNvSpPr txBox="1">
            <a:spLocks noChangeArrowheads="1"/>
          </p:cNvSpPr>
          <p:nvPr/>
        </p:nvSpPr>
        <p:spPr bwMode="auto">
          <a:xfrm>
            <a:off x="612774" y="1262915"/>
            <a:ext cx="7235825" cy="830997"/>
          </a:xfrm>
          <a:prstGeom prst="rect">
            <a:avLst/>
          </a:prstGeom>
          <a:noFill/>
          <a:ln w="9525">
            <a:noFill/>
            <a:miter lim="800000"/>
            <a:headEnd/>
            <a:tailEnd/>
          </a:ln>
        </p:spPr>
        <p:txBody>
          <a:bodyPr wrap="square">
            <a:spAutoFit/>
          </a:bodyPr>
          <a:lstStyle/>
          <a:p>
            <a:pPr>
              <a:spcBef>
                <a:spcPct val="50000"/>
              </a:spcBef>
            </a:pPr>
            <a:r>
              <a:rPr lang="en-GB" sz="2400" dirty="0"/>
              <a:t>Change the frequency table into a pictogram by using a symbol to represent 2 books</a:t>
            </a:r>
            <a:r>
              <a:rPr lang="en-GB" sz="2400" dirty="0" smtClean="0"/>
              <a:t>.</a:t>
            </a:r>
            <a:endParaRPr lang="en-GB" sz="2400" dirty="0"/>
          </a:p>
        </p:txBody>
      </p:sp>
      <p:grpSp>
        <p:nvGrpSpPr>
          <p:cNvPr id="7" name="Group 6"/>
          <p:cNvGrpSpPr/>
          <p:nvPr/>
        </p:nvGrpSpPr>
        <p:grpSpPr>
          <a:xfrm>
            <a:off x="838200" y="2514600"/>
            <a:ext cx="6884988" cy="3105150"/>
            <a:chOff x="838200" y="2514600"/>
            <a:chExt cx="6884988" cy="3105150"/>
          </a:xfrm>
        </p:grpSpPr>
        <p:pic>
          <p:nvPicPr>
            <p:cNvPr id="9220" name="Picture 155"/>
            <p:cNvPicPr>
              <a:picLocks noChangeAspect="1" noChangeArrowheads="1"/>
            </p:cNvPicPr>
            <p:nvPr/>
          </p:nvPicPr>
          <p:blipFill>
            <a:blip r:embed="rId3" cstate="print"/>
            <a:srcRect/>
            <a:stretch>
              <a:fillRect/>
            </a:stretch>
          </p:blipFill>
          <p:spPr bwMode="auto">
            <a:xfrm>
              <a:off x="838200" y="2514600"/>
              <a:ext cx="6884988" cy="3105150"/>
            </a:xfrm>
            <a:prstGeom prst="rect">
              <a:avLst/>
            </a:prstGeom>
            <a:noFill/>
            <a:ln w="9525">
              <a:noFill/>
              <a:miter lim="800000"/>
              <a:headEnd/>
              <a:tailEnd/>
            </a:ln>
          </p:spPr>
        </p:pic>
        <p:sp>
          <p:nvSpPr>
            <p:cNvPr id="5" name="TextBox 4"/>
            <p:cNvSpPr txBox="1"/>
            <p:nvPr/>
          </p:nvSpPr>
          <p:spPr>
            <a:xfrm>
              <a:off x="914400" y="2895600"/>
              <a:ext cx="681597" cy="261610"/>
            </a:xfrm>
            <a:prstGeom prst="rect">
              <a:avLst/>
            </a:prstGeom>
            <a:solidFill>
              <a:schemeClr val="bg1"/>
            </a:solidFill>
          </p:spPr>
          <p:txBody>
            <a:bodyPr wrap="none" rtlCol="0">
              <a:spAutoFit/>
            </a:bodyPr>
            <a:lstStyle/>
            <a:p>
              <a:r>
                <a:rPr lang="en-US" sz="1100" dirty="0" smtClean="0"/>
                <a:t>Monkey</a:t>
              </a:r>
              <a:endParaRPr lang="en-US" sz="1400" dirty="0"/>
            </a:p>
          </p:txBody>
        </p:sp>
        <p:sp>
          <p:nvSpPr>
            <p:cNvPr id="6" name="TextBox 5"/>
            <p:cNvSpPr txBox="1"/>
            <p:nvPr/>
          </p:nvSpPr>
          <p:spPr>
            <a:xfrm>
              <a:off x="914400" y="4767590"/>
              <a:ext cx="553357" cy="261610"/>
            </a:xfrm>
            <a:prstGeom prst="rect">
              <a:avLst/>
            </a:prstGeom>
            <a:solidFill>
              <a:schemeClr val="bg1"/>
            </a:solidFill>
          </p:spPr>
          <p:txBody>
            <a:bodyPr wrap="none" rtlCol="0">
              <a:spAutoFit/>
            </a:bodyPr>
            <a:lstStyle/>
            <a:p>
              <a:r>
                <a:rPr lang="en-US" sz="1100" dirty="0" smtClean="0"/>
                <a:t>Horse</a:t>
              </a:r>
              <a:endParaRPr lang="en-US" sz="1400" dirty="0"/>
            </a:p>
          </p:txBody>
        </p:sp>
      </p:gr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5508625" y="765175"/>
            <a:ext cx="3024188" cy="836613"/>
          </a:xfrm>
          <a:prstGeom prst="rect">
            <a:avLst/>
          </a:prstGeom>
          <a:noFill/>
          <a:ln w="9525">
            <a:solidFill>
              <a:schemeClr val="tx1"/>
            </a:solidFill>
            <a:miter lim="800000"/>
            <a:headEnd/>
            <a:tailEnd/>
          </a:ln>
        </p:spPr>
        <p:txBody>
          <a:bodyPr wrap="none" anchor="ctr"/>
          <a:lstStyle/>
          <a:p>
            <a:endParaRPr lang="en-US"/>
          </a:p>
        </p:txBody>
      </p:sp>
      <p:sp>
        <p:nvSpPr>
          <p:cNvPr id="52227" name="Line 3"/>
          <p:cNvSpPr>
            <a:spLocks noChangeShapeType="1"/>
          </p:cNvSpPr>
          <p:nvPr/>
        </p:nvSpPr>
        <p:spPr bwMode="auto">
          <a:xfrm>
            <a:off x="1692275" y="1916113"/>
            <a:ext cx="0" cy="3600450"/>
          </a:xfrm>
          <a:prstGeom prst="line">
            <a:avLst/>
          </a:prstGeom>
          <a:noFill/>
          <a:ln w="9525">
            <a:solidFill>
              <a:schemeClr val="tx1"/>
            </a:solidFill>
            <a:round/>
            <a:headEnd/>
            <a:tailEnd/>
          </a:ln>
        </p:spPr>
        <p:txBody>
          <a:bodyPr/>
          <a:lstStyle/>
          <a:p>
            <a:endParaRPr lang="en-US"/>
          </a:p>
        </p:txBody>
      </p:sp>
      <p:pic>
        <p:nvPicPr>
          <p:cNvPr id="52229" name="Picture 5" descr="MCj04238600000[1]"/>
          <p:cNvPicPr>
            <a:picLocks noChangeAspect="1" noChangeArrowheads="1"/>
          </p:cNvPicPr>
          <p:nvPr/>
        </p:nvPicPr>
        <p:blipFill>
          <a:blip r:embed="rId3" cstate="print"/>
          <a:srcRect/>
          <a:stretch>
            <a:fillRect/>
          </a:stretch>
        </p:blipFill>
        <p:spPr bwMode="auto">
          <a:xfrm>
            <a:off x="1765300" y="4941888"/>
            <a:ext cx="444500" cy="490537"/>
          </a:xfrm>
          <a:prstGeom prst="rect">
            <a:avLst/>
          </a:prstGeom>
          <a:noFill/>
          <a:ln w="9525">
            <a:noFill/>
            <a:miter lim="800000"/>
            <a:headEnd/>
            <a:tailEnd/>
          </a:ln>
        </p:spPr>
      </p:pic>
      <p:pic>
        <p:nvPicPr>
          <p:cNvPr id="52230" name="Picture 6" descr="MCj04238600000[1]"/>
          <p:cNvPicPr>
            <a:picLocks noChangeAspect="1" noChangeArrowheads="1"/>
          </p:cNvPicPr>
          <p:nvPr/>
        </p:nvPicPr>
        <p:blipFill>
          <a:blip r:embed="rId3" cstate="print"/>
          <a:srcRect/>
          <a:stretch>
            <a:fillRect/>
          </a:stretch>
        </p:blipFill>
        <p:spPr bwMode="auto">
          <a:xfrm>
            <a:off x="1765300" y="4365625"/>
            <a:ext cx="444500" cy="490538"/>
          </a:xfrm>
          <a:prstGeom prst="rect">
            <a:avLst/>
          </a:prstGeom>
          <a:noFill/>
          <a:ln w="9525">
            <a:noFill/>
            <a:miter lim="800000"/>
            <a:headEnd/>
            <a:tailEnd/>
          </a:ln>
        </p:spPr>
      </p:pic>
      <p:pic>
        <p:nvPicPr>
          <p:cNvPr id="52231" name="Picture 7" descr="MCj04238600000[1]"/>
          <p:cNvPicPr>
            <a:picLocks noChangeAspect="1" noChangeArrowheads="1"/>
          </p:cNvPicPr>
          <p:nvPr/>
        </p:nvPicPr>
        <p:blipFill>
          <a:blip r:embed="rId3" cstate="print"/>
          <a:srcRect/>
          <a:stretch>
            <a:fillRect/>
          </a:stretch>
        </p:blipFill>
        <p:spPr bwMode="auto">
          <a:xfrm>
            <a:off x="1765300" y="3789363"/>
            <a:ext cx="444500" cy="490537"/>
          </a:xfrm>
          <a:prstGeom prst="rect">
            <a:avLst/>
          </a:prstGeom>
          <a:noFill/>
          <a:ln w="9525">
            <a:noFill/>
            <a:miter lim="800000"/>
            <a:headEnd/>
            <a:tailEnd/>
          </a:ln>
        </p:spPr>
      </p:pic>
      <p:pic>
        <p:nvPicPr>
          <p:cNvPr id="52232" name="Picture 8" descr="MCj04238600000[1]"/>
          <p:cNvPicPr>
            <a:picLocks noChangeAspect="1" noChangeArrowheads="1"/>
          </p:cNvPicPr>
          <p:nvPr/>
        </p:nvPicPr>
        <p:blipFill>
          <a:blip r:embed="rId3" cstate="print"/>
          <a:srcRect/>
          <a:stretch>
            <a:fillRect/>
          </a:stretch>
        </p:blipFill>
        <p:spPr bwMode="auto">
          <a:xfrm>
            <a:off x="1765300" y="3213100"/>
            <a:ext cx="444500" cy="490538"/>
          </a:xfrm>
          <a:prstGeom prst="rect">
            <a:avLst/>
          </a:prstGeom>
          <a:noFill/>
          <a:ln w="9525">
            <a:noFill/>
            <a:miter lim="800000"/>
            <a:headEnd/>
            <a:tailEnd/>
          </a:ln>
        </p:spPr>
      </p:pic>
      <p:pic>
        <p:nvPicPr>
          <p:cNvPr id="52233" name="Picture 9" descr="MCj04238600000[1]"/>
          <p:cNvPicPr>
            <a:picLocks noChangeAspect="1" noChangeArrowheads="1"/>
          </p:cNvPicPr>
          <p:nvPr/>
        </p:nvPicPr>
        <p:blipFill>
          <a:blip r:embed="rId3" cstate="print"/>
          <a:srcRect/>
          <a:stretch>
            <a:fillRect/>
          </a:stretch>
        </p:blipFill>
        <p:spPr bwMode="auto">
          <a:xfrm>
            <a:off x="1765300" y="2636838"/>
            <a:ext cx="444500" cy="490537"/>
          </a:xfrm>
          <a:prstGeom prst="rect">
            <a:avLst/>
          </a:prstGeom>
          <a:noFill/>
          <a:ln w="9525">
            <a:noFill/>
            <a:miter lim="800000"/>
            <a:headEnd/>
            <a:tailEnd/>
          </a:ln>
        </p:spPr>
      </p:pic>
      <p:pic>
        <p:nvPicPr>
          <p:cNvPr id="52234" name="Picture 10" descr="MCj04238600000[1]"/>
          <p:cNvPicPr>
            <a:picLocks noChangeAspect="1" noChangeArrowheads="1"/>
          </p:cNvPicPr>
          <p:nvPr/>
        </p:nvPicPr>
        <p:blipFill>
          <a:blip r:embed="rId3" cstate="print"/>
          <a:srcRect/>
          <a:stretch>
            <a:fillRect/>
          </a:stretch>
        </p:blipFill>
        <p:spPr bwMode="auto">
          <a:xfrm>
            <a:off x="1765300" y="2060575"/>
            <a:ext cx="444500" cy="490538"/>
          </a:xfrm>
          <a:prstGeom prst="rect">
            <a:avLst/>
          </a:prstGeom>
          <a:noFill/>
          <a:ln w="9525">
            <a:noFill/>
            <a:miter lim="800000"/>
            <a:headEnd/>
            <a:tailEnd/>
          </a:ln>
        </p:spPr>
      </p:pic>
      <p:pic>
        <p:nvPicPr>
          <p:cNvPr id="52235" name="Picture 11" descr="MCj04238600000[1]"/>
          <p:cNvPicPr>
            <a:picLocks noChangeAspect="1" noChangeArrowheads="1"/>
          </p:cNvPicPr>
          <p:nvPr/>
        </p:nvPicPr>
        <p:blipFill>
          <a:blip r:embed="rId3" cstate="print"/>
          <a:srcRect/>
          <a:stretch>
            <a:fillRect/>
          </a:stretch>
        </p:blipFill>
        <p:spPr bwMode="auto">
          <a:xfrm>
            <a:off x="2328863" y="4941888"/>
            <a:ext cx="444500" cy="490537"/>
          </a:xfrm>
          <a:prstGeom prst="rect">
            <a:avLst/>
          </a:prstGeom>
          <a:noFill/>
          <a:ln w="9525">
            <a:noFill/>
            <a:miter lim="800000"/>
            <a:headEnd/>
            <a:tailEnd/>
          </a:ln>
        </p:spPr>
      </p:pic>
      <p:pic>
        <p:nvPicPr>
          <p:cNvPr id="52236" name="Picture 12" descr="MCj04238600000[1]"/>
          <p:cNvPicPr>
            <a:picLocks noChangeAspect="1" noChangeArrowheads="1"/>
          </p:cNvPicPr>
          <p:nvPr/>
        </p:nvPicPr>
        <p:blipFill>
          <a:blip r:embed="rId3" cstate="print"/>
          <a:srcRect/>
          <a:stretch>
            <a:fillRect/>
          </a:stretch>
        </p:blipFill>
        <p:spPr bwMode="auto">
          <a:xfrm>
            <a:off x="2905125" y="4941888"/>
            <a:ext cx="444500" cy="490537"/>
          </a:xfrm>
          <a:prstGeom prst="rect">
            <a:avLst/>
          </a:prstGeom>
          <a:noFill/>
          <a:ln w="9525">
            <a:noFill/>
            <a:miter lim="800000"/>
            <a:headEnd/>
            <a:tailEnd/>
          </a:ln>
        </p:spPr>
      </p:pic>
      <p:pic>
        <p:nvPicPr>
          <p:cNvPr id="52237" name="Picture 13" descr="MCj04238600000[1]"/>
          <p:cNvPicPr>
            <a:picLocks noChangeAspect="1" noChangeArrowheads="1"/>
          </p:cNvPicPr>
          <p:nvPr/>
        </p:nvPicPr>
        <p:blipFill>
          <a:blip r:embed="rId3" cstate="print"/>
          <a:srcRect/>
          <a:stretch>
            <a:fillRect/>
          </a:stretch>
        </p:blipFill>
        <p:spPr bwMode="auto">
          <a:xfrm>
            <a:off x="3481388" y="4941888"/>
            <a:ext cx="444500" cy="490537"/>
          </a:xfrm>
          <a:prstGeom prst="rect">
            <a:avLst/>
          </a:prstGeom>
          <a:noFill/>
          <a:ln w="9525">
            <a:noFill/>
            <a:miter lim="800000"/>
            <a:headEnd/>
            <a:tailEnd/>
          </a:ln>
        </p:spPr>
      </p:pic>
      <p:pic>
        <p:nvPicPr>
          <p:cNvPr id="52238" name="Picture 14" descr="MCj04238600000[1]"/>
          <p:cNvPicPr>
            <a:picLocks noChangeAspect="1" noChangeArrowheads="1"/>
          </p:cNvPicPr>
          <p:nvPr/>
        </p:nvPicPr>
        <p:blipFill>
          <a:blip r:embed="rId3" cstate="print"/>
          <a:srcRect/>
          <a:stretch>
            <a:fillRect/>
          </a:stretch>
        </p:blipFill>
        <p:spPr bwMode="auto">
          <a:xfrm>
            <a:off x="4056063" y="4941888"/>
            <a:ext cx="444500" cy="490537"/>
          </a:xfrm>
          <a:prstGeom prst="rect">
            <a:avLst/>
          </a:prstGeom>
          <a:noFill/>
          <a:ln w="9525">
            <a:noFill/>
            <a:miter lim="800000"/>
            <a:headEnd/>
            <a:tailEnd/>
          </a:ln>
        </p:spPr>
      </p:pic>
      <p:pic>
        <p:nvPicPr>
          <p:cNvPr id="52239" name="Picture 15" descr="MCj04238600000[1]"/>
          <p:cNvPicPr>
            <a:picLocks noChangeAspect="1" noChangeArrowheads="1"/>
          </p:cNvPicPr>
          <p:nvPr/>
        </p:nvPicPr>
        <p:blipFill>
          <a:blip r:embed="rId3" cstate="print"/>
          <a:srcRect/>
          <a:stretch>
            <a:fillRect/>
          </a:stretch>
        </p:blipFill>
        <p:spPr bwMode="auto">
          <a:xfrm>
            <a:off x="4632325" y="4941888"/>
            <a:ext cx="444500" cy="490537"/>
          </a:xfrm>
          <a:prstGeom prst="rect">
            <a:avLst/>
          </a:prstGeom>
          <a:noFill/>
          <a:ln w="9525">
            <a:noFill/>
            <a:miter lim="800000"/>
            <a:headEnd/>
            <a:tailEnd/>
          </a:ln>
        </p:spPr>
      </p:pic>
      <p:pic>
        <p:nvPicPr>
          <p:cNvPr id="52240" name="Picture 16"/>
          <p:cNvPicPr>
            <a:picLocks noChangeAspect="1" noChangeArrowheads="1"/>
          </p:cNvPicPr>
          <p:nvPr/>
        </p:nvPicPr>
        <p:blipFill>
          <a:blip r:embed="rId4" cstate="print"/>
          <a:srcRect/>
          <a:stretch>
            <a:fillRect/>
          </a:stretch>
        </p:blipFill>
        <p:spPr bwMode="auto">
          <a:xfrm>
            <a:off x="5180013" y="4868863"/>
            <a:ext cx="257175" cy="647700"/>
          </a:xfrm>
          <a:prstGeom prst="rect">
            <a:avLst/>
          </a:prstGeom>
          <a:noFill/>
          <a:ln w="9525">
            <a:noFill/>
            <a:miter lim="800000"/>
            <a:headEnd/>
            <a:tailEnd/>
          </a:ln>
        </p:spPr>
      </p:pic>
      <p:pic>
        <p:nvPicPr>
          <p:cNvPr id="52241" name="Picture 17" descr="MCj04238600000[1]"/>
          <p:cNvPicPr>
            <a:picLocks noChangeAspect="1" noChangeArrowheads="1"/>
          </p:cNvPicPr>
          <p:nvPr/>
        </p:nvPicPr>
        <p:blipFill>
          <a:blip r:embed="rId3" cstate="print"/>
          <a:srcRect/>
          <a:stretch>
            <a:fillRect/>
          </a:stretch>
        </p:blipFill>
        <p:spPr bwMode="auto">
          <a:xfrm>
            <a:off x="2328863" y="3789363"/>
            <a:ext cx="444500" cy="490537"/>
          </a:xfrm>
          <a:prstGeom prst="rect">
            <a:avLst/>
          </a:prstGeom>
          <a:noFill/>
          <a:ln w="9525">
            <a:noFill/>
            <a:miter lim="800000"/>
            <a:headEnd/>
            <a:tailEnd/>
          </a:ln>
        </p:spPr>
      </p:pic>
      <p:pic>
        <p:nvPicPr>
          <p:cNvPr id="52242" name="Picture 18" descr="MCj04238600000[1]"/>
          <p:cNvPicPr>
            <a:picLocks noChangeAspect="1" noChangeArrowheads="1"/>
          </p:cNvPicPr>
          <p:nvPr/>
        </p:nvPicPr>
        <p:blipFill>
          <a:blip r:embed="rId3" cstate="print"/>
          <a:srcRect/>
          <a:stretch>
            <a:fillRect/>
          </a:stretch>
        </p:blipFill>
        <p:spPr bwMode="auto">
          <a:xfrm>
            <a:off x="2328863" y="3213100"/>
            <a:ext cx="444500" cy="490538"/>
          </a:xfrm>
          <a:prstGeom prst="rect">
            <a:avLst/>
          </a:prstGeom>
          <a:noFill/>
          <a:ln w="9525">
            <a:noFill/>
            <a:miter lim="800000"/>
            <a:headEnd/>
            <a:tailEnd/>
          </a:ln>
        </p:spPr>
      </p:pic>
      <p:pic>
        <p:nvPicPr>
          <p:cNvPr id="52243" name="Picture 19" descr="MCj04238600000[1]"/>
          <p:cNvPicPr>
            <a:picLocks noChangeAspect="1" noChangeArrowheads="1"/>
          </p:cNvPicPr>
          <p:nvPr/>
        </p:nvPicPr>
        <p:blipFill>
          <a:blip r:embed="rId3" cstate="print"/>
          <a:srcRect/>
          <a:stretch>
            <a:fillRect/>
          </a:stretch>
        </p:blipFill>
        <p:spPr bwMode="auto">
          <a:xfrm>
            <a:off x="2905125" y="3213100"/>
            <a:ext cx="444500" cy="490538"/>
          </a:xfrm>
          <a:prstGeom prst="rect">
            <a:avLst/>
          </a:prstGeom>
          <a:noFill/>
          <a:ln w="9525">
            <a:noFill/>
            <a:miter lim="800000"/>
            <a:headEnd/>
            <a:tailEnd/>
          </a:ln>
        </p:spPr>
      </p:pic>
      <p:pic>
        <p:nvPicPr>
          <p:cNvPr id="52244" name="Picture 20" descr="MCj04238600000[1]"/>
          <p:cNvPicPr>
            <a:picLocks noChangeAspect="1" noChangeArrowheads="1"/>
          </p:cNvPicPr>
          <p:nvPr/>
        </p:nvPicPr>
        <p:blipFill>
          <a:blip r:embed="rId3" cstate="print"/>
          <a:srcRect/>
          <a:stretch>
            <a:fillRect/>
          </a:stretch>
        </p:blipFill>
        <p:spPr bwMode="auto">
          <a:xfrm>
            <a:off x="3481388" y="3213100"/>
            <a:ext cx="444500" cy="490538"/>
          </a:xfrm>
          <a:prstGeom prst="rect">
            <a:avLst/>
          </a:prstGeom>
          <a:noFill/>
          <a:ln w="9525">
            <a:noFill/>
            <a:miter lim="800000"/>
            <a:headEnd/>
            <a:tailEnd/>
          </a:ln>
        </p:spPr>
      </p:pic>
      <p:pic>
        <p:nvPicPr>
          <p:cNvPr id="52245" name="Picture 21" descr="MCj04238600000[1]"/>
          <p:cNvPicPr>
            <a:picLocks noChangeAspect="1" noChangeArrowheads="1"/>
          </p:cNvPicPr>
          <p:nvPr/>
        </p:nvPicPr>
        <p:blipFill>
          <a:blip r:embed="rId3" cstate="print"/>
          <a:srcRect/>
          <a:stretch>
            <a:fillRect/>
          </a:stretch>
        </p:blipFill>
        <p:spPr bwMode="auto">
          <a:xfrm>
            <a:off x="4056063" y="3213100"/>
            <a:ext cx="444500" cy="490538"/>
          </a:xfrm>
          <a:prstGeom prst="rect">
            <a:avLst/>
          </a:prstGeom>
          <a:noFill/>
          <a:ln w="9525">
            <a:noFill/>
            <a:miter lim="800000"/>
            <a:headEnd/>
            <a:tailEnd/>
          </a:ln>
        </p:spPr>
      </p:pic>
      <p:pic>
        <p:nvPicPr>
          <p:cNvPr id="52246" name="Picture 22" descr="MCj04238600000[1]"/>
          <p:cNvPicPr>
            <a:picLocks noChangeAspect="1" noChangeArrowheads="1"/>
          </p:cNvPicPr>
          <p:nvPr/>
        </p:nvPicPr>
        <p:blipFill>
          <a:blip r:embed="rId3" cstate="print"/>
          <a:srcRect/>
          <a:stretch>
            <a:fillRect/>
          </a:stretch>
        </p:blipFill>
        <p:spPr bwMode="auto">
          <a:xfrm>
            <a:off x="4632325" y="3213100"/>
            <a:ext cx="444500" cy="490538"/>
          </a:xfrm>
          <a:prstGeom prst="rect">
            <a:avLst/>
          </a:prstGeom>
          <a:noFill/>
          <a:ln w="9525">
            <a:noFill/>
            <a:miter lim="800000"/>
            <a:headEnd/>
            <a:tailEnd/>
          </a:ln>
        </p:spPr>
      </p:pic>
      <p:pic>
        <p:nvPicPr>
          <p:cNvPr id="52247" name="Picture 23" descr="MCj04238600000[1]"/>
          <p:cNvPicPr>
            <a:picLocks noChangeAspect="1" noChangeArrowheads="1"/>
          </p:cNvPicPr>
          <p:nvPr/>
        </p:nvPicPr>
        <p:blipFill>
          <a:blip r:embed="rId3" cstate="print"/>
          <a:srcRect/>
          <a:stretch>
            <a:fillRect/>
          </a:stretch>
        </p:blipFill>
        <p:spPr bwMode="auto">
          <a:xfrm>
            <a:off x="5208588" y="3213100"/>
            <a:ext cx="444500" cy="490538"/>
          </a:xfrm>
          <a:prstGeom prst="rect">
            <a:avLst/>
          </a:prstGeom>
          <a:noFill/>
          <a:ln w="9525">
            <a:noFill/>
            <a:miter lim="800000"/>
            <a:headEnd/>
            <a:tailEnd/>
          </a:ln>
        </p:spPr>
      </p:pic>
      <p:pic>
        <p:nvPicPr>
          <p:cNvPr id="52248" name="Picture 24" descr="MCj04238600000[1]"/>
          <p:cNvPicPr>
            <a:picLocks noChangeAspect="1" noChangeArrowheads="1"/>
          </p:cNvPicPr>
          <p:nvPr/>
        </p:nvPicPr>
        <p:blipFill>
          <a:blip r:embed="rId3" cstate="print"/>
          <a:srcRect/>
          <a:stretch>
            <a:fillRect/>
          </a:stretch>
        </p:blipFill>
        <p:spPr bwMode="auto">
          <a:xfrm>
            <a:off x="5784850" y="3213100"/>
            <a:ext cx="444500" cy="490538"/>
          </a:xfrm>
          <a:prstGeom prst="rect">
            <a:avLst/>
          </a:prstGeom>
          <a:noFill/>
          <a:ln w="9525">
            <a:noFill/>
            <a:miter lim="800000"/>
            <a:headEnd/>
            <a:tailEnd/>
          </a:ln>
        </p:spPr>
      </p:pic>
      <p:pic>
        <p:nvPicPr>
          <p:cNvPr id="52249" name="Picture 25" descr="MCj04238600000[1]"/>
          <p:cNvPicPr>
            <a:picLocks noChangeAspect="1" noChangeArrowheads="1"/>
          </p:cNvPicPr>
          <p:nvPr/>
        </p:nvPicPr>
        <p:blipFill>
          <a:blip r:embed="rId3" cstate="print"/>
          <a:srcRect/>
          <a:stretch>
            <a:fillRect/>
          </a:stretch>
        </p:blipFill>
        <p:spPr bwMode="auto">
          <a:xfrm>
            <a:off x="6361113" y="3213100"/>
            <a:ext cx="444500" cy="490538"/>
          </a:xfrm>
          <a:prstGeom prst="rect">
            <a:avLst/>
          </a:prstGeom>
          <a:noFill/>
          <a:ln w="9525">
            <a:noFill/>
            <a:miter lim="800000"/>
            <a:headEnd/>
            <a:tailEnd/>
          </a:ln>
        </p:spPr>
      </p:pic>
      <p:pic>
        <p:nvPicPr>
          <p:cNvPr id="52250" name="Picture 26" descr="MCj04238600000[1]"/>
          <p:cNvPicPr>
            <a:picLocks noChangeAspect="1" noChangeArrowheads="1"/>
          </p:cNvPicPr>
          <p:nvPr/>
        </p:nvPicPr>
        <p:blipFill>
          <a:blip r:embed="rId3" cstate="print"/>
          <a:srcRect/>
          <a:stretch>
            <a:fillRect/>
          </a:stretch>
        </p:blipFill>
        <p:spPr bwMode="auto">
          <a:xfrm>
            <a:off x="6937375" y="3213100"/>
            <a:ext cx="444500" cy="490538"/>
          </a:xfrm>
          <a:prstGeom prst="rect">
            <a:avLst/>
          </a:prstGeom>
          <a:noFill/>
          <a:ln w="9525">
            <a:noFill/>
            <a:miter lim="800000"/>
            <a:headEnd/>
            <a:tailEnd/>
          </a:ln>
        </p:spPr>
      </p:pic>
      <p:pic>
        <p:nvPicPr>
          <p:cNvPr id="52251" name="Picture 27" descr="MCj04238600000[1]"/>
          <p:cNvPicPr>
            <a:picLocks noChangeAspect="1" noChangeArrowheads="1"/>
          </p:cNvPicPr>
          <p:nvPr/>
        </p:nvPicPr>
        <p:blipFill>
          <a:blip r:embed="rId3" cstate="print"/>
          <a:srcRect/>
          <a:stretch>
            <a:fillRect/>
          </a:stretch>
        </p:blipFill>
        <p:spPr bwMode="auto">
          <a:xfrm>
            <a:off x="7513638" y="3213100"/>
            <a:ext cx="444500" cy="490538"/>
          </a:xfrm>
          <a:prstGeom prst="rect">
            <a:avLst/>
          </a:prstGeom>
          <a:noFill/>
          <a:ln w="9525">
            <a:noFill/>
            <a:miter lim="800000"/>
            <a:headEnd/>
            <a:tailEnd/>
          </a:ln>
        </p:spPr>
      </p:pic>
      <p:pic>
        <p:nvPicPr>
          <p:cNvPr id="52252" name="Picture 28"/>
          <p:cNvPicPr>
            <a:picLocks noChangeAspect="1" noChangeArrowheads="1"/>
          </p:cNvPicPr>
          <p:nvPr/>
        </p:nvPicPr>
        <p:blipFill>
          <a:blip r:embed="rId4" cstate="print"/>
          <a:srcRect/>
          <a:stretch>
            <a:fillRect/>
          </a:stretch>
        </p:blipFill>
        <p:spPr bwMode="auto">
          <a:xfrm>
            <a:off x="8061325" y="3141663"/>
            <a:ext cx="257175" cy="647700"/>
          </a:xfrm>
          <a:prstGeom prst="rect">
            <a:avLst/>
          </a:prstGeom>
          <a:noFill/>
          <a:ln w="9525">
            <a:noFill/>
            <a:miter lim="800000"/>
            <a:headEnd/>
            <a:tailEnd/>
          </a:ln>
        </p:spPr>
      </p:pic>
      <p:pic>
        <p:nvPicPr>
          <p:cNvPr id="52253" name="Picture 29" descr="MCj04238600000[1]"/>
          <p:cNvPicPr>
            <a:picLocks noChangeAspect="1" noChangeArrowheads="1"/>
          </p:cNvPicPr>
          <p:nvPr/>
        </p:nvPicPr>
        <p:blipFill>
          <a:blip r:embed="rId3" cstate="print"/>
          <a:srcRect/>
          <a:stretch>
            <a:fillRect/>
          </a:stretch>
        </p:blipFill>
        <p:spPr bwMode="auto">
          <a:xfrm>
            <a:off x="2328863" y="2636838"/>
            <a:ext cx="444500" cy="490537"/>
          </a:xfrm>
          <a:prstGeom prst="rect">
            <a:avLst/>
          </a:prstGeom>
          <a:noFill/>
          <a:ln w="9525">
            <a:noFill/>
            <a:miter lim="800000"/>
            <a:headEnd/>
            <a:tailEnd/>
          </a:ln>
        </p:spPr>
      </p:pic>
      <p:pic>
        <p:nvPicPr>
          <p:cNvPr id="52254" name="Picture 30" descr="MCj04238600000[1]"/>
          <p:cNvPicPr>
            <a:picLocks noChangeAspect="1" noChangeArrowheads="1"/>
          </p:cNvPicPr>
          <p:nvPr/>
        </p:nvPicPr>
        <p:blipFill>
          <a:blip r:embed="rId3" cstate="print"/>
          <a:srcRect/>
          <a:stretch>
            <a:fillRect/>
          </a:stretch>
        </p:blipFill>
        <p:spPr bwMode="auto">
          <a:xfrm>
            <a:off x="2905125" y="2636838"/>
            <a:ext cx="444500" cy="490537"/>
          </a:xfrm>
          <a:prstGeom prst="rect">
            <a:avLst/>
          </a:prstGeom>
          <a:noFill/>
          <a:ln w="9525">
            <a:noFill/>
            <a:miter lim="800000"/>
            <a:headEnd/>
            <a:tailEnd/>
          </a:ln>
        </p:spPr>
      </p:pic>
      <p:pic>
        <p:nvPicPr>
          <p:cNvPr id="52255" name="Picture 31" descr="MCj04238600000[1]"/>
          <p:cNvPicPr>
            <a:picLocks noChangeAspect="1" noChangeArrowheads="1"/>
          </p:cNvPicPr>
          <p:nvPr/>
        </p:nvPicPr>
        <p:blipFill>
          <a:blip r:embed="rId3" cstate="print"/>
          <a:srcRect/>
          <a:stretch>
            <a:fillRect/>
          </a:stretch>
        </p:blipFill>
        <p:spPr bwMode="auto">
          <a:xfrm>
            <a:off x="3481388" y="2636838"/>
            <a:ext cx="444500" cy="490537"/>
          </a:xfrm>
          <a:prstGeom prst="rect">
            <a:avLst/>
          </a:prstGeom>
          <a:noFill/>
          <a:ln w="9525">
            <a:noFill/>
            <a:miter lim="800000"/>
            <a:headEnd/>
            <a:tailEnd/>
          </a:ln>
        </p:spPr>
      </p:pic>
      <p:pic>
        <p:nvPicPr>
          <p:cNvPr id="52256" name="Picture 32" descr="MCj04238600000[1]"/>
          <p:cNvPicPr>
            <a:picLocks noChangeAspect="1" noChangeArrowheads="1"/>
          </p:cNvPicPr>
          <p:nvPr/>
        </p:nvPicPr>
        <p:blipFill>
          <a:blip r:embed="rId3" cstate="print"/>
          <a:srcRect/>
          <a:stretch>
            <a:fillRect/>
          </a:stretch>
        </p:blipFill>
        <p:spPr bwMode="auto">
          <a:xfrm>
            <a:off x="4056063" y="2636838"/>
            <a:ext cx="444500" cy="490537"/>
          </a:xfrm>
          <a:prstGeom prst="rect">
            <a:avLst/>
          </a:prstGeom>
          <a:noFill/>
          <a:ln w="9525">
            <a:noFill/>
            <a:miter lim="800000"/>
            <a:headEnd/>
            <a:tailEnd/>
          </a:ln>
        </p:spPr>
      </p:pic>
      <p:pic>
        <p:nvPicPr>
          <p:cNvPr id="52257" name="Picture 33" descr="MCj04238600000[1]"/>
          <p:cNvPicPr>
            <a:picLocks noChangeAspect="1" noChangeArrowheads="1"/>
          </p:cNvPicPr>
          <p:nvPr/>
        </p:nvPicPr>
        <p:blipFill>
          <a:blip r:embed="rId3" cstate="print"/>
          <a:srcRect/>
          <a:stretch>
            <a:fillRect/>
          </a:stretch>
        </p:blipFill>
        <p:spPr bwMode="auto">
          <a:xfrm>
            <a:off x="4632325" y="2636838"/>
            <a:ext cx="444500" cy="490537"/>
          </a:xfrm>
          <a:prstGeom prst="rect">
            <a:avLst/>
          </a:prstGeom>
          <a:noFill/>
          <a:ln w="9525">
            <a:noFill/>
            <a:miter lim="800000"/>
            <a:headEnd/>
            <a:tailEnd/>
          </a:ln>
        </p:spPr>
      </p:pic>
      <p:pic>
        <p:nvPicPr>
          <p:cNvPr id="52258" name="Picture 34" descr="MCj04238600000[1]"/>
          <p:cNvPicPr>
            <a:picLocks noChangeAspect="1" noChangeArrowheads="1"/>
          </p:cNvPicPr>
          <p:nvPr/>
        </p:nvPicPr>
        <p:blipFill>
          <a:blip r:embed="rId3" cstate="print"/>
          <a:srcRect/>
          <a:stretch>
            <a:fillRect/>
          </a:stretch>
        </p:blipFill>
        <p:spPr bwMode="auto">
          <a:xfrm>
            <a:off x="5208588" y="2636838"/>
            <a:ext cx="444500" cy="490537"/>
          </a:xfrm>
          <a:prstGeom prst="rect">
            <a:avLst/>
          </a:prstGeom>
          <a:noFill/>
          <a:ln w="9525">
            <a:noFill/>
            <a:miter lim="800000"/>
            <a:headEnd/>
            <a:tailEnd/>
          </a:ln>
        </p:spPr>
      </p:pic>
      <p:pic>
        <p:nvPicPr>
          <p:cNvPr id="52259" name="Picture 35" descr="MCj04238600000[1]"/>
          <p:cNvPicPr>
            <a:picLocks noChangeAspect="1" noChangeArrowheads="1"/>
          </p:cNvPicPr>
          <p:nvPr/>
        </p:nvPicPr>
        <p:blipFill>
          <a:blip r:embed="rId3" cstate="print"/>
          <a:srcRect/>
          <a:stretch>
            <a:fillRect/>
          </a:stretch>
        </p:blipFill>
        <p:spPr bwMode="auto">
          <a:xfrm>
            <a:off x="2341563" y="2060575"/>
            <a:ext cx="444500" cy="490538"/>
          </a:xfrm>
          <a:prstGeom prst="rect">
            <a:avLst/>
          </a:prstGeom>
          <a:noFill/>
          <a:ln w="9525">
            <a:noFill/>
            <a:miter lim="800000"/>
            <a:headEnd/>
            <a:tailEnd/>
          </a:ln>
        </p:spPr>
      </p:pic>
      <p:pic>
        <p:nvPicPr>
          <p:cNvPr id="52260" name="Picture 36" descr="MCj04238600000[1]"/>
          <p:cNvPicPr>
            <a:picLocks noChangeAspect="1" noChangeArrowheads="1"/>
          </p:cNvPicPr>
          <p:nvPr/>
        </p:nvPicPr>
        <p:blipFill>
          <a:blip r:embed="rId3" cstate="print"/>
          <a:srcRect/>
          <a:stretch>
            <a:fillRect/>
          </a:stretch>
        </p:blipFill>
        <p:spPr bwMode="auto">
          <a:xfrm>
            <a:off x="2905125" y="2060575"/>
            <a:ext cx="444500" cy="490538"/>
          </a:xfrm>
          <a:prstGeom prst="rect">
            <a:avLst/>
          </a:prstGeom>
          <a:noFill/>
          <a:ln w="9525">
            <a:noFill/>
            <a:miter lim="800000"/>
            <a:headEnd/>
            <a:tailEnd/>
          </a:ln>
        </p:spPr>
      </p:pic>
      <p:pic>
        <p:nvPicPr>
          <p:cNvPr id="52261" name="Picture 37" descr="MCj04238600000[1]"/>
          <p:cNvPicPr>
            <a:picLocks noChangeAspect="1" noChangeArrowheads="1"/>
          </p:cNvPicPr>
          <p:nvPr/>
        </p:nvPicPr>
        <p:blipFill>
          <a:blip r:embed="rId3" cstate="print"/>
          <a:srcRect/>
          <a:stretch>
            <a:fillRect/>
          </a:stretch>
        </p:blipFill>
        <p:spPr bwMode="auto">
          <a:xfrm>
            <a:off x="3492500" y="2074863"/>
            <a:ext cx="444500" cy="490537"/>
          </a:xfrm>
          <a:prstGeom prst="rect">
            <a:avLst/>
          </a:prstGeom>
          <a:noFill/>
          <a:ln w="9525">
            <a:noFill/>
            <a:miter lim="800000"/>
            <a:headEnd/>
            <a:tailEnd/>
          </a:ln>
        </p:spPr>
      </p:pic>
      <p:pic>
        <p:nvPicPr>
          <p:cNvPr id="52262" name="Picture 38" descr="MCj04238600000[1]"/>
          <p:cNvPicPr>
            <a:picLocks noChangeAspect="1" noChangeArrowheads="1"/>
          </p:cNvPicPr>
          <p:nvPr/>
        </p:nvPicPr>
        <p:blipFill>
          <a:blip r:embed="rId3" cstate="print"/>
          <a:srcRect/>
          <a:stretch>
            <a:fillRect/>
          </a:stretch>
        </p:blipFill>
        <p:spPr bwMode="auto">
          <a:xfrm>
            <a:off x="4056063" y="2060575"/>
            <a:ext cx="444500" cy="490538"/>
          </a:xfrm>
          <a:prstGeom prst="rect">
            <a:avLst/>
          </a:prstGeom>
          <a:noFill/>
          <a:ln w="9525">
            <a:noFill/>
            <a:miter lim="800000"/>
            <a:headEnd/>
            <a:tailEnd/>
          </a:ln>
        </p:spPr>
      </p:pic>
      <p:pic>
        <p:nvPicPr>
          <p:cNvPr id="52263" name="Picture 39" descr="MCj04238600000[1]"/>
          <p:cNvPicPr>
            <a:picLocks noChangeAspect="1" noChangeArrowheads="1"/>
          </p:cNvPicPr>
          <p:nvPr/>
        </p:nvPicPr>
        <p:blipFill>
          <a:blip r:embed="rId3" cstate="print"/>
          <a:srcRect/>
          <a:stretch>
            <a:fillRect/>
          </a:stretch>
        </p:blipFill>
        <p:spPr bwMode="auto">
          <a:xfrm>
            <a:off x="4632325" y="2074863"/>
            <a:ext cx="444500" cy="490537"/>
          </a:xfrm>
          <a:prstGeom prst="rect">
            <a:avLst/>
          </a:prstGeom>
          <a:noFill/>
          <a:ln w="9525">
            <a:noFill/>
            <a:miter lim="800000"/>
            <a:headEnd/>
            <a:tailEnd/>
          </a:ln>
        </p:spPr>
      </p:pic>
      <p:pic>
        <p:nvPicPr>
          <p:cNvPr id="52264" name="Picture 40" descr="MCj04238600000[1]"/>
          <p:cNvPicPr>
            <a:picLocks noChangeAspect="1" noChangeArrowheads="1"/>
          </p:cNvPicPr>
          <p:nvPr/>
        </p:nvPicPr>
        <p:blipFill>
          <a:blip r:embed="rId3" cstate="print"/>
          <a:srcRect/>
          <a:stretch>
            <a:fillRect/>
          </a:stretch>
        </p:blipFill>
        <p:spPr bwMode="auto">
          <a:xfrm>
            <a:off x="5208588" y="2060575"/>
            <a:ext cx="444500" cy="490538"/>
          </a:xfrm>
          <a:prstGeom prst="rect">
            <a:avLst/>
          </a:prstGeom>
          <a:noFill/>
          <a:ln w="9525">
            <a:noFill/>
            <a:miter lim="800000"/>
            <a:headEnd/>
            <a:tailEnd/>
          </a:ln>
        </p:spPr>
      </p:pic>
      <p:pic>
        <p:nvPicPr>
          <p:cNvPr id="52265" name="Picture 41" descr="MCj04238600000[1]"/>
          <p:cNvPicPr>
            <a:picLocks noChangeAspect="1" noChangeArrowheads="1"/>
          </p:cNvPicPr>
          <p:nvPr/>
        </p:nvPicPr>
        <p:blipFill>
          <a:blip r:embed="rId3" cstate="print"/>
          <a:srcRect/>
          <a:stretch>
            <a:fillRect/>
          </a:stretch>
        </p:blipFill>
        <p:spPr bwMode="auto">
          <a:xfrm>
            <a:off x="5784850" y="2074863"/>
            <a:ext cx="444500" cy="490537"/>
          </a:xfrm>
          <a:prstGeom prst="rect">
            <a:avLst/>
          </a:prstGeom>
          <a:noFill/>
          <a:ln w="9525">
            <a:noFill/>
            <a:miter lim="800000"/>
            <a:headEnd/>
            <a:tailEnd/>
          </a:ln>
        </p:spPr>
      </p:pic>
      <p:sp>
        <p:nvSpPr>
          <p:cNvPr id="52266" name="Text Box 42"/>
          <p:cNvSpPr txBox="1">
            <a:spLocks noChangeArrowheads="1"/>
          </p:cNvSpPr>
          <p:nvPr/>
        </p:nvSpPr>
        <p:spPr bwMode="auto">
          <a:xfrm>
            <a:off x="504825" y="2125663"/>
            <a:ext cx="1116013" cy="369332"/>
          </a:xfrm>
          <a:prstGeom prst="rect">
            <a:avLst/>
          </a:prstGeom>
          <a:noFill/>
          <a:ln w="9525">
            <a:noFill/>
            <a:miter lim="800000"/>
            <a:headEnd/>
            <a:tailEnd/>
          </a:ln>
        </p:spPr>
        <p:txBody>
          <a:bodyPr>
            <a:spAutoFit/>
          </a:bodyPr>
          <a:lstStyle/>
          <a:p>
            <a:pPr eaLnBrk="1" hangingPunct="1">
              <a:spcBef>
                <a:spcPct val="50000"/>
              </a:spcBef>
            </a:pPr>
            <a:r>
              <a:rPr lang="en-GB" dirty="0" smtClean="0">
                <a:cs typeface="Arial" charset="0"/>
              </a:rPr>
              <a:t>Monkey</a:t>
            </a:r>
            <a:endParaRPr lang="en-GB" dirty="0">
              <a:cs typeface="Arial" charset="0"/>
            </a:endParaRPr>
          </a:p>
        </p:txBody>
      </p:sp>
      <p:sp>
        <p:nvSpPr>
          <p:cNvPr id="52267" name="Text Box 43"/>
          <p:cNvSpPr txBox="1">
            <a:spLocks noChangeArrowheads="1"/>
          </p:cNvSpPr>
          <p:nvPr/>
        </p:nvSpPr>
        <p:spPr bwMode="auto">
          <a:xfrm>
            <a:off x="504825" y="2701925"/>
            <a:ext cx="1116013" cy="366713"/>
          </a:xfrm>
          <a:prstGeom prst="rect">
            <a:avLst/>
          </a:prstGeom>
          <a:noFill/>
          <a:ln w="9525">
            <a:noFill/>
            <a:miter lim="800000"/>
            <a:headEnd/>
            <a:tailEnd/>
          </a:ln>
        </p:spPr>
        <p:txBody>
          <a:bodyPr>
            <a:spAutoFit/>
          </a:bodyPr>
          <a:lstStyle/>
          <a:p>
            <a:pPr eaLnBrk="1" hangingPunct="1">
              <a:spcBef>
                <a:spcPct val="50000"/>
              </a:spcBef>
            </a:pPr>
            <a:r>
              <a:rPr lang="en-GB">
                <a:cs typeface="Arial" charset="0"/>
              </a:rPr>
              <a:t>Tigers </a:t>
            </a:r>
          </a:p>
        </p:txBody>
      </p:sp>
      <p:sp>
        <p:nvSpPr>
          <p:cNvPr id="52268" name="Text Box 44"/>
          <p:cNvSpPr txBox="1">
            <a:spLocks noChangeArrowheads="1"/>
          </p:cNvSpPr>
          <p:nvPr/>
        </p:nvSpPr>
        <p:spPr bwMode="auto">
          <a:xfrm>
            <a:off x="504825" y="3278188"/>
            <a:ext cx="1260475" cy="366712"/>
          </a:xfrm>
          <a:prstGeom prst="rect">
            <a:avLst/>
          </a:prstGeom>
          <a:noFill/>
          <a:ln w="9525">
            <a:noFill/>
            <a:miter lim="800000"/>
            <a:headEnd/>
            <a:tailEnd/>
          </a:ln>
        </p:spPr>
        <p:txBody>
          <a:bodyPr>
            <a:spAutoFit/>
          </a:bodyPr>
          <a:lstStyle/>
          <a:p>
            <a:pPr eaLnBrk="1" hangingPunct="1">
              <a:spcBef>
                <a:spcPct val="50000"/>
              </a:spcBef>
            </a:pPr>
            <a:r>
              <a:rPr lang="en-GB">
                <a:cs typeface="Arial" charset="0"/>
              </a:rPr>
              <a:t>Peacocks</a:t>
            </a:r>
          </a:p>
        </p:txBody>
      </p:sp>
      <p:sp>
        <p:nvSpPr>
          <p:cNvPr id="52269" name="Text Box 45"/>
          <p:cNvSpPr txBox="1">
            <a:spLocks noChangeArrowheads="1"/>
          </p:cNvSpPr>
          <p:nvPr/>
        </p:nvSpPr>
        <p:spPr bwMode="auto">
          <a:xfrm>
            <a:off x="504825" y="3854450"/>
            <a:ext cx="1260475" cy="366713"/>
          </a:xfrm>
          <a:prstGeom prst="rect">
            <a:avLst/>
          </a:prstGeom>
          <a:noFill/>
          <a:ln w="9525">
            <a:noFill/>
            <a:miter lim="800000"/>
            <a:headEnd/>
            <a:tailEnd/>
          </a:ln>
        </p:spPr>
        <p:txBody>
          <a:bodyPr>
            <a:spAutoFit/>
          </a:bodyPr>
          <a:lstStyle/>
          <a:p>
            <a:pPr eaLnBrk="1" hangingPunct="1">
              <a:spcBef>
                <a:spcPct val="50000"/>
              </a:spcBef>
            </a:pPr>
            <a:r>
              <a:rPr lang="en-GB">
                <a:cs typeface="Arial" charset="0"/>
              </a:rPr>
              <a:t>Elephants</a:t>
            </a:r>
          </a:p>
        </p:txBody>
      </p:sp>
      <p:sp>
        <p:nvSpPr>
          <p:cNvPr id="52270" name="Text Box 46"/>
          <p:cNvSpPr txBox="1">
            <a:spLocks noChangeArrowheads="1"/>
          </p:cNvSpPr>
          <p:nvPr/>
        </p:nvSpPr>
        <p:spPr bwMode="auto">
          <a:xfrm>
            <a:off x="504825" y="4437063"/>
            <a:ext cx="1260475" cy="366712"/>
          </a:xfrm>
          <a:prstGeom prst="rect">
            <a:avLst/>
          </a:prstGeom>
          <a:noFill/>
          <a:ln w="9525">
            <a:noFill/>
            <a:miter lim="800000"/>
            <a:headEnd/>
            <a:tailEnd/>
          </a:ln>
        </p:spPr>
        <p:txBody>
          <a:bodyPr>
            <a:spAutoFit/>
          </a:bodyPr>
          <a:lstStyle/>
          <a:p>
            <a:pPr eaLnBrk="1" hangingPunct="1">
              <a:spcBef>
                <a:spcPct val="50000"/>
              </a:spcBef>
            </a:pPr>
            <a:r>
              <a:rPr lang="en-GB" dirty="0" smtClean="0">
                <a:cs typeface="Arial" charset="0"/>
              </a:rPr>
              <a:t>Horse</a:t>
            </a:r>
            <a:endParaRPr lang="en-GB" dirty="0">
              <a:cs typeface="Arial" charset="0"/>
            </a:endParaRPr>
          </a:p>
        </p:txBody>
      </p:sp>
      <p:sp>
        <p:nvSpPr>
          <p:cNvPr id="52271" name="Text Box 47"/>
          <p:cNvSpPr txBox="1">
            <a:spLocks noChangeArrowheads="1"/>
          </p:cNvSpPr>
          <p:nvPr/>
        </p:nvSpPr>
        <p:spPr bwMode="auto">
          <a:xfrm>
            <a:off x="541338" y="5006975"/>
            <a:ext cx="1260475" cy="366713"/>
          </a:xfrm>
          <a:prstGeom prst="rect">
            <a:avLst/>
          </a:prstGeom>
          <a:noFill/>
          <a:ln w="9525">
            <a:noFill/>
            <a:miter lim="800000"/>
            <a:headEnd/>
            <a:tailEnd/>
          </a:ln>
        </p:spPr>
        <p:txBody>
          <a:bodyPr>
            <a:spAutoFit/>
          </a:bodyPr>
          <a:lstStyle/>
          <a:p>
            <a:pPr eaLnBrk="1" hangingPunct="1">
              <a:spcBef>
                <a:spcPct val="50000"/>
              </a:spcBef>
            </a:pPr>
            <a:r>
              <a:rPr lang="en-GB">
                <a:cs typeface="Arial" charset="0"/>
              </a:rPr>
              <a:t>Spiders</a:t>
            </a:r>
          </a:p>
        </p:txBody>
      </p:sp>
      <p:pic>
        <p:nvPicPr>
          <p:cNvPr id="52272" name="Picture 48" descr="MCj04238600000[1]"/>
          <p:cNvPicPr>
            <a:picLocks noChangeAspect="1" noChangeArrowheads="1"/>
          </p:cNvPicPr>
          <p:nvPr/>
        </p:nvPicPr>
        <p:blipFill>
          <a:blip r:embed="rId3" cstate="print"/>
          <a:srcRect/>
          <a:stretch>
            <a:fillRect/>
          </a:stretch>
        </p:blipFill>
        <p:spPr bwMode="auto">
          <a:xfrm>
            <a:off x="5580063" y="922338"/>
            <a:ext cx="444500" cy="490537"/>
          </a:xfrm>
          <a:prstGeom prst="rect">
            <a:avLst/>
          </a:prstGeom>
          <a:noFill/>
          <a:ln w="9525">
            <a:noFill/>
            <a:miter lim="800000"/>
            <a:headEnd/>
            <a:tailEnd/>
          </a:ln>
        </p:spPr>
      </p:pic>
      <p:sp>
        <p:nvSpPr>
          <p:cNvPr id="52273" name="Text Box 49"/>
          <p:cNvSpPr txBox="1">
            <a:spLocks noChangeArrowheads="1"/>
          </p:cNvSpPr>
          <p:nvPr/>
        </p:nvSpPr>
        <p:spPr bwMode="auto">
          <a:xfrm>
            <a:off x="6084888" y="974725"/>
            <a:ext cx="2484437" cy="366713"/>
          </a:xfrm>
          <a:prstGeom prst="rect">
            <a:avLst/>
          </a:prstGeom>
          <a:noFill/>
          <a:ln w="9525">
            <a:noFill/>
            <a:miter lim="800000"/>
            <a:headEnd/>
            <a:tailEnd/>
          </a:ln>
        </p:spPr>
        <p:txBody>
          <a:bodyPr>
            <a:spAutoFit/>
          </a:bodyPr>
          <a:lstStyle/>
          <a:p>
            <a:pPr eaLnBrk="1" hangingPunct="1">
              <a:spcBef>
                <a:spcPct val="50000"/>
              </a:spcBef>
            </a:pPr>
            <a:r>
              <a:rPr lang="en-GB">
                <a:cs typeface="Arial" charset="0"/>
              </a:rPr>
              <a:t>Represents two books</a:t>
            </a:r>
          </a:p>
        </p:txBody>
      </p:sp>
      <p:sp>
        <p:nvSpPr>
          <p:cNvPr id="52276" name="Text Box 52"/>
          <p:cNvSpPr txBox="1">
            <a:spLocks noChangeArrowheads="1"/>
          </p:cNvSpPr>
          <p:nvPr/>
        </p:nvSpPr>
        <p:spPr bwMode="auto">
          <a:xfrm>
            <a:off x="612775" y="1052513"/>
            <a:ext cx="4967288" cy="641350"/>
          </a:xfrm>
          <a:prstGeom prst="rect">
            <a:avLst/>
          </a:prstGeom>
          <a:noFill/>
          <a:ln w="9525">
            <a:noFill/>
            <a:miter lim="800000"/>
            <a:headEnd/>
            <a:tailEnd/>
          </a:ln>
        </p:spPr>
        <p:txBody>
          <a:bodyPr>
            <a:spAutoFit/>
          </a:bodyPr>
          <a:lstStyle/>
          <a:p>
            <a:pPr>
              <a:spcBef>
                <a:spcPct val="50000"/>
              </a:spcBef>
            </a:pPr>
            <a:r>
              <a:rPr lang="en-GB"/>
              <a:t>Change the frequency table into a pictogram by using a symbol to represent 2 books.</a:t>
            </a:r>
          </a:p>
        </p:txBody>
      </p:sp>
      <p:sp>
        <p:nvSpPr>
          <p:cNvPr id="52228" name="Line 4"/>
          <p:cNvSpPr>
            <a:spLocks noChangeShapeType="1"/>
          </p:cNvSpPr>
          <p:nvPr/>
        </p:nvSpPr>
        <p:spPr bwMode="auto">
          <a:xfrm>
            <a:off x="1692275" y="5516563"/>
            <a:ext cx="6696075" cy="0"/>
          </a:xfrm>
          <a:prstGeom prst="line">
            <a:avLst/>
          </a:prstGeom>
          <a:noFill/>
          <a:ln w="9525">
            <a:solidFill>
              <a:schemeClr val="tx1"/>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dissolve">
                                      <p:cBhvr>
                                        <p:cTn id="7" dur="500"/>
                                        <p:tgtEl>
                                          <p:spTgt spid="5222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2227"/>
                                        </p:tgtEl>
                                        <p:attrNameLst>
                                          <p:attrName>style.visibility</p:attrName>
                                        </p:attrNameLst>
                                      </p:cBhvr>
                                      <p:to>
                                        <p:strVal val="visible"/>
                                      </p:to>
                                    </p:set>
                                    <p:animEffect transition="in" filter="dissolve">
                                      <p:cBhvr>
                                        <p:cTn id="10" dur="500"/>
                                        <p:tgtEl>
                                          <p:spTgt spid="5222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2266"/>
                                        </p:tgtEl>
                                        <p:attrNameLst>
                                          <p:attrName>style.visibility</p:attrName>
                                        </p:attrNameLst>
                                      </p:cBhvr>
                                      <p:to>
                                        <p:strVal val="visible"/>
                                      </p:to>
                                    </p:set>
                                    <p:animEffect transition="in" filter="dissolve">
                                      <p:cBhvr>
                                        <p:cTn id="13" dur="500"/>
                                        <p:tgtEl>
                                          <p:spTgt spid="5226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2267"/>
                                        </p:tgtEl>
                                        <p:attrNameLst>
                                          <p:attrName>style.visibility</p:attrName>
                                        </p:attrNameLst>
                                      </p:cBhvr>
                                      <p:to>
                                        <p:strVal val="visible"/>
                                      </p:to>
                                    </p:set>
                                    <p:animEffect transition="in" filter="dissolve">
                                      <p:cBhvr>
                                        <p:cTn id="16" dur="500"/>
                                        <p:tgtEl>
                                          <p:spTgt spid="5226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52268"/>
                                        </p:tgtEl>
                                        <p:attrNameLst>
                                          <p:attrName>style.visibility</p:attrName>
                                        </p:attrNameLst>
                                      </p:cBhvr>
                                      <p:to>
                                        <p:strVal val="visible"/>
                                      </p:to>
                                    </p:set>
                                    <p:animEffect transition="in" filter="dissolve">
                                      <p:cBhvr>
                                        <p:cTn id="19" dur="500"/>
                                        <p:tgtEl>
                                          <p:spTgt spid="5226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52269"/>
                                        </p:tgtEl>
                                        <p:attrNameLst>
                                          <p:attrName>style.visibility</p:attrName>
                                        </p:attrNameLst>
                                      </p:cBhvr>
                                      <p:to>
                                        <p:strVal val="visible"/>
                                      </p:to>
                                    </p:set>
                                    <p:animEffect transition="in" filter="dissolve">
                                      <p:cBhvr>
                                        <p:cTn id="22" dur="500"/>
                                        <p:tgtEl>
                                          <p:spTgt spid="52269"/>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52270"/>
                                        </p:tgtEl>
                                        <p:attrNameLst>
                                          <p:attrName>style.visibility</p:attrName>
                                        </p:attrNameLst>
                                      </p:cBhvr>
                                      <p:to>
                                        <p:strVal val="visible"/>
                                      </p:to>
                                    </p:set>
                                    <p:animEffect transition="in" filter="dissolve">
                                      <p:cBhvr>
                                        <p:cTn id="25" dur="500"/>
                                        <p:tgtEl>
                                          <p:spTgt spid="52270"/>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52271"/>
                                        </p:tgtEl>
                                        <p:attrNameLst>
                                          <p:attrName>style.visibility</p:attrName>
                                        </p:attrNameLst>
                                      </p:cBhvr>
                                      <p:to>
                                        <p:strVal val="visible"/>
                                      </p:to>
                                    </p:set>
                                    <p:animEffect transition="in" filter="dissolve">
                                      <p:cBhvr>
                                        <p:cTn id="28" dur="500"/>
                                        <p:tgtEl>
                                          <p:spTgt spid="52271"/>
                                        </p:tgtEl>
                                      </p:cBhvr>
                                    </p:animEffect>
                                  </p:childTnLst>
                                </p:cTn>
                              </p:par>
                              <p:par>
                                <p:cTn id="29" presetID="9" presetClass="entr" presetSubtype="0" fill="hold" nodeType="withEffect">
                                  <p:stCondLst>
                                    <p:cond delay="0"/>
                                  </p:stCondLst>
                                  <p:childTnLst>
                                    <p:set>
                                      <p:cBhvr>
                                        <p:cTn id="30" dur="1" fill="hold">
                                          <p:stCondLst>
                                            <p:cond delay="0"/>
                                          </p:stCondLst>
                                        </p:cTn>
                                        <p:tgtEl>
                                          <p:spTgt spid="52272"/>
                                        </p:tgtEl>
                                        <p:attrNameLst>
                                          <p:attrName>style.visibility</p:attrName>
                                        </p:attrNameLst>
                                      </p:cBhvr>
                                      <p:to>
                                        <p:strVal val="visible"/>
                                      </p:to>
                                    </p:set>
                                    <p:animEffect transition="in" filter="dissolve">
                                      <p:cBhvr>
                                        <p:cTn id="31" dur="500"/>
                                        <p:tgtEl>
                                          <p:spTgt spid="52272"/>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52273"/>
                                        </p:tgtEl>
                                        <p:attrNameLst>
                                          <p:attrName>style.visibility</p:attrName>
                                        </p:attrNameLst>
                                      </p:cBhvr>
                                      <p:to>
                                        <p:strVal val="visible"/>
                                      </p:to>
                                    </p:set>
                                    <p:animEffect transition="in" filter="dissolve">
                                      <p:cBhvr>
                                        <p:cTn id="34" dur="500"/>
                                        <p:tgtEl>
                                          <p:spTgt spid="52273"/>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52276"/>
                                        </p:tgtEl>
                                        <p:attrNameLst>
                                          <p:attrName>style.visibility</p:attrName>
                                        </p:attrNameLst>
                                      </p:cBhvr>
                                      <p:to>
                                        <p:strVal val="visible"/>
                                      </p:to>
                                    </p:set>
                                    <p:animEffect transition="in" filter="dissolve">
                                      <p:cBhvr>
                                        <p:cTn id="37" dur="500"/>
                                        <p:tgtEl>
                                          <p:spTgt spid="52276"/>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52228"/>
                                        </p:tgtEl>
                                        <p:attrNameLst>
                                          <p:attrName>style.visibility</p:attrName>
                                        </p:attrNameLst>
                                      </p:cBhvr>
                                      <p:to>
                                        <p:strVal val="visible"/>
                                      </p:to>
                                    </p:set>
                                    <p:animEffect transition="in" filter="dissolve">
                                      <p:cBhvr>
                                        <p:cTn id="40" dur="500"/>
                                        <p:tgtEl>
                                          <p:spTgt spid="52228"/>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52229"/>
                                        </p:tgtEl>
                                        <p:attrNameLst>
                                          <p:attrName>style.visibility</p:attrName>
                                        </p:attrNameLst>
                                      </p:cBhvr>
                                      <p:to>
                                        <p:strVal val="visible"/>
                                      </p:to>
                                    </p:set>
                                    <p:anim calcmode="lin" valueType="num">
                                      <p:cBhvr additive="base">
                                        <p:cTn id="45" dur="500" fill="hold"/>
                                        <p:tgtEl>
                                          <p:spTgt spid="52229"/>
                                        </p:tgtEl>
                                        <p:attrNameLst>
                                          <p:attrName>ppt_x</p:attrName>
                                        </p:attrNameLst>
                                      </p:cBhvr>
                                      <p:tavLst>
                                        <p:tav tm="0">
                                          <p:val>
                                            <p:strVal val="#ppt_x"/>
                                          </p:val>
                                        </p:tav>
                                        <p:tav tm="100000">
                                          <p:val>
                                            <p:strVal val="#ppt_x"/>
                                          </p:val>
                                        </p:tav>
                                      </p:tavLst>
                                    </p:anim>
                                    <p:anim calcmode="lin" valueType="num">
                                      <p:cBhvr additive="base">
                                        <p:cTn id="46" dur="500" fill="hold"/>
                                        <p:tgtEl>
                                          <p:spTgt spid="52229"/>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52235"/>
                                        </p:tgtEl>
                                        <p:attrNameLst>
                                          <p:attrName>style.visibility</p:attrName>
                                        </p:attrNameLst>
                                      </p:cBhvr>
                                      <p:to>
                                        <p:strVal val="visible"/>
                                      </p:to>
                                    </p:set>
                                    <p:anim calcmode="lin" valueType="num">
                                      <p:cBhvr additive="base">
                                        <p:cTn id="49" dur="500" fill="hold"/>
                                        <p:tgtEl>
                                          <p:spTgt spid="52235"/>
                                        </p:tgtEl>
                                        <p:attrNameLst>
                                          <p:attrName>ppt_x</p:attrName>
                                        </p:attrNameLst>
                                      </p:cBhvr>
                                      <p:tavLst>
                                        <p:tav tm="0">
                                          <p:val>
                                            <p:strVal val="#ppt_x"/>
                                          </p:val>
                                        </p:tav>
                                        <p:tav tm="100000">
                                          <p:val>
                                            <p:strVal val="#ppt_x"/>
                                          </p:val>
                                        </p:tav>
                                      </p:tavLst>
                                    </p:anim>
                                    <p:anim calcmode="lin" valueType="num">
                                      <p:cBhvr additive="base">
                                        <p:cTn id="50" dur="500" fill="hold"/>
                                        <p:tgtEl>
                                          <p:spTgt spid="52235"/>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52236"/>
                                        </p:tgtEl>
                                        <p:attrNameLst>
                                          <p:attrName>style.visibility</p:attrName>
                                        </p:attrNameLst>
                                      </p:cBhvr>
                                      <p:to>
                                        <p:strVal val="visible"/>
                                      </p:to>
                                    </p:set>
                                    <p:anim calcmode="lin" valueType="num">
                                      <p:cBhvr additive="base">
                                        <p:cTn id="53" dur="500" fill="hold"/>
                                        <p:tgtEl>
                                          <p:spTgt spid="52236"/>
                                        </p:tgtEl>
                                        <p:attrNameLst>
                                          <p:attrName>ppt_x</p:attrName>
                                        </p:attrNameLst>
                                      </p:cBhvr>
                                      <p:tavLst>
                                        <p:tav tm="0">
                                          <p:val>
                                            <p:strVal val="#ppt_x"/>
                                          </p:val>
                                        </p:tav>
                                        <p:tav tm="100000">
                                          <p:val>
                                            <p:strVal val="#ppt_x"/>
                                          </p:val>
                                        </p:tav>
                                      </p:tavLst>
                                    </p:anim>
                                    <p:anim calcmode="lin" valueType="num">
                                      <p:cBhvr additive="base">
                                        <p:cTn id="54" dur="500" fill="hold"/>
                                        <p:tgtEl>
                                          <p:spTgt spid="52236"/>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52237"/>
                                        </p:tgtEl>
                                        <p:attrNameLst>
                                          <p:attrName>style.visibility</p:attrName>
                                        </p:attrNameLst>
                                      </p:cBhvr>
                                      <p:to>
                                        <p:strVal val="visible"/>
                                      </p:to>
                                    </p:set>
                                    <p:anim calcmode="lin" valueType="num">
                                      <p:cBhvr additive="base">
                                        <p:cTn id="57" dur="500" fill="hold"/>
                                        <p:tgtEl>
                                          <p:spTgt spid="52237"/>
                                        </p:tgtEl>
                                        <p:attrNameLst>
                                          <p:attrName>ppt_x</p:attrName>
                                        </p:attrNameLst>
                                      </p:cBhvr>
                                      <p:tavLst>
                                        <p:tav tm="0">
                                          <p:val>
                                            <p:strVal val="#ppt_x"/>
                                          </p:val>
                                        </p:tav>
                                        <p:tav tm="100000">
                                          <p:val>
                                            <p:strVal val="#ppt_x"/>
                                          </p:val>
                                        </p:tav>
                                      </p:tavLst>
                                    </p:anim>
                                    <p:anim calcmode="lin" valueType="num">
                                      <p:cBhvr additive="base">
                                        <p:cTn id="58" dur="500" fill="hold"/>
                                        <p:tgtEl>
                                          <p:spTgt spid="52237"/>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52238"/>
                                        </p:tgtEl>
                                        <p:attrNameLst>
                                          <p:attrName>style.visibility</p:attrName>
                                        </p:attrNameLst>
                                      </p:cBhvr>
                                      <p:to>
                                        <p:strVal val="visible"/>
                                      </p:to>
                                    </p:set>
                                    <p:anim calcmode="lin" valueType="num">
                                      <p:cBhvr additive="base">
                                        <p:cTn id="61" dur="500" fill="hold"/>
                                        <p:tgtEl>
                                          <p:spTgt spid="52238"/>
                                        </p:tgtEl>
                                        <p:attrNameLst>
                                          <p:attrName>ppt_x</p:attrName>
                                        </p:attrNameLst>
                                      </p:cBhvr>
                                      <p:tavLst>
                                        <p:tav tm="0">
                                          <p:val>
                                            <p:strVal val="#ppt_x"/>
                                          </p:val>
                                        </p:tav>
                                        <p:tav tm="100000">
                                          <p:val>
                                            <p:strVal val="#ppt_x"/>
                                          </p:val>
                                        </p:tav>
                                      </p:tavLst>
                                    </p:anim>
                                    <p:anim calcmode="lin" valueType="num">
                                      <p:cBhvr additive="base">
                                        <p:cTn id="62" dur="500" fill="hold"/>
                                        <p:tgtEl>
                                          <p:spTgt spid="52238"/>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52239"/>
                                        </p:tgtEl>
                                        <p:attrNameLst>
                                          <p:attrName>style.visibility</p:attrName>
                                        </p:attrNameLst>
                                      </p:cBhvr>
                                      <p:to>
                                        <p:strVal val="visible"/>
                                      </p:to>
                                    </p:set>
                                    <p:anim calcmode="lin" valueType="num">
                                      <p:cBhvr additive="base">
                                        <p:cTn id="65" dur="500" fill="hold"/>
                                        <p:tgtEl>
                                          <p:spTgt spid="52239"/>
                                        </p:tgtEl>
                                        <p:attrNameLst>
                                          <p:attrName>ppt_x</p:attrName>
                                        </p:attrNameLst>
                                      </p:cBhvr>
                                      <p:tavLst>
                                        <p:tav tm="0">
                                          <p:val>
                                            <p:strVal val="#ppt_x"/>
                                          </p:val>
                                        </p:tav>
                                        <p:tav tm="100000">
                                          <p:val>
                                            <p:strVal val="#ppt_x"/>
                                          </p:val>
                                        </p:tav>
                                      </p:tavLst>
                                    </p:anim>
                                    <p:anim calcmode="lin" valueType="num">
                                      <p:cBhvr additive="base">
                                        <p:cTn id="66" dur="500" fill="hold"/>
                                        <p:tgtEl>
                                          <p:spTgt spid="52239"/>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52240"/>
                                        </p:tgtEl>
                                        <p:attrNameLst>
                                          <p:attrName>style.visibility</p:attrName>
                                        </p:attrNameLst>
                                      </p:cBhvr>
                                      <p:to>
                                        <p:strVal val="visible"/>
                                      </p:to>
                                    </p:set>
                                    <p:anim calcmode="lin" valueType="num">
                                      <p:cBhvr additive="base">
                                        <p:cTn id="69" dur="500" fill="hold"/>
                                        <p:tgtEl>
                                          <p:spTgt spid="52240"/>
                                        </p:tgtEl>
                                        <p:attrNameLst>
                                          <p:attrName>ppt_x</p:attrName>
                                        </p:attrNameLst>
                                      </p:cBhvr>
                                      <p:tavLst>
                                        <p:tav tm="0">
                                          <p:val>
                                            <p:strVal val="#ppt_x"/>
                                          </p:val>
                                        </p:tav>
                                        <p:tav tm="100000">
                                          <p:val>
                                            <p:strVal val="#ppt_x"/>
                                          </p:val>
                                        </p:tav>
                                      </p:tavLst>
                                    </p:anim>
                                    <p:anim calcmode="lin" valueType="num">
                                      <p:cBhvr additive="base">
                                        <p:cTn id="70" dur="500" fill="hold"/>
                                        <p:tgtEl>
                                          <p:spTgt spid="52240"/>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52230"/>
                                        </p:tgtEl>
                                        <p:attrNameLst>
                                          <p:attrName>style.visibility</p:attrName>
                                        </p:attrNameLst>
                                      </p:cBhvr>
                                      <p:to>
                                        <p:strVal val="visible"/>
                                      </p:to>
                                    </p:set>
                                    <p:anim calcmode="lin" valueType="num">
                                      <p:cBhvr additive="base">
                                        <p:cTn id="75" dur="500" fill="hold"/>
                                        <p:tgtEl>
                                          <p:spTgt spid="52230"/>
                                        </p:tgtEl>
                                        <p:attrNameLst>
                                          <p:attrName>ppt_x</p:attrName>
                                        </p:attrNameLst>
                                      </p:cBhvr>
                                      <p:tavLst>
                                        <p:tav tm="0">
                                          <p:val>
                                            <p:strVal val="#ppt_x"/>
                                          </p:val>
                                        </p:tav>
                                        <p:tav tm="100000">
                                          <p:val>
                                            <p:strVal val="#ppt_x"/>
                                          </p:val>
                                        </p:tav>
                                      </p:tavLst>
                                    </p:anim>
                                    <p:anim calcmode="lin" valueType="num">
                                      <p:cBhvr additive="base">
                                        <p:cTn id="76" dur="500" fill="hold"/>
                                        <p:tgtEl>
                                          <p:spTgt spid="52230"/>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52231"/>
                                        </p:tgtEl>
                                        <p:attrNameLst>
                                          <p:attrName>style.visibility</p:attrName>
                                        </p:attrNameLst>
                                      </p:cBhvr>
                                      <p:to>
                                        <p:strVal val="visible"/>
                                      </p:to>
                                    </p:set>
                                    <p:anim calcmode="lin" valueType="num">
                                      <p:cBhvr additive="base">
                                        <p:cTn id="81" dur="500" fill="hold"/>
                                        <p:tgtEl>
                                          <p:spTgt spid="52231"/>
                                        </p:tgtEl>
                                        <p:attrNameLst>
                                          <p:attrName>ppt_x</p:attrName>
                                        </p:attrNameLst>
                                      </p:cBhvr>
                                      <p:tavLst>
                                        <p:tav tm="0">
                                          <p:val>
                                            <p:strVal val="#ppt_x"/>
                                          </p:val>
                                        </p:tav>
                                        <p:tav tm="100000">
                                          <p:val>
                                            <p:strVal val="#ppt_x"/>
                                          </p:val>
                                        </p:tav>
                                      </p:tavLst>
                                    </p:anim>
                                    <p:anim calcmode="lin" valueType="num">
                                      <p:cBhvr additive="base">
                                        <p:cTn id="82" dur="500" fill="hold"/>
                                        <p:tgtEl>
                                          <p:spTgt spid="52231"/>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52241"/>
                                        </p:tgtEl>
                                        <p:attrNameLst>
                                          <p:attrName>style.visibility</p:attrName>
                                        </p:attrNameLst>
                                      </p:cBhvr>
                                      <p:to>
                                        <p:strVal val="visible"/>
                                      </p:to>
                                    </p:set>
                                    <p:anim calcmode="lin" valueType="num">
                                      <p:cBhvr additive="base">
                                        <p:cTn id="85" dur="500" fill="hold"/>
                                        <p:tgtEl>
                                          <p:spTgt spid="52241"/>
                                        </p:tgtEl>
                                        <p:attrNameLst>
                                          <p:attrName>ppt_x</p:attrName>
                                        </p:attrNameLst>
                                      </p:cBhvr>
                                      <p:tavLst>
                                        <p:tav tm="0">
                                          <p:val>
                                            <p:strVal val="#ppt_x"/>
                                          </p:val>
                                        </p:tav>
                                        <p:tav tm="100000">
                                          <p:val>
                                            <p:strVal val="#ppt_x"/>
                                          </p:val>
                                        </p:tav>
                                      </p:tavLst>
                                    </p:anim>
                                    <p:anim calcmode="lin" valueType="num">
                                      <p:cBhvr additive="base">
                                        <p:cTn id="86" dur="500" fill="hold"/>
                                        <p:tgtEl>
                                          <p:spTgt spid="52241"/>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52232"/>
                                        </p:tgtEl>
                                        <p:attrNameLst>
                                          <p:attrName>style.visibility</p:attrName>
                                        </p:attrNameLst>
                                      </p:cBhvr>
                                      <p:to>
                                        <p:strVal val="visible"/>
                                      </p:to>
                                    </p:set>
                                    <p:anim calcmode="lin" valueType="num">
                                      <p:cBhvr additive="base">
                                        <p:cTn id="91" dur="500" fill="hold"/>
                                        <p:tgtEl>
                                          <p:spTgt spid="52232"/>
                                        </p:tgtEl>
                                        <p:attrNameLst>
                                          <p:attrName>ppt_x</p:attrName>
                                        </p:attrNameLst>
                                      </p:cBhvr>
                                      <p:tavLst>
                                        <p:tav tm="0">
                                          <p:val>
                                            <p:strVal val="#ppt_x"/>
                                          </p:val>
                                        </p:tav>
                                        <p:tav tm="100000">
                                          <p:val>
                                            <p:strVal val="#ppt_x"/>
                                          </p:val>
                                        </p:tav>
                                      </p:tavLst>
                                    </p:anim>
                                    <p:anim calcmode="lin" valueType="num">
                                      <p:cBhvr additive="base">
                                        <p:cTn id="92" dur="500" fill="hold"/>
                                        <p:tgtEl>
                                          <p:spTgt spid="52232"/>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52242"/>
                                        </p:tgtEl>
                                        <p:attrNameLst>
                                          <p:attrName>style.visibility</p:attrName>
                                        </p:attrNameLst>
                                      </p:cBhvr>
                                      <p:to>
                                        <p:strVal val="visible"/>
                                      </p:to>
                                    </p:set>
                                    <p:anim calcmode="lin" valueType="num">
                                      <p:cBhvr additive="base">
                                        <p:cTn id="95" dur="500" fill="hold"/>
                                        <p:tgtEl>
                                          <p:spTgt spid="52242"/>
                                        </p:tgtEl>
                                        <p:attrNameLst>
                                          <p:attrName>ppt_x</p:attrName>
                                        </p:attrNameLst>
                                      </p:cBhvr>
                                      <p:tavLst>
                                        <p:tav tm="0">
                                          <p:val>
                                            <p:strVal val="#ppt_x"/>
                                          </p:val>
                                        </p:tav>
                                        <p:tav tm="100000">
                                          <p:val>
                                            <p:strVal val="#ppt_x"/>
                                          </p:val>
                                        </p:tav>
                                      </p:tavLst>
                                    </p:anim>
                                    <p:anim calcmode="lin" valueType="num">
                                      <p:cBhvr additive="base">
                                        <p:cTn id="96" dur="500" fill="hold"/>
                                        <p:tgtEl>
                                          <p:spTgt spid="52242"/>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52243"/>
                                        </p:tgtEl>
                                        <p:attrNameLst>
                                          <p:attrName>style.visibility</p:attrName>
                                        </p:attrNameLst>
                                      </p:cBhvr>
                                      <p:to>
                                        <p:strVal val="visible"/>
                                      </p:to>
                                    </p:set>
                                    <p:anim calcmode="lin" valueType="num">
                                      <p:cBhvr additive="base">
                                        <p:cTn id="99" dur="500" fill="hold"/>
                                        <p:tgtEl>
                                          <p:spTgt spid="52243"/>
                                        </p:tgtEl>
                                        <p:attrNameLst>
                                          <p:attrName>ppt_x</p:attrName>
                                        </p:attrNameLst>
                                      </p:cBhvr>
                                      <p:tavLst>
                                        <p:tav tm="0">
                                          <p:val>
                                            <p:strVal val="#ppt_x"/>
                                          </p:val>
                                        </p:tav>
                                        <p:tav tm="100000">
                                          <p:val>
                                            <p:strVal val="#ppt_x"/>
                                          </p:val>
                                        </p:tav>
                                      </p:tavLst>
                                    </p:anim>
                                    <p:anim calcmode="lin" valueType="num">
                                      <p:cBhvr additive="base">
                                        <p:cTn id="100" dur="500" fill="hold"/>
                                        <p:tgtEl>
                                          <p:spTgt spid="52243"/>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52244"/>
                                        </p:tgtEl>
                                        <p:attrNameLst>
                                          <p:attrName>style.visibility</p:attrName>
                                        </p:attrNameLst>
                                      </p:cBhvr>
                                      <p:to>
                                        <p:strVal val="visible"/>
                                      </p:to>
                                    </p:set>
                                    <p:anim calcmode="lin" valueType="num">
                                      <p:cBhvr additive="base">
                                        <p:cTn id="103" dur="500" fill="hold"/>
                                        <p:tgtEl>
                                          <p:spTgt spid="52244"/>
                                        </p:tgtEl>
                                        <p:attrNameLst>
                                          <p:attrName>ppt_x</p:attrName>
                                        </p:attrNameLst>
                                      </p:cBhvr>
                                      <p:tavLst>
                                        <p:tav tm="0">
                                          <p:val>
                                            <p:strVal val="#ppt_x"/>
                                          </p:val>
                                        </p:tav>
                                        <p:tav tm="100000">
                                          <p:val>
                                            <p:strVal val="#ppt_x"/>
                                          </p:val>
                                        </p:tav>
                                      </p:tavLst>
                                    </p:anim>
                                    <p:anim calcmode="lin" valueType="num">
                                      <p:cBhvr additive="base">
                                        <p:cTn id="104" dur="500" fill="hold"/>
                                        <p:tgtEl>
                                          <p:spTgt spid="52244"/>
                                        </p:tgtEl>
                                        <p:attrNameLst>
                                          <p:attrName>ppt_y</p:attrName>
                                        </p:attrNameLst>
                                      </p:cBhvr>
                                      <p:tavLst>
                                        <p:tav tm="0">
                                          <p:val>
                                            <p:strVal val="1+#ppt_h/2"/>
                                          </p:val>
                                        </p:tav>
                                        <p:tav tm="100000">
                                          <p:val>
                                            <p:strVal val="#ppt_y"/>
                                          </p:val>
                                        </p:tav>
                                      </p:tavLst>
                                    </p:anim>
                                  </p:childTnLst>
                                </p:cTn>
                              </p:par>
                              <p:par>
                                <p:cTn id="105" presetID="2" presetClass="entr" presetSubtype="4" fill="hold" nodeType="withEffect">
                                  <p:stCondLst>
                                    <p:cond delay="0"/>
                                  </p:stCondLst>
                                  <p:childTnLst>
                                    <p:set>
                                      <p:cBhvr>
                                        <p:cTn id="106" dur="1" fill="hold">
                                          <p:stCondLst>
                                            <p:cond delay="0"/>
                                          </p:stCondLst>
                                        </p:cTn>
                                        <p:tgtEl>
                                          <p:spTgt spid="52245"/>
                                        </p:tgtEl>
                                        <p:attrNameLst>
                                          <p:attrName>style.visibility</p:attrName>
                                        </p:attrNameLst>
                                      </p:cBhvr>
                                      <p:to>
                                        <p:strVal val="visible"/>
                                      </p:to>
                                    </p:set>
                                    <p:anim calcmode="lin" valueType="num">
                                      <p:cBhvr additive="base">
                                        <p:cTn id="107" dur="500" fill="hold"/>
                                        <p:tgtEl>
                                          <p:spTgt spid="52245"/>
                                        </p:tgtEl>
                                        <p:attrNameLst>
                                          <p:attrName>ppt_x</p:attrName>
                                        </p:attrNameLst>
                                      </p:cBhvr>
                                      <p:tavLst>
                                        <p:tav tm="0">
                                          <p:val>
                                            <p:strVal val="#ppt_x"/>
                                          </p:val>
                                        </p:tav>
                                        <p:tav tm="100000">
                                          <p:val>
                                            <p:strVal val="#ppt_x"/>
                                          </p:val>
                                        </p:tav>
                                      </p:tavLst>
                                    </p:anim>
                                    <p:anim calcmode="lin" valueType="num">
                                      <p:cBhvr additive="base">
                                        <p:cTn id="108" dur="500" fill="hold"/>
                                        <p:tgtEl>
                                          <p:spTgt spid="52245"/>
                                        </p:tgtEl>
                                        <p:attrNameLst>
                                          <p:attrName>ppt_y</p:attrName>
                                        </p:attrNameLst>
                                      </p:cBhvr>
                                      <p:tavLst>
                                        <p:tav tm="0">
                                          <p:val>
                                            <p:strVal val="1+#ppt_h/2"/>
                                          </p:val>
                                        </p:tav>
                                        <p:tav tm="100000">
                                          <p:val>
                                            <p:strVal val="#ppt_y"/>
                                          </p:val>
                                        </p:tav>
                                      </p:tavLst>
                                    </p:anim>
                                  </p:childTnLst>
                                </p:cTn>
                              </p:par>
                              <p:par>
                                <p:cTn id="109" presetID="2" presetClass="entr" presetSubtype="4" fill="hold" nodeType="withEffect">
                                  <p:stCondLst>
                                    <p:cond delay="0"/>
                                  </p:stCondLst>
                                  <p:childTnLst>
                                    <p:set>
                                      <p:cBhvr>
                                        <p:cTn id="110" dur="1" fill="hold">
                                          <p:stCondLst>
                                            <p:cond delay="0"/>
                                          </p:stCondLst>
                                        </p:cTn>
                                        <p:tgtEl>
                                          <p:spTgt spid="52246"/>
                                        </p:tgtEl>
                                        <p:attrNameLst>
                                          <p:attrName>style.visibility</p:attrName>
                                        </p:attrNameLst>
                                      </p:cBhvr>
                                      <p:to>
                                        <p:strVal val="visible"/>
                                      </p:to>
                                    </p:set>
                                    <p:anim calcmode="lin" valueType="num">
                                      <p:cBhvr additive="base">
                                        <p:cTn id="111" dur="500" fill="hold"/>
                                        <p:tgtEl>
                                          <p:spTgt spid="52246"/>
                                        </p:tgtEl>
                                        <p:attrNameLst>
                                          <p:attrName>ppt_x</p:attrName>
                                        </p:attrNameLst>
                                      </p:cBhvr>
                                      <p:tavLst>
                                        <p:tav tm="0">
                                          <p:val>
                                            <p:strVal val="#ppt_x"/>
                                          </p:val>
                                        </p:tav>
                                        <p:tav tm="100000">
                                          <p:val>
                                            <p:strVal val="#ppt_x"/>
                                          </p:val>
                                        </p:tav>
                                      </p:tavLst>
                                    </p:anim>
                                    <p:anim calcmode="lin" valueType="num">
                                      <p:cBhvr additive="base">
                                        <p:cTn id="112" dur="500" fill="hold"/>
                                        <p:tgtEl>
                                          <p:spTgt spid="52246"/>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52247"/>
                                        </p:tgtEl>
                                        <p:attrNameLst>
                                          <p:attrName>style.visibility</p:attrName>
                                        </p:attrNameLst>
                                      </p:cBhvr>
                                      <p:to>
                                        <p:strVal val="visible"/>
                                      </p:to>
                                    </p:set>
                                    <p:anim calcmode="lin" valueType="num">
                                      <p:cBhvr additive="base">
                                        <p:cTn id="115" dur="500" fill="hold"/>
                                        <p:tgtEl>
                                          <p:spTgt spid="52247"/>
                                        </p:tgtEl>
                                        <p:attrNameLst>
                                          <p:attrName>ppt_x</p:attrName>
                                        </p:attrNameLst>
                                      </p:cBhvr>
                                      <p:tavLst>
                                        <p:tav tm="0">
                                          <p:val>
                                            <p:strVal val="#ppt_x"/>
                                          </p:val>
                                        </p:tav>
                                        <p:tav tm="100000">
                                          <p:val>
                                            <p:strVal val="#ppt_x"/>
                                          </p:val>
                                        </p:tav>
                                      </p:tavLst>
                                    </p:anim>
                                    <p:anim calcmode="lin" valueType="num">
                                      <p:cBhvr additive="base">
                                        <p:cTn id="116" dur="500" fill="hold"/>
                                        <p:tgtEl>
                                          <p:spTgt spid="52247"/>
                                        </p:tgtEl>
                                        <p:attrNameLst>
                                          <p:attrName>ppt_y</p:attrName>
                                        </p:attrNameLst>
                                      </p:cBhvr>
                                      <p:tavLst>
                                        <p:tav tm="0">
                                          <p:val>
                                            <p:strVal val="1+#ppt_h/2"/>
                                          </p:val>
                                        </p:tav>
                                        <p:tav tm="100000">
                                          <p:val>
                                            <p:strVal val="#ppt_y"/>
                                          </p:val>
                                        </p:tav>
                                      </p:tavLst>
                                    </p:anim>
                                  </p:childTnLst>
                                </p:cTn>
                              </p:par>
                              <p:par>
                                <p:cTn id="117" presetID="2" presetClass="entr" presetSubtype="4" fill="hold" nodeType="withEffect">
                                  <p:stCondLst>
                                    <p:cond delay="0"/>
                                  </p:stCondLst>
                                  <p:childTnLst>
                                    <p:set>
                                      <p:cBhvr>
                                        <p:cTn id="118" dur="1" fill="hold">
                                          <p:stCondLst>
                                            <p:cond delay="0"/>
                                          </p:stCondLst>
                                        </p:cTn>
                                        <p:tgtEl>
                                          <p:spTgt spid="52248"/>
                                        </p:tgtEl>
                                        <p:attrNameLst>
                                          <p:attrName>style.visibility</p:attrName>
                                        </p:attrNameLst>
                                      </p:cBhvr>
                                      <p:to>
                                        <p:strVal val="visible"/>
                                      </p:to>
                                    </p:set>
                                    <p:anim calcmode="lin" valueType="num">
                                      <p:cBhvr additive="base">
                                        <p:cTn id="119" dur="500" fill="hold"/>
                                        <p:tgtEl>
                                          <p:spTgt spid="52248"/>
                                        </p:tgtEl>
                                        <p:attrNameLst>
                                          <p:attrName>ppt_x</p:attrName>
                                        </p:attrNameLst>
                                      </p:cBhvr>
                                      <p:tavLst>
                                        <p:tav tm="0">
                                          <p:val>
                                            <p:strVal val="#ppt_x"/>
                                          </p:val>
                                        </p:tav>
                                        <p:tav tm="100000">
                                          <p:val>
                                            <p:strVal val="#ppt_x"/>
                                          </p:val>
                                        </p:tav>
                                      </p:tavLst>
                                    </p:anim>
                                    <p:anim calcmode="lin" valueType="num">
                                      <p:cBhvr additive="base">
                                        <p:cTn id="120" dur="500" fill="hold"/>
                                        <p:tgtEl>
                                          <p:spTgt spid="52248"/>
                                        </p:tgtEl>
                                        <p:attrNameLst>
                                          <p:attrName>ppt_y</p:attrName>
                                        </p:attrNameLst>
                                      </p:cBhvr>
                                      <p:tavLst>
                                        <p:tav tm="0">
                                          <p:val>
                                            <p:strVal val="1+#ppt_h/2"/>
                                          </p:val>
                                        </p:tav>
                                        <p:tav tm="100000">
                                          <p:val>
                                            <p:strVal val="#ppt_y"/>
                                          </p:val>
                                        </p:tav>
                                      </p:tavLst>
                                    </p:anim>
                                  </p:childTnLst>
                                </p:cTn>
                              </p:par>
                              <p:par>
                                <p:cTn id="121" presetID="2" presetClass="entr" presetSubtype="4" fill="hold" nodeType="withEffect">
                                  <p:stCondLst>
                                    <p:cond delay="0"/>
                                  </p:stCondLst>
                                  <p:childTnLst>
                                    <p:set>
                                      <p:cBhvr>
                                        <p:cTn id="122" dur="1" fill="hold">
                                          <p:stCondLst>
                                            <p:cond delay="0"/>
                                          </p:stCondLst>
                                        </p:cTn>
                                        <p:tgtEl>
                                          <p:spTgt spid="52249"/>
                                        </p:tgtEl>
                                        <p:attrNameLst>
                                          <p:attrName>style.visibility</p:attrName>
                                        </p:attrNameLst>
                                      </p:cBhvr>
                                      <p:to>
                                        <p:strVal val="visible"/>
                                      </p:to>
                                    </p:set>
                                    <p:anim calcmode="lin" valueType="num">
                                      <p:cBhvr additive="base">
                                        <p:cTn id="123" dur="500" fill="hold"/>
                                        <p:tgtEl>
                                          <p:spTgt spid="52249"/>
                                        </p:tgtEl>
                                        <p:attrNameLst>
                                          <p:attrName>ppt_x</p:attrName>
                                        </p:attrNameLst>
                                      </p:cBhvr>
                                      <p:tavLst>
                                        <p:tav tm="0">
                                          <p:val>
                                            <p:strVal val="#ppt_x"/>
                                          </p:val>
                                        </p:tav>
                                        <p:tav tm="100000">
                                          <p:val>
                                            <p:strVal val="#ppt_x"/>
                                          </p:val>
                                        </p:tav>
                                      </p:tavLst>
                                    </p:anim>
                                    <p:anim calcmode="lin" valueType="num">
                                      <p:cBhvr additive="base">
                                        <p:cTn id="124" dur="500" fill="hold"/>
                                        <p:tgtEl>
                                          <p:spTgt spid="52249"/>
                                        </p:tgtEl>
                                        <p:attrNameLst>
                                          <p:attrName>ppt_y</p:attrName>
                                        </p:attrNameLst>
                                      </p:cBhvr>
                                      <p:tavLst>
                                        <p:tav tm="0">
                                          <p:val>
                                            <p:strVal val="1+#ppt_h/2"/>
                                          </p:val>
                                        </p:tav>
                                        <p:tav tm="100000">
                                          <p:val>
                                            <p:strVal val="#ppt_y"/>
                                          </p:val>
                                        </p:tav>
                                      </p:tavLst>
                                    </p:anim>
                                  </p:childTnLst>
                                </p:cTn>
                              </p:par>
                              <p:par>
                                <p:cTn id="125" presetID="2" presetClass="entr" presetSubtype="4" fill="hold" nodeType="withEffect">
                                  <p:stCondLst>
                                    <p:cond delay="0"/>
                                  </p:stCondLst>
                                  <p:childTnLst>
                                    <p:set>
                                      <p:cBhvr>
                                        <p:cTn id="126" dur="1" fill="hold">
                                          <p:stCondLst>
                                            <p:cond delay="0"/>
                                          </p:stCondLst>
                                        </p:cTn>
                                        <p:tgtEl>
                                          <p:spTgt spid="52250"/>
                                        </p:tgtEl>
                                        <p:attrNameLst>
                                          <p:attrName>style.visibility</p:attrName>
                                        </p:attrNameLst>
                                      </p:cBhvr>
                                      <p:to>
                                        <p:strVal val="visible"/>
                                      </p:to>
                                    </p:set>
                                    <p:anim calcmode="lin" valueType="num">
                                      <p:cBhvr additive="base">
                                        <p:cTn id="127" dur="500" fill="hold"/>
                                        <p:tgtEl>
                                          <p:spTgt spid="52250"/>
                                        </p:tgtEl>
                                        <p:attrNameLst>
                                          <p:attrName>ppt_x</p:attrName>
                                        </p:attrNameLst>
                                      </p:cBhvr>
                                      <p:tavLst>
                                        <p:tav tm="0">
                                          <p:val>
                                            <p:strVal val="#ppt_x"/>
                                          </p:val>
                                        </p:tav>
                                        <p:tav tm="100000">
                                          <p:val>
                                            <p:strVal val="#ppt_x"/>
                                          </p:val>
                                        </p:tav>
                                      </p:tavLst>
                                    </p:anim>
                                    <p:anim calcmode="lin" valueType="num">
                                      <p:cBhvr additive="base">
                                        <p:cTn id="128" dur="500" fill="hold"/>
                                        <p:tgtEl>
                                          <p:spTgt spid="52250"/>
                                        </p:tgtEl>
                                        <p:attrNameLst>
                                          <p:attrName>ppt_y</p:attrName>
                                        </p:attrNameLst>
                                      </p:cBhvr>
                                      <p:tavLst>
                                        <p:tav tm="0">
                                          <p:val>
                                            <p:strVal val="1+#ppt_h/2"/>
                                          </p:val>
                                        </p:tav>
                                        <p:tav tm="100000">
                                          <p:val>
                                            <p:strVal val="#ppt_y"/>
                                          </p:val>
                                        </p:tav>
                                      </p:tavLst>
                                    </p:anim>
                                  </p:childTnLst>
                                </p:cTn>
                              </p:par>
                              <p:par>
                                <p:cTn id="129" presetID="2" presetClass="entr" presetSubtype="4" fill="hold" nodeType="withEffect">
                                  <p:stCondLst>
                                    <p:cond delay="0"/>
                                  </p:stCondLst>
                                  <p:childTnLst>
                                    <p:set>
                                      <p:cBhvr>
                                        <p:cTn id="130" dur="1" fill="hold">
                                          <p:stCondLst>
                                            <p:cond delay="0"/>
                                          </p:stCondLst>
                                        </p:cTn>
                                        <p:tgtEl>
                                          <p:spTgt spid="52251"/>
                                        </p:tgtEl>
                                        <p:attrNameLst>
                                          <p:attrName>style.visibility</p:attrName>
                                        </p:attrNameLst>
                                      </p:cBhvr>
                                      <p:to>
                                        <p:strVal val="visible"/>
                                      </p:to>
                                    </p:set>
                                    <p:anim calcmode="lin" valueType="num">
                                      <p:cBhvr additive="base">
                                        <p:cTn id="131" dur="500" fill="hold"/>
                                        <p:tgtEl>
                                          <p:spTgt spid="52251"/>
                                        </p:tgtEl>
                                        <p:attrNameLst>
                                          <p:attrName>ppt_x</p:attrName>
                                        </p:attrNameLst>
                                      </p:cBhvr>
                                      <p:tavLst>
                                        <p:tav tm="0">
                                          <p:val>
                                            <p:strVal val="#ppt_x"/>
                                          </p:val>
                                        </p:tav>
                                        <p:tav tm="100000">
                                          <p:val>
                                            <p:strVal val="#ppt_x"/>
                                          </p:val>
                                        </p:tav>
                                      </p:tavLst>
                                    </p:anim>
                                    <p:anim calcmode="lin" valueType="num">
                                      <p:cBhvr additive="base">
                                        <p:cTn id="132" dur="500" fill="hold"/>
                                        <p:tgtEl>
                                          <p:spTgt spid="52251"/>
                                        </p:tgtEl>
                                        <p:attrNameLst>
                                          <p:attrName>ppt_y</p:attrName>
                                        </p:attrNameLst>
                                      </p:cBhvr>
                                      <p:tavLst>
                                        <p:tav tm="0">
                                          <p:val>
                                            <p:strVal val="1+#ppt_h/2"/>
                                          </p:val>
                                        </p:tav>
                                        <p:tav tm="100000">
                                          <p:val>
                                            <p:strVal val="#ppt_y"/>
                                          </p:val>
                                        </p:tav>
                                      </p:tavLst>
                                    </p:anim>
                                  </p:childTnLst>
                                </p:cTn>
                              </p:par>
                              <p:par>
                                <p:cTn id="133" presetID="2" presetClass="entr" presetSubtype="4" fill="hold" nodeType="withEffect">
                                  <p:stCondLst>
                                    <p:cond delay="0"/>
                                  </p:stCondLst>
                                  <p:childTnLst>
                                    <p:set>
                                      <p:cBhvr>
                                        <p:cTn id="134" dur="1" fill="hold">
                                          <p:stCondLst>
                                            <p:cond delay="0"/>
                                          </p:stCondLst>
                                        </p:cTn>
                                        <p:tgtEl>
                                          <p:spTgt spid="52252"/>
                                        </p:tgtEl>
                                        <p:attrNameLst>
                                          <p:attrName>style.visibility</p:attrName>
                                        </p:attrNameLst>
                                      </p:cBhvr>
                                      <p:to>
                                        <p:strVal val="visible"/>
                                      </p:to>
                                    </p:set>
                                    <p:anim calcmode="lin" valueType="num">
                                      <p:cBhvr additive="base">
                                        <p:cTn id="135" dur="500" fill="hold"/>
                                        <p:tgtEl>
                                          <p:spTgt spid="52252"/>
                                        </p:tgtEl>
                                        <p:attrNameLst>
                                          <p:attrName>ppt_x</p:attrName>
                                        </p:attrNameLst>
                                      </p:cBhvr>
                                      <p:tavLst>
                                        <p:tav tm="0">
                                          <p:val>
                                            <p:strVal val="#ppt_x"/>
                                          </p:val>
                                        </p:tav>
                                        <p:tav tm="100000">
                                          <p:val>
                                            <p:strVal val="#ppt_x"/>
                                          </p:val>
                                        </p:tav>
                                      </p:tavLst>
                                    </p:anim>
                                    <p:anim calcmode="lin" valueType="num">
                                      <p:cBhvr additive="base">
                                        <p:cTn id="136" dur="500" fill="hold"/>
                                        <p:tgtEl>
                                          <p:spTgt spid="52252"/>
                                        </p:tgtEl>
                                        <p:attrNameLst>
                                          <p:attrName>ppt_y</p:attrName>
                                        </p:attrNameLst>
                                      </p:cBhvr>
                                      <p:tavLst>
                                        <p:tav tm="0">
                                          <p:val>
                                            <p:strVal val="1+#ppt_h/2"/>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 presetClass="entr" presetSubtype="4" fill="hold" nodeType="clickEffect">
                                  <p:stCondLst>
                                    <p:cond delay="0"/>
                                  </p:stCondLst>
                                  <p:childTnLst>
                                    <p:set>
                                      <p:cBhvr>
                                        <p:cTn id="140" dur="1" fill="hold">
                                          <p:stCondLst>
                                            <p:cond delay="0"/>
                                          </p:stCondLst>
                                        </p:cTn>
                                        <p:tgtEl>
                                          <p:spTgt spid="52233"/>
                                        </p:tgtEl>
                                        <p:attrNameLst>
                                          <p:attrName>style.visibility</p:attrName>
                                        </p:attrNameLst>
                                      </p:cBhvr>
                                      <p:to>
                                        <p:strVal val="visible"/>
                                      </p:to>
                                    </p:set>
                                    <p:anim calcmode="lin" valueType="num">
                                      <p:cBhvr additive="base">
                                        <p:cTn id="141" dur="500" fill="hold"/>
                                        <p:tgtEl>
                                          <p:spTgt spid="52233"/>
                                        </p:tgtEl>
                                        <p:attrNameLst>
                                          <p:attrName>ppt_x</p:attrName>
                                        </p:attrNameLst>
                                      </p:cBhvr>
                                      <p:tavLst>
                                        <p:tav tm="0">
                                          <p:val>
                                            <p:strVal val="#ppt_x"/>
                                          </p:val>
                                        </p:tav>
                                        <p:tav tm="100000">
                                          <p:val>
                                            <p:strVal val="#ppt_x"/>
                                          </p:val>
                                        </p:tav>
                                      </p:tavLst>
                                    </p:anim>
                                    <p:anim calcmode="lin" valueType="num">
                                      <p:cBhvr additive="base">
                                        <p:cTn id="142" dur="500" fill="hold"/>
                                        <p:tgtEl>
                                          <p:spTgt spid="52233"/>
                                        </p:tgtEl>
                                        <p:attrNameLst>
                                          <p:attrName>ppt_y</p:attrName>
                                        </p:attrNameLst>
                                      </p:cBhvr>
                                      <p:tavLst>
                                        <p:tav tm="0">
                                          <p:val>
                                            <p:strVal val="1+#ppt_h/2"/>
                                          </p:val>
                                        </p:tav>
                                        <p:tav tm="100000">
                                          <p:val>
                                            <p:strVal val="#ppt_y"/>
                                          </p:val>
                                        </p:tav>
                                      </p:tavLst>
                                    </p:anim>
                                  </p:childTnLst>
                                </p:cTn>
                              </p:par>
                              <p:par>
                                <p:cTn id="143" presetID="2" presetClass="entr" presetSubtype="4" fill="hold" nodeType="withEffect">
                                  <p:stCondLst>
                                    <p:cond delay="0"/>
                                  </p:stCondLst>
                                  <p:childTnLst>
                                    <p:set>
                                      <p:cBhvr>
                                        <p:cTn id="144" dur="1" fill="hold">
                                          <p:stCondLst>
                                            <p:cond delay="0"/>
                                          </p:stCondLst>
                                        </p:cTn>
                                        <p:tgtEl>
                                          <p:spTgt spid="52253"/>
                                        </p:tgtEl>
                                        <p:attrNameLst>
                                          <p:attrName>style.visibility</p:attrName>
                                        </p:attrNameLst>
                                      </p:cBhvr>
                                      <p:to>
                                        <p:strVal val="visible"/>
                                      </p:to>
                                    </p:set>
                                    <p:anim calcmode="lin" valueType="num">
                                      <p:cBhvr additive="base">
                                        <p:cTn id="145" dur="500" fill="hold"/>
                                        <p:tgtEl>
                                          <p:spTgt spid="52253"/>
                                        </p:tgtEl>
                                        <p:attrNameLst>
                                          <p:attrName>ppt_x</p:attrName>
                                        </p:attrNameLst>
                                      </p:cBhvr>
                                      <p:tavLst>
                                        <p:tav tm="0">
                                          <p:val>
                                            <p:strVal val="#ppt_x"/>
                                          </p:val>
                                        </p:tav>
                                        <p:tav tm="100000">
                                          <p:val>
                                            <p:strVal val="#ppt_x"/>
                                          </p:val>
                                        </p:tav>
                                      </p:tavLst>
                                    </p:anim>
                                    <p:anim calcmode="lin" valueType="num">
                                      <p:cBhvr additive="base">
                                        <p:cTn id="146" dur="500" fill="hold"/>
                                        <p:tgtEl>
                                          <p:spTgt spid="52253"/>
                                        </p:tgtEl>
                                        <p:attrNameLst>
                                          <p:attrName>ppt_y</p:attrName>
                                        </p:attrNameLst>
                                      </p:cBhvr>
                                      <p:tavLst>
                                        <p:tav tm="0">
                                          <p:val>
                                            <p:strVal val="1+#ppt_h/2"/>
                                          </p:val>
                                        </p:tav>
                                        <p:tav tm="100000">
                                          <p:val>
                                            <p:strVal val="#ppt_y"/>
                                          </p:val>
                                        </p:tav>
                                      </p:tavLst>
                                    </p:anim>
                                  </p:childTnLst>
                                </p:cTn>
                              </p:par>
                              <p:par>
                                <p:cTn id="147" presetID="2" presetClass="entr" presetSubtype="4" fill="hold" nodeType="withEffect">
                                  <p:stCondLst>
                                    <p:cond delay="0"/>
                                  </p:stCondLst>
                                  <p:childTnLst>
                                    <p:set>
                                      <p:cBhvr>
                                        <p:cTn id="148" dur="1" fill="hold">
                                          <p:stCondLst>
                                            <p:cond delay="0"/>
                                          </p:stCondLst>
                                        </p:cTn>
                                        <p:tgtEl>
                                          <p:spTgt spid="52254"/>
                                        </p:tgtEl>
                                        <p:attrNameLst>
                                          <p:attrName>style.visibility</p:attrName>
                                        </p:attrNameLst>
                                      </p:cBhvr>
                                      <p:to>
                                        <p:strVal val="visible"/>
                                      </p:to>
                                    </p:set>
                                    <p:anim calcmode="lin" valueType="num">
                                      <p:cBhvr additive="base">
                                        <p:cTn id="149" dur="500" fill="hold"/>
                                        <p:tgtEl>
                                          <p:spTgt spid="52254"/>
                                        </p:tgtEl>
                                        <p:attrNameLst>
                                          <p:attrName>ppt_x</p:attrName>
                                        </p:attrNameLst>
                                      </p:cBhvr>
                                      <p:tavLst>
                                        <p:tav tm="0">
                                          <p:val>
                                            <p:strVal val="#ppt_x"/>
                                          </p:val>
                                        </p:tav>
                                        <p:tav tm="100000">
                                          <p:val>
                                            <p:strVal val="#ppt_x"/>
                                          </p:val>
                                        </p:tav>
                                      </p:tavLst>
                                    </p:anim>
                                    <p:anim calcmode="lin" valueType="num">
                                      <p:cBhvr additive="base">
                                        <p:cTn id="150" dur="500" fill="hold"/>
                                        <p:tgtEl>
                                          <p:spTgt spid="52254"/>
                                        </p:tgtEl>
                                        <p:attrNameLst>
                                          <p:attrName>ppt_y</p:attrName>
                                        </p:attrNameLst>
                                      </p:cBhvr>
                                      <p:tavLst>
                                        <p:tav tm="0">
                                          <p:val>
                                            <p:strVal val="1+#ppt_h/2"/>
                                          </p:val>
                                        </p:tav>
                                        <p:tav tm="100000">
                                          <p:val>
                                            <p:strVal val="#ppt_y"/>
                                          </p:val>
                                        </p:tav>
                                      </p:tavLst>
                                    </p:anim>
                                  </p:childTnLst>
                                </p:cTn>
                              </p:par>
                              <p:par>
                                <p:cTn id="151" presetID="2" presetClass="entr" presetSubtype="4" fill="hold" nodeType="withEffect">
                                  <p:stCondLst>
                                    <p:cond delay="0"/>
                                  </p:stCondLst>
                                  <p:childTnLst>
                                    <p:set>
                                      <p:cBhvr>
                                        <p:cTn id="152" dur="1" fill="hold">
                                          <p:stCondLst>
                                            <p:cond delay="0"/>
                                          </p:stCondLst>
                                        </p:cTn>
                                        <p:tgtEl>
                                          <p:spTgt spid="52255"/>
                                        </p:tgtEl>
                                        <p:attrNameLst>
                                          <p:attrName>style.visibility</p:attrName>
                                        </p:attrNameLst>
                                      </p:cBhvr>
                                      <p:to>
                                        <p:strVal val="visible"/>
                                      </p:to>
                                    </p:set>
                                    <p:anim calcmode="lin" valueType="num">
                                      <p:cBhvr additive="base">
                                        <p:cTn id="153" dur="500" fill="hold"/>
                                        <p:tgtEl>
                                          <p:spTgt spid="52255"/>
                                        </p:tgtEl>
                                        <p:attrNameLst>
                                          <p:attrName>ppt_x</p:attrName>
                                        </p:attrNameLst>
                                      </p:cBhvr>
                                      <p:tavLst>
                                        <p:tav tm="0">
                                          <p:val>
                                            <p:strVal val="#ppt_x"/>
                                          </p:val>
                                        </p:tav>
                                        <p:tav tm="100000">
                                          <p:val>
                                            <p:strVal val="#ppt_x"/>
                                          </p:val>
                                        </p:tav>
                                      </p:tavLst>
                                    </p:anim>
                                    <p:anim calcmode="lin" valueType="num">
                                      <p:cBhvr additive="base">
                                        <p:cTn id="154" dur="500" fill="hold"/>
                                        <p:tgtEl>
                                          <p:spTgt spid="52255"/>
                                        </p:tgtEl>
                                        <p:attrNameLst>
                                          <p:attrName>ppt_y</p:attrName>
                                        </p:attrNameLst>
                                      </p:cBhvr>
                                      <p:tavLst>
                                        <p:tav tm="0">
                                          <p:val>
                                            <p:strVal val="1+#ppt_h/2"/>
                                          </p:val>
                                        </p:tav>
                                        <p:tav tm="100000">
                                          <p:val>
                                            <p:strVal val="#ppt_y"/>
                                          </p:val>
                                        </p:tav>
                                      </p:tavLst>
                                    </p:anim>
                                  </p:childTnLst>
                                </p:cTn>
                              </p:par>
                              <p:par>
                                <p:cTn id="155" presetID="2" presetClass="entr" presetSubtype="4" fill="hold" nodeType="withEffect">
                                  <p:stCondLst>
                                    <p:cond delay="0"/>
                                  </p:stCondLst>
                                  <p:childTnLst>
                                    <p:set>
                                      <p:cBhvr>
                                        <p:cTn id="156" dur="1" fill="hold">
                                          <p:stCondLst>
                                            <p:cond delay="0"/>
                                          </p:stCondLst>
                                        </p:cTn>
                                        <p:tgtEl>
                                          <p:spTgt spid="52256"/>
                                        </p:tgtEl>
                                        <p:attrNameLst>
                                          <p:attrName>style.visibility</p:attrName>
                                        </p:attrNameLst>
                                      </p:cBhvr>
                                      <p:to>
                                        <p:strVal val="visible"/>
                                      </p:to>
                                    </p:set>
                                    <p:anim calcmode="lin" valueType="num">
                                      <p:cBhvr additive="base">
                                        <p:cTn id="157" dur="500" fill="hold"/>
                                        <p:tgtEl>
                                          <p:spTgt spid="52256"/>
                                        </p:tgtEl>
                                        <p:attrNameLst>
                                          <p:attrName>ppt_x</p:attrName>
                                        </p:attrNameLst>
                                      </p:cBhvr>
                                      <p:tavLst>
                                        <p:tav tm="0">
                                          <p:val>
                                            <p:strVal val="#ppt_x"/>
                                          </p:val>
                                        </p:tav>
                                        <p:tav tm="100000">
                                          <p:val>
                                            <p:strVal val="#ppt_x"/>
                                          </p:val>
                                        </p:tav>
                                      </p:tavLst>
                                    </p:anim>
                                    <p:anim calcmode="lin" valueType="num">
                                      <p:cBhvr additive="base">
                                        <p:cTn id="158" dur="500" fill="hold"/>
                                        <p:tgtEl>
                                          <p:spTgt spid="52256"/>
                                        </p:tgtEl>
                                        <p:attrNameLst>
                                          <p:attrName>ppt_y</p:attrName>
                                        </p:attrNameLst>
                                      </p:cBhvr>
                                      <p:tavLst>
                                        <p:tav tm="0">
                                          <p:val>
                                            <p:strVal val="1+#ppt_h/2"/>
                                          </p:val>
                                        </p:tav>
                                        <p:tav tm="100000">
                                          <p:val>
                                            <p:strVal val="#ppt_y"/>
                                          </p:val>
                                        </p:tav>
                                      </p:tavLst>
                                    </p:anim>
                                  </p:childTnLst>
                                </p:cTn>
                              </p:par>
                              <p:par>
                                <p:cTn id="159" presetID="2" presetClass="entr" presetSubtype="4" fill="hold" nodeType="withEffect">
                                  <p:stCondLst>
                                    <p:cond delay="0"/>
                                  </p:stCondLst>
                                  <p:childTnLst>
                                    <p:set>
                                      <p:cBhvr>
                                        <p:cTn id="160" dur="1" fill="hold">
                                          <p:stCondLst>
                                            <p:cond delay="0"/>
                                          </p:stCondLst>
                                        </p:cTn>
                                        <p:tgtEl>
                                          <p:spTgt spid="52257"/>
                                        </p:tgtEl>
                                        <p:attrNameLst>
                                          <p:attrName>style.visibility</p:attrName>
                                        </p:attrNameLst>
                                      </p:cBhvr>
                                      <p:to>
                                        <p:strVal val="visible"/>
                                      </p:to>
                                    </p:set>
                                    <p:anim calcmode="lin" valueType="num">
                                      <p:cBhvr additive="base">
                                        <p:cTn id="161" dur="500" fill="hold"/>
                                        <p:tgtEl>
                                          <p:spTgt spid="52257"/>
                                        </p:tgtEl>
                                        <p:attrNameLst>
                                          <p:attrName>ppt_x</p:attrName>
                                        </p:attrNameLst>
                                      </p:cBhvr>
                                      <p:tavLst>
                                        <p:tav tm="0">
                                          <p:val>
                                            <p:strVal val="#ppt_x"/>
                                          </p:val>
                                        </p:tav>
                                        <p:tav tm="100000">
                                          <p:val>
                                            <p:strVal val="#ppt_x"/>
                                          </p:val>
                                        </p:tav>
                                      </p:tavLst>
                                    </p:anim>
                                    <p:anim calcmode="lin" valueType="num">
                                      <p:cBhvr additive="base">
                                        <p:cTn id="162" dur="500" fill="hold"/>
                                        <p:tgtEl>
                                          <p:spTgt spid="52257"/>
                                        </p:tgtEl>
                                        <p:attrNameLst>
                                          <p:attrName>ppt_y</p:attrName>
                                        </p:attrNameLst>
                                      </p:cBhvr>
                                      <p:tavLst>
                                        <p:tav tm="0">
                                          <p:val>
                                            <p:strVal val="1+#ppt_h/2"/>
                                          </p:val>
                                        </p:tav>
                                        <p:tav tm="100000">
                                          <p:val>
                                            <p:strVal val="#ppt_y"/>
                                          </p:val>
                                        </p:tav>
                                      </p:tavLst>
                                    </p:anim>
                                  </p:childTnLst>
                                </p:cTn>
                              </p:par>
                              <p:par>
                                <p:cTn id="163" presetID="2" presetClass="entr" presetSubtype="4" fill="hold" nodeType="withEffect">
                                  <p:stCondLst>
                                    <p:cond delay="0"/>
                                  </p:stCondLst>
                                  <p:childTnLst>
                                    <p:set>
                                      <p:cBhvr>
                                        <p:cTn id="164" dur="1" fill="hold">
                                          <p:stCondLst>
                                            <p:cond delay="0"/>
                                          </p:stCondLst>
                                        </p:cTn>
                                        <p:tgtEl>
                                          <p:spTgt spid="52258"/>
                                        </p:tgtEl>
                                        <p:attrNameLst>
                                          <p:attrName>style.visibility</p:attrName>
                                        </p:attrNameLst>
                                      </p:cBhvr>
                                      <p:to>
                                        <p:strVal val="visible"/>
                                      </p:to>
                                    </p:set>
                                    <p:anim calcmode="lin" valueType="num">
                                      <p:cBhvr additive="base">
                                        <p:cTn id="165" dur="500" fill="hold"/>
                                        <p:tgtEl>
                                          <p:spTgt spid="52258"/>
                                        </p:tgtEl>
                                        <p:attrNameLst>
                                          <p:attrName>ppt_x</p:attrName>
                                        </p:attrNameLst>
                                      </p:cBhvr>
                                      <p:tavLst>
                                        <p:tav tm="0">
                                          <p:val>
                                            <p:strVal val="#ppt_x"/>
                                          </p:val>
                                        </p:tav>
                                        <p:tav tm="100000">
                                          <p:val>
                                            <p:strVal val="#ppt_x"/>
                                          </p:val>
                                        </p:tav>
                                      </p:tavLst>
                                    </p:anim>
                                    <p:anim calcmode="lin" valueType="num">
                                      <p:cBhvr additive="base">
                                        <p:cTn id="166" dur="500" fill="hold"/>
                                        <p:tgtEl>
                                          <p:spTgt spid="52258"/>
                                        </p:tgtEl>
                                        <p:attrNameLst>
                                          <p:attrName>ppt_y</p:attrName>
                                        </p:attrNameLst>
                                      </p:cBhvr>
                                      <p:tavLst>
                                        <p:tav tm="0">
                                          <p:val>
                                            <p:strVal val="1+#ppt_h/2"/>
                                          </p:val>
                                        </p:tav>
                                        <p:tav tm="100000">
                                          <p:val>
                                            <p:strVal val="#ppt_y"/>
                                          </p:val>
                                        </p:tav>
                                      </p:tavLst>
                                    </p:anim>
                                  </p:childTnLst>
                                </p:cTn>
                              </p:par>
                            </p:childTnLst>
                          </p:cTn>
                        </p:par>
                      </p:childTnLst>
                    </p:cTn>
                  </p:par>
                  <p:par>
                    <p:cTn id="167" fill="hold">
                      <p:stCondLst>
                        <p:cond delay="indefinite"/>
                      </p:stCondLst>
                      <p:childTnLst>
                        <p:par>
                          <p:cTn id="168" fill="hold">
                            <p:stCondLst>
                              <p:cond delay="0"/>
                            </p:stCondLst>
                            <p:childTnLst>
                              <p:par>
                                <p:cTn id="169" presetID="2" presetClass="entr" presetSubtype="4" fill="hold" nodeType="clickEffect">
                                  <p:stCondLst>
                                    <p:cond delay="0"/>
                                  </p:stCondLst>
                                  <p:childTnLst>
                                    <p:set>
                                      <p:cBhvr>
                                        <p:cTn id="170" dur="1" fill="hold">
                                          <p:stCondLst>
                                            <p:cond delay="0"/>
                                          </p:stCondLst>
                                        </p:cTn>
                                        <p:tgtEl>
                                          <p:spTgt spid="52234"/>
                                        </p:tgtEl>
                                        <p:attrNameLst>
                                          <p:attrName>style.visibility</p:attrName>
                                        </p:attrNameLst>
                                      </p:cBhvr>
                                      <p:to>
                                        <p:strVal val="visible"/>
                                      </p:to>
                                    </p:set>
                                    <p:anim calcmode="lin" valueType="num">
                                      <p:cBhvr additive="base">
                                        <p:cTn id="171" dur="500" fill="hold"/>
                                        <p:tgtEl>
                                          <p:spTgt spid="52234"/>
                                        </p:tgtEl>
                                        <p:attrNameLst>
                                          <p:attrName>ppt_x</p:attrName>
                                        </p:attrNameLst>
                                      </p:cBhvr>
                                      <p:tavLst>
                                        <p:tav tm="0">
                                          <p:val>
                                            <p:strVal val="#ppt_x"/>
                                          </p:val>
                                        </p:tav>
                                        <p:tav tm="100000">
                                          <p:val>
                                            <p:strVal val="#ppt_x"/>
                                          </p:val>
                                        </p:tav>
                                      </p:tavLst>
                                    </p:anim>
                                    <p:anim calcmode="lin" valueType="num">
                                      <p:cBhvr additive="base">
                                        <p:cTn id="172" dur="500" fill="hold"/>
                                        <p:tgtEl>
                                          <p:spTgt spid="52234"/>
                                        </p:tgtEl>
                                        <p:attrNameLst>
                                          <p:attrName>ppt_y</p:attrName>
                                        </p:attrNameLst>
                                      </p:cBhvr>
                                      <p:tavLst>
                                        <p:tav tm="0">
                                          <p:val>
                                            <p:strVal val="1+#ppt_h/2"/>
                                          </p:val>
                                        </p:tav>
                                        <p:tav tm="100000">
                                          <p:val>
                                            <p:strVal val="#ppt_y"/>
                                          </p:val>
                                        </p:tav>
                                      </p:tavLst>
                                    </p:anim>
                                  </p:childTnLst>
                                </p:cTn>
                              </p:par>
                              <p:par>
                                <p:cTn id="173" presetID="2" presetClass="entr" presetSubtype="4" fill="hold" nodeType="withEffect">
                                  <p:stCondLst>
                                    <p:cond delay="0"/>
                                  </p:stCondLst>
                                  <p:childTnLst>
                                    <p:set>
                                      <p:cBhvr>
                                        <p:cTn id="174" dur="1" fill="hold">
                                          <p:stCondLst>
                                            <p:cond delay="0"/>
                                          </p:stCondLst>
                                        </p:cTn>
                                        <p:tgtEl>
                                          <p:spTgt spid="52259"/>
                                        </p:tgtEl>
                                        <p:attrNameLst>
                                          <p:attrName>style.visibility</p:attrName>
                                        </p:attrNameLst>
                                      </p:cBhvr>
                                      <p:to>
                                        <p:strVal val="visible"/>
                                      </p:to>
                                    </p:set>
                                    <p:anim calcmode="lin" valueType="num">
                                      <p:cBhvr additive="base">
                                        <p:cTn id="175" dur="500" fill="hold"/>
                                        <p:tgtEl>
                                          <p:spTgt spid="52259"/>
                                        </p:tgtEl>
                                        <p:attrNameLst>
                                          <p:attrName>ppt_x</p:attrName>
                                        </p:attrNameLst>
                                      </p:cBhvr>
                                      <p:tavLst>
                                        <p:tav tm="0">
                                          <p:val>
                                            <p:strVal val="#ppt_x"/>
                                          </p:val>
                                        </p:tav>
                                        <p:tav tm="100000">
                                          <p:val>
                                            <p:strVal val="#ppt_x"/>
                                          </p:val>
                                        </p:tav>
                                      </p:tavLst>
                                    </p:anim>
                                    <p:anim calcmode="lin" valueType="num">
                                      <p:cBhvr additive="base">
                                        <p:cTn id="176" dur="500" fill="hold"/>
                                        <p:tgtEl>
                                          <p:spTgt spid="52259"/>
                                        </p:tgtEl>
                                        <p:attrNameLst>
                                          <p:attrName>ppt_y</p:attrName>
                                        </p:attrNameLst>
                                      </p:cBhvr>
                                      <p:tavLst>
                                        <p:tav tm="0">
                                          <p:val>
                                            <p:strVal val="1+#ppt_h/2"/>
                                          </p:val>
                                        </p:tav>
                                        <p:tav tm="100000">
                                          <p:val>
                                            <p:strVal val="#ppt_y"/>
                                          </p:val>
                                        </p:tav>
                                      </p:tavLst>
                                    </p:anim>
                                  </p:childTnLst>
                                </p:cTn>
                              </p:par>
                              <p:par>
                                <p:cTn id="177" presetID="2" presetClass="entr" presetSubtype="4" fill="hold" nodeType="withEffect">
                                  <p:stCondLst>
                                    <p:cond delay="0"/>
                                  </p:stCondLst>
                                  <p:childTnLst>
                                    <p:set>
                                      <p:cBhvr>
                                        <p:cTn id="178" dur="1" fill="hold">
                                          <p:stCondLst>
                                            <p:cond delay="0"/>
                                          </p:stCondLst>
                                        </p:cTn>
                                        <p:tgtEl>
                                          <p:spTgt spid="52260"/>
                                        </p:tgtEl>
                                        <p:attrNameLst>
                                          <p:attrName>style.visibility</p:attrName>
                                        </p:attrNameLst>
                                      </p:cBhvr>
                                      <p:to>
                                        <p:strVal val="visible"/>
                                      </p:to>
                                    </p:set>
                                    <p:anim calcmode="lin" valueType="num">
                                      <p:cBhvr additive="base">
                                        <p:cTn id="179" dur="500" fill="hold"/>
                                        <p:tgtEl>
                                          <p:spTgt spid="52260"/>
                                        </p:tgtEl>
                                        <p:attrNameLst>
                                          <p:attrName>ppt_x</p:attrName>
                                        </p:attrNameLst>
                                      </p:cBhvr>
                                      <p:tavLst>
                                        <p:tav tm="0">
                                          <p:val>
                                            <p:strVal val="#ppt_x"/>
                                          </p:val>
                                        </p:tav>
                                        <p:tav tm="100000">
                                          <p:val>
                                            <p:strVal val="#ppt_x"/>
                                          </p:val>
                                        </p:tav>
                                      </p:tavLst>
                                    </p:anim>
                                    <p:anim calcmode="lin" valueType="num">
                                      <p:cBhvr additive="base">
                                        <p:cTn id="180" dur="500" fill="hold"/>
                                        <p:tgtEl>
                                          <p:spTgt spid="52260"/>
                                        </p:tgtEl>
                                        <p:attrNameLst>
                                          <p:attrName>ppt_y</p:attrName>
                                        </p:attrNameLst>
                                      </p:cBhvr>
                                      <p:tavLst>
                                        <p:tav tm="0">
                                          <p:val>
                                            <p:strVal val="1+#ppt_h/2"/>
                                          </p:val>
                                        </p:tav>
                                        <p:tav tm="100000">
                                          <p:val>
                                            <p:strVal val="#ppt_y"/>
                                          </p:val>
                                        </p:tav>
                                      </p:tavLst>
                                    </p:anim>
                                  </p:childTnLst>
                                </p:cTn>
                              </p:par>
                              <p:par>
                                <p:cTn id="181" presetID="2" presetClass="entr" presetSubtype="4" fill="hold" nodeType="withEffect">
                                  <p:stCondLst>
                                    <p:cond delay="0"/>
                                  </p:stCondLst>
                                  <p:childTnLst>
                                    <p:set>
                                      <p:cBhvr>
                                        <p:cTn id="182" dur="1" fill="hold">
                                          <p:stCondLst>
                                            <p:cond delay="0"/>
                                          </p:stCondLst>
                                        </p:cTn>
                                        <p:tgtEl>
                                          <p:spTgt spid="52261"/>
                                        </p:tgtEl>
                                        <p:attrNameLst>
                                          <p:attrName>style.visibility</p:attrName>
                                        </p:attrNameLst>
                                      </p:cBhvr>
                                      <p:to>
                                        <p:strVal val="visible"/>
                                      </p:to>
                                    </p:set>
                                    <p:anim calcmode="lin" valueType="num">
                                      <p:cBhvr additive="base">
                                        <p:cTn id="183" dur="500" fill="hold"/>
                                        <p:tgtEl>
                                          <p:spTgt spid="52261"/>
                                        </p:tgtEl>
                                        <p:attrNameLst>
                                          <p:attrName>ppt_x</p:attrName>
                                        </p:attrNameLst>
                                      </p:cBhvr>
                                      <p:tavLst>
                                        <p:tav tm="0">
                                          <p:val>
                                            <p:strVal val="#ppt_x"/>
                                          </p:val>
                                        </p:tav>
                                        <p:tav tm="100000">
                                          <p:val>
                                            <p:strVal val="#ppt_x"/>
                                          </p:val>
                                        </p:tav>
                                      </p:tavLst>
                                    </p:anim>
                                    <p:anim calcmode="lin" valueType="num">
                                      <p:cBhvr additive="base">
                                        <p:cTn id="184" dur="500" fill="hold"/>
                                        <p:tgtEl>
                                          <p:spTgt spid="52261"/>
                                        </p:tgtEl>
                                        <p:attrNameLst>
                                          <p:attrName>ppt_y</p:attrName>
                                        </p:attrNameLst>
                                      </p:cBhvr>
                                      <p:tavLst>
                                        <p:tav tm="0">
                                          <p:val>
                                            <p:strVal val="1+#ppt_h/2"/>
                                          </p:val>
                                        </p:tav>
                                        <p:tav tm="100000">
                                          <p:val>
                                            <p:strVal val="#ppt_y"/>
                                          </p:val>
                                        </p:tav>
                                      </p:tavLst>
                                    </p:anim>
                                  </p:childTnLst>
                                </p:cTn>
                              </p:par>
                              <p:par>
                                <p:cTn id="185" presetID="2" presetClass="entr" presetSubtype="4" fill="hold" nodeType="withEffect">
                                  <p:stCondLst>
                                    <p:cond delay="0"/>
                                  </p:stCondLst>
                                  <p:childTnLst>
                                    <p:set>
                                      <p:cBhvr>
                                        <p:cTn id="186" dur="1" fill="hold">
                                          <p:stCondLst>
                                            <p:cond delay="0"/>
                                          </p:stCondLst>
                                        </p:cTn>
                                        <p:tgtEl>
                                          <p:spTgt spid="52262"/>
                                        </p:tgtEl>
                                        <p:attrNameLst>
                                          <p:attrName>style.visibility</p:attrName>
                                        </p:attrNameLst>
                                      </p:cBhvr>
                                      <p:to>
                                        <p:strVal val="visible"/>
                                      </p:to>
                                    </p:set>
                                    <p:anim calcmode="lin" valueType="num">
                                      <p:cBhvr additive="base">
                                        <p:cTn id="187" dur="500" fill="hold"/>
                                        <p:tgtEl>
                                          <p:spTgt spid="52262"/>
                                        </p:tgtEl>
                                        <p:attrNameLst>
                                          <p:attrName>ppt_x</p:attrName>
                                        </p:attrNameLst>
                                      </p:cBhvr>
                                      <p:tavLst>
                                        <p:tav tm="0">
                                          <p:val>
                                            <p:strVal val="#ppt_x"/>
                                          </p:val>
                                        </p:tav>
                                        <p:tav tm="100000">
                                          <p:val>
                                            <p:strVal val="#ppt_x"/>
                                          </p:val>
                                        </p:tav>
                                      </p:tavLst>
                                    </p:anim>
                                    <p:anim calcmode="lin" valueType="num">
                                      <p:cBhvr additive="base">
                                        <p:cTn id="188" dur="500" fill="hold"/>
                                        <p:tgtEl>
                                          <p:spTgt spid="52262"/>
                                        </p:tgtEl>
                                        <p:attrNameLst>
                                          <p:attrName>ppt_y</p:attrName>
                                        </p:attrNameLst>
                                      </p:cBhvr>
                                      <p:tavLst>
                                        <p:tav tm="0">
                                          <p:val>
                                            <p:strVal val="1+#ppt_h/2"/>
                                          </p:val>
                                        </p:tav>
                                        <p:tav tm="100000">
                                          <p:val>
                                            <p:strVal val="#ppt_y"/>
                                          </p:val>
                                        </p:tav>
                                      </p:tavLst>
                                    </p:anim>
                                  </p:childTnLst>
                                </p:cTn>
                              </p:par>
                              <p:par>
                                <p:cTn id="189" presetID="2" presetClass="entr" presetSubtype="4" fill="hold" nodeType="withEffect">
                                  <p:stCondLst>
                                    <p:cond delay="0"/>
                                  </p:stCondLst>
                                  <p:childTnLst>
                                    <p:set>
                                      <p:cBhvr>
                                        <p:cTn id="190" dur="1" fill="hold">
                                          <p:stCondLst>
                                            <p:cond delay="0"/>
                                          </p:stCondLst>
                                        </p:cTn>
                                        <p:tgtEl>
                                          <p:spTgt spid="52263"/>
                                        </p:tgtEl>
                                        <p:attrNameLst>
                                          <p:attrName>style.visibility</p:attrName>
                                        </p:attrNameLst>
                                      </p:cBhvr>
                                      <p:to>
                                        <p:strVal val="visible"/>
                                      </p:to>
                                    </p:set>
                                    <p:anim calcmode="lin" valueType="num">
                                      <p:cBhvr additive="base">
                                        <p:cTn id="191" dur="500" fill="hold"/>
                                        <p:tgtEl>
                                          <p:spTgt spid="52263"/>
                                        </p:tgtEl>
                                        <p:attrNameLst>
                                          <p:attrName>ppt_x</p:attrName>
                                        </p:attrNameLst>
                                      </p:cBhvr>
                                      <p:tavLst>
                                        <p:tav tm="0">
                                          <p:val>
                                            <p:strVal val="#ppt_x"/>
                                          </p:val>
                                        </p:tav>
                                        <p:tav tm="100000">
                                          <p:val>
                                            <p:strVal val="#ppt_x"/>
                                          </p:val>
                                        </p:tav>
                                      </p:tavLst>
                                    </p:anim>
                                    <p:anim calcmode="lin" valueType="num">
                                      <p:cBhvr additive="base">
                                        <p:cTn id="192" dur="500" fill="hold"/>
                                        <p:tgtEl>
                                          <p:spTgt spid="52263"/>
                                        </p:tgtEl>
                                        <p:attrNameLst>
                                          <p:attrName>ppt_y</p:attrName>
                                        </p:attrNameLst>
                                      </p:cBhvr>
                                      <p:tavLst>
                                        <p:tav tm="0">
                                          <p:val>
                                            <p:strVal val="1+#ppt_h/2"/>
                                          </p:val>
                                        </p:tav>
                                        <p:tav tm="100000">
                                          <p:val>
                                            <p:strVal val="#ppt_y"/>
                                          </p:val>
                                        </p:tav>
                                      </p:tavLst>
                                    </p:anim>
                                  </p:childTnLst>
                                </p:cTn>
                              </p:par>
                              <p:par>
                                <p:cTn id="193" presetID="2" presetClass="entr" presetSubtype="4" fill="hold" nodeType="withEffect">
                                  <p:stCondLst>
                                    <p:cond delay="0"/>
                                  </p:stCondLst>
                                  <p:childTnLst>
                                    <p:set>
                                      <p:cBhvr>
                                        <p:cTn id="194" dur="1" fill="hold">
                                          <p:stCondLst>
                                            <p:cond delay="0"/>
                                          </p:stCondLst>
                                        </p:cTn>
                                        <p:tgtEl>
                                          <p:spTgt spid="52264"/>
                                        </p:tgtEl>
                                        <p:attrNameLst>
                                          <p:attrName>style.visibility</p:attrName>
                                        </p:attrNameLst>
                                      </p:cBhvr>
                                      <p:to>
                                        <p:strVal val="visible"/>
                                      </p:to>
                                    </p:set>
                                    <p:anim calcmode="lin" valueType="num">
                                      <p:cBhvr additive="base">
                                        <p:cTn id="195" dur="500" fill="hold"/>
                                        <p:tgtEl>
                                          <p:spTgt spid="52264"/>
                                        </p:tgtEl>
                                        <p:attrNameLst>
                                          <p:attrName>ppt_x</p:attrName>
                                        </p:attrNameLst>
                                      </p:cBhvr>
                                      <p:tavLst>
                                        <p:tav tm="0">
                                          <p:val>
                                            <p:strVal val="#ppt_x"/>
                                          </p:val>
                                        </p:tav>
                                        <p:tav tm="100000">
                                          <p:val>
                                            <p:strVal val="#ppt_x"/>
                                          </p:val>
                                        </p:tav>
                                      </p:tavLst>
                                    </p:anim>
                                    <p:anim calcmode="lin" valueType="num">
                                      <p:cBhvr additive="base">
                                        <p:cTn id="196" dur="500" fill="hold"/>
                                        <p:tgtEl>
                                          <p:spTgt spid="52264"/>
                                        </p:tgtEl>
                                        <p:attrNameLst>
                                          <p:attrName>ppt_y</p:attrName>
                                        </p:attrNameLst>
                                      </p:cBhvr>
                                      <p:tavLst>
                                        <p:tav tm="0">
                                          <p:val>
                                            <p:strVal val="1+#ppt_h/2"/>
                                          </p:val>
                                        </p:tav>
                                        <p:tav tm="100000">
                                          <p:val>
                                            <p:strVal val="#ppt_y"/>
                                          </p:val>
                                        </p:tav>
                                      </p:tavLst>
                                    </p:anim>
                                  </p:childTnLst>
                                </p:cTn>
                              </p:par>
                              <p:par>
                                <p:cTn id="197" presetID="2" presetClass="entr" presetSubtype="4" fill="hold" nodeType="withEffect">
                                  <p:stCondLst>
                                    <p:cond delay="0"/>
                                  </p:stCondLst>
                                  <p:childTnLst>
                                    <p:set>
                                      <p:cBhvr>
                                        <p:cTn id="198" dur="1" fill="hold">
                                          <p:stCondLst>
                                            <p:cond delay="0"/>
                                          </p:stCondLst>
                                        </p:cTn>
                                        <p:tgtEl>
                                          <p:spTgt spid="52265"/>
                                        </p:tgtEl>
                                        <p:attrNameLst>
                                          <p:attrName>style.visibility</p:attrName>
                                        </p:attrNameLst>
                                      </p:cBhvr>
                                      <p:to>
                                        <p:strVal val="visible"/>
                                      </p:to>
                                    </p:set>
                                    <p:anim calcmode="lin" valueType="num">
                                      <p:cBhvr additive="base">
                                        <p:cTn id="199" dur="500" fill="hold"/>
                                        <p:tgtEl>
                                          <p:spTgt spid="52265"/>
                                        </p:tgtEl>
                                        <p:attrNameLst>
                                          <p:attrName>ppt_x</p:attrName>
                                        </p:attrNameLst>
                                      </p:cBhvr>
                                      <p:tavLst>
                                        <p:tav tm="0">
                                          <p:val>
                                            <p:strVal val="#ppt_x"/>
                                          </p:val>
                                        </p:tav>
                                        <p:tav tm="100000">
                                          <p:val>
                                            <p:strVal val="#ppt_x"/>
                                          </p:val>
                                        </p:tav>
                                      </p:tavLst>
                                    </p:anim>
                                    <p:anim calcmode="lin" valueType="num">
                                      <p:cBhvr additive="base">
                                        <p:cTn id="200" dur="500" fill="hold"/>
                                        <p:tgtEl>
                                          <p:spTgt spid="522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animBg="1"/>
      <p:bldP spid="52227" grpId="0" animBg="1"/>
      <p:bldP spid="52266" grpId="0"/>
      <p:bldP spid="52267" grpId="0"/>
      <p:bldP spid="52268" grpId="0"/>
      <p:bldP spid="52269" grpId="0"/>
      <p:bldP spid="52270" grpId="0"/>
      <p:bldP spid="52271" grpId="0"/>
      <p:bldP spid="52273" grpId="0"/>
      <p:bldP spid="52276" grpId="0"/>
      <p:bldP spid="5222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4"/>
          <p:cNvSpPr txBox="1">
            <a:spLocks noChangeArrowheads="1"/>
          </p:cNvSpPr>
          <p:nvPr/>
        </p:nvSpPr>
        <p:spPr bwMode="auto">
          <a:xfrm>
            <a:off x="533400" y="762000"/>
            <a:ext cx="2735263" cy="523220"/>
          </a:xfrm>
          <a:prstGeom prst="rect">
            <a:avLst/>
          </a:prstGeom>
          <a:noFill/>
          <a:ln w="9525">
            <a:noFill/>
            <a:miter lim="800000"/>
            <a:headEnd/>
            <a:tailEnd/>
          </a:ln>
        </p:spPr>
        <p:txBody>
          <a:bodyPr>
            <a:spAutoFit/>
          </a:bodyPr>
          <a:lstStyle/>
          <a:p>
            <a:pPr>
              <a:spcBef>
                <a:spcPct val="50000"/>
              </a:spcBef>
            </a:pPr>
            <a:r>
              <a:rPr lang="en-GB"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Mission Three:</a:t>
            </a:r>
          </a:p>
        </p:txBody>
      </p:sp>
      <p:sp>
        <p:nvSpPr>
          <p:cNvPr id="55301" name="Text Box 5"/>
          <p:cNvSpPr txBox="1">
            <a:spLocks noChangeArrowheads="1"/>
          </p:cNvSpPr>
          <p:nvPr/>
        </p:nvSpPr>
        <p:spPr bwMode="auto">
          <a:xfrm>
            <a:off x="539750" y="1350962"/>
            <a:ext cx="8353425" cy="1192213"/>
          </a:xfrm>
          <a:prstGeom prst="rect">
            <a:avLst/>
          </a:prstGeom>
          <a:noFill/>
          <a:ln w="9525">
            <a:noFill/>
            <a:miter lim="800000"/>
            <a:headEnd/>
            <a:tailEnd/>
          </a:ln>
        </p:spPr>
        <p:txBody>
          <a:bodyPr>
            <a:spAutoFit/>
          </a:bodyPr>
          <a:lstStyle/>
          <a:p>
            <a:pPr>
              <a:spcBef>
                <a:spcPct val="50000"/>
              </a:spcBef>
            </a:pPr>
            <a:r>
              <a:rPr lang="en-GB"/>
              <a:t>Below shows             representing 2 books. Use another</a:t>
            </a:r>
          </a:p>
          <a:p>
            <a:pPr>
              <a:spcBef>
                <a:spcPct val="50000"/>
              </a:spcBef>
            </a:pPr>
            <a:r>
              <a:rPr lang="en-GB"/>
              <a:t> number to represent         . You need to choose the most suitable number.</a:t>
            </a:r>
          </a:p>
          <a:p>
            <a:pPr>
              <a:spcBef>
                <a:spcPct val="50000"/>
              </a:spcBef>
            </a:pPr>
            <a:endParaRPr lang="en-GB"/>
          </a:p>
        </p:txBody>
      </p:sp>
      <p:pic>
        <p:nvPicPr>
          <p:cNvPr id="55302" name="Picture 6" descr="MCj04238600000[1]"/>
          <p:cNvPicPr>
            <a:picLocks noChangeAspect="1" noChangeArrowheads="1"/>
          </p:cNvPicPr>
          <p:nvPr/>
        </p:nvPicPr>
        <p:blipFill>
          <a:blip r:embed="rId2" cstate="print"/>
          <a:srcRect/>
          <a:stretch>
            <a:fillRect/>
          </a:stretch>
        </p:blipFill>
        <p:spPr bwMode="auto">
          <a:xfrm>
            <a:off x="2124075" y="1350962"/>
            <a:ext cx="444500" cy="490538"/>
          </a:xfrm>
          <a:prstGeom prst="rect">
            <a:avLst/>
          </a:prstGeom>
          <a:noFill/>
          <a:ln w="9525">
            <a:noFill/>
            <a:miter lim="800000"/>
            <a:headEnd/>
            <a:tailEnd/>
          </a:ln>
        </p:spPr>
      </p:pic>
      <p:sp>
        <p:nvSpPr>
          <p:cNvPr id="55303" name="Line 7"/>
          <p:cNvSpPr>
            <a:spLocks noChangeShapeType="1"/>
          </p:cNvSpPr>
          <p:nvPr/>
        </p:nvSpPr>
        <p:spPr bwMode="auto">
          <a:xfrm>
            <a:off x="1692275" y="2501900"/>
            <a:ext cx="0" cy="3600450"/>
          </a:xfrm>
          <a:prstGeom prst="line">
            <a:avLst/>
          </a:prstGeom>
          <a:noFill/>
          <a:ln w="9525">
            <a:solidFill>
              <a:schemeClr val="tx1"/>
            </a:solidFill>
            <a:round/>
            <a:headEnd/>
            <a:tailEnd/>
          </a:ln>
        </p:spPr>
        <p:txBody>
          <a:bodyPr/>
          <a:lstStyle/>
          <a:p>
            <a:endParaRPr lang="en-US"/>
          </a:p>
        </p:txBody>
      </p:sp>
      <p:pic>
        <p:nvPicPr>
          <p:cNvPr id="55305" name="Picture 9" descr="MCj04238600000[1]"/>
          <p:cNvPicPr>
            <a:picLocks noChangeAspect="1" noChangeArrowheads="1"/>
          </p:cNvPicPr>
          <p:nvPr/>
        </p:nvPicPr>
        <p:blipFill>
          <a:blip r:embed="rId2" cstate="print"/>
          <a:srcRect/>
          <a:stretch>
            <a:fillRect/>
          </a:stretch>
        </p:blipFill>
        <p:spPr bwMode="auto">
          <a:xfrm>
            <a:off x="1765300" y="5527675"/>
            <a:ext cx="444500" cy="490537"/>
          </a:xfrm>
          <a:prstGeom prst="rect">
            <a:avLst/>
          </a:prstGeom>
          <a:noFill/>
          <a:ln w="9525">
            <a:noFill/>
            <a:miter lim="800000"/>
            <a:headEnd/>
            <a:tailEnd/>
          </a:ln>
        </p:spPr>
      </p:pic>
      <p:pic>
        <p:nvPicPr>
          <p:cNvPr id="55306" name="Picture 10" descr="MCj04238600000[1]"/>
          <p:cNvPicPr>
            <a:picLocks noChangeAspect="1" noChangeArrowheads="1"/>
          </p:cNvPicPr>
          <p:nvPr/>
        </p:nvPicPr>
        <p:blipFill>
          <a:blip r:embed="rId2" cstate="print"/>
          <a:srcRect/>
          <a:stretch>
            <a:fillRect/>
          </a:stretch>
        </p:blipFill>
        <p:spPr bwMode="auto">
          <a:xfrm>
            <a:off x="1765300" y="4951412"/>
            <a:ext cx="444500" cy="490538"/>
          </a:xfrm>
          <a:prstGeom prst="rect">
            <a:avLst/>
          </a:prstGeom>
          <a:noFill/>
          <a:ln w="9525">
            <a:noFill/>
            <a:miter lim="800000"/>
            <a:headEnd/>
            <a:tailEnd/>
          </a:ln>
        </p:spPr>
      </p:pic>
      <p:pic>
        <p:nvPicPr>
          <p:cNvPr id="55307" name="Picture 11" descr="MCj04238600000[1]"/>
          <p:cNvPicPr>
            <a:picLocks noChangeAspect="1" noChangeArrowheads="1"/>
          </p:cNvPicPr>
          <p:nvPr/>
        </p:nvPicPr>
        <p:blipFill>
          <a:blip r:embed="rId2" cstate="print"/>
          <a:srcRect/>
          <a:stretch>
            <a:fillRect/>
          </a:stretch>
        </p:blipFill>
        <p:spPr bwMode="auto">
          <a:xfrm>
            <a:off x="1765300" y="4375150"/>
            <a:ext cx="444500" cy="490537"/>
          </a:xfrm>
          <a:prstGeom prst="rect">
            <a:avLst/>
          </a:prstGeom>
          <a:noFill/>
          <a:ln w="9525">
            <a:noFill/>
            <a:miter lim="800000"/>
            <a:headEnd/>
            <a:tailEnd/>
          </a:ln>
        </p:spPr>
      </p:pic>
      <p:pic>
        <p:nvPicPr>
          <p:cNvPr id="55308" name="Picture 12" descr="MCj04238600000[1]"/>
          <p:cNvPicPr>
            <a:picLocks noChangeAspect="1" noChangeArrowheads="1"/>
          </p:cNvPicPr>
          <p:nvPr/>
        </p:nvPicPr>
        <p:blipFill>
          <a:blip r:embed="rId2" cstate="print"/>
          <a:srcRect/>
          <a:stretch>
            <a:fillRect/>
          </a:stretch>
        </p:blipFill>
        <p:spPr bwMode="auto">
          <a:xfrm>
            <a:off x="1765300" y="3798887"/>
            <a:ext cx="444500" cy="490538"/>
          </a:xfrm>
          <a:prstGeom prst="rect">
            <a:avLst/>
          </a:prstGeom>
          <a:noFill/>
          <a:ln w="9525">
            <a:noFill/>
            <a:miter lim="800000"/>
            <a:headEnd/>
            <a:tailEnd/>
          </a:ln>
        </p:spPr>
      </p:pic>
      <p:pic>
        <p:nvPicPr>
          <p:cNvPr id="55309" name="Picture 13" descr="MCj04238600000[1]"/>
          <p:cNvPicPr>
            <a:picLocks noChangeAspect="1" noChangeArrowheads="1"/>
          </p:cNvPicPr>
          <p:nvPr/>
        </p:nvPicPr>
        <p:blipFill>
          <a:blip r:embed="rId2" cstate="print"/>
          <a:srcRect/>
          <a:stretch>
            <a:fillRect/>
          </a:stretch>
        </p:blipFill>
        <p:spPr bwMode="auto">
          <a:xfrm>
            <a:off x="1765300" y="3222625"/>
            <a:ext cx="444500" cy="490537"/>
          </a:xfrm>
          <a:prstGeom prst="rect">
            <a:avLst/>
          </a:prstGeom>
          <a:noFill/>
          <a:ln w="9525">
            <a:noFill/>
            <a:miter lim="800000"/>
            <a:headEnd/>
            <a:tailEnd/>
          </a:ln>
        </p:spPr>
      </p:pic>
      <p:pic>
        <p:nvPicPr>
          <p:cNvPr id="55310" name="Picture 14" descr="MCj04238600000[1]"/>
          <p:cNvPicPr>
            <a:picLocks noChangeAspect="1" noChangeArrowheads="1"/>
          </p:cNvPicPr>
          <p:nvPr/>
        </p:nvPicPr>
        <p:blipFill>
          <a:blip r:embed="rId2" cstate="print"/>
          <a:srcRect/>
          <a:stretch>
            <a:fillRect/>
          </a:stretch>
        </p:blipFill>
        <p:spPr bwMode="auto">
          <a:xfrm>
            <a:off x="1765300" y="2646362"/>
            <a:ext cx="444500" cy="490538"/>
          </a:xfrm>
          <a:prstGeom prst="rect">
            <a:avLst/>
          </a:prstGeom>
          <a:noFill/>
          <a:ln w="9525">
            <a:noFill/>
            <a:miter lim="800000"/>
            <a:headEnd/>
            <a:tailEnd/>
          </a:ln>
        </p:spPr>
      </p:pic>
      <p:pic>
        <p:nvPicPr>
          <p:cNvPr id="55311" name="Picture 15" descr="MCj04238600000[1]"/>
          <p:cNvPicPr>
            <a:picLocks noChangeAspect="1" noChangeArrowheads="1"/>
          </p:cNvPicPr>
          <p:nvPr/>
        </p:nvPicPr>
        <p:blipFill>
          <a:blip r:embed="rId2" cstate="print"/>
          <a:srcRect/>
          <a:stretch>
            <a:fillRect/>
          </a:stretch>
        </p:blipFill>
        <p:spPr bwMode="auto">
          <a:xfrm>
            <a:off x="2328863" y="5527675"/>
            <a:ext cx="444500" cy="490537"/>
          </a:xfrm>
          <a:prstGeom prst="rect">
            <a:avLst/>
          </a:prstGeom>
          <a:noFill/>
          <a:ln w="9525">
            <a:noFill/>
            <a:miter lim="800000"/>
            <a:headEnd/>
            <a:tailEnd/>
          </a:ln>
        </p:spPr>
      </p:pic>
      <p:pic>
        <p:nvPicPr>
          <p:cNvPr id="55312" name="Picture 16" descr="MCj04238600000[1]"/>
          <p:cNvPicPr>
            <a:picLocks noChangeAspect="1" noChangeArrowheads="1"/>
          </p:cNvPicPr>
          <p:nvPr/>
        </p:nvPicPr>
        <p:blipFill>
          <a:blip r:embed="rId2" cstate="print"/>
          <a:srcRect/>
          <a:stretch>
            <a:fillRect/>
          </a:stretch>
        </p:blipFill>
        <p:spPr bwMode="auto">
          <a:xfrm>
            <a:off x="2905125" y="5527675"/>
            <a:ext cx="444500" cy="490537"/>
          </a:xfrm>
          <a:prstGeom prst="rect">
            <a:avLst/>
          </a:prstGeom>
          <a:noFill/>
          <a:ln w="9525">
            <a:noFill/>
            <a:miter lim="800000"/>
            <a:headEnd/>
            <a:tailEnd/>
          </a:ln>
        </p:spPr>
      </p:pic>
      <p:pic>
        <p:nvPicPr>
          <p:cNvPr id="55313" name="Picture 17" descr="MCj04238600000[1]"/>
          <p:cNvPicPr>
            <a:picLocks noChangeAspect="1" noChangeArrowheads="1"/>
          </p:cNvPicPr>
          <p:nvPr/>
        </p:nvPicPr>
        <p:blipFill>
          <a:blip r:embed="rId2" cstate="print"/>
          <a:srcRect/>
          <a:stretch>
            <a:fillRect/>
          </a:stretch>
        </p:blipFill>
        <p:spPr bwMode="auto">
          <a:xfrm>
            <a:off x="3481388" y="5527675"/>
            <a:ext cx="444500" cy="490537"/>
          </a:xfrm>
          <a:prstGeom prst="rect">
            <a:avLst/>
          </a:prstGeom>
          <a:noFill/>
          <a:ln w="9525">
            <a:noFill/>
            <a:miter lim="800000"/>
            <a:headEnd/>
            <a:tailEnd/>
          </a:ln>
        </p:spPr>
      </p:pic>
      <p:pic>
        <p:nvPicPr>
          <p:cNvPr id="55314" name="Picture 18" descr="MCj04238600000[1]"/>
          <p:cNvPicPr>
            <a:picLocks noChangeAspect="1" noChangeArrowheads="1"/>
          </p:cNvPicPr>
          <p:nvPr/>
        </p:nvPicPr>
        <p:blipFill>
          <a:blip r:embed="rId2" cstate="print"/>
          <a:srcRect/>
          <a:stretch>
            <a:fillRect/>
          </a:stretch>
        </p:blipFill>
        <p:spPr bwMode="auto">
          <a:xfrm>
            <a:off x="4056063" y="5527675"/>
            <a:ext cx="444500" cy="490537"/>
          </a:xfrm>
          <a:prstGeom prst="rect">
            <a:avLst/>
          </a:prstGeom>
          <a:noFill/>
          <a:ln w="9525">
            <a:noFill/>
            <a:miter lim="800000"/>
            <a:headEnd/>
            <a:tailEnd/>
          </a:ln>
        </p:spPr>
      </p:pic>
      <p:pic>
        <p:nvPicPr>
          <p:cNvPr id="55315" name="Picture 19" descr="MCj04238600000[1]"/>
          <p:cNvPicPr>
            <a:picLocks noChangeAspect="1" noChangeArrowheads="1"/>
          </p:cNvPicPr>
          <p:nvPr/>
        </p:nvPicPr>
        <p:blipFill>
          <a:blip r:embed="rId2" cstate="print"/>
          <a:srcRect/>
          <a:stretch>
            <a:fillRect/>
          </a:stretch>
        </p:blipFill>
        <p:spPr bwMode="auto">
          <a:xfrm>
            <a:off x="4632325" y="5527675"/>
            <a:ext cx="444500" cy="490537"/>
          </a:xfrm>
          <a:prstGeom prst="rect">
            <a:avLst/>
          </a:prstGeom>
          <a:noFill/>
          <a:ln w="9525">
            <a:noFill/>
            <a:miter lim="800000"/>
            <a:headEnd/>
            <a:tailEnd/>
          </a:ln>
        </p:spPr>
      </p:pic>
      <p:pic>
        <p:nvPicPr>
          <p:cNvPr id="55316" name="Picture 20"/>
          <p:cNvPicPr>
            <a:picLocks noChangeAspect="1" noChangeArrowheads="1"/>
          </p:cNvPicPr>
          <p:nvPr/>
        </p:nvPicPr>
        <p:blipFill>
          <a:blip r:embed="rId3" cstate="print"/>
          <a:srcRect/>
          <a:stretch>
            <a:fillRect/>
          </a:stretch>
        </p:blipFill>
        <p:spPr bwMode="auto">
          <a:xfrm>
            <a:off x="5180013" y="5454650"/>
            <a:ext cx="257175" cy="647700"/>
          </a:xfrm>
          <a:prstGeom prst="rect">
            <a:avLst/>
          </a:prstGeom>
          <a:noFill/>
          <a:ln w="9525">
            <a:noFill/>
            <a:miter lim="800000"/>
            <a:headEnd/>
            <a:tailEnd/>
          </a:ln>
        </p:spPr>
      </p:pic>
      <p:pic>
        <p:nvPicPr>
          <p:cNvPr id="55317" name="Picture 21" descr="MCj04238600000[1]"/>
          <p:cNvPicPr>
            <a:picLocks noChangeAspect="1" noChangeArrowheads="1"/>
          </p:cNvPicPr>
          <p:nvPr/>
        </p:nvPicPr>
        <p:blipFill>
          <a:blip r:embed="rId2" cstate="print"/>
          <a:srcRect/>
          <a:stretch>
            <a:fillRect/>
          </a:stretch>
        </p:blipFill>
        <p:spPr bwMode="auto">
          <a:xfrm>
            <a:off x="2328863" y="4375150"/>
            <a:ext cx="444500" cy="490537"/>
          </a:xfrm>
          <a:prstGeom prst="rect">
            <a:avLst/>
          </a:prstGeom>
          <a:noFill/>
          <a:ln w="9525">
            <a:noFill/>
            <a:miter lim="800000"/>
            <a:headEnd/>
            <a:tailEnd/>
          </a:ln>
        </p:spPr>
      </p:pic>
      <p:pic>
        <p:nvPicPr>
          <p:cNvPr id="55318" name="Picture 22" descr="MCj04238600000[1]"/>
          <p:cNvPicPr>
            <a:picLocks noChangeAspect="1" noChangeArrowheads="1"/>
          </p:cNvPicPr>
          <p:nvPr/>
        </p:nvPicPr>
        <p:blipFill>
          <a:blip r:embed="rId2" cstate="print"/>
          <a:srcRect/>
          <a:stretch>
            <a:fillRect/>
          </a:stretch>
        </p:blipFill>
        <p:spPr bwMode="auto">
          <a:xfrm>
            <a:off x="2328863" y="3798887"/>
            <a:ext cx="444500" cy="490538"/>
          </a:xfrm>
          <a:prstGeom prst="rect">
            <a:avLst/>
          </a:prstGeom>
          <a:noFill/>
          <a:ln w="9525">
            <a:noFill/>
            <a:miter lim="800000"/>
            <a:headEnd/>
            <a:tailEnd/>
          </a:ln>
        </p:spPr>
      </p:pic>
      <p:pic>
        <p:nvPicPr>
          <p:cNvPr id="55319" name="Picture 23" descr="MCj04238600000[1]"/>
          <p:cNvPicPr>
            <a:picLocks noChangeAspect="1" noChangeArrowheads="1"/>
          </p:cNvPicPr>
          <p:nvPr/>
        </p:nvPicPr>
        <p:blipFill>
          <a:blip r:embed="rId2" cstate="print"/>
          <a:srcRect/>
          <a:stretch>
            <a:fillRect/>
          </a:stretch>
        </p:blipFill>
        <p:spPr bwMode="auto">
          <a:xfrm>
            <a:off x="2905125" y="3798887"/>
            <a:ext cx="444500" cy="490538"/>
          </a:xfrm>
          <a:prstGeom prst="rect">
            <a:avLst/>
          </a:prstGeom>
          <a:noFill/>
          <a:ln w="9525">
            <a:noFill/>
            <a:miter lim="800000"/>
            <a:headEnd/>
            <a:tailEnd/>
          </a:ln>
        </p:spPr>
      </p:pic>
      <p:pic>
        <p:nvPicPr>
          <p:cNvPr id="55320" name="Picture 24" descr="MCj04238600000[1]"/>
          <p:cNvPicPr>
            <a:picLocks noChangeAspect="1" noChangeArrowheads="1"/>
          </p:cNvPicPr>
          <p:nvPr/>
        </p:nvPicPr>
        <p:blipFill>
          <a:blip r:embed="rId2" cstate="print"/>
          <a:srcRect/>
          <a:stretch>
            <a:fillRect/>
          </a:stretch>
        </p:blipFill>
        <p:spPr bwMode="auto">
          <a:xfrm>
            <a:off x="3481388" y="3798887"/>
            <a:ext cx="444500" cy="490538"/>
          </a:xfrm>
          <a:prstGeom prst="rect">
            <a:avLst/>
          </a:prstGeom>
          <a:noFill/>
          <a:ln w="9525">
            <a:noFill/>
            <a:miter lim="800000"/>
            <a:headEnd/>
            <a:tailEnd/>
          </a:ln>
        </p:spPr>
      </p:pic>
      <p:pic>
        <p:nvPicPr>
          <p:cNvPr id="55321" name="Picture 25" descr="MCj04238600000[1]"/>
          <p:cNvPicPr>
            <a:picLocks noChangeAspect="1" noChangeArrowheads="1"/>
          </p:cNvPicPr>
          <p:nvPr/>
        </p:nvPicPr>
        <p:blipFill>
          <a:blip r:embed="rId2" cstate="print"/>
          <a:srcRect/>
          <a:stretch>
            <a:fillRect/>
          </a:stretch>
        </p:blipFill>
        <p:spPr bwMode="auto">
          <a:xfrm>
            <a:off x="4056063" y="3798887"/>
            <a:ext cx="444500" cy="490538"/>
          </a:xfrm>
          <a:prstGeom prst="rect">
            <a:avLst/>
          </a:prstGeom>
          <a:noFill/>
          <a:ln w="9525">
            <a:noFill/>
            <a:miter lim="800000"/>
            <a:headEnd/>
            <a:tailEnd/>
          </a:ln>
        </p:spPr>
      </p:pic>
      <p:pic>
        <p:nvPicPr>
          <p:cNvPr id="55322" name="Picture 26" descr="MCj04238600000[1]"/>
          <p:cNvPicPr>
            <a:picLocks noChangeAspect="1" noChangeArrowheads="1"/>
          </p:cNvPicPr>
          <p:nvPr/>
        </p:nvPicPr>
        <p:blipFill>
          <a:blip r:embed="rId2" cstate="print"/>
          <a:srcRect/>
          <a:stretch>
            <a:fillRect/>
          </a:stretch>
        </p:blipFill>
        <p:spPr bwMode="auto">
          <a:xfrm>
            <a:off x="4632325" y="3798887"/>
            <a:ext cx="444500" cy="490538"/>
          </a:xfrm>
          <a:prstGeom prst="rect">
            <a:avLst/>
          </a:prstGeom>
          <a:noFill/>
          <a:ln w="9525">
            <a:noFill/>
            <a:miter lim="800000"/>
            <a:headEnd/>
            <a:tailEnd/>
          </a:ln>
        </p:spPr>
      </p:pic>
      <p:pic>
        <p:nvPicPr>
          <p:cNvPr id="55323" name="Picture 27" descr="MCj04238600000[1]"/>
          <p:cNvPicPr>
            <a:picLocks noChangeAspect="1" noChangeArrowheads="1"/>
          </p:cNvPicPr>
          <p:nvPr/>
        </p:nvPicPr>
        <p:blipFill>
          <a:blip r:embed="rId2" cstate="print"/>
          <a:srcRect/>
          <a:stretch>
            <a:fillRect/>
          </a:stretch>
        </p:blipFill>
        <p:spPr bwMode="auto">
          <a:xfrm>
            <a:off x="5208588" y="3798887"/>
            <a:ext cx="444500" cy="490538"/>
          </a:xfrm>
          <a:prstGeom prst="rect">
            <a:avLst/>
          </a:prstGeom>
          <a:noFill/>
          <a:ln w="9525">
            <a:noFill/>
            <a:miter lim="800000"/>
            <a:headEnd/>
            <a:tailEnd/>
          </a:ln>
        </p:spPr>
      </p:pic>
      <p:pic>
        <p:nvPicPr>
          <p:cNvPr id="55324" name="Picture 28" descr="MCj04238600000[1]"/>
          <p:cNvPicPr>
            <a:picLocks noChangeAspect="1" noChangeArrowheads="1"/>
          </p:cNvPicPr>
          <p:nvPr/>
        </p:nvPicPr>
        <p:blipFill>
          <a:blip r:embed="rId2" cstate="print"/>
          <a:srcRect/>
          <a:stretch>
            <a:fillRect/>
          </a:stretch>
        </p:blipFill>
        <p:spPr bwMode="auto">
          <a:xfrm>
            <a:off x="5784850" y="3798887"/>
            <a:ext cx="444500" cy="490538"/>
          </a:xfrm>
          <a:prstGeom prst="rect">
            <a:avLst/>
          </a:prstGeom>
          <a:noFill/>
          <a:ln w="9525">
            <a:noFill/>
            <a:miter lim="800000"/>
            <a:headEnd/>
            <a:tailEnd/>
          </a:ln>
        </p:spPr>
      </p:pic>
      <p:pic>
        <p:nvPicPr>
          <p:cNvPr id="55325" name="Picture 29" descr="MCj04238600000[1]"/>
          <p:cNvPicPr>
            <a:picLocks noChangeAspect="1" noChangeArrowheads="1"/>
          </p:cNvPicPr>
          <p:nvPr/>
        </p:nvPicPr>
        <p:blipFill>
          <a:blip r:embed="rId2" cstate="print"/>
          <a:srcRect/>
          <a:stretch>
            <a:fillRect/>
          </a:stretch>
        </p:blipFill>
        <p:spPr bwMode="auto">
          <a:xfrm>
            <a:off x="6361113" y="3798887"/>
            <a:ext cx="444500" cy="490538"/>
          </a:xfrm>
          <a:prstGeom prst="rect">
            <a:avLst/>
          </a:prstGeom>
          <a:noFill/>
          <a:ln w="9525">
            <a:noFill/>
            <a:miter lim="800000"/>
            <a:headEnd/>
            <a:tailEnd/>
          </a:ln>
        </p:spPr>
      </p:pic>
      <p:pic>
        <p:nvPicPr>
          <p:cNvPr id="55326" name="Picture 30" descr="MCj04238600000[1]"/>
          <p:cNvPicPr>
            <a:picLocks noChangeAspect="1" noChangeArrowheads="1"/>
          </p:cNvPicPr>
          <p:nvPr/>
        </p:nvPicPr>
        <p:blipFill>
          <a:blip r:embed="rId2" cstate="print"/>
          <a:srcRect/>
          <a:stretch>
            <a:fillRect/>
          </a:stretch>
        </p:blipFill>
        <p:spPr bwMode="auto">
          <a:xfrm>
            <a:off x="6937375" y="3798887"/>
            <a:ext cx="444500" cy="490538"/>
          </a:xfrm>
          <a:prstGeom prst="rect">
            <a:avLst/>
          </a:prstGeom>
          <a:noFill/>
          <a:ln w="9525">
            <a:noFill/>
            <a:miter lim="800000"/>
            <a:headEnd/>
            <a:tailEnd/>
          </a:ln>
        </p:spPr>
      </p:pic>
      <p:pic>
        <p:nvPicPr>
          <p:cNvPr id="55327" name="Picture 31" descr="MCj04238600000[1]"/>
          <p:cNvPicPr>
            <a:picLocks noChangeAspect="1" noChangeArrowheads="1"/>
          </p:cNvPicPr>
          <p:nvPr/>
        </p:nvPicPr>
        <p:blipFill>
          <a:blip r:embed="rId2" cstate="print"/>
          <a:srcRect/>
          <a:stretch>
            <a:fillRect/>
          </a:stretch>
        </p:blipFill>
        <p:spPr bwMode="auto">
          <a:xfrm>
            <a:off x="7513638" y="3798887"/>
            <a:ext cx="444500" cy="490538"/>
          </a:xfrm>
          <a:prstGeom prst="rect">
            <a:avLst/>
          </a:prstGeom>
          <a:noFill/>
          <a:ln w="9525">
            <a:noFill/>
            <a:miter lim="800000"/>
            <a:headEnd/>
            <a:tailEnd/>
          </a:ln>
        </p:spPr>
      </p:pic>
      <p:pic>
        <p:nvPicPr>
          <p:cNvPr id="55328" name="Picture 32"/>
          <p:cNvPicPr>
            <a:picLocks noChangeAspect="1" noChangeArrowheads="1"/>
          </p:cNvPicPr>
          <p:nvPr/>
        </p:nvPicPr>
        <p:blipFill>
          <a:blip r:embed="rId3" cstate="print"/>
          <a:srcRect/>
          <a:stretch>
            <a:fillRect/>
          </a:stretch>
        </p:blipFill>
        <p:spPr bwMode="auto">
          <a:xfrm>
            <a:off x="8061325" y="3727450"/>
            <a:ext cx="257175" cy="647700"/>
          </a:xfrm>
          <a:prstGeom prst="rect">
            <a:avLst/>
          </a:prstGeom>
          <a:noFill/>
          <a:ln w="9525">
            <a:noFill/>
            <a:miter lim="800000"/>
            <a:headEnd/>
            <a:tailEnd/>
          </a:ln>
        </p:spPr>
      </p:pic>
      <p:pic>
        <p:nvPicPr>
          <p:cNvPr id="55329" name="Picture 33" descr="MCj04238600000[1]"/>
          <p:cNvPicPr>
            <a:picLocks noChangeAspect="1" noChangeArrowheads="1"/>
          </p:cNvPicPr>
          <p:nvPr/>
        </p:nvPicPr>
        <p:blipFill>
          <a:blip r:embed="rId2" cstate="print"/>
          <a:srcRect/>
          <a:stretch>
            <a:fillRect/>
          </a:stretch>
        </p:blipFill>
        <p:spPr bwMode="auto">
          <a:xfrm>
            <a:off x="2328863" y="3222625"/>
            <a:ext cx="444500" cy="490537"/>
          </a:xfrm>
          <a:prstGeom prst="rect">
            <a:avLst/>
          </a:prstGeom>
          <a:noFill/>
          <a:ln w="9525">
            <a:noFill/>
            <a:miter lim="800000"/>
            <a:headEnd/>
            <a:tailEnd/>
          </a:ln>
        </p:spPr>
      </p:pic>
      <p:pic>
        <p:nvPicPr>
          <p:cNvPr id="55330" name="Picture 34" descr="MCj04238600000[1]"/>
          <p:cNvPicPr>
            <a:picLocks noChangeAspect="1" noChangeArrowheads="1"/>
          </p:cNvPicPr>
          <p:nvPr/>
        </p:nvPicPr>
        <p:blipFill>
          <a:blip r:embed="rId2" cstate="print"/>
          <a:srcRect/>
          <a:stretch>
            <a:fillRect/>
          </a:stretch>
        </p:blipFill>
        <p:spPr bwMode="auto">
          <a:xfrm>
            <a:off x="2905125" y="3222625"/>
            <a:ext cx="444500" cy="490537"/>
          </a:xfrm>
          <a:prstGeom prst="rect">
            <a:avLst/>
          </a:prstGeom>
          <a:noFill/>
          <a:ln w="9525">
            <a:noFill/>
            <a:miter lim="800000"/>
            <a:headEnd/>
            <a:tailEnd/>
          </a:ln>
        </p:spPr>
      </p:pic>
      <p:pic>
        <p:nvPicPr>
          <p:cNvPr id="55331" name="Picture 35" descr="MCj04238600000[1]"/>
          <p:cNvPicPr>
            <a:picLocks noChangeAspect="1" noChangeArrowheads="1"/>
          </p:cNvPicPr>
          <p:nvPr/>
        </p:nvPicPr>
        <p:blipFill>
          <a:blip r:embed="rId2" cstate="print"/>
          <a:srcRect/>
          <a:stretch>
            <a:fillRect/>
          </a:stretch>
        </p:blipFill>
        <p:spPr bwMode="auto">
          <a:xfrm>
            <a:off x="3481388" y="3222625"/>
            <a:ext cx="444500" cy="490537"/>
          </a:xfrm>
          <a:prstGeom prst="rect">
            <a:avLst/>
          </a:prstGeom>
          <a:noFill/>
          <a:ln w="9525">
            <a:noFill/>
            <a:miter lim="800000"/>
            <a:headEnd/>
            <a:tailEnd/>
          </a:ln>
        </p:spPr>
      </p:pic>
      <p:pic>
        <p:nvPicPr>
          <p:cNvPr id="55332" name="Picture 36" descr="MCj04238600000[1]"/>
          <p:cNvPicPr>
            <a:picLocks noChangeAspect="1" noChangeArrowheads="1"/>
          </p:cNvPicPr>
          <p:nvPr/>
        </p:nvPicPr>
        <p:blipFill>
          <a:blip r:embed="rId2" cstate="print"/>
          <a:srcRect/>
          <a:stretch>
            <a:fillRect/>
          </a:stretch>
        </p:blipFill>
        <p:spPr bwMode="auto">
          <a:xfrm>
            <a:off x="4056063" y="3222625"/>
            <a:ext cx="444500" cy="490537"/>
          </a:xfrm>
          <a:prstGeom prst="rect">
            <a:avLst/>
          </a:prstGeom>
          <a:noFill/>
          <a:ln w="9525">
            <a:noFill/>
            <a:miter lim="800000"/>
            <a:headEnd/>
            <a:tailEnd/>
          </a:ln>
        </p:spPr>
      </p:pic>
      <p:pic>
        <p:nvPicPr>
          <p:cNvPr id="55333" name="Picture 37" descr="MCj04238600000[1]"/>
          <p:cNvPicPr>
            <a:picLocks noChangeAspect="1" noChangeArrowheads="1"/>
          </p:cNvPicPr>
          <p:nvPr/>
        </p:nvPicPr>
        <p:blipFill>
          <a:blip r:embed="rId2" cstate="print"/>
          <a:srcRect/>
          <a:stretch>
            <a:fillRect/>
          </a:stretch>
        </p:blipFill>
        <p:spPr bwMode="auto">
          <a:xfrm>
            <a:off x="4632325" y="3222625"/>
            <a:ext cx="444500" cy="490537"/>
          </a:xfrm>
          <a:prstGeom prst="rect">
            <a:avLst/>
          </a:prstGeom>
          <a:noFill/>
          <a:ln w="9525">
            <a:noFill/>
            <a:miter lim="800000"/>
            <a:headEnd/>
            <a:tailEnd/>
          </a:ln>
        </p:spPr>
      </p:pic>
      <p:pic>
        <p:nvPicPr>
          <p:cNvPr id="55334" name="Picture 38" descr="MCj04238600000[1]"/>
          <p:cNvPicPr>
            <a:picLocks noChangeAspect="1" noChangeArrowheads="1"/>
          </p:cNvPicPr>
          <p:nvPr/>
        </p:nvPicPr>
        <p:blipFill>
          <a:blip r:embed="rId2" cstate="print"/>
          <a:srcRect/>
          <a:stretch>
            <a:fillRect/>
          </a:stretch>
        </p:blipFill>
        <p:spPr bwMode="auto">
          <a:xfrm>
            <a:off x="5208588" y="3222625"/>
            <a:ext cx="444500" cy="490537"/>
          </a:xfrm>
          <a:prstGeom prst="rect">
            <a:avLst/>
          </a:prstGeom>
          <a:noFill/>
          <a:ln w="9525">
            <a:noFill/>
            <a:miter lim="800000"/>
            <a:headEnd/>
            <a:tailEnd/>
          </a:ln>
        </p:spPr>
      </p:pic>
      <p:pic>
        <p:nvPicPr>
          <p:cNvPr id="55335" name="Picture 39" descr="MCj04238600000[1]"/>
          <p:cNvPicPr>
            <a:picLocks noChangeAspect="1" noChangeArrowheads="1"/>
          </p:cNvPicPr>
          <p:nvPr/>
        </p:nvPicPr>
        <p:blipFill>
          <a:blip r:embed="rId2" cstate="print"/>
          <a:srcRect/>
          <a:stretch>
            <a:fillRect/>
          </a:stretch>
        </p:blipFill>
        <p:spPr bwMode="auto">
          <a:xfrm>
            <a:off x="2341563" y="2646362"/>
            <a:ext cx="444500" cy="490538"/>
          </a:xfrm>
          <a:prstGeom prst="rect">
            <a:avLst/>
          </a:prstGeom>
          <a:noFill/>
          <a:ln w="9525">
            <a:noFill/>
            <a:miter lim="800000"/>
            <a:headEnd/>
            <a:tailEnd/>
          </a:ln>
        </p:spPr>
      </p:pic>
      <p:pic>
        <p:nvPicPr>
          <p:cNvPr id="55336" name="Picture 40" descr="MCj04238600000[1]"/>
          <p:cNvPicPr>
            <a:picLocks noChangeAspect="1" noChangeArrowheads="1"/>
          </p:cNvPicPr>
          <p:nvPr/>
        </p:nvPicPr>
        <p:blipFill>
          <a:blip r:embed="rId2" cstate="print"/>
          <a:srcRect/>
          <a:stretch>
            <a:fillRect/>
          </a:stretch>
        </p:blipFill>
        <p:spPr bwMode="auto">
          <a:xfrm>
            <a:off x="2905125" y="2646362"/>
            <a:ext cx="444500" cy="490538"/>
          </a:xfrm>
          <a:prstGeom prst="rect">
            <a:avLst/>
          </a:prstGeom>
          <a:noFill/>
          <a:ln w="9525">
            <a:noFill/>
            <a:miter lim="800000"/>
            <a:headEnd/>
            <a:tailEnd/>
          </a:ln>
        </p:spPr>
      </p:pic>
      <p:pic>
        <p:nvPicPr>
          <p:cNvPr id="55337" name="Picture 41" descr="MCj04238600000[1]"/>
          <p:cNvPicPr>
            <a:picLocks noChangeAspect="1" noChangeArrowheads="1"/>
          </p:cNvPicPr>
          <p:nvPr/>
        </p:nvPicPr>
        <p:blipFill>
          <a:blip r:embed="rId2" cstate="print"/>
          <a:srcRect/>
          <a:stretch>
            <a:fillRect/>
          </a:stretch>
        </p:blipFill>
        <p:spPr bwMode="auto">
          <a:xfrm>
            <a:off x="3492500" y="2660650"/>
            <a:ext cx="444500" cy="490537"/>
          </a:xfrm>
          <a:prstGeom prst="rect">
            <a:avLst/>
          </a:prstGeom>
          <a:noFill/>
          <a:ln w="9525">
            <a:noFill/>
            <a:miter lim="800000"/>
            <a:headEnd/>
            <a:tailEnd/>
          </a:ln>
        </p:spPr>
      </p:pic>
      <p:pic>
        <p:nvPicPr>
          <p:cNvPr id="55338" name="Picture 42" descr="MCj04238600000[1]"/>
          <p:cNvPicPr>
            <a:picLocks noChangeAspect="1" noChangeArrowheads="1"/>
          </p:cNvPicPr>
          <p:nvPr/>
        </p:nvPicPr>
        <p:blipFill>
          <a:blip r:embed="rId2" cstate="print"/>
          <a:srcRect/>
          <a:stretch>
            <a:fillRect/>
          </a:stretch>
        </p:blipFill>
        <p:spPr bwMode="auto">
          <a:xfrm>
            <a:off x="4056063" y="2646362"/>
            <a:ext cx="444500" cy="490538"/>
          </a:xfrm>
          <a:prstGeom prst="rect">
            <a:avLst/>
          </a:prstGeom>
          <a:noFill/>
          <a:ln w="9525">
            <a:noFill/>
            <a:miter lim="800000"/>
            <a:headEnd/>
            <a:tailEnd/>
          </a:ln>
        </p:spPr>
      </p:pic>
      <p:pic>
        <p:nvPicPr>
          <p:cNvPr id="55339" name="Picture 43" descr="MCj04238600000[1]"/>
          <p:cNvPicPr>
            <a:picLocks noChangeAspect="1" noChangeArrowheads="1"/>
          </p:cNvPicPr>
          <p:nvPr/>
        </p:nvPicPr>
        <p:blipFill>
          <a:blip r:embed="rId2" cstate="print"/>
          <a:srcRect/>
          <a:stretch>
            <a:fillRect/>
          </a:stretch>
        </p:blipFill>
        <p:spPr bwMode="auto">
          <a:xfrm>
            <a:off x="4632325" y="2660650"/>
            <a:ext cx="444500" cy="490537"/>
          </a:xfrm>
          <a:prstGeom prst="rect">
            <a:avLst/>
          </a:prstGeom>
          <a:noFill/>
          <a:ln w="9525">
            <a:noFill/>
            <a:miter lim="800000"/>
            <a:headEnd/>
            <a:tailEnd/>
          </a:ln>
        </p:spPr>
      </p:pic>
      <p:pic>
        <p:nvPicPr>
          <p:cNvPr id="55340" name="Picture 44" descr="MCj04238600000[1]"/>
          <p:cNvPicPr>
            <a:picLocks noChangeAspect="1" noChangeArrowheads="1"/>
          </p:cNvPicPr>
          <p:nvPr/>
        </p:nvPicPr>
        <p:blipFill>
          <a:blip r:embed="rId2" cstate="print"/>
          <a:srcRect/>
          <a:stretch>
            <a:fillRect/>
          </a:stretch>
        </p:blipFill>
        <p:spPr bwMode="auto">
          <a:xfrm>
            <a:off x="5208588" y="2646362"/>
            <a:ext cx="444500" cy="490538"/>
          </a:xfrm>
          <a:prstGeom prst="rect">
            <a:avLst/>
          </a:prstGeom>
          <a:noFill/>
          <a:ln w="9525">
            <a:noFill/>
            <a:miter lim="800000"/>
            <a:headEnd/>
            <a:tailEnd/>
          </a:ln>
        </p:spPr>
      </p:pic>
      <p:pic>
        <p:nvPicPr>
          <p:cNvPr id="55341" name="Picture 45" descr="MCj04238600000[1]"/>
          <p:cNvPicPr>
            <a:picLocks noChangeAspect="1" noChangeArrowheads="1"/>
          </p:cNvPicPr>
          <p:nvPr/>
        </p:nvPicPr>
        <p:blipFill>
          <a:blip r:embed="rId2" cstate="print"/>
          <a:srcRect/>
          <a:stretch>
            <a:fillRect/>
          </a:stretch>
        </p:blipFill>
        <p:spPr bwMode="auto">
          <a:xfrm>
            <a:off x="5784850" y="2660650"/>
            <a:ext cx="444500" cy="490537"/>
          </a:xfrm>
          <a:prstGeom prst="rect">
            <a:avLst/>
          </a:prstGeom>
          <a:noFill/>
          <a:ln w="9525">
            <a:noFill/>
            <a:miter lim="800000"/>
            <a:headEnd/>
            <a:tailEnd/>
          </a:ln>
        </p:spPr>
      </p:pic>
      <p:sp>
        <p:nvSpPr>
          <p:cNvPr id="55342" name="Text Box 46"/>
          <p:cNvSpPr txBox="1">
            <a:spLocks noChangeArrowheads="1"/>
          </p:cNvSpPr>
          <p:nvPr/>
        </p:nvSpPr>
        <p:spPr bwMode="auto">
          <a:xfrm>
            <a:off x="504825" y="2711450"/>
            <a:ext cx="1116013" cy="369332"/>
          </a:xfrm>
          <a:prstGeom prst="rect">
            <a:avLst/>
          </a:prstGeom>
          <a:noFill/>
          <a:ln w="9525">
            <a:noFill/>
            <a:miter lim="800000"/>
            <a:headEnd/>
            <a:tailEnd/>
          </a:ln>
        </p:spPr>
        <p:txBody>
          <a:bodyPr>
            <a:spAutoFit/>
          </a:bodyPr>
          <a:lstStyle/>
          <a:p>
            <a:pPr eaLnBrk="1" hangingPunct="1">
              <a:spcBef>
                <a:spcPct val="50000"/>
              </a:spcBef>
            </a:pPr>
            <a:r>
              <a:rPr lang="en-GB" dirty="0" smtClean="0">
                <a:cs typeface="Arial" charset="0"/>
              </a:rPr>
              <a:t>Monkey</a:t>
            </a:r>
            <a:endParaRPr lang="en-GB" dirty="0">
              <a:cs typeface="Arial" charset="0"/>
            </a:endParaRPr>
          </a:p>
        </p:txBody>
      </p:sp>
      <p:sp>
        <p:nvSpPr>
          <p:cNvPr id="55343" name="Text Box 47"/>
          <p:cNvSpPr txBox="1">
            <a:spLocks noChangeArrowheads="1"/>
          </p:cNvSpPr>
          <p:nvPr/>
        </p:nvSpPr>
        <p:spPr bwMode="auto">
          <a:xfrm>
            <a:off x="504825" y="3287712"/>
            <a:ext cx="1116013" cy="366713"/>
          </a:xfrm>
          <a:prstGeom prst="rect">
            <a:avLst/>
          </a:prstGeom>
          <a:noFill/>
          <a:ln w="9525">
            <a:noFill/>
            <a:miter lim="800000"/>
            <a:headEnd/>
            <a:tailEnd/>
          </a:ln>
        </p:spPr>
        <p:txBody>
          <a:bodyPr>
            <a:spAutoFit/>
          </a:bodyPr>
          <a:lstStyle/>
          <a:p>
            <a:pPr eaLnBrk="1" hangingPunct="1">
              <a:spcBef>
                <a:spcPct val="50000"/>
              </a:spcBef>
            </a:pPr>
            <a:r>
              <a:rPr lang="en-GB">
                <a:cs typeface="Arial" charset="0"/>
              </a:rPr>
              <a:t>Tigers </a:t>
            </a:r>
          </a:p>
        </p:txBody>
      </p:sp>
      <p:sp>
        <p:nvSpPr>
          <p:cNvPr id="55344" name="Text Box 48"/>
          <p:cNvSpPr txBox="1">
            <a:spLocks noChangeArrowheads="1"/>
          </p:cNvSpPr>
          <p:nvPr/>
        </p:nvSpPr>
        <p:spPr bwMode="auto">
          <a:xfrm>
            <a:off x="504825" y="3863975"/>
            <a:ext cx="1260475" cy="366712"/>
          </a:xfrm>
          <a:prstGeom prst="rect">
            <a:avLst/>
          </a:prstGeom>
          <a:noFill/>
          <a:ln w="9525">
            <a:noFill/>
            <a:miter lim="800000"/>
            <a:headEnd/>
            <a:tailEnd/>
          </a:ln>
        </p:spPr>
        <p:txBody>
          <a:bodyPr>
            <a:spAutoFit/>
          </a:bodyPr>
          <a:lstStyle/>
          <a:p>
            <a:pPr eaLnBrk="1" hangingPunct="1">
              <a:spcBef>
                <a:spcPct val="50000"/>
              </a:spcBef>
            </a:pPr>
            <a:r>
              <a:rPr lang="en-GB">
                <a:cs typeface="Arial" charset="0"/>
              </a:rPr>
              <a:t>Peacocks</a:t>
            </a:r>
          </a:p>
        </p:txBody>
      </p:sp>
      <p:sp>
        <p:nvSpPr>
          <p:cNvPr id="55345" name="Text Box 49"/>
          <p:cNvSpPr txBox="1">
            <a:spLocks noChangeArrowheads="1"/>
          </p:cNvSpPr>
          <p:nvPr/>
        </p:nvSpPr>
        <p:spPr bwMode="auto">
          <a:xfrm>
            <a:off x="504825" y="4440237"/>
            <a:ext cx="1260475" cy="366713"/>
          </a:xfrm>
          <a:prstGeom prst="rect">
            <a:avLst/>
          </a:prstGeom>
          <a:noFill/>
          <a:ln w="9525">
            <a:noFill/>
            <a:miter lim="800000"/>
            <a:headEnd/>
            <a:tailEnd/>
          </a:ln>
        </p:spPr>
        <p:txBody>
          <a:bodyPr>
            <a:spAutoFit/>
          </a:bodyPr>
          <a:lstStyle/>
          <a:p>
            <a:pPr eaLnBrk="1" hangingPunct="1">
              <a:spcBef>
                <a:spcPct val="50000"/>
              </a:spcBef>
            </a:pPr>
            <a:r>
              <a:rPr lang="en-GB">
                <a:cs typeface="Arial" charset="0"/>
              </a:rPr>
              <a:t>Elephants</a:t>
            </a:r>
          </a:p>
        </p:txBody>
      </p:sp>
      <p:sp>
        <p:nvSpPr>
          <p:cNvPr id="55346" name="Text Box 50"/>
          <p:cNvSpPr txBox="1">
            <a:spLocks noChangeArrowheads="1"/>
          </p:cNvSpPr>
          <p:nvPr/>
        </p:nvSpPr>
        <p:spPr bwMode="auto">
          <a:xfrm>
            <a:off x="504825" y="5022850"/>
            <a:ext cx="1260475" cy="366712"/>
          </a:xfrm>
          <a:prstGeom prst="rect">
            <a:avLst/>
          </a:prstGeom>
          <a:noFill/>
          <a:ln w="9525">
            <a:noFill/>
            <a:miter lim="800000"/>
            <a:headEnd/>
            <a:tailEnd/>
          </a:ln>
        </p:spPr>
        <p:txBody>
          <a:bodyPr>
            <a:spAutoFit/>
          </a:bodyPr>
          <a:lstStyle/>
          <a:p>
            <a:pPr eaLnBrk="1" hangingPunct="1">
              <a:spcBef>
                <a:spcPct val="50000"/>
              </a:spcBef>
            </a:pPr>
            <a:r>
              <a:rPr lang="en-GB" dirty="0" smtClean="0">
                <a:cs typeface="Arial" charset="0"/>
              </a:rPr>
              <a:t>Horse</a:t>
            </a:r>
            <a:endParaRPr lang="en-GB" dirty="0">
              <a:cs typeface="Arial" charset="0"/>
            </a:endParaRPr>
          </a:p>
        </p:txBody>
      </p:sp>
      <p:sp>
        <p:nvSpPr>
          <p:cNvPr id="55347" name="Text Box 51"/>
          <p:cNvSpPr txBox="1">
            <a:spLocks noChangeArrowheads="1"/>
          </p:cNvSpPr>
          <p:nvPr/>
        </p:nvSpPr>
        <p:spPr bwMode="auto">
          <a:xfrm>
            <a:off x="541338" y="5592762"/>
            <a:ext cx="1260475" cy="366713"/>
          </a:xfrm>
          <a:prstGeom prst="rect">
            <a:avLst/>
          </a:prstGeom>
          <a:noFill/>
          <a:ln w="9525">
            <a:noFill/>
            <a:miter lim="800000"/>
            <a:headEnd/>
            <a:tailEnd/>
          </a:ln>
        </p:spPr>
        <p:txBody>
          <a:bodyPr>
            <a:spAutoFit/>
          </a:bodyPr>
          <a:lstStyle/>
          <a:p>
            <a:pPr eaLnBrk="1" hangingPunct="1">
              <a:spcBef>
                <a:spcPct val="50000"/>
              </a:spcBef>
            </a:pPr>
            <a:r>
              <a:rPr lang="en-GB">
                <a:cs typeface="Arial" charset="0"/>
              </a:rPr>
              <a:t>Spiders</a:t>
            </a:r>
          </a:p>
        </p:txBody>
      </p:sp>
      <p:pic>
        <p:nvPicPr>
          <p:cNvPr id="55348" name="Picture 52" descr="MCj04238600000[1]"/>
          <p:cNvPicPr>
            <a:picLocks noChangeAspect="1" noChangeArrowheads="1"/>
          </p:cNvPicPr>
          <p:nvPr/>
        </p:nvPicPr>
        <p:blipFill>
          <a:blip r:embed="rId2" cstate="print"/>
          <a:srcRect/>
          <a:stretch>
            <a:fillRect/>
          </a:stretch>
        </p:blipFill>
        <p:spPr bwMode="auto">
          <a:xfrm>
            <a:off x="2843213" y="1711325"/>
            <a:ext cx="444500" cy="490537"/>
          </a:xfrm>
          <a:prstGeom prst="rect">
            <a:avLst/>
          </a:prstGeom>
          <a:noFill/>
          <a:ln w="9525">
            <a:noFill/>
            <a:miter lim="800000"/>
            <a:headEnd/>
            <a:tailEnd/>
          </a:ln>
        </p:spPr>
      </p:pic>
      <p:sp>
        <p:nvSpPr>
          <p:cNvPr id="55304" name="Line 8"/>
          <p:cNvSpPr>
            <a:spLocks noChangeShapeType="1"/>
          </p:cNvSpPr>
          <p:nvPr/>
        </p:nvSpPr>
        <p:spPr bwMode="auto">
          <a:xfrm>
            <a:off x="1692275" y="6102350"/>
            <a:ext cx="6696075" cy="0"/>
          </a:xfrm>
          <a:prstGeom prst="line">
            <a:avLst/>
          </a:prstGeom>
          <a:noFill/>
          <a:ln w="9525">
            <a:solidFill>
              <a:schemeClr val="tx1"/>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5300"/>
                                        </p:tgtEl>
                                        <p:attrNameLst>
                                          <p:attrName>style.visibility</p:attrName>
                                        </p:attrNameLst>
                                      </p:cBhvr>
                                      <p:to>
                                        <p:strVal val="visible"/>
                                      </p:to>
                                    </p:set>
                                    <p:animEffect transition="in" filter="dissolve">
                                      <p:cBhvr>
                                        <p:cTn id="7" dur="500"/>
                                        <p:tgtEl>
                                          <p:spTgt spid="55300"/>
                                        </p:tgtEl>
                                      </p:cBhvr>
                                    </p:animEffect>
                                  </p:childTnLst>
                                </p:cTn>
                              </p:par>
                              <p:par>
                                <p:cTn id="8" presetID="9" presetClass="entr" presetSubtype="0" fill="hold" nodeType="withEffect">
                                  <p:stCondLst>
                                    <p:cond delay="0"/>
                                  </p:stCondLst>
                                  <p:childTnLst>
                                    <p:set>
                                      <p:cBhvr>
                                        <p:cTn id="9" dur="1" fill="hold">
                                          <p:stCondLst>
                                            <p:cond delay="0"/>
                                          </p:stCondLst>
                                        </p:cTn>
                                        <p:tgtEl>
                                          <p:spTgt spid="55302"/>
                                        </p:tgtEl>
                                        <p:attrNameLst>
                                          <p:attrName>style.visibility</p:attrName>
                                        </p:attrNameLst>
                                      </p:cBhvr>
                                      <p:to>
                                        <p:strVal val="visible"/>
                                      </p:to>
                                    </p:set>
                                    <p:animEffect transition="in" filter="dissolve">
                                      <p:cBhvr>
                                        <p:cTn id="10" dur="500"/>
                                        <p:tgtEl>
                                          <p:spTgt spid="5530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5303"/>
                                        </p:tgtEl>
                                        <p:attrNameLst>
                                          <p:attrName>style.visibility</p:attrName>
                                        </p:attrNameLst>
                                      </p:cBhvr>
                                      <p:to>
                                        <p:strVal val="visible"/>
                                      </p:to>
                                    </p:set>
                                    <p:animEffect transition="in" filter="dissolve">
                                      <p:cBhvr>
                                        <p:cTn id="13" dur="500"/>
                                        <p:tgtEl>
                                          <p:spTgt spid="55303"/>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5304"/>
                                        </p:tgtEl>
                                        <p:attrNameLst>
                                          <p:attrName>style.visibility</p:attrName>
                                        </p:attrNameLst>
                                      </p:cBhvr>
                                      <p:to>
                                        <p:strVal val="visible"/>
                                      </p:to>
                                    </p:set>
                                    <p:animEffect transition="in" filter="dissolve">
                                      <p:cBhvr>
                                        <p:cTn id="16" dur="500"/>
                                        <p:tgtEl>
                                          <p:spTgt spid="55304"/>
                                        </p:tgtEl>
                                      </p:cBhvr>
                                    </p:animEffect>
                                  </p:childTnLst>
                                </p:cTn>
                              </p:par>
                              <p:par>
                                <p:cTn id="17" presetID="9" presetClass="entr" presetSubtype="0" fill="hold" nodeType="withEffect">
                                  <p:stCondLst>
                                    <p:cond delay="0"/>
                                  </p:stCondLst>
                                  <p:childTnLst>
                                    <p:set>
                                      <p:cBhvr>
                                        <p:cTn id="18" dur="1" fill="hold">
                                          <p:stCondLst>
                                            <p:cond delay="0"/>
                                          </p:stCondLst>
                                        </p:cTn>
                                        <p:tgtEl>
                                          <p:spTgt spid="55305"/>
                                        </p:tgtEl>
                                        <p:attrNameLst>
                                          <p:attrName>style.visibility</p:attrName>
                                        </p:attrNameLst>
                                      </p:cBhvr>
                                      <p:to>
                                        <p:strVal val="visible"/>
                                      </p:to>
                                    </p:set>
                                    <p:animEffect transition="in" filter="dissolve">
                                      <p:cBhvr>
                                        <p:cTn id="19" dur="500"/>
                                        <p:tgtEl>
                                          <p:spTgt spid="55305"/>
                                        </p:tgtEl>
                                      </p:cBhvr>
                                    </p:animEffect>
                                  </p:childTnLst>
                                </p:cTn>
                              </p:par>
                              <p:par>
                                <p:cTn id="20" presetID="9" presetClass="entr" presetSubtype="0" fill="hold" nodeType="withEffect">
                                  <p:stCondLst>
                                    <p:cond delay="0"/>
                                  </p:stCondLst>
                                  <p:childTnLst>
                                    <p:set>
                                      <p:cBhvr>
                                        <p:cTn id="21" dur="1" fill="hold">
                                          <p:stCondLst>
                                            <p:cond delay="0"/>
                                          </p:stCondLst>
                                        </p:cTn>
                                        <p:tgtEl>
                                          <p:spTgt spid="55306"/>
                                        </p:tgtEl>
                                        <p:attrNameLst>
                                          <p:attrName>style.visibility</p:attrName>
                                        </p:attrNameLst>
                                      </p:cBhvr>
                                      <p:to>
                                        <p:strVal val="visible"/>
                                      </p:to>
                                    </p:set>
                                    <p:animEffect transition="in" filter="dissolve">
                                      <p:cBhvr>
                                        <p:cTn id="22" dur="500"/>
                                        <p:tgtEl>
                                          <p:spTgt spid="55306"/>
                                        </p:tgtEl>
                                      </p:cBhvr>
                                    </p:animEffect>
                                  </p:childTnLst>
                                </p:cTn>
                              </p:par>
                              <p:par>
                                <p:cTn id="23" presetID="9" presetClass="entr" presetSubtype="0" fill="hold" nodeType="withEffect">
                                  <p:stCondLst>
                                    <p:cond delay="0"/>
                                  </p:stCondLst>
                                  <p:childTnLst>
                                    <p:set>
                                      <p:cBhvr>
                                        <p:cTn id="24" dur="1" fill="hold">
                                          <p:stCondLst>
                                            <p:cond delay="0"/>
                                          </p:stCondLst>
                                        </p:cTn>
                                        <p:tgtEl>
                                          <p:spTgt spid="55307"/>
                                        </p:tgtEl>
                                        <p:attrNameLst>
                                          <p:attrName>style.visibility</p:attrName>
                                        </p:attrNameLst>
                                      </p:cBhvr>
                                      <p:to>
                                        <p:strVal val="visible"/>
                                      </p:to>
                                    </p:set>
                                    <p:animEffect transition="in" filter="dissolve">
                                      <p:cBhvr>
                                        <p:cTn id="25" dur="500"/>
                                        <p:tgtEl>
                                          <p:spTgt spid="55307"/>
                                        </p:tgtEl>
                                      </p:cBhvr>
                                    </p:animEffect>
                                  </p:childTnLst>
                                </p:cTn>
                              </p:par>
                              <p:par>
                                <p:cTn id="26" presetID="9" presetClass="entr" presetSubtype="0" fill="hold" nodeType="withEffect">
                                  <p:stCondLst>
                                    <p:cond delay="0"/>
                                  </p:stCondLst>
                                  <p:childTnLst>
                                    <p:set>
                                      <p:cBhvr>
                                        <p:cTn id="27" dur="1" fill="hold">
                                          <p:stCondLst>
                                            <p:cond delay="0"/>
                                          </p:stCondLst>
                                        </p:cTn>
                                        <p:tgtEl>
                                          <p:spTgt spid="55308"/>
                                        </p:tgtEl>
                                        <p:attrNameLst>
                                          <p:attrName>style.visibility</p:attrName>
                                        </p:attrNameLst>
                                      </p:cBhvr>
                                      <p:to>
                                        <p:strVal val="visible"/>
                                      </p:to>
                                    </p:set>
                                    <p:animEffect transition="in" filter="dissolve">
                                      <p:cBhvr>
                                        <p:cTn id="28" dur="500"/>
                                        <p:tgtEl>
                                          <p:spTgt spid="55308"/>
                                        </p:tgtEl>
                                      </p:cBhvr>
                                    </p:animEffect>
                                  </p:childTnLst>
                                </p:cTn>
                              </p:par>
                              <p:par>
                                <p:cTn id="29" presetID="9" presetClass="entr" presetSubtype="0" fill="hold" nodeType="withEffect">
                                  <p:stCondLst>
                                    <p:cond delay="0"/>
                                  </p:stCondLst>
                                  <p:childTnLst>
                                    <p:set>
                                      <p:cBhvr>
                                        <p:cTn id="30" dur="1" fill="hold">
                                          <p:stCondLst>
                                            <p:cond delay="0"/>
                                          </p:stCondLst>
                                        </p:cTn>
                                        <p:tgtEl>
                                          <p:spTgt spid="55309"/>
                                        </p:tgtEl>
                                        <p:attrNameLst>
                                          <p:attrName>style.visibility</p:attrName>
                                        </p:attrNameLst>
                                      </p:cBhvr>
                                      <p:to>
                                        <p:strVal val="visible"/>
                                      </p:to>
                                    </p:set>
                                    <p:animEffect transition="in" filter="dissolve">
                                      <p:cBhvr>
                                        <p:cTn id="31" dur="500"/>
                                        <p:tgtEl>
                                          <p:spTgt spid="55309"/>
                                        </p:tgtEl>
                                      </p:cBhvr>
                                    </p:animEffect>
                                  </p:childTnLst>
                                </p:cTn>
                              </p:par>
                              <p:par>
                                <p:cTn id="32" presetID="9" presetClass="entr" presetSubtype="0" fill="hold" nodeType="withEffect">
                                  <p:stCondLst>
                                    <p:cond delay="0"/>
                                  </p:stCondLst>
                                  <p:childTnLst>
                                    <p:set>
                                      <p:cBhvr>
                                        <p:cTn id="33" dur="1" fill="hold">
                                          <p:stCondLst>
                                            <p:cond delay="0"/>
                                          </p:stCondLst>
                                        </p:cTn>
                                        <p:tgtEl>
                                          <p:spTgt spid="55310"/>
                                        </p:tgtEl>
                                        <p:attrNameLst>
                                          <p:attrName>style.visibility</p:attrName>
                                        </p:attrNameLst>
                                      </p:cBhvr>
                                      <p:to>
                                        <p:strVal val="visible"/>
                                      </p:to>
                                    </p:set>
                                    <p:animEffect transition="in" filter="dissolve">
                                      <p:cBhvr>
                                        <p:cTn id="34" dur="500"/>
                                        <p:tgtEl>
                                          <p:spTgt spid="55310"/>
                                        </p:tgtEl>
                                      </p:cBhvr>
                                    </p:animEffect>
                                  </p:childTnLst>
                                </p:cTn>
                              </p:par>
                              <p:par>
                                <p:cTn id="35" presetID="9" presetClass="entr" presetSubtype="0" fill="hold" nodeType="withEffect">
                                  <p:stCondLst>
                                    <p:cond delay="0"/>
                                  </p:stCondLst>
                                  <p:childTnLst>
                                    <p:set>
                                      <p:cBhvr>
                                        <p:cTn id="36" dur="1" fill="hold">
                                          <p:stCondLst>
                                            <p:cond delay="0"/>
                                          </p:stCondLst>
                                        </p:cTn>
                                        <p:tgtEl>
                                          <p:spTgt spid="55311"/>
                                        </p:tgtEl>
                                        <p:attrNameLst>
                                          <p:attrName>style.visibility</p:attrName>
                                        </p:attrNameLst>
                                      </p:cBhvr>
                                      <p:to>
                                        <p:strVal val="visible"/>
                                      </p:to>
                                    </p:set>
                                    <p:animEffect transition="in" filter="dissolve">
                                      <p:cBhvr>
                                        <p:cTn id="37" dur="500"/>
                                        <p:tgtEl>
                                          <p:spTgt spid="55311"/>
                                        </p:tgtEl>
                                      </p:cBhvr>
                                    </p:animEffect>
                                  </p:childTnLst>
                                </p:cTn>
                              </p:par>
                              <p:par>
                                <p:cTn id="38" presetID="9" presetClass="entr" presetSubtype="0" fill="hold" nodeType="withEffect">
                                  <p:stCondLst>
                                    <p:cond delay="0"/>
                                  </p:stCondLst>
                                  <p:childTnLst>
                                    <p:set>
                                      <p:cBhvr>
                                        <p:cTn id="39" dur="1" fill="hold">
                                          <p:stCondLst>
                                            <p:cond delay="0"/>
                                          </p:stCondLst>
                                        </p:cTn>
                                        <p:tgtEl>
                                          <p:spTgt spid="55312"/>
                                        </p:tgtEl>
                                        <p:attrNameLst>
                                          <p:attrName>style.visibility</p:attrName>
                                        </p:attrNameLst>
                                      </p:cBhvr>
                                      <p:to>
                                        <p:strVal val="visible"/>
                                      </p:to>
                                    </p:set>
                                    <p:animEffect transition="in" filter="dissolve">
                                      <p:cBhvr>
                                        <p:cTn id="40" dur="500"/>
                                        <p:tgtEl>
                                          <p:spTgt spid="55312"/>
                                        </p:tgtEl>
                                      </p:cBhvr>
                                    </p:animEffect>
                                  </p:childTnLst>
                                </p:cTn>
                              </p:par>
                              <p:par>
                                <p:cTn id="41" presetID="9" presetClass="entr" presetSubtype="0" fill="hold" nodeType="withEffect">
                                  <p:stCondLst>
                                    <p:cond delay="0"/>
                                  </p:stCondLst>
                                  <p:childTnLst>
                                    <p:set>
                                      <p:cBhvr>
                                        <p:cTn id="42" dur="1" fill="hold">
                                          <p:stCondLst>
                                            <p:cond delay="0"/>
                                          </p:stCondLst>
                                        </p:cTn>
                                        <p:tgtEl>
                                          <p:spTgt spid="55313"/>
                                        </p:tgtEl>
                                        <p:attrNameLst>
                                          <p:attrName>style.visibility</p:attrName>
                                        </p:attrNameLst>
                                      </p:cBhvr>
                                      <p:to>
                                        <p:strVal val="visible"/>
                                      </p:to>
                                    </p:set>
                                    <p:animEffect transition="in" filter="dissolve">
                                      <p:cBhvr>
                                        <p:cTn id="43" dur="500"/>
                                        <p:tgtEl>
                                          <p:spTgt spid="55313"/>
                                        </p:tgtEl>
                                      </p:cBhvr>
                                    </p:animEffect>
                                  </p:childTnLst>
                                </p:cTn>
                              </p:par>
                              <p:par>
                                <p:cTn id="44" presetID="9" presetClass="entr" presetSubtype="0" fill="hold" nodeType="withEffect">
                                  <p:stCondLst>
                                    <p:cond delay="0"/>
                                  </p:stCondLst>
                                  <p:childTnLst>
                                    <p:set>
                                      <p:cBhvr>
                                        <p:cTn id="45" dur="1" fill="hold">
                                          <p:stCondLst>
                                            <p:cond delay="0"/>
                                          </p:stCondLst>
                                        </p:cTn>
                                        <p:tgtEl>
                                          <p:spTgt spid="55314"/>
                                        </p:tgtEl>
                                        <p:attrNameLst>
                                          <p:attrName>style.visibility</p:attrName>
                                        </p:attrNameLst>
                                      </p:cBhvr>
                                      <p:to>
                                        <p:strVal val="visible"/>
                                      </p:to>
                                    </p:set>
                                    <p:animEffect transition="in" filter="dissolve">
                                      <p:cBhvr>
                                        <p:cTn id="46" dur="500"/>
                                        <p:tgtEl>
                                          <p:spTgt spid="55314"/>
                                        </p:tgtEl>
                                      </p:cBhvr>
                                    </p:animEffect>
                                  </p:childTnLst>
                                </p:cTn>
                              </p:par>
                              <p:par>
                                <p:cTn id="47" presetID="9" presetClass="entr" presetSubtype="0" fill="hold" nodeType="withEffect">
                                  <p:stCondLst>
                                    <p:cond delay="0"/>
                                  </p:stCondLst>
                                  <p:childTnLst>
                                    <p:set>
                                      <p:cBhvr>
                                        <p:cTn id="48" dur="1" fill="hold">
                                          <p:stCondLst>
                                            <p:cond delay="0"/>
                                          </p:stCondLst>
                                        </p:cTn>
                                        <p:tgtEl>
                                          <p:spTgt spid="55315"/>
                                        </p:tgtEl>
                                        <p:attrNameLst>
                                          <p:attrName>style.visibility</p:attrName>
                                        </p:attrNameLst>
                                      </p:cBhvr>
                                      <p:to>
                                        <p:strVal val="visible"/>
                                      </p:to>
                                    </p:set>
                                    <p:animEffect transition="in" filter="dissolve">
                                      <p:cBhvr>
                                        <p:cTn id="49" dur="500"/>
                                        <p:tgtEl>
                                          <p:spTgt spid="55315"/>
                                        </p:tgtEl>
                                      </p:cBhvr>
                                    </p:animEffect>
                                  </p:childTnLst>
                                </p:cTn>
                              </p:par>
                              <p:par>
                                <p:cTn id="50" presetID="9" presetClass="entr" presetSubtype="0" fill="hold" nodeType="withEffect">
                                  <p:stCondLst>
                                    <p:cond delay="0"/>
                                  </p:stCondLst>
                                  <p:childTnLst>
                                    <p:set>
                                      <p:cBhvr>
                                        <p:cTn id="51" dur="1" fill="hold">
                                          <p:stCondLst>
                                            <p:cond delay="0"/>
                                          </p:stCondLst>
                                        </p:cTn>
                                        <p:tgtEl>
                                          <p:spTgt spid="55316"/>
                                        </p:tgtEl>
                                        <p:attrNameLst>
                                          <p:attrName>style.visibility</p:attrName>
                                        </p:attrNameLst>
                                      </p:cBhvr>
                                      <p:to>
                                        <p:strVal val="visible"/>
                                      </p:to>
                                    </p:set>
                                    <p:animEffect transition="in" filter="dissolve">
                                      <p:cBhvr>
                                        <p:cTn id="52" dur="500"/>
                                        <p:tgtEl>
                                          <p:spTgt spid="55316"/>
                                        </p:tgtEl>
                                      </p:cBhvr>
                                    </p:animEffect>
                                  </p:childTnLst>
                                </p:cTn>
                              </p:par>
                              <p:par>
                                <p:cTn id="53" presetID="9" presetClass="entr" presetSubtype="0" fill="hold" nodeType="withEffect">
                                  <p:stCondLst>
                                    <p:cond delay="0"/>
                                  </p:stCondLst>
                                  <p:childTnLst>
                                    <p:set>
                                      <p:cBhvr>
                                        <p:cTn id="54" dur="1" fill="hold">
                                          <p:stCondLst>
                                            <p:cond delay="0"/>
                                          </p:stCondLst>
                                        </p:cTn>
                                        <p:tgtEl>
                                          <p:spTgt spid="55317"/>
                                        </p:tgtEl>
                                        <p:attrNameLst>
                                          <p:attrName>style.visibility</p:attrName>
                                        </p:attrNameLst>
                                      </p:cBhvr>
                                      <p:to>
                                        <p:strVal val="visible"/>
                                      </p:to>
                                    </p:set>
                                    <p:animEffect transition="in" filter="dissolve">
                                      <p:cBhvr>
                                        <p:cTn id="55" dur="500"/>
                                        <p:tgtEl>
                                          <p:spTgt spid="55317"/>
                                        </p:tgtEl>
                                      </p:cBhvr>
                                    </p:animEffect>
                                  </p:childTnLst>
                                </p:cTn>
                              </p:par>
                              <p:par>
                                <p:cTn id="56" presetID="9" presetClass="entr" presetSubtype="0" fill="hold" nodeType="withEffect">
                                  <p:stCondLst>
                                    <p:cond delay="0"/>
                                  </p:stCondLst>
                                  <p:childTnLst>
                                    <p:set>
                                      <p:cBhvr>
                                        <p:cTn id="57" dur="1" fill="hold">
                                          <p:stCondLst>
                                            <p:cond delay="0"/>
                                          </p:stCondLst>
                                        </p:cTn>
                                        <p:tgtEl>
                                          <p:spTgt spid="55318"/>
                                        </p:tgtEl>
                                        <p:attrNameLst>
                                          <p:attrName>style.visibility</p:attrName>
                                        </p:attrNameLst>
                                      </p:cBhvr>
                                      <p:to>
                                        <p:strVal val="visible"/>
                                      </p:to>
                                    </p:set>
                                    <p:animEffect transition="in" filter="dissolve">
                                      <p:cBhvr>
                                        <p:cTn id="58" dur="500"/>
                                        <p:tgtEl>
                                          <p:spTgt spid="55318"/>
                                        </p:tgtEl>
                                      </p:cBhvr>
                                    </p:animEffect>
                                  </p:childTnLst>
                                </p:cTn>
                              </p:par>
                              <p:par>
                                <p:cTn id="59" presetID="9" presetClass="entr" presetSubtype="0" fill="hold" nodeType="withEffect">
                                  <p:stCondLst>
                                    <p:cond delay="0"/>
                                  </p:stCondLst>
                                  <p:childTnLst>
                                    <p:set>
                                      <p:cBhvr>
                                        <p:cTn id="60" dur="1" fill="hold">
                                          <p:stCondLst>
                                            <p:cond delay="0"/>
                                          </p:stCondLst>
                                        </p:cTn>
                                        <p:tgtEl>
                                          <p:spTgt spid="55319"/>
                                        </p:tgtEl>
                                        <p:attrNameLst>
                                          <p:attrName>style.visibility</p:attrName>
                                        </p:attrNameLst>
                                      </p:cBhvr>
                                      <p:to>
                                        <p:strVal val="visible"/>
                                      </p:to>
                                    </p:set>
                                    <p:animEffect transition="in" filter="dissolve">
                                      <p:cBhvr>
                                        <p:cTn id="61" dur="500"/>
                                        <p:tgtEl>
                                          <p:spTgt spid="55319"/>
                                        </p:tgtEl>
                                      </p:cBhvr>
                                    </p:animEffect>
                                  </p:childTnLst>
                                </p:cTn>
                              </p:par>
                              <p:par>
                                <p:cTn id="62" presetID="9" presetClass="entr" presetSubtype="0" fill="hold" nodeType="withEffect">
                                  <p:stCondLst>
                                    <p:cond delay="0"/>
                                  </p:stCondLst>
                                  <p:childTnLst>
                                    <p:set>
                                      <p:cBhvr>
                                        <p:cTn id="63" dur="1" fill="hold">
                                          <p:stCondLst>
                                            <p:cond delay="0"/>
                                          </p:stCondLst>
                                        </p:cTn>
                                        <p:tgtEl>
                                          <p:spTgt spid="55320"/>
                                        </p:tgtEl>
                                        <p:attrNameLst>
                                          <p:attrName>style.visibility</p:attrName>
                                        </p:attrNameLst>
                                      </p:cBhvr>
                                      <p:to>
                                        <p:strVal val="visible"/>
                                      </p:to>
                                    </p:set>
                                    <p:animEffect transition="in" filter="dissolve">
                                      <p:cBhvr>
                                        <p:cTn id="64" dur="500"/>
                                        <p:tgtEl>
                                          <p:spTgt spid="55320"/>
                                        </p:tgtEl>
                                      </p:cBhvr>
                                    </p:animEffect>
                                  </p:childTnLst>
                                </p:cTn>
                              </p:par>
                              <p:par>
                                <p:cTn id="65" presetID="9" presetClass="entr" presetSubtype="0" fill="hold" nodeType="withEffect">
                                  <p:stCondLst>
                                    <p:cond delay="0"/>
                                  </p:stCondLst>
                                  <p:childTnLst>
                                    <p:set>
                                      <p:cBhvr>
                                        <p:cTn id="66" dur="1" fill="hold">
                                          <p:stCondLst>
                                            <p:cond delay="0"/>
                                          </p:stCondLst>
                                        </p:cTn>
                                        <p:tgtEl>
                                          <p:spTgt spid="55321"/>
                                        </p:tgtEl>
                                        <p:attrNameLst>
                                          <p:attrName>style.visibility</p:attrName>
                                        </p:attrNameLst>
                                      </p:cBhvr>
                                      <p:to>
                                        <p:strVal val="visible"/>
                                      </p:to>
                                    </p:set>
                                    <p:animEffect transition="in" filter="dissolve">
                                      <p:cBhvr>
                                        <p:cTn id="67" dur="500"/>
                                        <p:tgtEl>
                                          <p:spTgt spid="55321"/>
                                        </p:tgtEl>
                                      </p:cBhvr>
                                    </p:animEffect>
                                  </p:childTnLst>
                                </p:cTn>
                              </p:par>
                              <p:par>
                                <p:cTn id="68" presetID="9" presetClass="entr" presetSubtype="0" fill="hold" nodeType="withEffect">
                                  <p:stCondLst>
                                    <p:cond delay="0"/>
                                  </p:stCondLst>
                                  <p:childTnLst>
                                    <p:set>
                                      <p:cBhvr>
                                        <p:cTn id="69" dur="1" fill="hold">
                                          <p:stCondLst>
                                            <p:cond delay="0"/>
                                          </p:stCondLst>
                                        </p:cTn>
                                        <p:tgtEl>
                                          <p:spTgt spid="55322"/>
                                        </p:tgtEl>
                                        <p:attrNameLst>
                                          <p:attrName>style.visibility</p:attrName>
                                        </p:attrNameLst>
                                      </p:cBhvr>
                                      <p:to>
                                        <p:strVal val="visible"/>
                                      </p:to>
                                    </p:set>
                                    <p:animEffect transition="in" filter="dissolve">
                                      <p:cBhvr>
                                        <p:cTn id="70" dur="500"/>
                                        <p:tgtEl>
                                          <p:spTgt spid="55322"/>
                                        </p:tgtEl>
                                      </p:cBhvr>
                                    </p:animEffect>
                                  </p:childTnLst>
                                </p:cTn>
                              </p:par>
                              <p:par>
                                <p:cTn id="71" presetID="9" presetClass="entr" presetSubtype="0" fill="hold" nodeType="withEffect">
                                  <p:stCondLst>
                                    <p:cond delay="0"/>
                                  </p:stCondLst>
                                  <p:childTnLst>
                                    <p:set>
                                      <p:cBhvr>
                                        <p:cTn id="72" dur="1" fill="hold">
                                          <p:stCondLst>
                                            <p:cond delay="0"/>
                                          </p:stCondLst>
                                        </p:cTn>
                                        <p:tgtEl>
                                          <p:spTgt spid="55323"/>
                                        </p:tgtEl>
                                        <p:attrNameLst>
                                          <p:attrName>style.visibility</p:attrName>
                                        </p:attrNameLst>
                                      </p:cBhvr>
                                      <p:to>
                                        <p:strVal val="visible"/>
                                      </p:to>
                                    </p:set>
                                    <p:animEffect transition="in" filter="dissolve">
                                      <p:cBhvr>
                                        <p:cTn id="73" dur="500"/>
                                        <p:tgtEl>
                                          <p:spTgt spid="55323"/>
                                        </p:tgtEl>
                                      </p:cBhvr>
                                    </p:animEffect>
                                  </p:childTnLst>
                                </p:cTn>
                              </p:par>
                              <p:par>
                                <p:cTn id="74" presetID="9" presetClass="entr" presetSubtype="0" fill="hold" nodeType="withEffect">
                                  <p:stCondLst>
                                    <p:cond delay="0"/>
                                  </p:stCondLst>
                                  <p:childTnLst>
                                    <p:set>
                                      <p:cBhvr>
                                        <p:cTn id="75" dur="1" fill="hold">
                                          <p:stCondLst>
                                            <p:cond delay="0"/>
                                          </p:stCondLst>
                                        </p:cTn>
                                        <p:tgtEl>
                                          <p:spTgt spid="55324"/>
                                        </p:tgtEl>
                                        <p:attrNameLst>
                                          <p:attrName>style.visibility</p:attrName>
                                        </p:attrNameLst>
                                      </p:cBhvr>
                                      <p:to>
                                        <p:strVal val="visible"/>
                                      </p:to>
                                    </p:set>
                                    <p:animEffect transition="in" filter="dissolve">
                                      <p:cBhvr>
                                        <p:cTn id="76" dur="500"/>
                                        <p:tgtEl>
                                          <p:spTgt spid="55324"/>
                                        </p:tgtEl>
                                      </p:cBhvr>
                                    </p:animEffect>
                                  </p:childTnLst>
                                </p:cTn>
                              </p:par>
                              <p:par>
                                <p:cTn id="77" presetID="9" presetClass="entr" presetSubtype="0" fill="hold" nodeType="withEffect">
                                  <p:stCondLst>
                                    <p:cond delay="0"/>
                                  </p:stCondLst>
                                  <p:childTnLst>
                                    <p:set>
                                      <p:cBhvr>
                                        <p:cTn id="78" dur="1" fill="hold">
                                          <p:stCondLst>
                                            <p:cond delay="0"/>
                                          </p:stCondLst>
                                        </p:cTn>
                                        <p:tgtEl>
                                          <p:spTgt spid="55325"/>
                                        </p:tgtEl>
                                        <p:attrNameLst>
                                          <p:attrName>style.visibility</p:attrName>
                                        </p:attrNameLst>
                                      </p:cBhvr>
                                      <p:to>
                                        <p:strVal val="visible"/>
                                      </p:to>
                                    </p:set>
                                    <p:animEffect transition="in" filter="dissolve">
                                      <p:cBhvr>
                                        <p:cTn id="79" dur="500"/>
                                        <p:tgtEl>
                                          <p:spTgt spid="55325"/>
                                        </p:tgtEl>
                                      </p:cBhvr>
                                    </p:animEffect>
                                  </p:childTnLst>
                                </p:cTn>
                              </p:par>
                              <p:par>
                                <p:cTn id="80" presetID="9" presetClass="entr" presetSubtype="0" fill="hold" nodeType="withEffect">
                                  <p:stCondLst>
                                    <p:cond delay="0"/>
                                  </p:stCondLst>
                                  <p:childTnLst>
                                    <p:set>
                                      <p:cBhvr>
                                        <p:cTn id="81" dur="1" fill="hold">
                                          <p:stCondLst>
                                            <p:cond delay="0"/>
                                          </p:stCondLst>
                                        </p:cTn>
                                        <p:tgtEl>
                                          <p:spTgt spid="55326"/>
                                        </p:tgtEl>
                                        <p:attrNameLst>
                                          <p:attrName>style.visibility</p:attrName>
                                        </p:attrNameLst>
                                      </p:cBhvr>
                                      <p:to>
                                        <p:strVal val="visible"/>
                                      </p:to>
                                    </p:set>
                                    <p:animEffect transition="in" filter="dissolve">
                                      <p:cBhvr>
                                        <p:cTn id="82" dur="500"/>
                                        <p:tgtEl>
                                          <p:spTgt spid="55326"/>
                                        </p:tgtEl>
                                      </p:cBhvr>
                                    </p:animEffect>
                                  </p:childTnLst>
                                </p:cTn>
                              </p:par>
                              <p:par>
                                <p:cTn id="83" presetID="9" presetClass="entr" presetSubtype="0" fill="hold" nodeType="withEffect">
                                  <p:stCondLst>
                                    <p:cond delay="0"/>
                                  </p:stCondLst>
                                  <p:childTnLst>
                                    <p:set>
                                      <p:cBhvr>
                                        <p:cTn id="84" dur="1" fill="hold">
                                          <p:stCondLst>
                                            <p:cond delay="0"/>
                                          </p:stCondLst>
                                        </p:cTn>
                                        <p:tgtEl>
                                          <p:spTgt spid="55327"/>
                                        </p:tgtEl>
                                        <p:attrNameLst>
                                          <p:attrName>style.visibility</p:attrName>
                                        </p:attrNameLst>
                                      </p:cBhvr>
                                      <p:to>
                                        <p:strVal val="visible"/>
                                      </p:to>
                                    </p:set>
                                    <p:animEffect transition="in" filter="dissolve">
                                      <p:cBhvr>
                                        <p:cTn id="85" dur="500"/>
                                        <p:tgtEl>
                                          <p:spTgt spid="55327"/>
                                        </p:tgtEl>
                                      </p:cBhvr>
                                    </p:animEffect>
                                  </p:childTnLst>
                                </p:cTn>
                              </p:par>
                              <p:par>
                                <p:cTn id="86" presetID="9" presetClass="entr" presetSubtype="0" fill="hold" nodeType="withEffect">
                                  <p:stCondLst>
                                    <p:cond delay="0"/>
                                  </p:stCondLst>
                                  <p:childTnLst>
                                    <p:set>
                                      <p:cBhvr>
                                        <p:cTn id="87" dur="1" fill="hold">
                                          <p:stCondLst>
                                            <p:cond delay="0"/>
                                          </p:stCondLst>
                                        </p:cTn>
                                        <p:tgtEl>
                                          <p:spTgt spid="55328"/>
                                        </p:tgtEl>
                                        <p:attrNameLst>
                                          <p:attrName>style.visibility</p:attrName>
                                        </p:attrNameLst>
                                      </p:cBhvr>
                                      <p:to>
                                        <p:strVal val="visible"/>
                                      </p:to>
                                    </p:set>
                                    <p:animEffect transition="in" filter="dissolve">
                                      <p:cBhvr>
                                        <p:cTn id="88" dur="500"/>
                                        <p:tgtEl>
                                          <p:spTgt spid="55328"/>
                                        </p:tgtEl>
                                      </p:cBhvr>
                                    </p:animEffect>
                                  </p:childTnLst>
                                </p:cTn>
                              </p:par>
                              <p:par>
                                <p:cTn id="89" presetID="9" presetClass="entr" presetSubtype="0" fill="hold" nodeType="withEffect">
                                  <p:stCondLst>
                                    <p:cond delay="0"/>
                                  </p:stCondLst>
                                  <p:childTnLst>
                                    <p:set>
                                      <p:cBhvr>
                                        <p:cTn id="90" dur="1" fill="hold">
                                          <p:stCondLst>
                                            <p:cond delay="0"/>
                                          </p:stCondLst>
                                        </p:cTn>
                                        <p:tgtEl>
                                          <p:spTgt spid="55329"/>
                                        </p:tgtEl>
                                        <p:attrNameLst>
                                          <p:attrName>style.visibility</p:attrName>
                                        </p:attrNameLst>
                                      </p:cBhvr>
                                      <p:to>
                                        <p:strVal val="visible"/>
                                      </p:to>
                                    </p:set>
                                    <p:animEffect transition="in" filter="dissolve">
                                      <p:cBhvr>
                                        <p:cTn id="91" dur="500"/>
                                        <p:tgtEl>
                                          <p:spTgt spid="55329"/>
                                        </p:tgtEl>
                                      </p:cBhvr>
                                    </p:animEffect>
                                  </p:childTnLst>
                                </p:cTn>
                              </p:par>
                              <p:par>
                                <p:cTn id="92" presetID="9" presetClass="entr" presetSubtype="0" fill="hold" nodeType="withEffect">
                                  <p:stCondLst>
                                    <p:cond delay="0"/>
                                  </p:stCondLst>
                                  <p:childTnLst>
                                    <p:set>
                                      <p:cBhvr>
                                        <p:cTn id="93" dur="1" fill="hold">
                                          <p:stCondLst>
                                            <p:cond delay="0"/>
                                          </p:stCondLst>
                                        </p:cTn>
                                        <p:tgtEl>
                                          <p:spTgt spid="55330"/>
                                        </p:tgtEl>
                                        <p:attrNameLst>
                                          <p:attrName>style.visibility</p:attrName>
                                        </p:attrNameLst>
                                      </p:cBhvr>
                                      <p:to>
                                        <p:strVal val="visible"/>
                                      </p:to>
                                    </p:set>
                                    <p:animEffect transition="in" filter="dissolve">
                                      <p:cBhvr>
                                        <p:cTn id="94" dur="500"/>
                                        <p:tgtEl>
                                          <p:spTgt spid="55330"/>
                                        </p:tgtEl>
                                      </p:cBhvr>
                                    </p:animEffect>
                                  </p:childTnLst>
                                </p:cTn>
                              </p:par>
                              <p:par>
                                <p:cTn id="95" presetID="9" presetClass="entr" presetSubtype="0" fill="hold" nodeType="withEffect">
                                  <p:stCondLst>
                                    <p:cond delay="0"/>
                                  </p:stCondLst>
                                  <p:childTnLst>
                                    <p:set>
                                      <p:cBhvr>
                                        <p:cTn id="96" dur="1" fill="hold">
                                          <p:stCondLst>
                                            <p:cond delay="0"/>
                                          </p:stCondLst>
                                        </p:cTn>
                                        <p:tgtEl>
                                          <p:spTgt spid="55331"/>
                                        </p:tgtEl>
                                        <p:attrNameLst>
                                          <p:attrName>style.visibility</p:attrName>
                                        </p:attrNameLst>
                                      </p:cBhvr>
                                      <p:to>
                                        <p:strVal val="visible"/>
                                      </p:to>
                                    </p:set>
                                    <p:animEffect transition="in" filter="dissolve">
                                      <p:cBhvr>
                                        <p:cTn id="97" dur="500"/>
                                        <p:tgtEl>
                                          <p:spTgt spid="55331"/>
                                        </p:tgtEl>
                                      </p:cBhvr>
                                    </p:animEffect>
                                  </p:childTnLst>
                                </p:cTn>
                              </p:par>
                              <p:par>
                                <p:cTn id="98" presetID="9" presetClass="entr" presetSubtype="0" fill="hold" nodeType="withEffect">
                                  <p:stCondLst>
                                    <p:cond delay="0"/>
                                  </p:stCondLst>
                                  <p:childTnLst>
                                    <p:set>
                                      <p:cBhvr>
                                        <p:cTn id="99" dur="1" fill="hold">
                                          <p:stCondLst>
                                            <p:cond delay="0"/>
                                          </p:stCondLst>
                                        </p:cTn>
                                        <p:tgtEl>
                                          <p:spTgt spid="55332"/>
                                        </p:tgtEl>
                                        <p:attrNameLst>
                                          <p:attrName>style.visibility</p:attrName>
                                        </p:attrNameLst>
                                      </p:cBhvr>
                                      <p:to>
                                        <p:strVal val="visible"/>
                                      </p:to>
                                    </p:set>
                                    <p:animEffect transition="in" filter="dissolve">
                                      <p:cBhvr>
                                        <p:cTn id="100" dur="500"/>
                                        <p:tgtEl>
                                          <p:spTgt spid="55332"/>
                                        </p:tgtEl>
                                      </p:cBhvr>
                                    </p:animEffect>
                                  </p:childTnLst>
                                </p:cTn>
                              </p:par>
                              <p:par>
                                <p:cTn id="101" presetID="9" presetClass="entr" presetSubtype="0" fill="hold" nodeType="withEffect">
                                  <p:stCondLst>
                                    <p:cond delay="0"/>
                                  </p:stCondLst>
                                  <p:childTnLst>
                                    <p:set>
                                      <p:cBhvr>
                                        <p:cTn id="102" dur="1" fill="hold">
                                          <p:stCondLst>
                                            <p:cond delay="0"/>
                                          </p:stCondLst>
                                        </p:cTn>
                                        <p:tgtEl>
                                          <p:spTgt spid="55333"/>
                                        </p:tgtEl>
                                        <p:attrNameLst>
                                          <p:attrName>style.visibility</p:attrName>
                                        </p:attrNameLst>
                                      </p:cBhvr>
                                      <p:to>
                                        <p:strVal val="visible"/>
                                      </p:to>
                                    </p:set>
                                    <p:animEffect transition="in" filter="dissolve">
                                      <p:cBhvr>
                                        <p:cTn id="103" dur="500"/>
                                        <p:tgtEl>
                                          <p:spTgt spid="55333"/>
                                        </p:tgtEl>
                                      </p:cBhvr>
                                    </p:animEffect>
                                  </p:childTnLst>
                                </p:cTn>
                              </p:par>
                              <p:par>
                                <p:cTn id="104" presetID="9" presetClass="entr" presetSubtype="0" fill="hold" nodeType="withEffect">
                                  <p:stCondLst>
                                    <p:cond delay="0"/>
                                  </p:stCondLst>
                                  <p:childTnLst>
                                    <p:set>
                                      <p:cBhvr>
                                        <p:cTn id="105" dur="1" fill="hold">
                                          <p:stCondLst>
                                            <p:cond delay="0"/>
                                          </p:stCondLst>
                                        </p:cTn>
                                        <p:tgtEl>
                                          <p:spTgt spid="55334"/>
                                        </p:tgtEl>
                                        <p:attrNameLst>
                                          <p:attrName>style.visibility</p:attrName>
                                        </p:attrNameLst>
                                      </p:cBhvr>
                                      <p:to>
                                        <p:strVal val="visible"/>
                                      </p:to>
                                    </p:set>
                                    <p:animEffect transition="in" filter="dissolve">
                                      <p:cBhvr>
                                        <p:cTn id="106" dur="500"/>
                                        <p:tgtEl>
                                          <p:spTgt spid="55334"/>
                                        </p:tgtEl>
                                      </p:cBhvr>
                                    </p:animEffect>
                                  </p:childTnLst>
                                </p:cTn>
                              </p:par>
                              <p:par>
                                <p:cTn id="107" presetID="9" presetClass="entr" presetSubtype="0" fill="hold" nodeType="withEffect">
                                  <p:stCondLst>
                                    <p:cond delay="0"/>
                                  </p:stCondLst>
                                  <p:childTnLst>
                                    <p:set>
                                      <p:cBhvr>
                                        <p:cTn id="108" dur="1" fill="hold">
                                          <p:stCondLst>
                                            <p:cond delay="0"/>
                                          </p:stCondLst>
                                        </p:cTn>
                                        <p:tgtEl>
                                          <p:spTgt spid="55335"/>
                                        </p:tgtEl>
                                        <p:attrNameLst>
                                          <p:attrName>style.visibility</p:attrName>
                                        </p:attrNameLst>
                                      </p:cBhvr>
                                      <p:to>
                                        <p:strVal val="visible"/>
                                      </p:to>
                                    </p:set>
                                    <p:animEffect transition="in" filter="dissolve">
                                      <p:cBhvr>
                                        <p:cTn id="109" dur="500"/>
                                        <p:tgtEl>
                                          <p:spTgt spid="55335"/>
                                        </p:tgtEl>
                                      </p:cBhvr>
                                    </p:animEffect>
                                  </p:childTnLst>
                                </p:cTn>
                              </p:par>
                              <p:par>
                                <p:cTn id="110" presetID="9" presetClass="entr" presetSubtype="0" fill="hold" nodeType="withEffect">
                                  <p:stCondLst>
                                    <p:cond delay="0"/>
                                  </p:stCondLst>
                                  <p:childTnLst>
                                    <p:set>
                                      <p:cBhvr>
                                        <p:cTn id="111" dur="1" fill="hold">
                                          <p:stCondLst>
                                            <p:cond delay="0"/>
                                          </p:stCondLst>
                                        </p:cTn>
                                        <p:tgtEl>
                                          <p:spTgt spid="55336"/>
                                        </p:tgtEl>
                                        <p:attrNameLst>
                                          <p:attrName>style.visibility</p:attrName>
                                        </p:attrNameLst>
                                      </p:cBhvr>
                                      <p:to>
                                        <p:strVal val="visible"/>
                                      </p:to>
                                    </p:set>
                                    <p:animEffect transition="in" filter="dissolve">
                                      <p:cBhvr>
                                        <p:cTn id="112" dur="500"/>
                                        <p:tgtEl>
                                          <p:spTgt spid="55336"/>
                                        </p:tgtEl>
                                      </p:cBhvr>
                                    </p:animEffect>
                                  </p:childTnLst>
                                </p:cTn>
                              </p:par>
                              <p:par>
                                <p:cTn id="113" presetID="9" presetClass="entr" presetSubtype="0" fill="hold" nodeType="withEffect">
                                  <p:stCondLst>
                                    <p:cond delay="0"/>
                                  </p:stCondLst>
                                  <p:childTnLst>
                                    <p:set>
                                      <p:cBhvr>
                                        <p:cTn id="114" dur="1" fill="hold">
                                          <p:stCondLst>
                                            <p:cond delay="0"/>
                                          </p:stCondLst>
                                        </p:cTn>
                                        <p:tgtEl>
                                          <p:spTgt spid="55337"/>
                                        </p:tgtEl>
                                        <p:attrNameLst>
                                          <p:attrName>style.visibility</p:attrName>
                                        </p:attrNameLst>
                                      </p:cBhvr>
                                      <p:to>
                                        <p:strVal val="visible"/>
                                      </p:to>
                                    </p:set>
                                    <p:animEffect transition="in" filter="dissolve">
                                      <p:cBhvr>
                                        <p:cTn id="115" dur="500"/>
                                        <p:tgtEl>
                                          <p:spTgt spid="55337"/>
                                        </p:tgtEl>
                                      </p:cBhvr>
                                    </p:animEffect>
                                  </p:childTnLst>
                                </p:cTn>
                              </p:par>
                              <p:par>
                                <p:cTn id="116" presetID="9" presetClass="entr" presetSubtype="0" fill="hold" nodeType="withEffect">
                                  <p:stCondLst>
                                    <p:cond delay="0"/>
                                  </p:stCondLst>
                                  <p:childTnLst>
                                    <p:set>
                                      <p:cBhvr>
                                        <p:cTn id="117" dur="1" fill="hold">
                                          <p:stCondLst>
                                            <p:cond delay="0"/>
                                          </p:stCondLst>
                                        </p:cTn>
                                        <p:tgtEl>
                                          <p:spTgt spid="55338"/>
                                        </p:tgtEl>
                                        <p:attrNameLst>
                                          <p:attrName>style.visibility</p:attrName>
                                        </p:attrNameLst>
                                      </p:cBhvr>
                                      <p:to>
                                        <p:strVal val="visible"/>
                                      </p:to>
                                    </p:set>
                                    <p:animEffect transition="in" filter="dissolve">
                                      <p:cBhvr>
                                        <p:cTn id="118" dur="500"/>
                                        <p:tgtEl>
                                          <p:spTgt spid="55338"/>
                                        </p:tgtEl>
                                      </p:cBhvr>
                                    </p:animEffect>
                                  </p:childTnLst>
                                </p:cTn>
                              </p:par>
                              <p:par>
                                <p:cTn id="119" presetID="9" presetClass="entr" presetSubtype="0" fill="hold" nodeType="withEffect">
                                  <p:stCondLst>
                                    <p:cond delay="0"/>
                                  </p:stCondLst>
                                  <p:childTnLst>
                                    <p:set>
                                      <p:cBhvr>
                                        <p:cTn id="120" dur="1" fill="hold">
                                          <p:stCondLst>
                                            <p:cond delay="0"/>
                                          </p:stCondLst>
                                        </p:cTn>
                                        <p:tgtEl>
                                          <p:spTgt spid="55339"/>
                                        </p:tgtEl>
                                        <p:attrNameLst>
                                          <p:attrName>style.visibility</p:attrName>
                                        </p:attrNameLst>
                                      </p:cBhvr>
                                      <p:to>
                                        <p:strVal val="visible"/>
                                      </p:to>
                                    </p:set>
                                    <p:animEffect transition="in" filter="dissolve">
                                      <p:cBhvr>
                                        <p:cTn id="121" dur="500"/>
                                        <p:tgtEl>
                                          <p:spTgt spid="55339"/>
                                        </p:tgtEl>
                                      </p:cBhvr>
                                    </p:animEffect>
                                  </p:childTnLst>
                                </p:cTn>
                              </p:par>
                              <p:par>
                                <p:cTn id="122" presetID="9" presetClass="entr" presetSubtype="0" fill="hold" nodeType="withEffect">
                                  <p:stCondLst>
                                    <p:cond delay="0"/>
                                  </p:stCondLst>
                                  <p:childTnLst>
                                    <p:set>
                                      <p:cBhvr>
                                        <p:cTn id="123" dur="1" fill="hold">
                                          <p:stCondLst>
                                            <p:cond delay="0"/>
                                          </p:stCondLst>
                                        </p:cTn>
                                        <p:tgtEl>
                                          <p:spTgt spid="55340"/>
                                        </p:tgtEl>
                                        <p:attrNameLst>
                                          <p:attrName>style.visibility</p:attrName>
                                        </p:attrNameLst>
                                      </p:cBhvr>
                                      <p:to>
                                        <p:strVal val="visible"/>
                                      </p:to>
                                    </p:set>
                                    <p:animEffect transition="in" filter="dissolve">
                                      <p:cBhvr>
                                        <p:cTn id="124" dur="500"/>
                                        <p:tgtEl>
                                          <p:spTgt spid="55340"/>
                                        </p:tgtEl>
                                      </p:cBhvr>
                                    </p:animEffect>
                                  </p:childTnLst>
                                </p:cTn>
                              </p:par>
                              <p:par>
                                <p:cTn id="125" presetID="9" presetClass="entr" presetSubtype="0" fill="hold" nodeType="withEffect">
                                  <p:stCondLst>
                                    <p:cond delay="0"/>
                                  </p:stCondLst>
                                  <p:childTnLst>
                                    <p:set>
                                      <p:cBhvr>
                                        <p:cTn id="126" dur="1" fill="hold">
                                          <p:stCondLst>
                                            <p:cond delay="0"/>
                                          </p:stCondLst>
                                        </p:cTn>
                                        <p:tgtEl>
                                          <p:spTgt spid="55341"/>
                                        </p:tgtEl>
                                        <p:attrNameLst>
                                          <p:attrName>style.visibility</p:attrName>
                                        </p:attrNameLst>
                                      </p:cBhvr>
                                      <p:to>
                                        <p:strVal val="visible"/>
                                      </p:to>
                                    </p:set>
                                    <p:animEffect transition="in" filter="dissolve">
                                      <p:cBhvr>
                                        <p:cTn id="127" dur="500"/>
                                        <p:tgtEl>
                                          <p:spTgt spid="55341"/>
                                        </p:tgtEl>
                                      </p:cBhvr>
                                    </p:animEffect>
                                  </p:childTnLst>
                                </p:cTn>
                              </p:par>
                              <p:par>
                                <p:cTn id="128" presetID="9" presetClass="entr" presetSubtype="0" fill="hold" grpId="0" nodeType="withEffect">
                                  <p:stCondLst>
                                    <p:cond delay="0"/>
                                  </p:stCondLst>
                                  <p:childTnLst>
                                    <p:set>
                                      <p:cBhvr>
                                        <p:cTn id="129" dur="1" fill="hold">
                                          <p:stCondLst>
                                            <p:cond delay="0"/>
                                          </p:stCondLst>
                                        </p:cTn>
                                        <p:tgtEl>
                                          <p:spTgt spid="55342"/>
                                        </p:tgtEl>
                                        <p:attrNameLst>
                                          <p:attrName>style.visibility</p:attrName>
                                        </p:attrNameLst>
                                      </p:cBhvr>
                                      <p:to>
                                        <p:strVal val="visible"/>
                                      </p:to>
                                    </p:set>
                                    <p:animEffect transition="in" filter="dissolve">
                                      <p:cBhvr>
                                        <p:cTn id="130" dur="500"/>
                                        <p:tgtEl>
                                          <p:spTgt spid="55342"/>
                                        </p:tgtEl>
                                      </p:cBhvr>
                                    </p:animEffect>
                                  </p:childTnLst>
                                </p:cTn>
                              </p:par>
                              <p:par>
                                <p:cTn id="131" presetID="9" presetClass="entr" presetSubtype="0" fill="hold" grpId="0" nodeType="withEffect">
                                  <p:stCondLst>
                                    <p:cond delay="0"/>
                                  </p:stCondLst>
                                  <p:childTnLst>
                                    <p:set>
                                      <p:cBhvr>
                                        <p:cTn id="132" dur="1" fill="hold">
                                          <p:stCondLst>
                                            <p:cond delay="0"/>
                                          </p:stCondLst>
                                        </p:cTn>
                                        <p:tgtEl>
                                          <p:spTgt spid="55343"/>
                                        </p:tgtEl>
                                        <p:attrNameLst>
                                          <p:attrName>style.visibility</p:attrName>
                                        </p:attrNameLst>
                                      </p:cBhvr>
                                      <p:to>
                                        <p:strVal val="visible"/>
                                      </p:to>
                                    </p:set>
                                    <p:animEffect transition="in" filter="dissolve">
                                      <p:cBhvr>
                                        <p:cTn id="133" dur="500"/>
                                        <p:tgtEl>
                                          <p:spTgt spid="55343"/>
                                        </p:tgtEl>
                                      </p:cBhvr>
                                    </p:animEffect>
                                  </p:childTnLst>
                                </p:cTn>
                              </p:par>
                              <p:par>
                                <p:cTn id="134" presetID="9" presetClass="entr" presetSubtype="0" fill="hold" grpId="0" nodeType="withEffect">
                                  <p:stCondLst>
                                    <p:cond delay="0"/>
                                  </p:stCondLst>
                                  <p:childTnLst>
                                    <p:set>
                                      <p:cBhvr>
                                        <p:cTn id="135" dur="1" fill="hold">
                                          <p:stCondLst>
                                            <p:cond delay="0"/>
                                          </p:stCondLst>
                                        </p:cTn>
                                        <p:tgtEl>
                                          <p:spTgt spid="55344"/>
                                        </p:tgtEl>
                                        <p:attrNameLst>
                                          <p:attrName>style.visibility</p:attrName>
                                        </p:attrNameLst>
                                      </p:cBhvr>
                                      <p:to>
                                        <p:strVal val="visible"/>
                                      </p:to>
                                    </p:set>
                                    <p:animEffect transition="in" filter="dissolve">
                                      <p:cBhvr>
                                        <p:cTn id="136" dur="500"/>
                                        <p:tgtEl>
                                          <p:spTgt spid="55344"/>
                                        </p:tgtEl>
                                      </p:cBhvr>
                                    </p:animEffect>
                                  </p:childTnLst>
                                </p:cTn>
                              </p:par>
                              <p:par>
                                <p:cTn id="137" presetID="9" presetClass="entr" presetSubtype="0" fill="hold" grpId="0" nodeType="withEffect">
                                  <p:stCondLst>
                                    <p:cond delay="0"/>
                                  </p:stCondLst>
                                  <p:childTnLst>
                                    <p:set>
                                      <p:cBhvr>
                                        <p:cTn id="138" dur="1" fill="hold">
                                          <p:stCondLst>
                                            <p:cond delay="0"/>
                                          </p:stCondLst>
                                        </p:cTn>
                                        <p:tgtEl>
                                          <p:spTgt spid="55345"/>
                                        </p:tgtEl>
                                        <p:attrNameLst>
                                          <p:attrName>style.visibility</p:attrName>
                                        </p:attrNameLst>
                                      </p:cBhvr>
                                      <p:to>
                                        <p:strVal val="visible"/>
                                      </p:to>
                                    </p:set>
                                    <p:animEffect transition="in" filter="dissolve">
                                      <p:cBhvr>
                                        <p:cTn id="139" dur="500"/>
                                        <p:tgtEl>
                                          <p:spTgt spid="55345"/>
                                        </p:tgtEl>
                                      </p:cBhvr>
                                    </p:animEffect>
                                  </p:childTnLst>
                                </p:cTn>
                              </p:par>
                              <p:par>
                                <p:cTn id="140" presetID="9" presetClass="entr" presetSubtype="0" fill="hold" grpId="0" nodeType="withEffect">
                                  <p:stCondLst>
                                    <p:cond delay="0"/>
                                  </p:stCondLst>
                                  <p:childTnLst>
                                    <p:set>
                                      <p:cBhvr>
                                        <p:cTn id="141" dur="1" fill="hold">
                                          <p:stCondLst>
                                            <p:cond delay="0"/>
                                          </p:stCondLst>
                                        </p:cTn>
                                        <p:tgtEl>
                                          <p:spTgt spid="55346"/>
                                        </p:tgtEl>
                                        <p:attrNameLst>
                                          <p:attrName>style.visibility</p:attrName>
                                        </p:attrNameLst>
                                      </p:cBhvr>
                                      <p:to>
                                        <p:strVal val="visible"/>
                                      </p:to>
                                    </p:set>
                                    <p:animEffect transition="in" filter="dissolve">
                                      <p:cBhvr>
                                        <p:cTn id="142" dur="500"/>
                                        <p:tgtEl>
                                          <p:spTgt spid="55346"/>
                                        </p:tgtEl>
                                      </p:cBhvr>
                                    </p:animEffect>
                                  </p:childTnLst>
                                </p:cTn>
                              </p:par>
                              <p:par>
                                <p:cTn id="143" presetID="9" presetClass="entr" presetSubtype="0" fill="hold" grpId="0" nodeType="withEffect">
                                  <p:stCondLst>
                                    <p:cond delay="0"/>
                                  </p:stCondLst>
                                  <p:childTnLst>
                                    <p:set>
                                      <p:cBhvr>
                                        <p:cTn id="144" dur="1" fill="hold">
                                          <p:stCondLst>
                                            <p:cond delay="0"/>
                                          </p:stCondLst>
                                        </p:cTn>
                                        <p:tgtEl>
                                          <p:spTgt spid="55347"/>
                                        </p:tgtEl>
                                        <p:attrNameLst>
                                          <p:attrName>style.visibility</p:attrName>
                                        </p:attrNameLst>
                                      </p:cBhvr>
                                      <p:to>
                                        <p:strVal val="visible"/>
                                      </p:to>
                                    </p:set>
                                    <p:animEffect transition="in" filter="dissolve">
                                      <p:cBhvr>
                                        <p:cTn id="145" dur="500"/>
                                        <p:tgtEl>
                                          <p:spTgt spid="55347"/>
                                        </p:tgtEl>
                                      </p:cBhvr>
                                    </p:animEffect>
                                  </p:childTnLst>
                                </p:cTn>
                              </p:par>
                              <p:par>
                                <p:cTn id="146" presetID="9" presetClass="entr" presetSubtype="0" fill="hold" nodeType="withEffect">
                                  <p:stCondLst>
                                    <p:cond delay="0"/>
                                  </p:stCondLst>
                                  <p:childTnLst>
                                    <p:set>
                                      <p:cBhvr>
                                        <p:cTn id="147" dur="1" fill="hold">
                                          <p:stCondLst>
                                            <p:cond delay="0"/>
                                          </p:stCondLst>
                                        </p:cTn>
                                        <p:tgtEl>
                                          <p:spTgt spid="55348"/>
                                        </p:tgtEl>
                                        <p:attrNameLst>
                                          <p:attrName>style.visibility</p:attrName>
                                        </p:attrNameLst>
                                      </p:cBhvr>
                                      <p:to>
                                        <p:strVal val="visible"/>
                                      </p:to>
                                    </p:set>
                                    <p:animEffect transition="in" filter="dissolve">
                                      <p:cBhvr>
                                        <p:cTn id="148" dur="500"/>
                                        <p:tgtEl>
                                          <p:spTgt spid="55348"/>
                                        </p:tgtEl>
                                      </p:cBhvr>
                                    </p:animEffect>
                                  </p:childTnLst>
                                </p:cTn>
                              </p:par>
                              <p:par>
                                <p:cTn id="149" presetID="9" presetClass="entr" presetSubtype="0" fill="hold" grpId="0" nodeType="withEffect">
                                  <p:stCondLst>
                                    <p:cond delay="0"/>
                                  </p:stCondLst>
                                  <p:childTnLst>
                                    <p:set>
                                      <p:cBhvr>
                                        <p:cTn id="150" dur="1" fill="hold">
                                          <p:stCondLst>
                                            <p:cond delay="0"/>
                                          </p:stCondLst>
                                        </p:cTn>
                                        <p:tgtEl>
                                          <p:spTgt spid="55301"/>
                                        </p:tgtEl>
                                        <p:attrNameLst>
                                          <p:attrName>style.visibility</p:attrName>
                                        </p:attrNameLst>
                                      </p:cBhvr>
                                      <p:to>
                                        <p:strVal val="visible"/>
                                      </p:to>
                                    </p:set>
                                    <p:animEffect transition="in" filter="dissolve">
                                      <p:cBhvr>
                                        <p:cTn id="151" dur="500"/>
                                        <p:tgtEl>
                                          <p:spTgt spid="55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p:bldP spid="55301" grpId="0"/>
      <p:bldP spid="55303" grpId="0" animBg="1"/>
      <p:bldP spid="55342" grpId="0"/>
      <p:bldP spid="55343" grpId="0"/>
      <p:bldP spid="55344" grpId="0"/>
      <p:bldP spid="55345" grpId="0"/>
      <p:bldP spid="55346" grpId="0"/>
      <p:bldP spid="55347" grpId="0"/>
      <p:bldP spid="5530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5435600" y="863600"/>
            <a:ext cx="3024188" cy="836613"/>
          </a:xfrm>
          <a:prstGeom prst="rect">
            <a:avLst/>
          </a:prstGeom>
          <a:noFill/>
          <a:ln w="9525">
            <a:solidFill>
              <a:schemeClr val="tx1"/>
            </a:solidFill>
            <a:miter lim="800000"/>
            <a:headEnd/>
            <a:tailEnd/>
          </a:ln>
        </p:spPr>
        <p:txBody>
          <a:bodyPr wrap="none" anchor="ctr"/>
          <a:lstStyle/>
          <a:p>
            <a:endParaRPr lang="en-US"/>
          </a:p>
        </p:txBody>
      </p:sp>
      <p:sp>
        <p:nvSpPr>
          <p:cNvPr id="53251" name="Line 3"/>
          <p:cNvSpPr>
            <a:spLocks noChangeShapeType="1"/>
          </p:cNvSpPr>
          <p:nvPr/>
        </p:nvSpPr>
        <p:spPr bwMode="auto">
          <a:xfrm>
            <a:off x="1758950" y="1916113"/>
            <a:ext cx="0" cy="3600450"/>
          </a:xfrm>
          <a:prstGeom prst="line">
            <a:avLst/>
          </a:prstGeom>
          <a:noFill/>
          <a:ln w="9525">
            <a:solidFill>
              <a:schemeClr val="tx1"/>
            </a:solidFill>
            <a:round/>
            <a:headEnd/>
            <a:tailEnd/>
          </a:ln>
        </p:spPr>
        <p:txBody>
          <a:bodyPr/>
          <a:lstStyle/>
          <a:p>
            <a:endParaRPr lang="en-US"/>
          </a:p>
        </p:txBody>
      </p:sp>
      <p:sp>
        <p:nvSpPr>
          <p:cNvPr id="53252" name="Line 4"/>
          <p:cNvSpPr>
            <a:spLocks noChangeShapeType="1"/>
          </p:cNvSpPr>
          <p:nvPr/>
        </p:nvSpPr>
        <p:spPr bwMode="auto">
          <a:xfrm>
            <a:off x="1763713" y="5516563"/>
            <a:ext cx="4895850" cy="0"/>
          </a:xfrm>
          <a:prstGeom prst="line">
            <a:avLst/>
          </a:prstGeom>
          <a:noFill/>
          <a:ln w="9525">
            <a:solidFill>
              <a:schemeClr val="tx1"/>
            </a:solidFill>
            <a:round/>
            <a:headEnd/>
            <a:tailEnd/>
          </a:ln>
        </p:spPr>
        <p:txBody>
          <a:bodyPr/>
          <a:lstStyle/>
          <a:p>
            <a:endParaRPr lang="en-US"/>
          </a:p>
        </p:txBody>
      </p:sp>
      <p:pic>
        <p:nvPicPr>
          <p:cNvPr id="53253" name="Picture 5" descr="MCj04238600000[1]"/>
          <p:cNvPicPr>
            <a:picLocks noChangeAspect="1" noChangeArrowheads="1"/>
          </p:cNvPicPr>
          <p:nvPr/>
        </p:nvPicPr>
        <p:blipFill>
          <a:blip r:embed="rId3" cstate="print"/>
          <a:srcRect/>
          <a:stretch>
            <a:fillRect/>
          </a:stretch>
        </p:blipFill>
        <p:spPr bwMode="auto">
          <a:xfrm>
            <a:off x="1831975" y="4941888"/>
            <a:ext cx="444500" cy="490537"/>
          </a:xfrm>
          <a:prstGeom prst="rect">
            <a:avLst/>
          </a:prstGeom>
          <a:noFill/>
          <a:ln w="9525">
            <a:noFill/>
            <a:miter lim="800000"/>
            <a:headEnd/>
            <a:tailEnd/>
          </a:ln>
        </p:spPr>
      </p:pic>
      <p:pic>
        <p:nvPicPr>
          <p:cNvPr id="53254" name="Picture 6" descr="MCj04238600000[1]"/>
          <p:cNvPicPr>
            <a:picLocks noChangeAspect="1" noChangeArrowheads="1"/>
          </p:cNvPicPr>
          <p:nvPr/>
        </p:nvPicPr>
        <p:blipFill>
          <a:blip r:embed="rId3" cstate="print"/>
          <a:srcRect/>
          <a:stretch>
            <a:fillRect/>
          </a:stretch>
        </p:blipFill>
        <p:spPr bwMode="auto">
          <a:xfrm>
            <a:off x="1831975" y="3789363"/>
            <a:ext cx="444500" cy="490537"/>
          </a:xfrm>
          <a:prstGeom prst="rect">
            <a:avLst/>
          </a:prstGeom>
          <a:noFill/>
          <a:ln w="9525">
            <a:noFill/>
            <a:miter lim="800000"/>
            <a:headEnd/>
            <a:tailEnd/>
          </a:ln>
        </p:spPr>
      </p:pic>
      <p:pic>
        <p:nvPicPr>
          <p:cNvPr id="53255" name="Picture 7" descr="MCj04238600000[1]"/>
          <p:cNvPicPr>
            <a:picLocks noChangeAspect="1" noChangeArrowheads="1"/>
          </p:cNvPicPr>
          <p:nvPr/>
        </p:nvPicPr>
        <p:blipFill>
          <a:blip r:embed="rId3" cstate="print"/>
          <a:srcRect/>
          <a:stretch>
            <a:fillRect/>
          </a:stretch>
        </p:blipFill>
        <p:spPr bwMode="auto">
          <a:xfrm>
            <a:off x="1831975" y="3213100"/>
            <a:ext cx="444500" cy="490538"/>
          </a:xfrm>
          <a:prstGeom prst="rect">
            <a:avLst/>
          </a:prstGeom>
          <a:noFill/>
          <a:ln w="9525">
            <a:noFill/>
            <a:miter lim="800000"/>
            <a:headEnd/>
            <a:tailEnd/>
          </a:ln>
        </p:spPr>
      </p:pic>
      <p:pic>
        <p:nvPicPr>
          <p:cNvPr id="53256" name="Picture 8" descr="MCj04238600000[1]"/>
          <p:cNvPicPr>
            <a:picLocks noChangeAspect="1" noChangeArrowheads="1"/>
          </p:cNvPicPr>
          <p:nvPr/>
        </p:nvPicPr>
        <p:blipFill>
          <a:blip r:embed="rId3" cstate="print"/>
          <a:srcRect/>
          <a:stretch>
            <a:fillRect/>
          </a:stretch>
        </p:blipFill>
        <p:spPr bwMode="auto">
          <a:xfrm>
            <a:off x="1831975" y="2636838"/>
            <a:ext cx="444500" cy="490537"/>
          </a:xfrm>
          <a:prstGeom prst="rect">
            <a:avLst/>
          </a:prstGeom>
          <a:noFill/>
          <a:ln w="9525">
            <a:noFill/>
            <a:miter lim="800000"/>
            <a:headEnd/>
            <a:tailEnd/>
          </a:ln>
        </p:spPr>
      </p:pic>
      <p:pic>
        <p:nvPicPr>
          <p:cNvPr id="53257" name="Picture 9" descr="MCj04238600000[1]"/>
          <p:cNvPicPr>
            <a:picLocks noChangeAspect="1" noChangeArrowheads="1"/>
          </p:cNvPicPr>
          <p:nvPr/>
        </p:nvPicPr>
        <p:blipFill>
          <a:blip r:embed="rId3" cstate="print"/>
          <a:srcRect/>
          <a:stretch>
            <a:fillRect/>
          </a:stretch>
        </p:blipFill>
        <p:spPr bwMode="auto">
          <a:xfrm>
            <a:off x="1831975" y="2060575"/>
            <a:ext cx="444500" cy="490538"/>
          </a:xfrm>
          <a:prstGeom prst="rect">
            <a:avLst/>
          </a:prstGeom>
          <a:noFill/>
          <a:ln w="9525">
            <a:noFill/>
            <a:miter lim="800000"/>
            <a:headEnd/>
            <a:tailEnd/>
          </a:ln>
        </p:spPr>
      </p:pic>
      <p:pic>
        <p:nvPicPr>
          <p:cNvPr id="53258" name="Picture 10" descr="MCj04238600000[1]"/>
          <p:cNvPicPr>
            <a:picLocks noChangeAspect="1" noChangeArrowheads="1"/>
          </p:cNvPicPr>
          <p:nvPr/>
        </p:nvPicPr>
        <p:blipFill>
          <a:blip r:embed="rId3" cstate="print"/>
          <a:srcRect/>
          <a:stretch>
            <a:fillRect/>
          </a:stretch>
        </p:blipFill>
        <p:spPr bwMode="auto">
          <a:xfrm>
            <a:off x="2395538" y="4941888"/>
            <a:ext cx="444500" cy="490537"/>
          </a:xfrm>
          <a:prstGeom prst="rect">
            <a:avLst/>
          </a:prstGeom>
          <a:noFill/>
          <a:ln w="9525">
            <a:noFill/>
            <a:miter lim="800000"/>
            <a:headEnd/>
            <a:tailEnd/>
          </a:ln>
        </p:spPr>
      </p:pic>
      <p:pic>
        <p:nvPicPr>
          <p:cNvPr id="53259" name="Picture 11" descr="MCj04238600000[1]"/>
          <p:cNvPicPr>
            <a:picLocks noChangeAspect="1" noChangeArrowheads="1"/>
          </p:cNvPicPr>
          <p:nvPr/>
        </p:nvPicPr>
        <p:blipFill>
          <a:blip r:embed="rId3" cstate="print"/>
          <a:srcRect/>
          <a:stretch>
            <a:fillRect/>
          </a:stretch>
        </p:blipFill>
        <p:spPr bwMode="auto">
          <a:xfrm>
            <a:off x="2971800" y="4941888"/>
            <a:ext cx="444500" cy="490537"/>
          </a:xfrm>
          <a:prstGeom prst="rect">
            <a:avLst/>
          </a:prstGeom>
          <a:noFill/>
          <a:ln w="9525">
            <a:noFill/>
            <a:miter lim="800000"/>
            <a:headEnd/>
            <a:tailEnd/>
          </a:ln>
        </p:spPr>
      </p:pic>
      <p:pic>
        <p:nvPicPr>
          <p:cNvPr id="53260" name="Picture 12" descr="MCj04238600000[1]"/>
          <p:cNvPicPr>
            <a:picLocks noChangeAspect="1" noChangeArrowheads="1"/>
          </p:cNvPicPr>
          <p:nvPr/>
        </p:nvPicPr>
        <p:blipFill>
          <a:blip r:embed="rId3" cstate="print"/>
          <a:srcRect/>
          <a:stretch>
            <a:fillRect/>
          </a:stretch>
        </p:blipFill>
        <p:spPr bwMode="auto">
          <a:xfrm>
            <a:off x="2395538" y="3213100"/>
            <a:ext cx="444500" cy="490538"/>
          </a:xfrm>
          <a:prstGeom prst="rect">
            <a:avLst/>
          </a:prstGeom>
          <a:noFill/>
          <a:ln w="9525">
            <a:noFill/>
            <a:miter lim="800000"/>
            <a:headEnd/>
            <a:tailEnd/>
          </a:ln>
        </p:spPr>
      </p:pic>
      <p:pic>
        <p:nvPicPr>
          <p:cNvPr id="53261" name="Picture 13" descr="MCj04238600000[1]"/>
          <p:cNvPicPr>
            <a:picLocks noChangeAspect="1" noChangeArrowheads="1"/>
          </p:cNvPicPr>
          <p:nvPr/>
        </p:nvPicPr>
        <p:blipFill>
          <a:blip r:embed="rId3" cstate="print"/>
          <a:srcRect/>
          <a:stretch>
            <a:fillRect/>
          </a:stretch>
        </p:blipFill>
        <p:spPr bwMode="auto">
          <a:xfrm>
            <a:off x="2971800" y="3213100"/>
            <a:ext cx="444500" cy="490538"/>
          </a:xfrm>
          <a:prstGeom prst="rect">
            <a:avLst/>
          </a:prstGeom>
          <a:noFill/>
          <a:ln w="9525">
            <a:noFill/>
            <a:miter lim="800000"/>
            <a:headEnd/>
            <a:tailEnd/>
          </a:ln>
        </p:spPr>
      </p:pic>
      <p:pic>
        <p:nvPicPr>
          <p:cNvPr id="53262" name="Picture 14" descr="MCj04238600000[1]"/>
          <p:cNvPicPr>
            <a:picLocks noChangeAspect="1" noChangeArrowheads="1"/>
          </p:cNvPicPr>
          <p:nvPr/>
        </p:nvPicPr>
        <p:blipFill>
          <a:blip r:embed="rId3" cstate="print"/>
          <a:srcRect/>
          <a:stretch>
            <a:fillRect/>
          </a:stretch>
        </p:blipFill>
        <p:spPr bwMode="auto">
          <a:xfrm>
            <a:off x="3548063" y="3213100"/>
            <a:ext cx="444500" cy="490538"/>
          </a:xfrm>
          <a:prstGeom prst="rect">
            <a:avLst/>
          </a:prstGeom>
          <a:noFill/>
          <a:ln w="9525">
            <a:noFill/>
            <a:miter lim="800000"/>
            <a:headEnd/>
            <a:tailEnd/>
          </a:ln>
        </p:spPr>
      </p:pic>
      <p:pic>
        <p:nvPicPr>
          <p:cNvPr id="53263" name="Picture 15" descr="MCj04238600000[1]"/>
          <p:cNvPicPr>
            <a:picLocks noChangeAspect="1" noChangeArrowheads="1"/>
          </p:cNvPicPr>
          <p:nvPr/>
        </p:nvPicPr>
        <p:blipFill>
          <a:blip r:embed="rId3" cstate="print"/>
          <a:srcRect/>
          <a:stretch>
            <a:fillRect/>
          </a:stretch>
        </p:blipFill>
        <p:spPr bwMode="auto">
          <a:xfrm>
            <a:off x="4122738" y="3213100"/>
            <a:ext cx="444500" cy="490538"/>
          </a:xfrm>
          <a:prstGeom prst="rect">
            <a:avLst/>
          </a:prstGeom>
          <a:noFill/>
          <a:ln w="9525">
            <a:noFill/>
            <a:miter lim="800000"/>
            <a:headEnd/>
            <a:tailEnd/>
          </a:ln>
        </p:spPr>
      </p:pic>
      <p:pic>
        <p:nvPicPr>
          <p:cNvPr id="53264" name="Picture 16"/>
          <p:cNvPicPr>
            <a:picLocks noChangeAspect="1" noChangeArrowheads="1"/>
          </p:cNvPicPr>
          <p:nvPr/>
        </p:nvPicPr>
        <p:blipFill>
          <a:blip r:embed="rId4" cstate="print"/>
          <a:srcRect/>
          <a:stretch>
            <a:fillRect/>
          </a:stretch>
        </p:blipFill>
        <p:spPr bwMode="auto">
          <a:xfrm>
            <a:off x="1831975" y="4292600"/>
            <a:ext cx="257175" cy="647700"/>
          </a:xfrm>
          <a:prstGeom prst="rect">
            <a:avLst/>
          </a:prstGeom>
          <a:noFill/>
          <a:ln w="9525">
            <a:noFill/>
            <a:miter lim="800000"/>
            <a:headEnd/>
            <a:tailEnd/>
          </a:ln>
        </p:spPr>
      </p:pic>
      <p:pic>
        <p:nvPicPr>
          <p:cNvPr id="53265" name="Picture 17" descr="MCj04238600000[1]"/>
          <p:cNvPicPr>
            <a:picLocks noChangeAspect="1" noChangeArrowheads="1"/>
          </p:cNvPicPr>
          <p:nvPr/>
        </p:nvPicPr>
        <p:blipFill>
          <a:blip r:embed="rId3" cstate="print"/>
          <a:srcRect/>
          <a:stretch>
            <a:fillRect/>
          </a:stretch>
        </p:blipFill>
        <p:spPr bwMode="auto">
          <a:xfrm>
            <a:off x="2395538" y="2636838"/>
            <a:ext cx="444500" cy="490537"/>
          </a:xfrm>
          <a:prstGeom prst="rect">
            <a:avLst/>
          </a:prstGeom>
          <a:noFill/>
          <a:ln w="9525">
            <a:noFill/>
            <a:miter lim="800000"/>
            <a:headEnd/>
            <a:tailEnd/>
          </a:ln>
        </p:spPr>
      </p:pic>
      <p:pic>
        <p:nvPicPr>
          <p:cNvPr id="53266" name="Picture 18" descr="MCj04238600000[1]"/>
          <p:cNvPicPr>
            <a:picLocks noChangeAspect="1" noChangeArrowheads="1"/>
          </p:cNvPicPr>
          <p:nvPr/>
        </p:nvPicPr>
        <p:blipFill>
          <a:blip r:embed="rId3" cstate="print"/>
          <a:srcRect/>
          <a:stretch>
            <a:fillRect/>
          </a:stretch>
        </p:blipFill>
        <p:spPr bwMode="auto">
          <a:xfrm>
            <a:off x="2971800" y="2636838"/>
            <a:ext cx="444500" cy="490537"/>
          </a:xfrm>
          <a:prstGeom prst="rect">
            <a:avLst/>
          </a:prstGeom>
          <a:noFill/>
          <a:ln w="9525">
            <a:noFill/>
            <a:miter lim="800000"/>
            <a:headEnd/>
            <a:tailEnd/>
          </a:ln>
        </p:spPr>
      </p:pic>
      <p:pic>
        <p:nvPicPr>
          <p:cNvPr id="53267" name="Picture 19" descr="MCj04238600000[1]"/>
          <p:cNvPicPr>
            <a:picLocks noChangeAspect="1" noChangeArrowheads="1"/>
          </p:cNvPicPr>
          <p:nvPr/>
        </p:nvPicPr>
        <p:blipFill>
          <a:blip r:embed="rId3" cstate="print"/>
          <a:srcRect/>
          <a:stretch>
            <a:fillRect/>
          </a:stretch>
        </p:blipFill>
        <p:spPr bwMode="auto">
          <a:xfrm>
            <a:off x="2408238" y="2060575"/>
            <a:ext cx="444500" cy="490538"/>
          </a:xfrm>
          <a:prstGeom prst="rect">
            <a:avLst/>
          </a:prstGeom>
          <a:noFill/>
          <a:ln w="9525">
            <a:noFill/>
            <a:miter lim="800000"/>
            <a:headEnd/>
            <a:tailEnd/>
          </a:ln>
        </p:spPr>
      </p:pic>
      <p:pic>
        <p:nvPicPr>
          <p:cNvPr id="53268" name="Picture 20" descr="MCj04238600000[1]"/>
          <p:cNvPicPr>
            <a:picLocks noChangeAspect="1" noChangeArrowheads="1"/>
          </p:cNvPicPr>
          <p:nvPr/>
        </p:nvPicPr>
        <p:blipFill>
          <a:blip r:embed="rId3" cstate="print"/>
          <a:srcRect/>
          <a:stretch>
            <a:fillRect/>
          </a:stretch>
        </p:blipFill>
        <p:spPr bwMode="auto">
          <a:xfrm>
            <a:off x="2971800" y="2060575"/>
            <a:ext cx="444500" cy="490538"/>
          </a:xfrm>
          <a:prstGeom prst="rect">
            <a:avLst/>
          </a:prstGeom>
          <a:noFill/>
          <a:ln w="9525">
            <a:noFill/>
            <a:miter lim="800000"/>
            <a:headEnd/>
            <a:tailEnd/>
          </a:ln>
        </p:spPr>
      </p:pic>
      <p:pic>
        <p:nvPicPr>
          <p:cNvPr id="53269" name="Picture 21" descr="MCj04238600000[1]"/>
          <p:cNvPicPr>
            <a:picLocks noChangeAspect="1" noChangeArrowheads="1"/>
          </p:cNvPicPr>
          <p:nvPr/>
        </p:nvPicPr>
        <p:blipFill>
          <a:blip r:embed="rId3" cstate="print"/>
          <a:srcRect/>
          <a:stretch>
            <a:fillRect/>
          </a:stretch>
        </p:blipFill>
        <p:spPr bwMode="auto">
          <a:xfrm>
            <a:off x="3559175" y="2074863"/>
            <a:ext cx="444500" cy="490537"/>
          </a:xfrm>
          <a:prstGeom prst="rect">
            <a:avLst/>
          </a:prstGeom>
          <a:noFill/>
          <a:ln w="9525">
            <a:noFill/>
            <a:miter lim="800000"/>
            <a:headEnd/>
            <a:tailEnd/>
          </a:ln>
        </p:spPr>
      </p:pic>
      <p:sp>
        <p:nvSpPr>
          <p:cNvPr id="53270" name="Text Box 22"/>
          <p:cNvSpPr txBox="1">
            <a:spLocks noChangeArrowheads="1"/>
          </p:cNvSpPr>
          <p:nvPr/>
        </p:nvSpPr>
        <p:spPr bwMode="auto">
          <a:xfrm>
            <a:off x="539750" y="2125663"/>
            <a:ext cx="1116013" cy="366712"/>
          </a:xfrm>
          <a:prstGeom prst="rect">
            <a:avLst/>
          </a:prstGeom>
          <a:noFill/>
          <a:ln w="9525">
            <a:noFill/>
            <a:miter lim="800000"/>
            <a:headEnd/>
            <a:tailEnd/>
          </a:ln>
        </p:spPr>
        <p:txBody>
          <a:bodyPr>
            <a:spAutoFit/>
          </a:bodyPr>
          <a:lstStyle/>
          <a:p>
            <a:pPr eaLnBrk="1" hangingPunct="1">
              <a:spcBef>
                <a:spcPct val="50000"/>
              </a:spcBef>
            </a:pPr>
            <a:r>
              <a:rPr lang="en-GB" dirty="0" smtClean="0">
                <a:cs typeface="Arial" charset="0"/>
              </a:rPr>
              <a:t>Monkey</a:t>
            </a:r>
            <a:endParaRPr lang="en-GB" dirty="0">
              <a:cs typeface="Arial" charset="0"/>
            </a:endParaRPr>
          </a:p>
        </p:txBody>
      </p:sp>
      <p:sp>
        <p:nvSpPr>
          <p:cNvPr id="53271" name="Text Box 23"/>
          <p:cNvSpPr txBox="1">
            <a:spLocks noChangeArrowheads="1"/>
          </p:cNvSpPr>
          <p:nvPr/>
        </p:nvSpPr>
        <p:spPr bwMode="auto">
          <a:xfrm>
            <a:off x="539750" y="2701925"/>
            <a:ext cx="1116013" cy="366713"/>
          </a:xfrm>
          <a:prstGeom prst="rect">
            <a:avLst/>
          </a:prstGeom>
          <a:noFill/>
          <a:ln w="9525">
            <a:noFill/>
            <a:miter lim="800000"/>
            <a:headEnd/>
            <a:tailEnd/>
          </a:ln>
        </p:spPr>
        <p:txBody>
          <a:bodyPr>
            <a:spAutoFit/>
          </a:bodyPr>
          <a:lstStyle/>
          <a:p>
            <a:pPr eaLnBrk="1" hangingPunct="1">
              <a:spcBef>
                <a:spcPct val="50000"/>
              </a:spcBef>
            </a:pPr>
            <a:r>
              <a:rPr lang="en-GB">
                <a:cs typeface="Arial" charset="0"/>
              </a:rPr>
              <a:t>Tigers </a:t>
            </a:r>
          </a:p>
        </p:txBody>
      </p:sp>
      <p:sp>
        <p:nvSpPr>
          <p:cNvPr id="53272" name="Text Box 24"/>
          <p:cNvSpPr txBox="1">
            <a:spLocks noChangeArrowheads="1"/>
          </p:cNvSpPr>
          <p:nvPr/>
        </p:nvSpPr>
        <p:spPr bwMode="auto">
          <a:xfrm>
            <a:off x="539750" y="3278188"/>
            <a:ext cx="1260475" cy="366712"/>
          </a:xfrm>
          <a:prstGeom prst="rect">
            <a:avLst/>
          </a:prstGeom>
          <a:noFill/>
          <a:ln w="9525">
            <a:noFill/>
            <a:miter lim="800000"/>
            <a:headEnd/>
            <a:tailEnd/>
          </a:ln>
        </p:spPr>
        <p:txBody>
          <a:bodyPr>
            <a:spAutoFit/>
          </a:bodyPr>
          <a:lstStyle/>
          <a:p>
            <a:pPr eaLnBrk="1" hangingPunct="1">
              <a:spcBef>
                <a:spcPct val="50000"/>
              </a:spcBef>
            </a:pPr>
            <a:r>
              <a:rPr lang="en-GB">
                <a:cs typeface="Arial" charset="0"/>
              </a:rPr>
              <a:t>Peacocks</a:t>
            </a:r>
          </a:p>
        </p:txBody>
      </p:sp>
      <p:sp>
        <p:nvSpPr>
          <p:cNvPr id="53273" name="Text Box 25"/>
          <p:cNvSpPr txBox="1">
            <a:spLocks noChangeArrowheads="1"/>
          </p:cNvSpPr>
          <p:nvPr/>
        </p:nvSpPr>
        <p:spPr bwMode="auto">
          <a:xfrm>
            <a:off x="539750" y="3854450"/>
            <a:ext cx="1260475" cy="366713"/>
          </a:xfrm>
          <a:prstGeom prst="rect">
            <a:avLst/>
          </a:prstGeom>
          <a:noFill/>
          <a:ln w="9525">
            <a:noFill/>
            <a:miter lim="800000"/>
            <a:headEnd/>
            <a:tailEnd/>
          </a:ln>
        </p:spPr>
        <p:txBody>
          <a:bodyPr>
            <a:spAutoFit/>
          </a:bodyPr>
          <a:lstStyle/>
          <a:p>
            <a:pPr eaLnBrk="1" hangingPunct="1">
              <a:spcBef>
                <a:spcPct val="50000"/>
              </a:spcBef>
            </a:pPr>
            <a:r>
              <a:rPr lang="en-GB">
                <a:cs typeface="Arial" charset="0"/>
              </a:rPr>
              <a:t>Elephants</a:t>
            </a:r>
          </a:p>
        </p:txBody>
      </p:sp>
      <p:sp>
        <p:nvSpPr>
          <p:cNvPr id="53274" name="Text Box 26"/>
          <p:cNvSpPr txBox="1">
            <a:spLocks noChangeArrowheads="1"/>
          </p:cNvSpPr>
          <p:nvPr/>
        </p:nvSpPr>
        <p:spPr bwMode="auto">
          <a:xfrm>
            <a:off x="539750" y="4437063"/>
            <a:ext cx="1260475" cy="366712"/>
          </a:xfrm>
          <a:prstGeom prst="rect">
            <a:avLst/>
          </a:prstGeom>
          <a:noFill/>
          <a:ln w="9525">
            <a:noFill/>
            <a:miter lim="800000"/>
            <a:headEnd/>
            <a:tailEnd/>
          </a:ln>
        </p:spPr>
        <p:txBody>
          <a:bodyPr>
            <a:spAutoFit/>
          </a:bodyPr>
          <a:lstStyle/>
          <a:p>
            <a:pPr eaLnBrk="1" hangingPunct="1">
              <a:spcBef>
                <a:spcPct val="50000"/>
              </a:spcBef>
            </a:pPr>
            <a:r>
              <a:rPr lang="en-GB" dirty="0" smtClean="0">
                <a:cs typeface="Arial" charset="0"/>
              </a:rPr>
              <a:t>Horse</a:t>
            </a:r>
            <a:endParaRPr lang="en-GB" dirty="0">
              <a:cs typeface="Arial" charset="0"/>
            </a:endParaRPr>
          </a:p>
        </p:txBody>
      </p:sp>
      <p:sp>
        <p:nvSpPr>
          <p:cNvPr id="53275" name="Text Box 27"/>
          <p:cNvSpPr txBox="1">
            <a:spLocks noChangeArrowheads="1"/>
          </p:cNvSpPr>
          <p:nvPr/>
        </p:nvSpPr>
        <p:spPr bwMode="auto">
          <a:xfrm>
            <a:off x="576263" y="5006975"/>
            <a:ext cx="1260475" cy="366713"/>
          </a:xfrm>
          <a:prstGeom prst="rect">
            <a:avLst/>
          </a:prstGeom>
          <a:noFill/>
          <a:ln w="9525">
            <a:noFill/>
            <a:miter lim="800000"/>
            <a:headEnd/>
            <a:tailEnd/>
          </a:ln>
        </p:spPr>
        <p:txBody>
          <a:bodyPr>
            <a:spAutoFit/>
          </a:bodyPr>
          <a:lstStyle/>
          <a:p>
            <a:pPr eaLnBrk="1" hangingPunct="1">
              <a:spcBef>
                <a:spcPct val="50000"/>
              </a:spcBef>
            </a:pPr>
            <a:r>
              <a:rPr lang="en-GB">
                <a:cs typeface="Arial" charset="0"/>
              </a:rPr>
              <a:t>Spiders</a:t>
            </a:r>
          </a:p>
        </p:txBody>
      </p:sp>
      <p:pic>
        <p:nvPicPr>
          <p:cNvPr id="53276" name="Picture 28" descr="MCj04238600000[1]"/>
          <p:cNvPicPr>
            <a:picLocks noChangeAspect="1" noChangeArrowheads="1"/>
          </p:cNvPicPr>
          <p:nvPr/>
        </p:nvPicPr>
        <p:blipFill>
          <a:blip r:embed="rId3" cstate="print"/>
          <a:srcRect/>
          <a:stretch>
            <a:fillRect/>
          </a:stretch>
        </p:blipFill>
        <p:spPr bwMode="auto">
          <a:xfrm>
            <a:off x="5508625" y="1066800"/>
            <a:ext cx="444500" cy="490538"/>
          </a:xfrm>
          <a:prstGeom prst="rect">
            <a:avLst/>
          </a:prstGeom>
          <a:noFill/>
          <a:ln w="9525">
            <a:noFill/>
            <a:miter lim="800000"/>
            <a:headEnd/>
            <a:tailEnd/>
          </a:ln>
        </p:spPr>
      </p:pic>
      <p:sp>
        <p:nvSpPr>
          <p:cNvPr id="53277" name="Text Box 29"/>
          <p:cNvSpPr txBox="1">
            <a:spLocks noChangeArrowheads="1"/>
          </p:cNvSpPr>
          <p:nvPr/>
        </p:nvSpPr>
        <p:spPr bwMode="auto">
          <a:xfrm>
            <a:off x="5940425" y="1125538"/>
            <a:ext cx="2627313" cy="366712"/>
          </a:xfrm>
          <a:prstGeom prst="rect">
            <a:avLst/>
          </a:prstGeom>
          <a:noFill/>
          <a:ln w="9525">
            <a:noFill/>
            <a:miter lim="800000"/>
            <a:headEnd/>
            <a:tailEnd/>
          </a:ln>
        </p:spPr>
        <p:txBody>
          <a:bodyPr>
            <a:spAutoFit/>
          </a:bodyPr>
          <a:lstStyle/>
          <a:p>
            <a:pPr eaLnBrk="1" hangingPunct="1">
              <a:spcBef>
                <a:spcPct val="50000"/>
              </a:spcBef>
            </a:pPr>
            <a:r>
              <a:rPr lang="en-GB">
                <a:cs typeface="Arial" charset="0"/>
              </a:rPr>
              <a:t>Represents Four books</a:t>
            </a:r>
          </a:p>
        </p:txBody>
      </p:sp>
      <p:pic>
        <p:nvPicPr>
          <p:cNvPr id="53278" name="Picture 30"/>
          <p:cNvPicPr>
            <a:picLocks noChangeAspect="1" noChangeArrowheads="1"/>
          </p:cNvPicPr>
          <p:nvPr/>
        </p:nvPicPr>
        <p:blipFill>
          <a:blip r:embed="rId5" cstate="print"/>
          <a:srcRect/>
          <a:stretch>
            <a:fillRect/>
          </a:stretch>
        </p:blipFill>
        <p:spPr bwMode="auto">
          <a:xfrm>
            <a:off x="3487738" y="4914900"/>
            <a:ext cx="295275" cy="314325"/>
          </a:xfrm>
          <a:prstGeom prst="rect">
            <a:avLst/>
          </a:prstGeom>
          <a:noFill/>
          <a:ln w="9525">
            <a:noFill/>
            <a:miter lim="800000"/>
            <a:headEnd/>
            <a:tailEnd/>
          </a:ln>
        </p:spPr>
      </p:pic>
      <p:pic>
        <p:nvPicPr>
          <p:cNvPr id="53279" name="Picture 31"/>
          <p:cNvPicPr>
            <a:picLocks noChangeAspect="1" noChangeArrowheads="1"/>
          </p:cNvPicPr>
          <p:nvPr/>
        </p:nvPicPr>
        <p:blipFill>
          <a:blip r:embed="rId4" cstate="print"/>
          <a:srcRect/>
          <a:stretch>
            <a:fillRect/>
          </a:stretch>
        </p:blipFill>
        <p:spPr bwMode="auto">
          <a:xfrm>
            <a:off x="4670425" y="3141663"/>
            <a:ext cx="257175" cy="647700"/>
          </a:xfrm>
          <a:prstGeom prst="rect">
            <a:avLst/>
          </a:prstGeom>
          <a:noFill/>
          <a:ln w="9525">
            <a:noFill/>
            <a:miter lim="800000"/>
            <a:headEnd/>
            <a:tailEnd/>
          </a:ln>
        </p:spPr>
      </p:pic>
      <p:pic>
        <p:nvPicPr>
          <p:cNvPr id="53280" name="Picture 32"/>
          <p:cNvPicPr>
            <a:picLocks noChangeAspect="1" noChangeArrowheads="1"/>
          </p:cNvPicPr>
          <p:nvPr/>
        </p:nvPicPr>
        <p:blipFill>
          <a:blip r:embed="rId4" cstate="print"/>
          <a:srcRect/>
          <a:stretch>
            <a:fillRect/>
          </a:stretch>
        </p:blipFill>
        <p:spPr bwMode="auto">
          <a:xfrm>
            <a:off x="3559175" y="2565400"/>
            <a:ext cx="257175" cy="647700"/>
          </a:xfrm>
          <a:prstGeom prst="rect">
            <a:avLst/>
          </a:prstGeom>
          <a:noFill/>
          <a:ln w="9525">
            <a:noFill/>
            <a:miter lim="800000"/>
            <a:headEnd/>
            <a:tailEnd/>
          </a:ln>
        </p:spPr>
      </p:pic>
      <p:pic>
        <p:nvPicPr>
          <p:cNvPr id="53281" name="Picture 33"/>
          <p:cNvPicPr>
            <a:picLocks noChangeAspect="1" noChangeArrowheads="1"/>
          </p:cNvPicPr>
          <p:nvPr/>
        </p:nvPicPr>
        <p:blipFill>
          <a:blip r:embed="rId6" cstate="print"/>
          <a:srcRect/>
          <a:stretch>
            <a:fillRect/>
          </a:stretch>
        </p:blipFill>
        <p:spPr bwMode="auto">
          <a:xfrm>
            <a:off x="4927600" y="3440113"/>
            <a:ext cx="257175" cy="276225"/>
          </a:xfrm>
          <a:prstGeom prst="rect">
            <a:avLst/>
          </a:prstGeom>
          <a:noFill/>
          <a:ln w="9525">
            <a:noFill/>
            <a:miter lim="800000"/>
            <a:headEnd/>
            <a:tailEnd/>
          </a:ln>
        </p:spPr>
      </p:pic>
      <p:sp>
        <p:nvSpPr>
          <p:cNvPr id="53283" name="Text Box 35"/>
          <p:cNvSpPr txBox="1">
            <a:spLocks noChangeArrowheads="1"/>
          </p:cNvSpPr>
          <p:nvPr/>
        </p:nvSpPr>
        <p:spPr bwMode="auto">
          <a:xfrm>
            <a:off x="611188" y="1295400"/>
            <a:ext cx="4537075" cy="457200"/>
          </a:xfrm>
          <a:prstGeom prst="rect">
            <a:avLst/>
          </a:prstGeom>
          <a:noFill/>
          <a:ln w="9525">
            <a:noFill/>
            <a:miter lim="800000"/>
            <a:headEnd/>
            <a:tailEnd/>
          </a:ln>
        </p:spPr>
        <p:txBody>
          <a:bodyPr>
            <a:spAutoFit/>
          </a:bodyPr>
          <a:lstStyle/>
          <a:p>
            <a:pPr>
              <a:spcBef>
                <a:spcPct val="50000"/>
              </a:spcBef>
            </a:pPr>
            <a:r>
              <a:rPr lang="en-GB" sz="2400" b="1" dirty="0">
                <a:solidFill>
                  <a:srgbClr val="FF0000"/>
                </a:solidFill>
              </a:rPr>
              <a:t>COMPLETED</a:t>
            </a:r>
          </a:p>
        </p:txBody>
      </p:sp>
      <p:sp>
        <p:nvSpPr>
          <p:cNvPr id="37" name="Text Box 4"/>
          <p:cNvSpPr txBox="1">
            <a:spLocks noChangeArrowheads="1"/>
          </p:cNvSpPr>
          <p:nvPr/>
        </p:nvSpPr>
        <p:spPr bwMode="auto">
          <a:xfrm>
            <a:off x="533400" y="762000"/>
            <a:ext cx="2735263" cy="523220"/>
          </a:xfrm>
          <a:prstGeom prst="rect">
            <a:avLst/>
          </a:prstGeom>
          <a:noFill/>
          <a:ln w="9525">
            <a:noFill/>
            <a:miter lim="800000"/>
            <a:headEnd/>
            <a:tailEnd/>
          </a:ln>
        </p:spPr>
        <p:txBody>
          <a:bodyPr>
            <a:spAutoFit/>
          </a:bodyPr>
          <a:lstStyle/>
          <a:p>
            <a:pPr>
              <a:spcBef>
                <a:spcPct val="50000"/>
              </a:spcBef>
            </a:pPr>
            <a:r>
              <a:rPr lang="en-GB"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Mission Three: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3250"/>
                                        </p:tgtEl>
                                        <p:attrNameLst>
                                          <p:attrName>style.visibility</p:attrName>
                                        </p:attrNameLst>
                                      </p:cBhvr>
                                      <p:to>
                                        <p:strVal val="visible"/>
                                      </p:to>
                                    </p:set>
                                    <p:animEffect transition="in" filter="checkerboard(across)">
                                      <p:cBhvr>
                                        <p:cTn id="7" dur="500"/>
                                        <p:tgtEl>
                                          <p:spTgt spid="53250"/>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3251"/>
                                        </p:tgtEl>
                                        <p:attrNameLst>
                                          <p:attrName>style.visibility</p:attrName>
                                        </p:attrNameLst>
                                      </p:cBhvr>
                                      <p:to>
                                        <p:strVal val="visible"/>
                                      </p:to>
                                    </p:set>
                                    <p:animEffect transition="in" filter="checkerboard(across)">
                                      <p:cBhvr>
                                        <p:cTn id="10" dur="500"/>
                                        <p:tgtEl>
                                          <p:spTgt spid="53251"/>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53252"/>
                                        </p:tgtEl>
                                        <p:attrNameLst>
                                          <p:attrName>style.visibility</p:attrName>
                                        </p:attrNameLst>
                                      </p:cBhvr>
                                      <p:to>
                                        <p:strVal val="visible"/>
                                      </p:to>
                                    </p:set>
                                    <p:animEffect transition="in" filter="checkerboard(across)">
                                      <p:cBhvr>
                                        <p:cTn id="13" dur="500"/>
                                        <p:tgtEl>
                                          <p:spTgt spid="53252"/>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53270"/>
                                        </p:tgtEl>
                                        <p:attrNameLst>
                                          <p:attrName>style.visibility</p:attrName>
                                        </p:attrNameLst>
                                      </p:cBhvr>
                                      <p:to>
                                        <p:strVal val="visible"/>
                                      </p:to>
                                    </p:set>
                                    <p:animEffect transition="in" filter="checkerboard(across)">
                                      <p:cBhvr>
                                        <p:cTn id="16" dur="500"/>
                                        <p:tgtEl>
                                          <p:spTgt spid="53270"/>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53271"/>
                                        </p:tgtEl>
                                        <p:attrNameLst>
                                          <p:attrName>style.visibility</p:attrName>
                                        </p:attrNameLst>
                                      </p:cBhvr>
                                      <p:to>
                                        <p:strVal val="visible"/>
                                      </p:to>
                                    </p:set>
                                    <p:animEffect transition="in" filter="checkerboard(across)">
                                      <p:cBhvr>
                                        <p:cTn id="19" dur="500"/>
                                        <p:tgtEl>
                                          <p:spTgt spid="53271"/>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53272"/>
                                        </p:tgtEl>
                                        <p:attrNameLst>
                                          <p:attrName>style.visibility</p:attrName>
                                        </p:attrNameLst>
                                      </p:cBhvr>
                                      <p:to>
                                        <p:strVal val="visible"/>
                                      </p:to>
                                    </p:set>
                                    <p:animEffect transition="in" filter="checkerboard(across)">
                                      <p:cBhvr>
                                        <p:cTn id="22" dur="500"/>
                                        <p:tgtEl>
                                          <p:spTgt spid="53272"/>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53273"/>
                                        </p:tgtEl>
                                        <p:attrNameLst>
                                          <p:attrName>style.visibility</p:attrName>
                                        </p:attrNameLst>
                                      </p:cBhvr>
                                      <p:to>
                                        <p:strVal val="visible"/>
                                      </p:to>
                                    </p:set>
                                    <p:animEffect transition="in" filter="checkerboard(across)">
                                      <p:cBhvr>
                                        <p:cTn id="25" dur="500"/>
                                        <p:tgtEl>
                                          <p:spTgt spid="53273"/>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53274"/>
                                        </p:tgtEl>
                                        <p:attrNameLst>
                                          <p:attrName>style.visibility</p:attrName>
                                        </p:attrNameLst>
                                      </p:cBhvr>
                                      <p:to>
                                        <p:strVal val="visible"/>
                                      </p:to>
                                    </p:set>
                                    <p:animEffect transition="in" filter="checkerboard(across)">
                                      <p:cBhvr>
                                        <p:cTn id="28" dur="500"/>
                                        <p:tgtEl>
                                          <p:spTgt spid="53274"/>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53275"/>
                                        </p:tgtEl>
                                        <p:attrNameLst>
                                          <p:attrName>style.visibility</p:attrName>
                                        </p:attrNameLst>
                                      </p:cBhvr>
                                      <p:to>
                                        <p:strVal val="visible"/>
                                      </p:to>
                                    </p:set>
                                    <p:animEffect transition="in" filter="checkerboard(across)">
                                      <p:cBhvr>
                                        <p:cTn id="31" dur="500"/>
                                        <p:tgtEl>
                                          <p:spTgt spid="53275"/>
                                        </p:tgtEl>
                                      </p:cBhvr>
                                    </p:animEffect>
                                  </p:childTnLst>
                                </p:cTn>
                              </p:par>
                              <p:par>
                                <p:cTn id="32" presetID="5" presetClass="entr" presetSubtype="10" fill="hold" nodeType="withEffect">
                                  <p:stCondLst>
                                    <p:cond delay="0"/>
                                  </p:stCondLst>
                                  <p:childTnLst>
                                    <p:set>
                                      <p:cBhvr>
                                        <p:cTn id="33" dur="1" fill="hold">
                                          <p:stCondLst>
                                            <p:cond delay="0"/>
                                          </p:stCondLst>
                                        </p:cTn>
                                        <p:tgtEl>
                                          <p:spTgt spid="53276"/>
                                        </p:tgtEl>
                                        <p:attrNameLst>
                                          <p:attrName>style.visibility</p:attrName>
                                        </p:attrNameLst>
                                      </p:cBhvr>
                                      <p:to>
                                        <p:strVal val="visible"/>
                                      </p:to>
                                    </p:set>
                                    <p:animEffect transition="in" filter="checkerboard(across)">
                                      <p:cBhvr>
                                        <p:cTn id="34" dur="500"/>
                                        <p:tgtEl>
                                          <p:spTgt spid="53276"/>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53277"/>
                                        </p:tgtEl>
                                        <p:attrNameLst>
                                          <p:attrName>style.visibility</p:attrName>
                                        </p:attrNameLst>
                                      </p:cBhvr>
                                      <p:to>
                                        <p:strVal val="visible"/>
                                      </p:to>
                                    </p:set>
                                    <p:animEffect transition="in" filter="checkerboard(across)">
                                      <p:cBhvr>
                                        <p:cTn id="37" dur="500"/>
                                        <p:tgtEl>
                                          <p:spTgt spid="53277"/>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53253"/>
                                        </p:tgtEl>
                                        <p:attrNameLst>
                                          <p:attrName>style.visibility</p:attrName>
                                        </p:attrNameLst>
                                      </p:cBhvr>
                                      <p:to>
                                        <p:strVal val="visible"/>
                                      </p:to>
                                    </p:set>
                                    <p:animEffect transition="in" filter="dissolve">
                                      <p:cBhvr>
                                        <p:cTn id="42" dur="500"/>
                                        <p:tgtEl>
                                          <p:spTgt spid="53253"/>
                                        </p:tgtEl>
                                      </p:cBhvr>
                                    </p:animEffect>
                                  </p:childTnLst>
                                </p:cTn>
                              </p:par>
                              <p:par>
                                <p:cTn id="43" presetID="9" presetClass="entr" presetSubtype="0" fill="hold" nodeType="withEffect">
                                  <p:stCondLst>
                                    <p:cond delay="0"/>
                                  </p:stCondLst>
                                  <p:childTnLst>
                                    <p:set>
                                      <p:cBhvr>
                                        <p:cTn id="44" dur="1" fill="hold">
                                          <p:stCondLst>
                                            <p:cond delay="0"/>
                                          </p:stCondLst>
                                        </p:cTn>
                                        <p:tgtEl>
                                          <p:spTgt spid="53258"/>
                                        </p:tgtEl>
                                        <p:attrNameLst>
                                          <p:attrName>style.visibility</p:attrName>
                                        </p:attrNameLst>
                                      </p:cBhvr>
                                      <p:to>
                                        <p:strVal val="visible"/>
                                      </p:to>
                                    </p:set>
                                    <p:animEffect transition="in" filter="dissolve">
                                      <p:cBhvr>
                                        <p:cTn id="45" dur="500"/>
                                        <p:tgtEl>
                                          <p:spTgt spid="53258"/>
                                        </p:tgtEl>
                                      </p:cBhvr>
                                    </p:animEffect>
                                  </p:childTnLst>
                                </p:cTn>
                              </p:par>
                              <p:par>
                                <p:cTn id="46" presetID="9" presetClass="entr" presetSubtype="0" fill="hold" nodeType="withEffect">
                                  <p:stCondLst>
                                    <p:cond delay="0"/>
                                  </p:stCondLst>
                                  <p:childTnLst>
                                    <p:set>
                                      <p:cBhvr>
                                        <p:cTn id="47" dur="1" fill="hold">
                                          <p:stCondLst>
                                            <p:cond delay="0"/>
                                          </p:stCondLst>
                                        </p:cTn>
                                        <p:tgtEl>
                                          <p:spTgt spid="53259"/>
                                        </p:tgtEl>
                                        <p:attrNameLst>
                                          <p:attrName>style.visibility</p:attrName>
                                        </p:attrNameLst>
                                      </p:cBhvr>
                                      <p:to>
                                        <p:strVal val="visible"/>
                                      </p:to>
                                    </p:set>
                                    <p:animEffect transition="in" filter="dissolve">
                                      <p:cBhvr>
                                        <p:cTn id="48" dur="500"/>
                                        <p:tgtEl>
                                          <p:spTgt spid="53259"/>
                                        </p:tgtEl>
                                      </p:cBhvr>
                                    </p:animEffect>
                                  </p:childTnLst>
                                </p:cTn>
                              </p:par>
                              <p:par>
                                <p:cTn id="49" presetID="9" presetClass="entr" presetSubtype="0" fill="hold" nodeType="withEffect">
                                  <p:stCondLst>
                                    <p:cond delay="0"/>
                                  </p:stCondLst>
                                  <p:childTnLst>
                                    <p:set>
                                      <p:cBhvr>
                                        <p:cTn id="50" dur="1" fill="hold">
                                          <p:stCondLst>
                                            <p:cond delay="0"/>
                                          </p:stCondLst>
                                        </p:cTn>
                                        <p:tgtEl>
                                          <p:spTgt spid="53278"/>
                                        </p:tgtEl>
                                        <p:attrNameLst>
                                          <p:attrName>style.visibility</p:attrName>
                                        </p:attrNameLst>
                                      </p:cBhvr>
                                      <p:to>
                                        <p:strVal val="visible"/>
                                      </p:to>
                                    </p:set>
                                    <p:animEffect transition="in" filter="dissolve">
                                      <p:cBhvr>
                                        <p:cTn id="51" dur="500"/>
                                        <p:tgtEl>
                                          <p:spTgt spid="53278"/>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nodeType="clickEffect">
                                  <p:stCondLst>
                                    <p:cond delay="0"/>
                                  </p:stCondLst>
                                  <p:childTnLst>
                                    <p:set>
                                      <p:cBhvr>
                                        <p:cTn id="55" dur="1" fill="hold">
                                          <p:stCondLst>
                                            <p:cond delay="0"/>
                                          </p:stCondLst>
                                        </p:cTn>
                                        <p:tgtEl>
                                          <p:spTgt spid="53264"/>
                                        </p:tgtEl>
                                        <p:attrNameLst>
                                          <p:attrName>style.visibility</p:attrName>
                                        </p:attrNameLst>
                                      </p:cBhvr>
                                      <p:to>
                                        <p:strVal val="visible"/>
                                      </p:to>
                                    </p:set>
                                    <p:animEffect transition="in" filter="dissolve">
                                      <p:cBhvr>
                                        <p:cTn id="56" dur="500"/>
                                        <p:tgtEl>
                                          <p:spTgt spid="53264"/>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nodeType="clickEffect">
                                  <p:stCondLst>
                                    <p:cond delay="0"/>
                                  </p:stCondLst>
                                  <p:childTnLst>
                                    <p:set>
                                      <p:cBhvr>
                                        <p:cTn id="60" dur="1" fill="hold">
                                          <p:stCondLst>
                                            <p:cond delay="0"/>
                                          </p:stCondLst>
                                        </p:cTn>
                                        <p:tgtEl>
                                          <p:spTgt spid="53254"/>
                                        </p:tgtEl>
                                        <p:attrNameLst>
                                          <p:attrName>style.visibility</p:attrName>
                                        </p:attrNameLst>
                                      </p:cBhvr>
                                      <p:to>
                                        <p:strVal val="visible"/>
                                      </p:to>
                                    </p:set>
                                    <p:animEffect transition="in" filter="dissolve">
                                      <p:cBhvr>
                                        <p:cTn id="61" dur="500"/>
                                        <p:tgtEl>
                                          <p:spTgt spid="53254"/>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53255"/>
                                        </p:tgtEl>
                                        <p:attrNameLst>
                                          <p:attrName>style.visibility</p:attrName>
                                        </p:attrNameLst>
                                      </p:cBhvr>
                                      <p:to>
                                        <p:strVal val="visible"/>
                                      </p:to>
                                    </p:set>
                                    <p:animEffect transition="in" filter="dissolve">
                                      <p:cBhvr>
                                        <p:cTn id="66" dur="500"/>
                                        <p:tgtEl>
                                          <p:spTgt spid="53255"/>
                                        </p:tgtEl>
                                      </p:cBhvr>
                                    </p:animEffect>
                                  </p:childTnLst>
                                </p:cTn>
                              </p:par>
                              <p:par>
                                <p:cTn id="67" presetID="9" presetClass="entr" presetSubtype="0" fill="hold" nodeType="withEffect">
                                  <p:stCondLst>
                                    <p:cond delay="0"/>
                                  </p:stCondLst>
                                  <p:childTnLst>
                                    <p:set>
                                      <p:cBhvr>
                                        <p:cTn id="68" dur="1" fill="hold">
                                          <p:stCondLst>
                                            <p:cond delay="0"/>
                                          </p:stCondLst>
                                        </p:cTn>
                                        <p:tgtEl>
                                          <p:spTgt spid="53260"/>
                                        </p:tgtEl>
                                        <p:attrNameLst>
                                          <p:attrName>style.visibility</p:attrName>
                                        </p:attrNameLst>
                                      </p:cBhvr>
                                      <p:to>
                                        <p:strVal val="visible"/>
                                      </p:to>
                                    </p:set>
                                    <p:animEffect transition="in" filter="dissolve">
                                      <p:cBhvr>
                                        <p:cTn id="69" dur="500"/>
                                        <p:tgtEl>
                                          <p:spTgt spid="53260"/>
                                        </p:tgtEl>
                                      </p:cBhvr>
                                    </p:animEffect>
                                  </p:childTnLst>
                                </p:cTn>
                              </p:par>
                              <p:par>
                                <p:cTn id="70" presetID="9" presetClass="entr" presetSubtype="0" fill="hold" nodeType="withEffect">
                                  <p:stCondLst>
                                    <p:cond delay="0"/>
                                  </p:stCondLst>
                                  <p:childTnLst>
                                    <p:set>
                                      <p:cBhvr>
                                        <p:cTn id="71" dur="1" fill="hold">
                                          <p:stCondLst>
                                            <p:cond delay="0"/>
                                          </p:stCondLst>
                                        </p:cTn>
                                        <p:tgtEl>
                                          <p:spTgt spid="53261"/>
                                        </p:tgtEl>
                                        <p:attrNameLst>
                                          <p:attrName>style.visibility</p:attrName>
                                        </p:attrNameLst>
                                      </p:cBhvr>
                                      <p:to>
                                        <p:strVal val="visible"/>
                                      </p:to>
                                    </p:set>
                                    <p:animEffect transition="in" filter="dissolve">
                                      <p:cBhvr>
                                        <p:cTn id="72" dur="500"/>
                                        <p:tgtEl>
                                          <p:spTgt spid="53261"/>
                                        </p:tgtEl>
                                      </p:cBhvr>
                                    </p:animEffect>
                                  </p:childTnLst>
                                </p:cTn>
                              </p:par>
                              <p:par>
                                <p:cTn id="73" presetID="9" presetClass="entr" presetSubtype="0" fill="hold" nodeType="withEffect">
                                  <p:stCondLst>
                                    <p:cond delay="0"/>
                                  </p:stCondLst>
                                  <p:childTnLst>
                                    <p:set>
                                      <p:cBhvr>
                                        <p:cTn id="74" dur="1" fill="hold">
                                          <p:stCondLst>
                                            <p:cond delay="0"/>
                                          </p:stCondLst>
                                        </p:cTn>
                                        <p:tgtEl>
                                          <p:spTgt spid="53262"/>
                                        </p:tgtEl>
                                        <p:attrNameLst>
                                          <p:attrName>style.visibility</p:attrName>
                                        </p:attrNameLst>
                                      </p:cBhvr>
                                      <p:to>
                                        <p:strVal val="visible"/>
                                      </p:to>
                                    </p:set>
                                    <p:animEffect transition="in" filter="dissolve">
                                      <p:cBhvr>
                                        <p:cTn id="75" dur="500"/>
                                        <p:tgtEl>
                                          <p:spTgt spid="53262"/>
                                        </p:tgtEl>
                                      </p:cBhvr>
                                    </p:animEffect>
                                  </p:childTnLst>
                                </p:cTn>
                              </p:par>
                              <p:par>
                                <p:cTn id="76" presetID="9" presetClass="entr" presetSubtype="0" fill="hold" nodeType="withEffect">
                                  <p:stCondLst>
                                    <p:cond delay="0"/>
                                  </p:stCondLst>
                                  <p:childTnLst>
                                    <p:set>
                                      <p:cBhvr>
                                        <p:cTn id="77" dur="1" fill="hold">
                                          <p:stCondLst>
                                            <p:cond delay="0"/>
                                          </p:stCondLst>
                                        </p:cTn>
                                        <p:tgtEl>
                                          <p:spTgt spid="53263"/>
                                        </p:tgtEl>
                                        <p:attrNameLst>
                                          <p:attrName>style.visibility</p:attrName>
                                        </p:attrNameLst>
                                      </p:cBhvr>
                                      <p:to>
                                        <p:strVal val="visible"/>
                                      </p:to>
                                    </p:set>
                                    <p:animEffect transition="in" filter="dissolve">
                                      <p:cBhvr>
                                        <p:cTn id="78" dur="500"/>
                                        <p:tgtEl>
                                          <p:spTgt spid="53263"/>
                                        </p:tgtEl>
                                      </p:cBhvr>
                                    </p:animEffect>
                                  </p:childTnLst>
                                </p:cTn>
                              </p:par>
                              <p:par>
                                <p:cTn id="79" presetID="9" presetClass="entr" presetSubtype="0" fill="hold" nodeType="withEffect">
                                  <p:stCondLst>
                                    <p:cond delay="0"/>
                                  </p:stCondLst>
                                  <p:childTnLst>
                                    <p:set>
                                      <p:cBhvr>
                                        <p:cTn id="80" dur="1" fill="hold">
                                          <p:stCondLst>
                                            <p:cond delay="0"/>
                                          </p:stCondLst>
                                        </p:cTn>
                                        <p:tgtEl>
                                          <p:spTgt spid="53279"/>
                                        </p:tgtEl>
                                        <p:attrNameLst>
                                          <p:attrName>style.visibility</p:attrName>
                                        </p:attrNameLst>
                                      </p:cBhvr>
                                      <p:to>
                                        <p:strVal val="visible"/>
                                      </p:to>
                                    </p:set>
                                    <p:animEffect transition="in" filter="dissolve">
                                      <p:cBhvr>
                                        <p:cTn id="81" dur="500"/>
                                        <p:tgtEl>
                                          <p:spTgt spid="53279"/>
                                        </p:tgtEl>
                                      </p:cBhvr>
                                    </p:animEffect>
                                  </p:childTnLst>
                                </p:cTn>
                              </p:par>
                              <p:par>
                                <p:cTn id="82" presetID="9" presetClass="entr" presetSubtype="0" fill="hold" nodeType="withEffect">
                                  <p:stCondLst>
                                    <p:cond delay="0"/>
                                  </p:stCondLst>
                                  <p:childTnLst>
                                    <p:set>
                                      <p:cBhvr>
                                        <p:cTn id="83" dur="1" fill="hold">
                                          <p:stCondLst>
                                            <p:cond delay="0"/>
                                          </p:stCondLst>
                                        </p:cTn>
                                        <p:tgtEl>
                                          <p:spTgt spid="53281"/>
                                        </p:tgtEl>
                                        <p:attrNameLst>
                                          <p:attrName>style.visibility</p:attrName>
                                        </p:attrNameLst>
                                      </p:cBhvr>
                                      <p:to>
                                        <p:strVal val="visible"/>
                                      </p:to>
                                    </p:set>
                                    <p:animEffect transition="in" filter="dissolve">
                                      <p:cBhvr>
                                        <p:cTn id="84" dur="500"/>
                                        <p:tgtEl>
                                          <p:spTgt spid="53281"/>
                                        </p:tgtEl>
                                      </p:cBhvr>
                                    </p:animEffect>
                                  </p:childTnLst>
                                </p:cTn>
                              </p:par>
                            </p:childTnLst>
                          </p:cTn>
                        </p:par>
                      </p:childTnLst>
                    </p:cTn>
                  </p:par>
                  <p:par>
                    <p:cTn id="85" fill="hold">
                      <p:stCondLst>
                        <p:cond delay="indefinite"/>
                      </p:stCondLst>
                      <p:childTnLst>
                        <p:par>
                          <p:cTn id="86" fill="hold">
                            <p:stCondLst>
                              <p:cond delay="0"/>
                            </p:stCondLst>
                            <p:childTnLst>
                              <p:par>
                                <p:cTn id="87" presetID="9" presetClass="entr" presetSubtype="0" fill="hold" nodeType="clickEffect">
                                  <p:stCondLst>
                                    <p:cond delay="0"/>
                                  </p:stCondLst>
                                  <p:childTnLst>
                                    <p:set>
                                      <p:cBhvr>
                                        <p:cTn id="88" dur="1" fill="hold">
                                          <p:stCondLst>
                                            <p:cond delay="0"/>
                                          </p:stCondLst>
                                        </p:cTn>
                                        <p:tgtEl>
                                          <p:spTgt spid="53256"/>
                                        </p:tgtEl>
                                        <p:attrNameLst>
                                          <p:attrName>style.visibility</p:attrName>
                                        </p:attrNameLst>
                                      </p:cBhvr>
                                      <p:to>
                                        <p:strVal val="visible"/>
                                      </p:to>
                                    </p:set>
                                    <p:animEffect transition="in" filter="dissolve">
                                      <p:cBhvr>
                                        <p:cTn id="89" dur="500"/>
                                        <p:tgtEl>
                                          <p:spTgt spid="53256"/>
                                        </p:tgtEl>
                                      </p:cBhvr>
                                    </p:animEffect>
                                  </p:childTnLst>
                                </p:cTn>
                              </p:par>
                              <p:par>
                                <p:cTn id="90" presetID="9" presetClass="entr" presetSubtype="0" fill="hold" nodeType="withEffect">
                                  <p:stCondLst>
                                    <p:cond delay="0"/>
                                  </p:stCondLst>
                                  <p:childTnLst>
                                    <p:set>
                                      <p:cBhvr>
                                        <p:cTn id="91" dur="1" fill="hold">
                                          <p:stCondLst>
                                            <p:cond delay="0"/>
                                          </p:stCondLst>
                                        </p:cTn>
                                        <p:tgtEl>
                                          <p:spTgt spid="53265"/>
                                        </p:tgtEl>
                                        <p:attrNameLst>
                                          <p:attrName>style.visibility</p:attrName>
                                        </p:attrNameLst>
                                      </p:cBhvr>
                                      <p:to>
                                        <p:strVal val="visible"/>
                                      </p:to>
                                    </p:set>
                                    <p:animEffect transition="in" filter="dissolve">
                                      <p:cBhvr>
                                        <p:cTn id="92" dur="500"/>
                                        <p:tgtEl>
                                          <p:spTgt spid="53265"/>
                                        </p:tgtEl>
                                      </p:cBhvr>
                                    </p:animEffect>
                                  </p:childTnLst>
                                </p:cTn>
                              </p:par>
                              <p:par>
                                <p:cTn id="93" presetID="9" presetClass="entr" presetSubtype="0" fill="hold" nodeType="withEffect">
                                  <p:stCondLst>
                                    <p:cond delay="0"/>
                                  </p:stCondLst>
                                  <p:childTnLst>
                                    <p:set>
                                      <p:cBhvr>
                                        <p:cTn id="94" dur="1" fill="hold">
                                          <p:stCondLst>
                                            <p:cond delay="0"/>
                                          </p:stCondLst>
                                        </p:cTn>
                                        <p:tgtEl>
                                          <p:spTgt spid="53266"/>
                                        </p:tgtEl>
                                        <p:attrNameLst>
                                          <p:attrName>style.visibility</p:attrName>
                                        </p:attrNameLst>
                                      </p:cBhvr>
                                      <p:to>
                                        <p:strVal val="visible"/>
                                      </p:to>
                                    </p:set>
                                    <p:animEffect transition="in" filter="dissolve">
                                      <p:cBhvr>
                                        <p:cTn id="95" dur="500"/>
                                        <p:tgtEl>
                                          <p:spTgt spid="53266"/>
                                        </p:tgtEl>
                                      </p:cBhvr>
                                    </p:animEffect>
                                  </p:childTnLst>
                                </p:cTn>
                              </p:par>
                              <p:par>
                                <p:cTn id="96" presetID="9" presetClass="entr" presetSubtype="0" fill="hold" nodeType="withEffect">
                                  <p:stCondLst>
                                    <p:cond delay="0"/>
                                  </p:stCondLst>
                                  <p:childTnLst>
                                    <p:set>
                                      <p:cBhvr>
                                        <p:cTn id="97" dur="1" fill="hold">
                                          <p:stCondLst>
                                            <p:cond delay="0"/>
                                          </p:stCondLst>
                                        </p:cTn>
                                        <p:tgtEl>
                                          <p:spTgt spid="53280"/>
                                        </p:tgtEl>
                                        <p:attrNameLst>
                                          <p:attrName>style.visibility</p:attrName>
                                        </p:attrNameLst>
                                      </p:cBhvr>
                                      <p:to>
                                        <p:strVal val="visible"/>
                                      </p:to>
                                    </p:set>
                                    <p:animEffect transition="in" filter="dissolve">
                                      <p:cBhvr>
                                        <p:cTn id="98" dur="500"/>
                                        <p:tgtEl>
                                          <p:spTgt spid="53280"/>
                                        </p:tgtEl>
                                      </p:cBhvr>
                                    </p:animEffect>
                                  </p:childTnLst>
                                </p:cTn>
                              </p:par>
                            </p:childTnLst>
                          </p:cTn>
                        </p:par>
                      </p:childTnLst>
                    </p:cTn>
                  </p:par>
                  <p:par>
                    <p:cTn id="99" fill="hold">
                      <p:stCondLst>
                        <p:cond delay="indefinite"/>
                      </p:stCondLst>
                      <p:childTnLst>
                        <p:par>
                          <p:cTn id="100" fill="hold">
                            <p:stCondLst>
                              <p:cond delay="0"/>
                            </p:stCondLst>
                            <p:childTnLst>
                              <p:par>
                                <p:cTn id="101" presetID="9" presetClass="entr" presetSubtype="0" fill="hold" nodeType="clickEffect">
                                  <p:stCondLst>
                                    <p:cond delay="0"/>
                                  </p:stCondLst>
                                  <p:childTnLst>
                                    <p:set>
                                      <p:cBhvr>
                                        <p:cTn id="102" dur="1" fill="hold">
                                          <p:stCondLst>
                                            <p:cond delay="0"/>
                                          </p:stCondLst>
                                        </p:cTn>
                                        <p:tgtEl>
                                          <p:spTgt spid="53257"/>
                                        </p:tgtEl>
                                        <p:attrNameLst>
                                          <p:attrName>style.visibility</p:attrName>
                                        </p:attrNameLst>
                                      </p:cBhvr>
                                      <p:to>
                                        <p:strVal val="visible"/>
                                      </p:to>
                                    </p:set>
                                    <p:animEffect transition="in" filter="dissolve">
                                      <p:cBhvr>
                                        <p:cTn id="103" dur="500"/>
                                        <p:tgtEl>
                                          <p:spTgt spid="53257"/>
                                        </p:tgtEl>
                                      </p:cBhvr>
                                    </p:animEffect>
                                  </p:childTnLst>
                                </p:cTn>
                              </p:par>
                              <p:par>
                                <p:cTn id="104" presetID="9" presetClass="entr" presetSubtype="0" fill="hold" nodeType="withEffect">
                                  <p:stCondLst>
                                    <p:cond delay="0"/>
                                  </p:stCondLst>
                                  <p:childTnLst>
                                    <p:set>
                                      <p:cBhvr>
                                        <p:cTn id="105" dur="1" fill="hold">
                                          <p:stCondLst>
                                            <p:cond delay="0"/>
                                          </p:stCondLst>
                                        </p:cTn>
                                        <p:tgtEl>
                                          <p:spTgt spid="53267"/>
                                        </p:tgtEl>
                                        <p:attrNameLst>
                                          <p:attrName>style.visibility</p:attrName>
                                        </p:attrNameLst>
                                      </p:cBhvr>
                                      <p:to>
                                        <p:strVal val="visible"/>
                                      </p:to>
                                    </p:set>
                                    <p:animEffect transition="in" filter="dissolve">
                                      <p:cBhvr>
                                        <p:cTn id="106" dur="500"/>
                                        <p:tgtEl>
                                          <p:spTgt spid="53267"/>
                                        </p:tgtEl>
                                      </p:cBhvr>
                                    </p:animEffect>
                                  </p:childTnLst>
                                </p:cTn>
                              </p:par>
                              <p:par>
                                <p:cTn id="107" presetID="9" presetClass="entr" presetSubtype="0" fill="hold" nodeType="withEffect">
                                  <p:stCondLst>
                                    <p:cond delay="0"/>
                                  </p:stCondLst>
                                  <p:childTnLst>
                                    <p:set>
                                      <p:cBhvr>
                                        <p:cTn id="108" dur="1" fill="hold">
                                          <p:stCondLst>
                                            <p:cond delay="0"/>
                                          </p:stCondLst>
                                        </p:cTn>
                                        <p:tgtEl>
                                          <p:spTgt spid="53268"/>
                                        </p:tgtEl>
                                        <p:attrNameLst>
                                          <p:attrName>style.visibility</p:attrName>
                                        </p:attrNameLst>
                                      </p:cBhvr>
                                      <p:to>
                                        <p:strVal val="visible"/>
                                      </p:to>
                                    </p:set>
                                    <p:animEffect transition="in" filter="dissolve">
                                      <p:cBhvr>
                                        <p:cTn id="109" dur="500"/>
                                        <p:tgtEl>
                                          <p:spTgt spid="53268"/>
                                        </p:tgtEl>
                                      </p:cBhvr>
                                    </p:animEffect>
                                  </p:childTnLst>
                                </p:cTn>
                              </p:par>
                              <p:par>
                                <p:cTn id="110" presetID="9" presetClass="entr" presetSubtype="0" fill="hold" nodeType="withEffect">
                                  <p:stCondLst>
                                    <p:cond delay="0"/>
                                  </p:stCondLst>
                                  <p:childTnLst>
                                    <p:set>
                                      <p:cBhvr>
                                        <p:cTn id="111" dur="1" fill="hold">
                                          <p:stCondLst>
                                            <p:cond delay="0"/>
                                          </p:stCondLst>
                                        </p:cTn>
                                        <p:tgtEl>
                                          <p:spTgt spid="53269"/>
                                        </p:tgtEl>
                                        <p:attrNameLst>
                                          <p:attrName>style.visibility</p:attrName>
                                        </p:attrNameLst>
                                      </p:cBhvr>
                                      <p:to>
                                        <p:strVal val="visible"/>
                                      </p:to>
                                    </p:set>
                                    <p:animEffect transition="in" filter="dissolve">
                                      <p:cBhvr>
                                        <p:cTn id="112" dur="500"/>
                                        <p:tgtEl>
                                          <p:spTgt spid="53269"/>
                                        </p:tgtEl>
                                      </p:cBhvr>
                                    </p:animEffect>
                                  </p:childTnLst>
                                </p:cTn>
                              </p:par>
                            </p:childTnLst>
                          </p:cTn>
                        </p:par>
                      </p:childTnLst>
                    </p:cTn>
                  </p:par>
                  <p:par>
                    <p:cTn id="113" fill="hold">
                      <p:stCondLst>
                        <p:cond delay="indefinite"/>
                      </p:stCondLst>
                      <p:childTnLst>
                        <p:par>
                          <p:cTn id="114" fill="hold">
                            <p:stCondLst>
                              <p:cond delay="0"/>
                            </p:stCondLst>
                            <p:childTnLst>
                              <p:par>
                                <p:cTn id="115" presetID="2" presetClass="entr" presetSubtype="6" fill="hold" grpId="0" nodeType="clickEffect">
                                  <p:stCondLst>
                                    <p:cond delay="0"/>
                                  </p:stCondLst>
                                  <p:childTnLst>
                                    <p:set>
                                      <p:cBhvr>
                                        <p:cTn id="116" dur="1" fill="hold">
                                          <p:stCondLst>
                                            <p:cond delay="0"/>
                                          </p:stCondLst>
                                        </p:cTn>
                                        <p:tgtEl>
                                          <p:spTgt spid="53283"/>
                                        </p:tgtEl>
                                        <p:attrNameLst>
                                          <p:attrName>style.visibility</p:attrName>
                                        </p:attrNameLst>
                                      </p:cBhvr>
                                      <p:to>
                                        <p:strVal val="visible"/>
                                      </p:to>
                                    </p:set>
                                    <p:anim calcmode="lin" valueType="num">
                                      <p:cBhvr additive="base">
                                        <p:cTn id="117" dur="500" fill="hold"/>
                                        <p:tgtEl>
                                          <p:spTgt spid="53283"/>
                                        </p:tgtEl>
                                        <p:attrNameLst>
                                          <p:attrName>ppt_x</p:attrName>
                                        </p:attrNameLst>
                                      </p:cBhvr>
                                      <p:tavLst>
                                        <p:tav tm="0">
                                          <p:val>
                                            <p:strVal val="1+#ppt_w/2"/>
                                          </p:val>
                                        </p:tav>
                                        <p:tav tm="100000">
                                          <p:val>
                                            <p:strVal val="#ppt_x"/>
                                          </p:val>
                                        </p:tav>
                                      </p:tavLst>
                                    </p:anim>
                                    <p:anim calcmode="lin" valueType="num">
                                      <p:cBhvr additive="base">
                                        <p:cTn id="118" dur="500" fill="hold"/>
                                        <p:tgtEl>
                                          <p:spTgt spid="53283"/>
                                        </p:tgtEl>
                                        <p:attrNameLst>
                                          <p:attrName>ppt_y</p:attrName>
                                        </p:attrNameLst>
                                      </p:cBhvr>
                                      <p:tavLst>
                                        <p:tav tm="0">
                                          <p:val>
                                            <p:strVal val="1+#ppt_h/2"/>
                                          </p:val>
                                        </p:tav>
                                        <p:tav tm="100000">
                                          <p:val>
                                            <p:strVal val="#ppt_y"/>
                                          </p:val>
                                        </p:tav>
                                      </p:tavLst>
                                    </p:anim>
                                  </p:childTnLst>
                                </p:cTn>
                              </p:par>
                            </p:childTnLst>
                          </p:cTn>
                        </p:par>
                        <p:par>
                          <p:cTn id="119" fill="hold">
                            <p:stCondLst>
                              <p:cond delay="500"/>
                            </p:stCondLst>
                            <p:childTnLst>
                              <p:par>
                                <p:cTn id="120" presetID="9" presetClass="entr" presetSubtype="0" fill="hold" grpId="0" nodeType="afterEffect">
                                  <p:stCondLst>
                                    <p:cond delay="0"/>
                                  </p:stCondLst>
                                  <p:childTnLst>
                                    <p:set>
                                      <p:cBhvr>
                                        <p:cTn id="121" dur="1" fill="hold">
                                          <p:stCondLst>
                                            <p:cond delay="0"/>
                                          </p:stCondLst>
                                        </p:cTn>
                                        <p:tgtEl>
                                          <p:spTgt spid="37"/>
                                        </p:tgtEl>
                                        <p:attrNameLst>
                                          <p:attrName>style.visibility</p:attrName>
                                        </p:attrNameLst>
                                      </p:cBhvr>
                                      <p:to>
                                        <p:strVal val="visible"/>
                                      </p:to>
                                    </p:set>
                                    <p:animEffect transition="in" filter="dissolve">
                                      <p:cBhvr>
                                        <p:cTn id="1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animBg="1"/>
      <p:bldP spid="53251" grpId="0" animBg="1"/>
      <p:bldP spid="53252" grpId="0" animBg="1"/>
      <p:bldP spid="53270" grpId="0"/>
      <p:bldP spid="53271" grpId="0"/>
      <p:bldP spid="53272" grpId="0"/>
      <p:bldP spid="53273" grpId="0"/>
      <p:bldP spid="53274" grpId="0"/>
      <p:bldP spid="53275" grpId="0"/>
      <p:bldP spid="53277" grpId="0"/>
      <p:bldP spid="53283" grpId="0"/>
      <p:bldP spid="3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5"/>
          <p:cNvSpPr txBox="1">
            <a:spLocks noChangeArrowheads="1"/>
          </p:cNvSpPr>
          <p:nvPr/>
        </p:nvSpPr>
        <p:spPr bwMode="auto">
          <a:xfrm>
            <a:off x="914401" y="836613"/>
            <a:ext cx="6681788" cy="1169551"/>
          </a:xfrm>
          <a:prstGeom prst="rect">
            <a:avLst/>
          </a:prstGeom>
          <a:noFill/>
          <a:ln w="9525">
            <a:noFill/>
            <a:miter lim="800000"/>
            <a:headEnd/>
            <a:tailEnd/>
          </a:ln>
        </p:spPr>
        <p:txBody>
          <a:bodyPr wrap="square">
            <a:spAutoFit/>
          </a:bodyPr>
          <a:lstStyle/>
          <a:p>
            <a:pPr>
              <a:spcBef>
                <a:spcPct val="50000"/>
              </a:spcBef>
            </a:pPr>
            <a:r>
              <a:rPr lang="en-GB" sz="2800" i="1" dirty="0"/>
              <a:t>Hi All,</a:t>
            </a:r>
          </a:p>
          <a:p>
            <a:pPr>
              <a:spcBef>
                <a:spcPct val="50000"/>
              </a:spcBef>
            </a:pPr>
            <a:r>
              <a:rPr lang="en-GB" sz="2800" i="1" dirty="0"/>
              <a:t>M here again.</a:t>
            </a:r>
          </a:p>
        </p:txBody>
      </p:sp>
      <p:sp>
        <p:nvSpPr>
          <p:cNvPr id="13317" name="Text Box 6"/>
          <p:cNvSpPr txBox="1">
            <a:spLocks noChangeArrowheads="1"/>
          </p:cNvSpPr>
          <p:nvPr/>
        </p:nvSpPr>
        <p:spPr bwMode="auto">
          <a:xfrm>
            <a:off x="723900" y="2276475"/>
            <a:ext cx="7848600" cy="1692771"/>
          </a:xfrm>
          <a:prstGeom prst="rect">
            <a:avLst/>
          </a:prstGeom>
          <a:noFill/>
          <a:ln w="9525">
            <a:noFill/>
            <a:miter lim="800000"/>
            <a:headEnd/>
            <a:tailEnd/>
          </a:ln>
        </p:spPr>
        <p:txBody>
          <a:bodyPr wrap="square">
            <a:spAutoFit/>
          </a:bodyPr>
          <a:lstStyle/>
          <a:p>
            <a:r>
              <a:rPr lang="en-GB" sz="2400" b="1" dirty="0"/>
              <a:t>Fantastic</a:t>
            </a:r>
            <a:r>
              <a:rPr lang="en-GB" sz="2000" b="1" dirty="0"/>
              <a:t>, you’ve completed all three missions. Secret Agent A. Weed and his sister C. Weed told me that I need to find a symbol that could represent 5 books.  I can’t imagine it!  Can you help me to choose a symbol that will be clear and can any easily represent 5 books?</a:t>
            </a:r>
          </a:p>
        </p:txBody>
      </p:sp>
      <p:sp>
        <p:nvSpPr>
          <p:cNvPr id="13318" name="Text Box 8"/>
          <p:cNvSpPr txBox="1">
            <a:spLocks noChangeArrowheads="1"/>
          </p:cNvSpPr>
          <p:nvPr/>
        </p:nvSpPr>
        <p:spPr bwMode="auto">
          <a:xfrm>
            <a:off x="762000" y="4114800"/>
            <a:ext cx="7848600" cy="2677656"/>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spcBef>
                <a:spcPct val="50000"/>
              </a:spcBef>
            </a:pPr>
            <a:r>
              <a:rPr lang="en-GB" sz="2800" b="1" dirty="0"/>
              <a:t>Mission Four:</a:t>
            </a:r>
          </a:p>
          <a:p>
            <a:pPr>
              <a:spcBef>
                <a:spcPct val="50000"/>
              </a:spcBef>
            </a:pPr>
            <a:r>
              <a:rPr lang="en-GB" sz="2800" dirty="0"/>
              <a:t>Work in pairs to find a symbol that could represent 5 books. </a:t>
            </a:r>
          </a:p>
          <a:p>
            <a:pPr>
              <a:spcBef>
                <a:spcPct val="50000"/>
              </a:spcBef>
            </a:pPr>
            <a:r>
              <a:rPr lang="en-GB" sz="2800" dirty="0"/>
              <a:t>Once you have agreed on a symbol, redraw the pictogram using your symbol for 5 books.</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4"/>
          <p:cNvSpPr txBox="1">
            <a:spLocks noChangeArrowheads="1"/>
          </p:cNvSpPr>
          <p:nvPr/>
        </p:nvSpPr>
        <p:spPr bwMode="auto">
          <a:xfrm>
            <a:off x="762000" y="1447800"/>
            <a:ext cx="7129463" cy="1169551"/>
          </a:xfrm>
          <a:prstGeom prst="rect">
            <a:avLst/>
          </a:prstGeom>
          <a:noFill/>
          <a:ln w="9525">
            <a:noFill/>
            <a:miter lim="800000"/>
            <a:headEnd/>
            <a:tailEnd/>
          </a:ln>
        </p:spPr>
        <p:txBody>
          <a:bodyPr>
            <a:spAutoFit/>
          </a:bodyPr>
          <a:lstStyle/>
          <a:p>
            <a:pPr>
              <a:spcBef>
                <a:spcPct val="50000"/>
              </a:spcBef>
            </a:pPr>
            <a:r>
              <a:rPr lang="en-GB" sz="2000" dirty="0" smtClean="0"/>
              <a:t>Work </a:t>
            </a:r>
            <a:r>
              <a:rPr lang="en-GB" sz="2000" dirty="0"/>
              <a:t>in pairs to find a symbol that could represent 5 books. </a:t>
            </a:r>
          </a:p>
          <a:p>
            <a:pPr>
              <a:spcBef>
                <a:spcPct val="50000"/>
              </a:spcBef>
            </a:pPr>
            <a:r>
              <a:rPr lang="en-GB" sz="2000" dirty="0"/>
              <a:t>Once you have agreed on a symbol, redraw the pictogram using your symbol for 5 books.</a:t>
            </a:r>
          </a:p>
        </p:txBody>
      </p:sp>
      <p:sp>
        <p:nvSpPr>
          <p:cNvPr id="14340" name="Text Box 6"/>
          <p:cNvSpPr txBox="1">
            <a:spLocks noChangeArrowheads="1"/>
          </p:cNvSpPr>
          <p:nvPr/>
        </p:nvSpPr>
        <p:spPr bwMode="auto">
          <a:xfrm>
            <a:off x="755650" y="2652713"/>
            <a:ext cx="6840538" cy="400110"/>
          </a:xfrm>
          <a:prstGeom prst="rect">
            <a:avLst/>
          </a:prstGeom>
          <a:noFill/>
          <a:ln w="9525">
            <a:noFill/>
            <a:miter lim="800000"/>
            <a:headEnd/>
            <a:tailEnd/>
          </a:ln>
        </p:spPr>
        <p:txBody>
          <a:bodyPr>
            <a:spAutoFit/>
          </a:bodyPr>
          <a:lstStyle/>
          <a:p>
            <a:pPr>
              <a:spcBef>
                <a:spcPct val="50000"/>
              </a:spcBef>
            </a:pPr>
            <a:r>
              <a:rPr lang="en-GB" sz="2000"/>
              <a:t>Here’s the tally chart again to help you:</a:t>
            </a:r>
          </a:p>
        </p:txBody>
      </p:sp>
      <p:sp>
        <p:nvSpPr>
          <p:cNvPr id="5" name="Rectangle 4"/>
          <p:cNvSpPr/>
          <p:nvPr/>
        </p:nvSpPr>
        <p:spPr>
          <a:xfrm>
            <a:off x="762000" y="762000"/>
            <a:ext cx="6018464" cy="523220"/>
          </a:xfrm>
          <a:prstGeom prst="rect">
            <a:avLst/>
          </a:prstGeom>
        </p:spPr>
        <p:txBody>
          <a:bodyPr wrap="square">
            <a:spAutoFit/>
          </a:bodyPr>
          <a:lstStyle/>
          <a:p>
            <a:pPr lvl="0">
              <a:spcBef>
                <a:spcPct val="50000"/>
              </a:spcBef>
            </a:pPr>
            <a:r>
              <a:rPr lang="en-GB"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Mission Four:</a:t>
            </a:r>
            <a:endParaRPr lang="en-GB"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grpSp>
        <p:nvGrpSpPr>
          <p:cNvPr id="8" name="Group 7"/>
          <p:cNvGrpSpPr/>
          <p:nvPr/>
        </p:nvGrpSpPr>
        <p:grpSpPr>
          <a:xfrm>
            <a:off x="1130300" y="3219450"/>
            <a:ext cx="6884988" cy="3105150"/>
            <a:chOff x="1130300" y="3219450"/>
            <a:chExt cx="6884988" cy="3105150"/>
          </a:xfrm>
        </p:grpSpPr>
        <p:pic>
          <p:nvPicPr>
            <p:cNvPr id="14339" name="Picture 5"/>
            <p:cNvPicPr>
              <a:picLocks noChangeAspect="1" noChangeArrowheads="1"/>
            </p:cNvPicPr>
            <p:nvPr/>
          </p:nvPicPr>
          <p:blipFill>
            <a:blip r:embed="rId2" cstate="print"/>
            <a:srcRect/>
            <a:stretch>
              <a:fillRect/>
            </a:stretch>
          </p:blipFill>
          <p:spPr bwMode="auto">
            <a:xfrm>
              <a:off x="1130300" y="3219450"/>
              <a:ext cx="6884988" cy="3105150"/>
            </a:xfrm>
            <a:prstGeom prst="rect">
              <a:avLst/>
            </a:prstGeom>
            <a:noFill/>
            <a:ln w="9525">
              <a:noFill/>
              <a:miter lim="800000"/>
              <a:headEnd/>
              <a:tailEnd/>
            </a:ln>
          </p:spPr>
        </p:pic>
        <p:sp>
          <p:nvSpPr>
            <p:cNvPr id="6" name="TextBox 5"/>
            <p:cNvSpPr txBox="1"/>
            <p:nvPr/>
          </p:nvSpPr>
          <p:spPr>
            <a:xfrm>
              <a:off x="1223403" y="3624590"/>
              <a:ext cx="681597" cy="261610"/>
            </a:xfrm>
            <a:prstGeom prst="rect">
              <a:avLst/>
            </a:prstGeom>
            <a:solidFill>
              <a:schemeClr val="bg1"/>
            </a:solidFill>
          </p:spPr>
          <p:txBody>
            <a:bodyPr wrap="none" rtlCol="0">
              <a:spAutoFit/>
            </a:bodyPr>
            <a:lstStyle/>
            <a:p>
              <a:r>
                <a:rPr lang="en-US" sz="1100" dirty="0" smtClean="0"/>
                <a:t>Monkey</a:t>
              </a:r>
              <a:endParaRPr lang="en-US" sz="1400" dirty="0"/>
            </a:p>
          </p:txBody>
        </p:sp>
        <p:sp>
          <p:nvSpPr>
            <p:cNvPr id="7" name="TextBox 6"/>
            <p:cNvSpPr txBox="1"/>
            <p:nvPr/>
          </p:nvSpPr>
          <p:spPr>
            <a:xfrm>
              <a:off x="1223403" y="5453390"/>
              <a:ext cx="553357" cy="261610"/>
            </a:xfrm>
            <a:prstGeom prst="rect">
              <a:avLst/>
            </a:prstGeom>
            <a:solidFill>
              <a:schemeClr val="bg1"/>
            </a:solidFill>
          </p:spPr>
          <p:txBody>
            <a:bodyPr wrap="none" rtlCol="0">
              <a:spAutoFit/>
            </a:bodyPr>
            <a:lstStyle/>
            <a:p>
              <a:r>
                <a:rPr lang="en-US" sz="1100" dirty="0" smtClean="0"/>
                <a:t>Horse</a:t>
              </a:r>
              <a:endParaRPr lang="en-US" sz="1400" dirty="0"/>
            </a:p>
          </p:txBody>
        </p:sp>
      </p:gr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23" name="Text Box 23"/>
          <p:cNvSpPr txBox="1">
            <a:spLocks noChangeArrowheads="1"/>
          </p:cNvSpPr>
          <p:nvPr/>
        </p:nvSpPr>
        <p:spPr bwMode="auto">
          <a:xfrm>
            <a:off x="539750" y="2586038"/>
            <a:ext cx="1116013" cy="366712"/>
          </a:xfrm>
          <a:prstGeom prst="rect">
            <a:avLst/>
          </a:prstGeom>
          <a:noFill/>
          <a:ln w="9525">
            <a:noFill/>
            <a:miter lim="800000"/>
            <a:headEnd/>
            <a:tailEnd/>
          </a:ln>
        </p:spPr>
        <p:txBody>
          <a:bodyPr>
            <a:spAutoFit/>
          </a:bodyPr>
          <a:lstStyle/>
          <a:p>
            <a:pPr eaLnBrk="1" hangingPunct="1">
              <a:spcBef>
                <a:spcPct val="50000"/>
              </a:spcBef>
            </a:pPr>
            <a:r>
              <a:rPr lang="en-GB" dirty="0" smtClean="0">
                <a:cs typeface="Arial" charset="0"/>
              </a:rPr>
              <a:t>Monkey</a:t>
            </a:r>
            <a:endParaRPr lang="en-GB" dirty="0">
              <a:cs typeface="Arial" charset="0"/>
            </a:endParaRPr>
          </a:p>
        </p:txBody>
      </p:sp>
      <p:sp>
        <p:nvSpPr>
          <p:cNvPr id="25624" name="Text Box 24"/>
          <p:cNvSpPr txBox="1">
            <a:spLocks noChangeArrowheads="1"/>
          </p:cNvSpPr>
          <p:nvPr/>
        </p:nvSpPr>
        <p:spPr bwMode="auto">
          <a:xfrm>
            <a:off x="539750" y="3162300"/>
            <a:ext cx="1116013" cy="366713"/>
          </a:xfrm>
          <a:prstGeom prst="rect">
            <a:avLst/>
          </a:prstGeom>
          <a:noFill/>
          <a:ln w="9525">
            <a:noFill/>
            <a:miter lim="800000"/>
            <a:headEnd/>
            <a:tailEnd/>
          </a:ln>
        </p:spPr>
        <p:txBody>
          <a:bodyPr>
            <a:spAutoFit/>
          </a:bodyPr>
          <a:lstStyle/>
          <a:p>
            <a:pPr eaLnBrk="1" hangingPunct="1">
              <a:spcBef>
                <a:spcPct val="50000"/>
              </a:spcBef>
            </a:pPr>
            <a:r>
              <a:rPr lang="en-GB">
                <a:cs typeface="Arial" charset="0"/>
              </a:rPr>
              <a:t>Tigers </a:t>
            </a:r>
          </a:p>
        </p:txBody>
      </p:sp>
      <p:sp>
        <p:nvSpPr>
          <p:cNvPr id="25625" name="Text Box 25"/>
          <p:cNvSpPr txBox="1">
            <a:spLocks noChangeArrowheads="1"/>
          </p:cNvSpPr>
          <p:nvPr/>
        </p:nvSpPr>
        <p:spPr bwMode="auto">
          <a:xfrm>
            <a:off x="539750" y="3738563"/>
            <a:ext cx="1260475" cy="366712"/>
          </a:xfrm>
          <a:prstGeom prst="rect">
            <a:avLst/>
          </a:prstGeom>
          <a:noFill/>
          <a:ln w="9525">
            <a:noFill/>
            <a:miter lim="800000"/>
            <a:headEnd/>
            <a:tailEnd/>
          </a:ln>
        </p:spPr>
        <p:txBody>
          <a:bodyPr>
            <a:spAutoFit/>
          </a:bodyPr>
          <a:lstStyle/>
          <a:p>
            <a:pPr eaLnBrk="1" hangingPunct="1">
              <a:spcBef>
                <a:spcPct val="50000"/>
              </a:spcBef>
            </a:pPr>
            <a:r>
              <a:rPr lang="en-GB">
                <a:cs typeface="Arial" charset="0"/>
              </a:rPr>
              <a:t>Peacocks</a:t>
            </a:r>
          </a:p>
        </p:txBody>
      </p:sp>
      <p:sp>
        <p:nvSpPr>
          <p:cNvPr id="25626" name="Text Box 26"/>
          <p:cNvSpPr txBox="1">
            <a:spLocks noChangeArrowheads="1"/>
          </p:cNvSpPr>
          <p:nvPr/>
        </p:nvSpPr>
        <p:spPr bwMode="auto">
          <a:xfrm>
            <a:off x="539750" y="4314825"/>
            <a:ext cx="1260475" cy="366713"/>
          </a:xfrm>
          <a:prstGeom prst="rect">
            <a:avLst/>
          </a:prstGeom>
          <a:noFill/>
          <a:ln w="9525">
            <a:noFill/>
            <a:miter lim="800000"/>
            <a:headEnd/>
            <a:tailEnd/>
          </a:ln>
        </p:spPr>
        <p:txBody>
          <a:bodyPr>
            <a:spAutoFit/>
          </a:bodyPr>
          <a:lstStyle/>
          <a:p>
            <a:pPr eaLnBrk="1" hangingPunct="1">
              <a:spcBef>
                <a:spcPct val="50000"/>
              </a:spcBef>
            </a:pPr>
            <a:r>
              <a:rPr lang="en-GB">
                <a:cs typeface="Arial" charset="0"/>
              </a:rPr>
              <a:t>Elephants</a:t>
            </a:r>
          </a:p>
        </p:txBody>
      </p:sp>
      <p:sp>
        <p:nvSpPr>
          <p:cNvPr id="25627" name="Text Box 27"/>
          <p:cNvSpPr txBox="1">
            <a:spLocks noChangeArrowheads="1"/>
          </p:cNvSpPr>
          <p:nvPr/>
        </p:nvSpPr>
        <p:spPr bwMode="auto">
          <a:xfrm>
            <a:off x="539750" y="4897438"/>
            <a:ext cx="1260475" cy="366712"/>
          </a:xfrm>
          <a:prstGeom prst="rect">
            <a:avLst/>
          </a:prstGeom>
          <a:noFill/>
          <a:ln w="9525">
            <a:noFill/>
            <a:miter lim="800000"/>
            <a:headEnd/>
            <a:tailEnd/>
          </a:ln>
        </p:spPr>
        <p:txBody>
          <a:bodyPr>
            <a:spAutoFit/>
          </a:bodyPr>
          <a:lstStyle/>
          <a:p>
            <a:pPr eaLnBrk="1" hangingPunct="1">
              <a:spcBef>
                <a:spcPct val="50000"/>
              </a:spcBef>
            </a:pPr>
            <a:r>
              <a:rPr lang="en-GB" dirty="0" smtClean="0">
                <a:cs typeface="Arial" charset="0"/>
              </a:rPr>
              <a:t>Horse</a:t>
            </a:r>
            <a:endParaRPr lang="en-GB" dirty="0">
              <a:cs typeface="Arial" charset="0"/>
            </a:endParaRPr>
          </a:p>
        </p:txBody>
      </p:sp>
      <p:sp>
        <p:nvSpPr>
          <p:cNvPr id="25628" name="Text Box 28"/>
          <p:cNvSpPr txBox="1">
            <a:spLocks noChangeArrowheads="1"/>
          </p:cNvSpPr>
          <p:nvPr/>
        </p:nvSpPr>
        <p:spPr bwMode="auto">
          <a:xfrm>
            <a:off x="576263" y="5467350"/>
            <a:ext cx="1260475" cy="366713"/>
          </a:xfrm>
          <a:prstGeom prst="rect">
            <a:avLst/>
          </a:prstGeom>
          <a:noFill/>
          <a:ln w="9525">
            <a:noFill/>
            <a:miter lim="800000"/>
            <a:headEnd/>
            <a:tailEnd/>
          </a:ln>
        </p:spPr>
        <p:txBody>
          <a:bodyPr>
            <a:spAutoFit/>
          </a:bodyPr>
          <a:lstStyle/>
          <a:p>
            <a:pPr eaLnBrk="1" hangingPunct="1">
              <a:spcBef>
                <a:spcPct val="50000"/>
              </a:spcBef>
            </a:pPr>
            <a:r>
              <a:rPr lang="en-GB">
                <a:cs typeface="Arial" charset="0"/>
              </a:rPr>
              <a:t>Spiders</a:t>
            </a:r>
          </a:p>
        </p:txBody>
      </p:sp>
      <p:sp>
        <p:nvSpPr>
          <p:cNvPr id="25633" name="Rectangle 33"/>
          <p:cNvSpPr>
            <a:spLocks noChangeArrowheads="1"/>
          </p:cNvSpPr>
          <p:nvPr/>
        </p:nvSpPr>
        <p:spPr bwMode="auto">
          <a:xfrm>
            <a:off x="5292725" y="1900238"/>
            <a:ext cx="3167063" cy="836612"/>
          </a:xfrm>
          <a:prstGeom prst="rect">
            <a:avLst/>
          </a:prstGeom>
          <a:noFill/>
          <a:ln w="9525">
            <a:solidFill>
              <a:schemeClr val="tx1"/>
            </a:solidFill>
            <a:miter lim="800000"/>
            <a:headEnd/>
            <a:tailEnd/>
          </a:ln>
        </p:spPr>
        <p:txBody>
          <a:bodyPr wrap="none" anchor="ctr"/>
          <a:lstStyle/>
          <a:p>
            <a:endParaRPr lang="en-US"/>
          </a:p>
        </p:txBody>
      </p:sp>
      <p:sp>
        <p:nvSpPr>
          <p:cNvPr id="25635" name="Text Box 35"/>
          <p:cNvSpPr txBox="1">
            <a:spLocks noChangeArrowheads="1"/>
          </p:cNvSpPr>
          <p:nvPr/>
        </p:nvSpPr>
        <p:spPr bwMode="auto">
          <a:xfrm>
            <a:off x="5940425" y="2154238"/>
            <a:ext cx="2627313" cy="366712"/>
          </a:xfrm>
          <a:prstGeom prst="rect">
            <a:avLst/>
          </a:prstGeom>
          <a:noFill/>
          <a:ln w="9525">
            <a:noFill/>
            <a:miter lim="800000"/>
            <a:headEnd/>
            <a:tailEnd/>
          </a:ln>
        </p:spPr>
        <p:txBody>
          <a:bodyPr>
            <a:spAutoFit/>
          </a:bodyPr>
          <a:lstStyle/>
          <a:p>
            <a:pPr eaLnBrk="1" hangingPunct="1">
              <a:spcBef>
                <a:spcPct val="50000"/>
              </a:spcBef>
            </a:pPr>
            <a:r>
              <a:rPr lang="en-GB">
                <a:cs typeface="Arial" charset="0"/>
              </a:rPr>
              <a:t>Represents Five books</a:t>
            </a:r>
          </a:p>
        </p:txBody>
      </p:sp>
      <p:pic>
        <p:nvPicPr>
          <p:cNvPr id="25636" name="Picture 36"/>
          <p:cNvPicPr>
            <a:picLocks noChangeAspect="1" noChangeArrowheads="1"/>
          </p:cNvPicPr>
          <p:nvPr/>
        </p:nvPicPr>
        <p:blipFill>
          <a:blip r:embed="rId3" cstate="print"/>
          <a:srcRect/>
          <a:stretch>
            <a:fillRect/>
          </a:stretch>
        </p:blipFill>
        <p:spPr bwMode="auto">
          <a:xfrm>
            <a:off x="5364163" y="2017713"/>
            <a:ext cx="644525" cy="617537"/>
          </a:xfrm>
          <a:prstGeom prst="rect">
            <a:avLst/>
          </a:prstGeom>
          <a:noFill/>
          <a:ln w="9525">
            <a:noFill/>
            <a:miter lim="800000"/>
            <a:headEnd/>
            <a:tailEnd/>
          </a:ln>
        </p:spPr>
      </p:pic>
      <p:pic>
        <p:nvPicPr>
          <p:cNvPr id="25637" name="Picture 37"/>
          <p:cNvPicPr>
            <a:picLocks noChangeAspect="1" noChangeArrowheads="1"/>
          </p:cNvPicPr>
          <p:nvPr/>
        </p:nvPicPr>
        <p:blipFill>
          <a:blip r:embed="rId3" cstate="print"/>
          <a:srcRect/>
          <a:stretch>
            <a:fillRect/>
          </a:stretch>
        </p:blipFill>
        <p:spPr bwMode="auto">
          <a:xfrm>
            <a:off x="1763713" y="5402263"/>
            <a:ext cx="644525" cy="617537"/>
          </a:xfrm>
          <a:prstGeom prst="rect">
            <a:avLst/>
          </a:prstGeom>
          <a:noFill/>
          <a:ln w="9525">
            <a:noFill/>
            <a:miter lim="800000"/>
            <a:headEnd/>
            <a:tailEnd/>
          </a:ln>
        </p:spPr>
      </p:pic>
      <p:pic>
        <p:nvPicPr>
          <p:cNvPr id="25638" name="Picture 38"/>
          <p:cNvPicPr>
            <a:picLocks noChangeAspect="1" noChangeArrowheads="1"/>
          </p:cNvPicPr>
          <p:nvPr/>
        </p:nvPicPr>
        <p:blipFill>
          <a:blip r:embed="rId3" cstate="print"/>
          <a:srcRect/>
          <a:stretch>
            <a:fillRect/>
          </a:stretch>
        </p:blipFill>
        <p:spPr bwMode="auto">
          <a:xfrm>
            <a:off x="2414588" y="5402263"/>
            <a:ext cx="644525" cy="617537"/>
          </a:xfrm>
          <a:prstGeom prst="rect">
            <a:avLst/>
          </a:prstGeom>
          <a:noFill/>
          <a:ln w="9525">
            <a:noFill/>
            <a:miter lim="800000"/>
            <a:headEnd/>
            <a:tailEnd/>
          </a:ln>
        </p:spPr>
      </p:pic>
      <p:pic>
        <p:nvPicPr>
          <p:cNvPr id="25639" name="Picture 39"/>
          <p:cNvPicPr>
            <a:picLocks noChangeAspect="1" noChangeArrowheads="1"/>
          </p:cNvPicPr>
          <p:nvPr/>
        </p:nvPicPr>
        <p:blipFill>
          <a:blip r:embed="rId4" cstate="print"/>
          <a:srcRect/>
          <a:stretch>
            <a:fillRect/>
          </a:stretch>
        </p:blipFill>
        <p:spPr bwMode="auto">
          <a:xfrm>
            <a:off x="3103563" y="5402263"/>
            <a:ext cx="444500" cy="576262"/>
          </a:xfrm>
          <a:prstGeom prst="rect">
            <a:avLst/>
          </a:prstGeom>
          <a:noFill/>
          <a:ln w="9525">
            <a:noFill/>
            <a:miter lim="800000"/>
            <a:headEnd/>
            <a:tailEnd/>
          </a:ln>
        </p:spPr>
      </p:pic>
      <p:sp>
        <p:nvSpPr>
          <p:cNvPr id="25605" name="Line 5"/>
          <p:cNvSpPr>
            <a:spLocks noChangeShapeType="1"/>
          </p:cNvSpPr>
          <p:nvPr/>
        </p:nvSpPr>
        <p:spPr bwMode="auto">
          <a:xfrm>
            <a:off x="1763713" y="5976938"/>
            <a:ext cx="4895850" cy="0"/>
          </a:xfrm>
          <a:prstGeom prst="line">
            <a:avLst/>
          </a:prstGeom>
          <a:noFill/>
          <a:ln w="9525">
            <a:solidFill>
              <a:schemeClr val="tx1"/>
            </a:solidFill>
            <a:round/>
            <a:headEnd/>
            <a:tailEnd/>
          </a:ln>
        </p:spPr>
        <p:txBody>
          <a:bodyPr/>
          <a:lstStyle/>
          <a:p>
            <a:endParaRPr lang="en-US"/>
          </a:p>
        </p:txBody>
      </p:sp>
      <p:pic>
        <p:nvPicPr>
          <p:cNvPr id="25640" name="Picture 40"/>
          <p:cNvPicPr>
            <a:picLocks noChangeAspect="1" noChangeArrowheads="1"/>
          </p:cNvPicPr>
          <p:nvPr/>
        </p:nvPicPr>
        <p:blipFill>
          <a:blip r:embed="rId5" cstate="print"/>
          <a:srcRect/>
          <a:stretch>
            <a:fillRect/>
          </a:stretch>
        </p:blipFill>
        <p:spPr bwMode="auto">
          <a:xfrm>
            <a:off x="1763713" y="4970463"/>
            <a:ext cx="395287" cy="431800"/>
          </a:xfrm>
          <a:prstGeom prst="rect">
            <a:avLst/>
          </a:prstGeom>
          <a:noFill/>
          <a:ln w="9525">
            <a:noFill/>
            <a:miter lim="800000"/>
            <a:headEnd/>
            <a:tailEnd/>
          </a:ln>
        </p:spPr>
      </p:pic>
      <p:pic>
        <p:nvPicPr>
          <p:cNvPr id="25641" name="Picture 41"/>
          <p:cNvPicPr>
            <a:picLocks noChangeAspect="1" noChangeArrowheads="1"/>
          </p:cNvPicPr>
          <p:nvPr/>
        </p:nvPicPr>
        <p:blipFill>
          <a:blip r:embed="rId6" cstate="print"/>
          <a:srcRect/>
          <a:stretch>
            <a:fillRect/>
          </a:stretch>
        </p:blipFill>
        <p:spPr bwMode="auto">
          <a:xfrm>
            <a:off x="1763713" y="4257675"/>
            <a:ext cx="720725" cy="639763"/>
          </a:xfrm>
          <a:prstGeom prst="rect">
            <a:avLst/>
          </a:prstGeom>
          <a:noFill/>
          <a:ln w="9525">
            <a:noFill/>
            <a:miter lim="800000"/>
            <a:headEnd/>
            <a:tailEnd/>
          </a:ln>
        </p:spPr>
      </p:pic>
      <p:sp>
        <p:nvSpPr>
          <p:cNvPr id="25604" name="Line 4"/>
          <p:cNvSpPr>
            <a:spLocks noChangeShapeType="1"/>
          </p:cNvSpPr>
          <p:nvPr/>
        </p:nvSpPr>
        <p:spPr bwMode="auto">
          <a:xfrm>
            <a:off x="1758950" y="2376488"/>
            <a:ext cx="0" cy="3600450"/>
          </a:xfrm>
          <a:prstGeom prst="line">
            <a:avLst/>
          </a:prstGeom>
          <a:noFill/>
          <a:ln w="9525">
            <a:solidFill>
              <a:schemeClr val="tx1"/>
            </a:solidFill>
            <a:round/>
            <a:headEnd/>
            <a:tailEnd/>
          </a:ln>
        </p:spPr>
        <p:txBody>
          <a:bodyPr/>
          <a:lstStyle/>
          <a:p>
            <a:endParaRPr lang="en-US"/>
          </a:p>
        </p:txBody>
      </p:sp>
      <p:pic>
        <p:nvPicPr>
          <p:cNvPr id="25642" name="Picture 42"/>
          <p:cNvPicPr>
            <a:picLocks noChangeAspect="1" noChangeArrowheads="1"/>
          </p:cNvPicPr>
          <p:nvPr/>
        </p:nvPicPr>
        <p:blipFill>
          <a:blip r:embed="rId3" cstate="print"/>
          <a:srcRect/>
          <a:stretch>
            <a:fillRect/>
          </a:stretch>
        </p:blipFill>
        <p:spPr bwMode="auto">
          <a:xfrm>
            <a:off x="1763713" y="3632200"/>
            <a:ext cx="644525" cy="617538"/>
          </a:xfrm>
          <a:prstGeom prst="rect">
            <a:avLst/>
          </a:prstGeom>
          <a:noFill/>
          <a:ln w="9525">
            <a:noFill/>
            <a:miter lim="800000"/>
            <a:headEnd/>
            <a:tailEnd/>
          </a:ln>
        </p:spPr>
      </p:pic>
      <p:pic>
        <p:nvPicPr>
          <p:cNvPr id="25643" name="Picture 43"/>
          <p:cNvPicPr>
            <a:picLocks noChangeAspect="1" noChangeArrowheads="1"/>
          </p:cNvPicPr>
          <p:nvPr/>
        </p:nvPicPr>
        <p:blipFill>
          <a:blip r:embed="rId3" cstate="print"/>
          <a:srcRect/>
          <a:stretch>
            <a:fillRect/>
          </a:stretch>
        </p:blipFill>
        <p:spPr bwMode="auto">
          <a:xfrm>
            <a:off x="2487613" y="3632200"/>
            <a:ext cx="644525" cy="617538"/>
          </a:xfrm>
          <a:prstGeom prst="rect">
            <a:avLst/>
          </a:prstGeom>
          <a:noFill/>
          <a:ln w="9525">
            <a:noFill/>
            <a:miter lim="800000"/>
            <a:headEnd/>
            <a:tailEnd/>
          </a:ln>
        </p:spPr>
      </p:pic>
      <p:pic>
        <p:nvPicPr>
          <p:cNvPr id="25644" name="Picture 44"/>
          <p:cNvPicPr>
            <a:picLocks noChangeAspect="1" noChangeArrowheads="1"/>
          </p:cNvPicPr>
          <p:nvPr/>
        </p:nvPicPr>
        <p:blipFill>
          <a:blip r:embed="rId3" cstate="print"/>
          <a:srcRect/>
          <a:stretch>
            <a:fillRect/>
          </a:stretch>
        </p:blipFill>
        <p:spPr bwMode="auto">
          <a:xfrm>
            <a:off x="3206750" y="3632200"/>
            <a:ext cx="644525" cy="617538"/>
          </a:xfrm>
          <a:prstGeom prst="rect">
            <a:avLst/>
          </a:prstGeom>
          <a:noFill/>
          <a:ln w="9525">
            <a:noFill/>
            <a:miter lim="800000"/>
            <a:headEnd/>
            <a:tailEnd/>
          </a:ln>
        </p:spPr>
      </p:pic>
      <p:pic>
        <p:nvPicPr>
          <p:cNvPr id="25645" name="Picture 45"/>
          <p:cNvPicPr>
            <a:picLocks noChangeAspect="1" noChangeArrowheads="1"/>
          </p:cNvPicPr>
          <p:nvPr/>
        </p:nvPicPr>
        <p:blipFill>
          <a:blip r:embed="rId3" cstate="print"/>
          <a:srcRect/>
          <a:stretch>
            <a:fillRect/>
          </a:stretch>
        </p:blipFill>
        <p:spPr bwMode="auto">
          <a:xfrm>
            <a:off x="3924300" y="3632200"/>
            <a:ext cx="644525" cy="617538"/>
          </a:xfrm>
          <a:prstGeom prst="rect">
            <a:avLst/>
          </a:prstGeom>
          <a:noFill/>
          <a:ln w="9525">
            <a:noFill/>
            <a:miter lim="800000"/>
            <a:headEnd/>
            <a:tailEnd/>
          </a:ln>
        </p:spPr>
      </p:pic>
      <p:pic>
        <p:nvPicPr>
          <p:cNvPr id="25647" name="Picture 47"/>
          <p:cNvPicPr>
            <a:picLocks noChangeAspect="1" noChangeArrowheads="1"/>
          </p:cNvPicPr>
          <p:nvPr/>
        </p:nvPicPr>
        <p:blipFill>
          <a:blip r:embed="rId3" cstate="print"/>
          <a:srcRect/>
          <a:stretch>
            <a:fillRect/>
          </a:stretch>
        </p:blipFill>
        <p:spPr bwMode="auto">
          <a:xfrm>
            <a:off x="1763713" y="3025775"/>
            <a:ext cx="644525" cy="617538"/>
          </a:xfrm>
          <a:prstGeom prst="rect">
            <a:avLst/>
          </a:prstGeom>
          <a:noFill/>
          <a:ln w="9525">
            <a:noFill/>
            <a:miter lim="800000"/>
            <a:headEnd/>
            <a:tailEnd/>
          </a:ln>
        </p:spPr>
      </p:pic>
      <p:pic>
        <p:nvPicPr>
          <p:cNvPr id="25648" name="Picture 48"/>
          <p:cNvPicPr>
            <a:picLocks noChangeAspect="1" noChangeArrowheads="1"/>
          </p:cNvPicPr>
          <p:nvPr/>
        </p:nvPicPr>
        <p:blipFill>
          <a:blip r:embed="rId3" cstate="print"/>
          <a:srcRect/>
          <a:stretch>
            <a:fillRect/>
          </a:stretch>
        </p:blipFill>
        <p:spPr bwMode="auto">
          <a:xfrm>
            <a:off x="2484438" y="3025775"/>
            <a:ext cx="644525" cy="617538"/>
          </a:xfrm>
          <a:prstGeom prst="rect">
            <a:avLst/>
          </a:prstGeom>
          <a:noFill/>
          <a:ln w="9525">
            <a:noFill/>
            <a:miter lim="800000"/>
            <a:headEnd/>
            <a:tailEnd/>
          </a:ln>
        </p:spPr>
      </p:pic>
      <p:pic>
        <p:nvPicPr>
          <p:cNvPr id="25650" name="Picture 50"/>
          <p:cNvPicPr>
            <a:picLocks noChangeAspect="1" noChangeArrowheads="1"/>
          </p:cNvPicPr>
          <p:nvPr/>
        </p:nvPicPr>
        <p:blipFill>
          <a:blip r:embed="rId6" cstate="print"/>
          <a:srcRect/>
          <a:stretch>
            <a:fillRect/>
          </a:stretch>
        </p:blipFill>
        <p:spPr bwMode="auto">
          <a:xfrm>
            <a:off x="3203575" y="3025775"/>
            <a:ext cx="720725" cy="639763"/>
          </a:xfrm>
          <a:prstGeom prst="rect">
            <a:avLst/>
          </a:prstGeom>
          <a:noFill/>
          <a:ln w="9525">
            <a:noFill/>
            <a:miter lim="800000"/>
            <a:headEnd/>
            <a:tailEnd/>
          </a:ln>
        </p:spPr>
      </p:pic>
      <p:pic>
        <p:nvPicPr>
          <p:cNvPr id="25651" name="Picture 51"/>
          <p:cNvPicPr>
            <a:picLocks noChangeAspect="1" noChangeArrowheads="1"/>
          </p:cNvPicPr>
          <p:nvPr/>
        </p:nvPicPr>
        <p:blipFill>
          <a:blip r:embed="rId3" cstate="print"/>
          <a:srcRect/>
          <a:stretch>
            <a:fillRect/>
          </a:stretch>
        </p:blipFill>
        <p:spPr bwMode="auto">
          <a:xfrm>
            <a:off x="1763713" y="2449513"/>
            <a:ext cx="644525" cy="617537"/>
          </a:xfrm>
          <a:prstGeom prst="rect">
            <a:avLst/>
          </a:prstGeom>
          <a:noFill/>
          <a:ln w="9525">
            <a:noFill/>
            <a:miter lim="800000"/>
            <a:headEnd/>
            <a:tailEnd/>
          </a:ln>
        </p:spPr>
      </p:pic>
      <p:pic>
        <p:nvPicPr>
          <p:cNvPr id="25652" name="Picture 52"/>
          <p:cNvPicPr>
            <a:picLocks noChangeAspect="1" noChangeArrowheads="1"/>
          </p:cNvPicPr>
          <p:nvPr/>
        </p:nvPicPr>
        <p:blipFill>
          <a:blip r:embed="rId3" cstate="print"/>
          <a:srcRect/>
          <a:stretch>
            <a:fillRect/>
          </a:stretch>
        </p:blipFill>
        <p:spPr bwMode="auto">
          <a:xfrm>
            <a:off x="2484438" y="2449513"/>
            <a:ext cx="644525" cy="617537"/>
          </a:xfrm>
          <a:prstGeom prst="rect">
            <a:avLst/>
          </a:prstGeom>
          <a:noFill/>
          <a:ln w="9525">
            <a:noFill/>
            <a:miter lim="800000"/>
            <a:headEnd/>
            <a:tailEnd/>
          </a:ln>
        </p:spPr>
      </p:pic>
      <p:pic>
        <p:nvPicPr>
          <p:cNvPr id="25653" name="Picture 53"/>
          <p:cNvPicPr>
            <a:picLocks noChangeAspect="1" noChangeArrowheads="1"/>
          </p:cNvPicPr>
          <p:nvPr/>
        </p:nvPicPr>
        <p:blipFill>
          <a:blip r:embed="rId3" cstate="print"/>
          <a:srcRect/>
          <a:stretch>
            <a:fillRect/>
          </a:stretch>
        </p:blipFill>
        <p:spPr bwMode="auto">
          <a:xfrm>
            <a:off x="3206750" y="2449513"/>
            <a:ext cx="644525" cy="617537"/>
          </a:xfrm>
          <a:prstGeom prst="rect">
            <a:avLst/>
          </a:prstGeom>
          <a:noFill/>
          <a:ln w="9525">
            <a:noFill/>
            <a:miter lim="800000"/>
            <a:headEnd/>
            <a:tailEnd/>
          </a:ln>
        </p:spPr>
      </p:pic>
      <p:pic>
        <p:nvPicPr>
          <p:cNvPr id="25654" name="Picture 54"/>
          <p:cNvPicPr>
            <a:picLocks noChangeAspect="1" noChangeArrowheads="1"/>
          </p:cNvPicPr>
          <p:nvPr/>
        </p:nvPicPr>
        <p:blipFill>
          <a:blip r:embed="rId7" cstate="print"/>
          <a:srcRect/>
          <a:stretch>
            <a:fillRect/>
          </a:stretch>
        </p:blipFill>
        <p:spPr bwMode="auto">
          <a:xfrm rot="-916229">
            <a:off x="3995738" y="2449513"/>
            <a:ext cx="290512" cy="450850"/>
          </a:xfrm>
          <a:prstGeom prst="rect">
            <a:avLst/>
          </a:prstGeom>
          <a:noFill/>
          <a:ln w="9525">
            <a:noFill/>
            <a:miter lim="800000"/>
            <a:headEnd/>
            <a:tailEnd/>
          </a:ln>
        </p:spPr>
      </p:pic>
      <p:sp>
        <p:nvSpPr>
          <p:cNvPr id="25655" name="Text Box 55"/>
          <p:cNvSpPr txBox="1">
            <a:spLocks noChangeArrowheads="1"/>
          </p:cNvSpPr>
          <p:nvPr/>
        </p:nvSpPr>
        <p:spPr bwMode="auto">
          <a:xfrm>
            <a:off x="304800" y="1527175"/>
            <a:ext cx="5105400" cy="646331"/>
          </a:xfrm>
          <a:prstGeom prst="rect">
            <a:avLst/>
          </a:prstGeom>
          <a:noFill/>
          <a:ln w="9525">
            <a:noFill/>
            <a:miter lim="800000"/>
            <a:headEnd/>
            <a:tailEnd/>
          </a:ln>
        </p:spPr>
        <p:txBody>
          <a:bodyPr wrap="square">
            <a:spAutoFit/>
          </a:bodyPr>
          <a:lstStyle/>
          <a:p>
            <a:pPr>
              <a:spcBef>
                <a:spcPct val="50000"/>
              </a:spcBef>
            </a:pPr>
            <a:r>
              <a:rPr lang="en-GB" dirty="0" smtClean="0"/>
              <a:t>Work </a:t>
            </a:r>
            <a:r>
              <a:rPr lang="en-GB" dirty="0"/>
              <a:t>in pairs to find a symbol that could represent 5 books. </a:t>
            </a:r>
          </a:p>
        </p:txBody>
      </p:sp>
      <p:sp>
        <p:nvSpPr>
          <p:cNvPr id="25656" name="Text Box 56"/>
          <p:cNvSpPr txBox="1">
            <a:spLocks noChangeArrowheads="1"/>
          </p:cNvSpPr>
          <p:nvPr/>
        </p:nvSpPr>
        <p:spPr bwMode="auto">
          <a:xfrm>
            <a:off x="5940425" y="3457575"/>
            <a:ext cx="2665413" cy="822325"/>
          </a:xfrm>
          <a:prstGeom prst="rect">
            <a:avLst/>
          </a:prstGeom>
          <a:noFill/>
          <a:ln w="9525">
            <a:noFill/>
            <a:miter lim="800000"/>
            <a:headEnd/>
            <a:tailEnd/>
          </a:ln>
        </p:spPr>
        <p:txBody>
          <a:bodyPr>
            <a:spAutoFit/>
          </a:bodyPr>
          <a:lstStyle/>
          <a:p>
            <a:pPr algn="ctr">
              <a:spcBef>
                <a:spcPct val="50000"/>
              </a:spcBef>
            </a:pPr>
            <a:r>
              <a:rPr lang="en-GB" sz="2400" b="1">
                <a:solidFill>
                  <a:srgbClr val="FF0000"/>
                </a:solidFill>
              </a:rPr>
              <a:t>MISSION FOUR COMPLETED</a:t>
            </a:r>
          </a:p>
        </p:txBody>
      </p:sp>
      <p:sp>
        <p:nvSpPr>
          <p:cNvPr id="32" name="Rectangle 31"/>
          <p:cNvSpPr/>
          <p:nvPr/>
        </p:nvSpPr>
        <p:spPr>
          <a:xfrm>
            <a:off x="304800" y="914400"/>
            <a:ext cx="6018464" cy="523220"/>
          </a:xfrm>
          <a:prstGeom prst="rect">
            <a:avLst/>
          </a:prstGeom>
        </p:spPr>
        <p:txBody>
          <a:bodyPr wrap="square">
            <a:spAutoFit/>
          </a:bodyPr>
          <a:lstStyle/>
          <a:p>
            <a:pPr lvl="0">
              <a:spcBef>
                <a:spcPct val="50000"/>
              </a:spcBef>
            </a:pPr>
            <a:r>
              <a:rPr lang="en-GB"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Mission Four:</a:t>
            </a:r>
            <a:endParaRPr lang="en-GB"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pic>
        <p:nvPicPr>
          <p:cNvPr id="25646" name="Picture 46"/>
          <p:cNvPicPr>
            <a:picLocks noChangeAspect="1" noChangeArrowheads="1"/>
          </p:cNvPicPr>
          <p:nvPr/>
        </p:nvPicPr>
        <p:blipFill>
          <a:blip r:embed="rId4" cstate="print"/>
          <a:srcRect/>
          <a:stretch>
            <a:fillRect/>
          </a:stretch>
        </p:blipFill>
        <p:spPr bwMode="auto">
          <a:xfrm>
            <a:off x="4632325" y="3673475"/>
            <a:ext cx="444500" cy="57626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5655"/>
                                        </p:tgtEl>
                                        <p:attrNameLst>
                                          <p:attrName>style.visibility</p:attrName>
                                        </p:attrNameLst>
                                      </p:cBhvr>
                                      <p:to>
                                        <p:strVal val="visible"/>
                                      </p:to>
                                    </p:set>
                                    <p:animEffect transition="in" filter="blinds(horizontal)">
                                      <p:cBhvr>
                                        <p:cTn id="7" dur="500"/>
                                        <p:tgtEl>
                                          <p:spTgt spid="2565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5623"/>
                                        </p:tgtEl>
                                        <p:attrNameLst>
                                          <p:attrName>style.visibility</p:attrName>
                                        </p:attrNameLst>
                                      </p:cBhvr>
                                      <p:to>
                                        <p:strVal val="visible"/>
                                      </p:to>
                                    </p:set>
                                    <p:animEffect transition="in" filter="box(in)">
                                      <p:cBhvr>
                                        <p:cTn id="12" dur="500"/>
                                        <p:tgtEl>
                                          <p:spTgt spid="25623"/>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25604"/>
                                        </p:tgtEl>
                                        <p:attrNameLst>
                                          <p:attrName>style.visibility</p:attrName>
                                        </p:attrNameLst>
                                      </p:cBhvr>
                                      <p:to>
                                        <p:strVal val="visible"/>
                                      </p:to>
                                    </p:set>
                                    <p:animEffect transition="in" filter="box(in)">
                                      <p:cBhvr>
                                        <p:cTn id="15" dur="500"/>
                                        <p:tgtEl>
                                          <p:spTgt spid="25604"/>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25624"/>
                                        </p:tgtEl>
                                        <p:attrNameLst>
                                          <p:attrName>style.visibility</p:attrName>
                                        </p:attrNameLst>
                                      </p:cBhvr>
                                      <p:to>
                                        <p:strVal val="visible"/>
                                      </p:to>
                                    </p:set>
                                    <p:animEffect transition="in" filter="box(in)">
                                      <p:cBhvr>
                                        <p:cTn id="18" dur="500"/>
                                        <p:tgtEl>
                                          <p:spTgt spid="25624"/>
                                        </p:tgtEl>
                                      </p:cBhvr>
                                    </p:animEffect>
                                  </p:childTnLst>
                                </p:cTn>
                              </p:par>
                              <p:par>
                                <p:cTn id="19" presetID="4" presetClass="entr" presetSubtype="16" fill="hold" grpId="0" nodeType="withEffect">
                                  <p:stCondLst>
                                    <p:cond delay="0"/>
                                  </p:stCondLst>
                                  <p:childTnLst>
                                    <p:set>
                                      <p:cBhvr>
                                        <p:cTn id="20" dur="1" fill="hold">
                                          <p:stCondLst>
                                            <p:cond delay="0"/>
                                          </p:stCondLst>
                                        </p:cTn>
                                        <p:tgtEl>
                                          <p:spTgt spid="25625"/>
                                        </p:tgtEl>
                                        <p:attrNameLst>
                                          <p:attrName>style.visibility</p:attrName>
                                        </p:attrNameLst>
                                      </p:cBhvr>
                                      <p:to>
                                        <p:strVal val="visible"/>
                                      </p:to>
                                    </p:set>
                                    <p:animEffect transition="in" filter="box(in)">
                                      <p:cBhvr>
                                        <p:cTn id="21" dur="500"/>
                                        <p:tgtEl>
                                          <p:spTgt spid="25625"/>
                                        </p:tgtEl>
                                      </p:cBhvr>
                                    </p:animEffect>
                                  </p:childTnLst>
                                </p:cTn>
                              </p:par>
                              <p:par>
                                <p:cTn id="22" presetID="4" presetClass="entr" presetSubtype="16" fill="hold" grpId="0" nodeType="withEffect">
                                  <p:stCondLst>
                                    <p:cond delay="0"/>
                                  </p:stCondLst>
                                  <p:childTnLst>
                                    <p:set>
                                      <p:cBhvr>
                                        <p:cTn id="23" dur="1" fill="hold">
                                          <p:stCondLst>
                                            <p:cond delay="0"/>
                                          </p:stCondLst>
                                        </p:cTn>
                                        <p:tgtEl>
                                          <p:spTgt spid="25626"/>
                                        </p:tgtEl>
                                        <p:attrNameLst>
                                          <p:attrName>style.visibility</p:attrName>
                                        </p:attrNameLst>
                                      </p:cBhvr>
                                      <p:to>
                                        <p:strVal val="visible"/>
                                      </p:to>
                                    </p:set>
                                    <p:animEffect transition="in" filter="box(in)">
                                      <p:cBhvr>
                                        <p:cTn id="24" dur="500"/>
                                        <p:tgtEl>
                                          <p:spTgt spid="25626"/>
                                        </p:tgtEl>
                                      </p:cBhvr>
                                    </p:animEffect>
                                  </p:childTnLst>
                                </p:cTn>
                              </p:par>
                              <p:par>
                                <p:cTn id="25" presetID="4" presetClass="entr" presetSubtype="16" fill="hold" grpId="0" nodeType="withEffect">
                                  <p:stCondLst>
                                    <p:cond delay="0"/>
                                  </p:stCondLst>
                                  <p:childTnLst>
                                    <p:set>
                                      <p:cBhvr>
                                        <p:cTn id="26" dur="1" fill="hold">
                                          <p:stCondLst>
                                            <p:cond delay="0"/>
                                          </p:stCondLst>
                                        </p:cTn>
                                        <p:tgtEl>
                                          <p:spTgt spid="25627"/>
                                        </p:tgtEl>
                                        <p:attrNameLst>
                                          <p:attrName>style.visibility</p:attrName>
                                        </p:attrNameLst>
                                      </p:cBhvr>
                                      <p:to>
                                        <p:strVal val="visible"/>
                                      </p:to>
                                    </p:set>
                                    <p:animEffect transition="in" filter="box(in)">
                                      <p:cBhvr>
                                        <p:cTn id="27" dur="500"/>
                                        <p:tgtEl>
                                          <p:spTgt spid="25627"/>
                                        </p:tgtEl>
                                      </p:cBhvr>
                                    </p:animEffect>
                                  </p:childTnLst>
                                </p:cTn>
                              </p:par>
                              <p:par>
                                <p:cTn id="28" presetID="4" presetClass="entr" presetSubtype="16" fill="hold" grpId="0" nodeType="withEffect">
                                  <p:stCondLst>
                                    <p:cond delay="0"/>
                                  </p:stCondLst>
                                  <p:childTnLst>
                                    <p:set>
                                      <p:cBhvr>
                                        <p:cTn id="29" dur="1" fill="hold">
                                          <p:stCondLst>
                                            <p:cond delay="0"/>
                                          </p:stCondLst>
                                        </p:cTn>
                                        <p:tgtEl>
                                          <p:spTgt spid="25628"/>
                                        </p:tgtEl>
                                        <p:attrNameLst>
                                          <p:attrName>style.visibility</p:attrName>
                                        </p:attrNameLst>
                                      </p:cBhvr>
                                      <p:to>
                                        <p:strVal val="visible"/>
                                      </p:to>
                                    </p:set>
                                    <p:animEffect transition="in" filter="box(in)">
                                      <p:cBhvr>
                                        <p:cTn id="30" dur="500"/>
                                        <p:tgtEl>
                                          <p:spTgt spid="25628"/>
                                        </p:tgtEl>
                                      </p:cBhvr>
                                    </p:animEffect>
                                  </p:childTnLst>
                                </p:cTn>
                              </p:par>
                              <p:par>
                                <p:cTn id="31" presetID="4" presetClass="entr" presetSubtype="16" fill="hold" grpId="0" nodeType="withEffect">
                                  <p:stCondLst>
                                    <p:cond delay="0"/>
                                  </p:stCondLst>
                                  <p:childTnLst>
                                    <p:set>
                                      <p:cBhvr>
                                        <p:cTn id="32" dur="1" fill="hold">
                                          <p:stCondLst>
                                            <p:cond delay="0"/>
                                          </p:stCondLst>
                                        </p:cTn>
                                        <p:tgtEl>
                                          <p:spTgt spid="25605"/>
                                        </p:tgtEl>
                                        <p:attrNameLst>
                                          <p:attrName>style.visibility</p:attrName>
                                        </p:attrNameLst>
                                      </p:cBhvr>
                                      <p:to>
                                        <p:strVal val="visible"/>
                                      </p:to>
                                    </p:set>
                                    <p:animEffect transition="in" filter="box(in)">
                                      <p:cBhvr>
                                        <p:cTn id="33" dur="500"/>
                                        <p:tgtEl>
                                          <p:spTgt spid="25605"/>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grpId="0" nodeType="clickEffect">
                                  <p:stCondLst>
                                    <p:cond delay="0"/>
                                  </p:stCondLst>
                                  <p:childTnLst>
                                    <p:set>
                                      <p:cBhvr>
                                        <p:cTn id="37" dur="1" fill="hold">
                                          <p:stCondLst>
                                            <p:cond delay="0"/>
                                          </p:stCondLst>
                                        </p:cTn>
                                        <p:tgtEl>
                                          <p:spTgt spid="25633"/>
                                        </p:tgtEl>
                                        <p:attrNameLst>
                                          <p:attrName>style.visibility</p:attrName>
                                        </p:attrNameLst>
                                      </p:cBhvr>
                                      <p:to>
                                        <p:strVal val="visible"/>
                                      </p:to>
                                    </p:set>
                                    <p:animEffect transition="in" filter="checkerboard(across)">
                                      <p:cBhvr>
                                        <p:cTn id="38" dur="500"/>
                                        <p:tgtEl>
                                          <p:spTgt spid="25633"/>
                                        </p:tgtEl>
                                      </p:cBhvr>
                                    </p:animEffect>
                                  </p:childTnLst>
                                </p:cTn>
                              </p:par>
                              <p:par>
                                <p:cTn id="39" presetID="5" presetClass="entr" presetSubtype="10" fill="hold" grpId="0" nodeType="withEffect">
                                  <p:stCondLst>
                                    <p:cond delay="0"/>
                                  </p:stCondLst>
                                  <p:childTnLst>
                                    <p:set>
                                      <p:cBhvr>
                                        <p:cTn id="40" dur="1" fill="hold">
                                          <p:stCondLst>
                                            <p:cond delay="0"/>
                                          </p:stCondLst>
                                        </p:cTn>
                                        <p:tgtEl>
                                          <p:spTgt spid="25635"/>
                                        </p:tgtEl>
                                        <p:attrNameLst>
                                          <p:attrName>style.visibility</p:attrName>
                                        </p:attrNameLst>
                                      </p:cBhvr>
                                      <p:to>
                                        <p:strVal val="visible"/>
                                      </p:to>
                                    </p:set>
                                    <p:animEffect transition="in" filter="checkerboard(across)">
                                      <p:cBhvr>
                                        <p:cTn id="41" dur="500"/>
                                        <p:tgtEl>
                                          <p:spTgt spid="25635"/>
                                        </p:tgtEl>
                                      </p:cBhvr>
                                    </p:animEffect>
                                  </p:childTnLst>
                                </p:cTn>
                              </p:par>
                              <p:par>
                                <p:cTn id="42" presetID="5" presetClass="entr" presetSubtype="10" fill="hold" nodeType="withEffect">
                                  <p:stCondLst>
                                    <p:cond delay="0"/>
                                  </p:stCondLst>
                                  <p:childTnLst>
                                    <p:set>
                                      <p:cBhvr>
                                        <p:cTn id="43" dur="1" fill="hold">
                                          <p:stCondLst>
                                            <p:cond delay="0"/>
                                          </p:stCondLst>
                                        </p:cTn>
                                        <p:tgtEl>
                                          <p:spTgt spid="25636"/>
                                        </p:tgtEl>
                                        <p:attrNameLst>
                                          <p:attrName>style.visibility</p:attrName>
                                        </p:attrNameLst>
                                      </p:cBhvr>
                                      <p:to>
                                        <p:strVal val="visible"/>
                                      </p:to>
                                    </p:set>
                                    <p:animEffect transition="in" filter="checkerboard(across)">
                                      <p:cBhvr>
                                        <p:cTn id="44" dur="500"/>
                                        <p:tgtEl>
                                          <p:spTgt spid="25636"/>
                                        </p:tgtEl>
                                      </p:cBhvr>
                                    </p:animEffect>
                                  </p:childTnLst>
                                </p:cTn>
                              </p:par>
                            </p:childTnLst>
                          </p:cTn>
                        </p:par>
                      </p:childTnLst>
                    </p:cTn>
                  </p:par>
                  <p:par>
                    <p:cTn id="45" fill="hold">
                      <p:stCondLst>
                        <p:cond delay="indefinite"/>
                      </p:stCondLst>
                      <p:childTnLst>
                        <p:par>
                          <p:cTn id="46" fill="hold">
                            <p:stCondLst>
                              <p:cond delay="0"/>
                            </p:stCondLst>
                            <p:childTnLst>
                              <p:par>
                                <p:cTn id="47" presetID="5" presetClass="entr" presetSubtype="10" fill="hold" nodeType="clickEffect">
                                  <p:stCondLst>
                                    <p:cond delay="0"/>
                                  </p:stCondLst>
                                  <p:childTnLst>
                                    <p:set>
                                      <p:cBhvr>
                                        <p:cTn id="48" dur="1" fill="hold">
                                          <p:stCondLst>
                                            <p:cond delay="0"/>
                                          </p:stCondLst>
                                        </p:cTn>
                                        <p:tgtEl>
                                          <p:spTgt spid="25637"/>
                                        </p:tgtEl>
                                        <p:attrNameLst>
                                          <p:attrName>style.visibility</p:attrName>
                                        </p:attrNameLst>
                                      </p:cBhvr>
                                      <p:to>
                                        <p:strVal val="visible"/>
                                      </p:to>
                                    </p:set>
                                    <p:animEffect transition="in" filter="checkerboard(across)">
                                      <p:cBhvr>
                                        <p:cTn id="49" dur="500"/>
                                        <p:tgtEl>
                                          <p:spTgt spid="25637"/>
                                        </p:tgtEl>
                                      </p:cBhvr>
                                    </p:animEffect>
                                  </p:childTnLst>
                                </p:cTn>
                              </p:par>
                              <p:par>
                                <p:cTn id="50" presetID="5" presetClass="entr" presetSubtype="10" fill="hold" nodeType="withEffect">
                                  <p:stCondLst>
                                    <p:cond delay="0"/>
                                  </p:stCondLst>
                                  <p:childTnLst>
                                    <p:set>
                                      <p:cBhvr>
                                        <p:cTn id="51" dur="1" fill="hold">
                                          <p:stCondLst>
                                            <p:cond delay="0"/>
                                          </p:stCondLst>
                                        </p:cTn>
                                        <p:tgtEl>
                                          <p:spTgt spid="25638"/>
                                        </p:tgtEl>
                                        <p:attrNameLst>
                                          <p:attrName>style.visibility</p:attrName>
                                        </p:attrNameLst>
                                      </p:cBhvr>
                                      <p:to>
                                        <p:strVal val="visible"/>
                                      </p:to>
                                    </p:set>
                                    <p:animEffect transition="in" filter="checkerboard(across)">
                                      <p:cBhvr>
                                        <p:cTn id="52" dur="500"/>
                                        <p:tgtEl>
                                          <p:spTgt spid="25638"/>
                                        </p:tgtEl>
                                      </p:cBhvr>
                                    </p:animEffect>
                                  </p:childTnLst>
                                </p:cTn>
                              </p:par>
                              <p:par>
                                <p:cTn id="53" presetID="5" presetClass="entr" presetSubtype="10" fill="hold" nodeType="withEffect">
                                  <p:stCondLst>
                                    <p:cond delay="0"/>
                                  </p:stCondLst>
                                  <p:childTnLst>
                                    <p:set>
                                      <p:cBhvr>
                                        <p:cTn id="54" dur="1" fill="hold">
                                          <p:stCondLst>
                                            <p:cond delay="0"/>
                                          </p:stCondLst>
                                        </p:cTn>
                                        <p:tgtEl>
                                          <p:spTgt spid="25639"/>
                                        </p:tgtEl>
                                        <p:attrNameLst>
                                          <p:attrName>style.visibility</p:attrName>
                                        </p:attrNameLst>
                                      </p:cBhvr>
                                      <p:to>
                                        <p:strVal val="visible"/>
                                      </p:to>
                                    </p:set>
                                    <p:animEffect transition="in" filter="checkerboard(across)">
                                      <p:cBhvr>
                                        <p:cTn id="55" dur="500"/>
                                        <p:tgtEl>
                                          <p:spTgt spid="25639"/>
                                        </p:tgtEl>
                                      </p:cBhvr>
                                    </p:animEffect>
                                  </p:childTnLst>
                                </p:cTn>
                              </p:par>
                            </p:childTnLst>
                          </p:cTn>
                        </p:par>
                      </p:childTnLst>
                    </p:cTn>
                  </p:par>
                  <p:par>
                    <p:cTn id="56" fill="hold">
                      <p:stCondLst>
                        <p:cond delay="indefinite"/>
                      </p:stCondLst>
                      <p:childTnLst>
                        <p:par>
                          <p:cTn id="57" fill="hold">
                            <p:stCondLst>
                              <p:cond delay="0"/>
                            </p:stCondLst>
                            <p:childTnLst>
                              <p:par>
                                <p:cTn id="58" presetID="5" presetClass="entr" presetSubtype="10" fill="hold" nodeType="clickEffect">
                                  <p:stCondLst>
                                    <p:cond delay="0"/>
                                  </p:stCondLst>
                                  <p:childTnLst>
                                    <p:set>
                                      <p:cBhvr>
                                        <p:cTn id="59" dur="1" fill="hold">
                                          <p:stCondLst>
                                            <p:cond delay="0"/>
                                          </p:stCondLst>
                                        </p:cTn>
                                        <p:tgtEl>
                                          <p:spTgt spid="25640"/>
                                        </p:tgtEl>
                                        <p:attrNameLst>
                                          <p:attrName>style.visibility</p:attrName>
                                        </p:attrNameLst>
                                      </p:cBhvr>
                                      <p:to>
                                        <p:strVal val="visible"/>
                                      </p:to>
                                    </p:set>
                                    <p:animEffect transition="in" filter="checkerboard(across)">
                                      <p:cBhvr>
                                        <p:cTn id="60" dur="500"/>
                                        <p:tgtEl>
                                          <p:spTgt spid="25640"/>
                                        </p:tgtEl>
                                      </p:cBhvr>
                                    </p:animEffect>
                                  </p:childTnLst>
                                </p:cTn>
                              </p:par>
                            </p:childTnLst>
                          </p:cTn>
                        </p:par>
                      </p:childTnLst>
                    </p:cTn>
                  </p:par>
                  <p:par>
                    <p:cTn id="61" fill="hold">
                      <p:stCondLst>
                        <p:cond delay="indefinite"/>
                      </p:stCondLst>
                      <p:childTnLst>
                        <p:par>
                          <p:cTn id="62" fill="hold">
                            <p:stCondLst>
                              <p:cond delay="0"/>
                            </p:stCondLst>
                            <p:childTnLst>
                              <p:par>
                                <p:cTn id="63" presetID="5" presetClass="entr" presetSubtype="10" fill="hold" nodeType="clickEffect">
                                  <p:stCondLst>
                                    <p:cond delay="0"/>
                                  </p:stCondLst>
                                  <p:childTnLst>
                                    <p:set>
                                      <p:cBhvr>
                                        <p:cTn id="64" dur="1" fill="hold">
                                          <p:stCondLst>
                                            <p:cond delay="0"/>
                                          </p:stCondLst>
                                        </p:cTn>
                                        <p:tgtEl>
                                          <p:spTgt spid="25641"/>
                                        </p:tgtEl>
                                        <p:attrNameLst>
                                          <p:attrName>style.visibility</p:attrName>
                                        </p:attrNameLst>
                                      </p:cBhvr>
                                      <p:to>
                                        <p:strVal val="visible"/>
                                      </p:to>
                                    </p:set>
                                    <p:animEffect transition="in" filter="checkerboard(across)">
                                      <p:cBhvr>
                                        <p:cTn id="65" dur="500"/>
                                        <p:tgtEl>
                                          <p:spTgt spid="25641"/>
                                        </p:tgtEl>
                                      </p:cBhvr>
                                    </p:animEffect>
                                  </p:childTnLst>
                                </p:cTn>
                              </p:par>
                            </p:childTnLst>
                          </p:cTn>
                        </p:par>
                      </p:childTnLst>
                    </p:cTn>
                  </p:par>
                  <p:par>
                    <p:cTn id="66" fill="hold">
                      <p:stCondLst>
                        <p:cond delay="indefinite"/>
                      </p:stCondLst>
                      <p:childTnLst>
                        <p:par>
                          <p:cTn id="67" fill="hold">
                            <p:stCondLst>
                              <p:cond delay="0"/>
                            </p:stCondLst>
                            <p:childTnLst>
                              <p:par>
                                <p:cTn id="68" presetID="5" presetClass="entr" presetSubtype="10" fill="hold" nodeType="clickEffect">
                                  <p:stCondLst>
                                    <p:cond delay="0"/>
                                  </p:stCondLst>
                                  <p:childTnLst>
                                    <p:set>
                                      <p:cBhvr>
                                        <p:cTn id="69" dur="1" fill="hold">
                                          <p:stCondLst>
                                            <p:cond delay="0"/>
                                          </p:stCondLst>
                                        </p:cTn>
                                        <p:tgtEl>
                                          <p:spTgt spid="25642"/>
                                        </p:tgtEl>
                                        <p:attrNameLst>
                                          <p:attrName>style.visibility</p:attrName>
                                        </p:attrNameLst>
                                      </p:cBhvr>
                                      <p:to>
                                        <p:strVal val="visible"/>
                                      </p:to>
                                    </p:set>
                                    <p:animEffect transition="in" filter="checkerboard(across)">
                                      <p:cBhvr>
                                        <p:cTn id="70" dur="500"/>
                                        <p:tgtEl>
                                          <p:spTgt spid="25642"/>
                                        </p:tgtEl>
                                      </p:cBhvr>
                                    </p:animEffect>
                                  </p:childTnLst>
                                </p:cTn>
                              </p:par>
                              <p:par>
                                <p:cTn id="71" presetID="5" presetClass="entr" presetSubtype="10" fill="hold" nodeType="withEffect">
                                  <p:stCondLst>
                                    <p:cond delay="0"/>
                                  </p:stCondLst>
                                  <p:childTnLst>
                                    <p:set>
                                      <p:cBhvr>
                                        <p:cTn id="72" dur="1" fill="hold">
                                          <p:stCondLst>
                                            <p:cond delay="0"/>
                                          </p:stCondLst>
                                        </p:cTn>
                                        <p:tgtEl>
                                          <p:spTgt spid="25643"/>
                                        </p:tgtEl>
                                        <p:attrNameLst>
                                          <p:attrName>style.visibility</p:attrName>
                                        </p:attrNameLst>
                                      </p:cBhvr>
                                      <p:to>
                                        <p:strVal val="visible"/>
                                      </p:to>
                                    </p:set>
                                    <p:animEffect transition="in" filter="checkerboard(across)">
                                      <p:cBhvr>
                                        <p:cTn id="73" dur="500"/>
                                        <p:tgtEl>
                                          <p:spTgt spid="25643"/>
                                        </p:tgtEl>
                                      </p:cBhvr>
                                    </p:animEffect>
                                  </p:childTnLst>
                                </p:cTn>
                              </p:par>
                              <p:par>
                                <p:cTn id="74" presetID="5" presetClass="entr" presetSubtype="10" fill="hold" nodeType="withEffect">
                                  <p:stCondLst>
                                    <p:cond delay="0"/>
                                  </p:stCondLst>
                                  <p:childTnLst>
                                    <p:set>
                                      <p:cBhvr>
                                        <p:cTn id="75" dur="1" fill="hold">
                                          <p:stCondLst>
                                            <p:cond delay="0"/>
                                          </p:stCondLst>
                                        </p:cTn>
                                        <p:tgtEl>
                                          <p:spTgt spid="25644"/>
                                        </p:tgtEl>
                                        <p:attrNameLst>
                                          <p:attrName>style.visibility</p:attrName>
                                        </p:attrNameLst>
                                      </p:cBhvr>
                                      <p:to>
                                        <p:strVal val="visible"/>
                                      </p:to>
                                    </p:set>
                                    <p:animEffect transition="in" filter="checkerboard(across)">
                                      <p:cBhvr>
                                        <p:cTn id="76" dur="500"/>
                                        <p:tgtEl>
                                          <p:spTgt spid="25644"/>
                                        </p:tgtEl>
                                      </p:cBhvr>
                                    </p:animEffect>
                                  </p:childTnLst>
                                </p:cTn>
                              </p:par>
                              <p:par>
                                <p:cTn id="77" presetID="5" presetClass="entr" presetSubtype="10" fill="hold" nodeType="withEffect">
                                  <p:stCondLst>
                                    <p:cond delay="0"/>
                                  </p:stCondLst>
                                  <p:childTnLst>
                                    <p:set>
                                      <p:cBhvr>
                                        <p:cTn id="78" dur="1" fill="hold">
                                          <p:stCondLst>
                                            <p:cond delay="0"/>
                                          </p:stCondLst>
                                        </p:cTn>
                                        <p:tgtEl>
                                          <p:spTgt spid="25645"/>
                                        </p:tgtEl>
                                        <p:attrNameLst>
                                          <p:attrName>style.visibility</p:attrName>
                                        </p:attrNameLst>
                                      </p:cBhvr>
                                      <p:to>
                                        <p:strVal val="visible"/>
                                      </p:to>
                                    </p:set>
                                    <p:animEffect transition="in" filter="checkerboard(across)">
                                      <p:cBhvr>
                                        <p:cTn id="79" dur="500"/>
                                        <p:tgtEl>
                                          <p:spTgt spid="25645"/>
                                        </p:tgtEl>
                                      </p:cBhvr>
                                    </p:animEffect>
                                  </p:childTnLst>
                                </p:cTn>
                              </p:par>
                              <p:par>
                                <p:cTn id="80" presetID="5" presetClass="entr" presetSubtype="10" fill="hold" nodeType="withEffect">
                                  <p:stCondLst>
                                    <p:cond delay="0"/>
                                  </p:stCondLst>
                                  <p:childTnLst>
                                    <p:set>
                                      <p:cBhvr>
                                        <p:cTn id="81" dur="1" fill="hold">
                                          <p:stCondLst>
                                            <p:cond delay="0"/>
                                          </p:stCondLst>
                                        </p:cTn>
                                        <p:tgtEl>
                                          <p:spTgt spid="25646"/>
                                        </p:tgtEl>
                                        <p:attrNameLst>
                                          <p:attrName>style.visibility</p:attrName>
                                        </p:attrNameLst>
                                      </p:cBhvr>
                                      <p:to>
                                        <p:strVal val="visible"/>
                                      </p:to>
                                    </p:set>
                                    <p:animEffect transition="in" filter="checkerboard(across)">
                                      <p:cBhvr>
                                        <p:cTn id="82" dur="500"/>
                                        <p:tgtEl>
                                          <p:spTgt spid="25646"/>
                                        </p:tgtEl>
                                      </p:cBhvr>
                                    </p:animEffect>
                                  </p:childTnLst>
                                </p:cTn>
                              </p:par>
                            </p:childTnLst>
                          </p:cTn>
                        </p:par>
                      </p:childTnLst>
                    </p:cTn>
                  </p:par>
                  <p:par>
                    <p:cTn id="83" fill="hold">
                      <p:stCondLst>
                        <p:cond delay="indefinite"/>
                      </p:stCondLst>
                      <p:childTnLst>
                        <p:par>
                          <p:cTn id="84" fill="hold">
                            <p:stCondLst>
                              <p:cond delay="0"/>
                            </p:stCondLst>
                            <p:childTnLst>
                              <p:par>
                                <p:cTn id="85" presetID="5" presetClass="entr" presetSubtype="10" fill="hold" nodeType="clickEffect">
                                  <p:stCondLst>
                                    <p:cond delay="0"/>
                                  </p:stCondLst>
                                  <p:childTnLst>
                                    <p:set>
                                      <p:cBhvr>
                                        <p:cTn id="86" dur="1" fill="hold">
                                          <p:stCondLst>
                                            <p:cond delay="0"/>
                                          </p:stCondLst>
                                        </p:cTn>
                                        <p:tgtEl>
                                          <p:spTgt spid="25647"/>
                                        </p:tgtEl>
                                        <p:attrNameLst>
                                          <p:attrName>style.visibility</p:attrName>
                                        </p:attrNameLst>
                                      </p:cBhvr>
                                      <p:to>
                                        <p:strVal val="visible"/>
                                      </p:to>
                                    </p:set>
                                    <p:animEffect transition="in" filter="checkerboard(across)">
                                      <p:cBhvr>
                                        <p:cTn id="87" dur="500"/>
                                        <p:tgtEl>
                                          <p:spTgt spid="25647"/>
                                        </p:tgtEl>
                                      </p:cBhvr>
                                    </p:animEffect>
                                  </p:childTnLst>
                                </p:cTn>
                              </p:par>
                              <p:par>
                                <p:cTn id="88" presetID="5" presetClass="entr" presetSubtype="10" fill="hold" nodeType="withEffect">
                                  <p:stCondLst>
                                    <p:cond delay="0"/>
                                  </p:stCondLst>
                                  <p:childTnLst>
                                    <p:set>
                                      <p:cBhvr>
                                        <p:cTn id="89" dur="1" fill="hold">
                                          <p:stCondLst>
                                            <p:cond delay="0"/>
                                          </p:stCondLst>
                                        </p:cTn>
                                        <p:tgtEl>
                                          <p:spTgt spid="25648"/>
                                        </p:tgtEl>
                                        <p:attrNameLst>
                                          <p:attrName>style.visibility</p:attrName>
                                        </p:attrNameLst>
                                      </p:cBhvr>
                                      <p:to>
                                        <p:strVal val="visible"/>
                                      </p:to>
                                    </p:set>
                                    <p:animEffect transition="in" filter="checkerboard(across)">
                                      <p:cBhvr>
                                        <p:cTn id="90" dur="500"/>
                                        <p:tgtEl>
                                          <p:spTgt spid="25648"/>
                                        </p:tgtEl>
                                      </p:cBhvr>
                                    </p:animEffect>
                                  </p:childTnLst>
                                </p:cTn>
                              </p:par>
                              <p:par>
                                <p:cTn id="91" presetID="5" presetClass="entr" presetSubtype="10" fill="hold" nodeType="withEffect">
                                  <p:stCondLst>
                                    <p:cond delay="0"/>
                                  </p:stCondLst>
                                  <p:childTnLst>
                                    <p:set>
                                      <p:cBhvr>
                                        <p:cTn id="92" dur="1" fill="hold">
                                          <p:stCondLst>
                                            <p:cond delay="0"/>
                                          </p:stCondLst>
                                        </p:cTn>
                                        <p:tgtEl>
                                          <p:spTgt spid="25650"/>
                                        </p:tgtEl>
                                        <p:attrNameLst>
                                          <p:attrName>style.visibility</p:attrName>
                                        </p:attrNameLst>
                                      </p:cBhvr>
                                      <p:to>
                                        <p:strVal val="visible"/>
                                      </p:to>
                                    </p:set>
                                    <p:animEffect transition="in" filter="checkerboard(across)">
                                      <p:cBhvr>
                                        <p:cTn id="93" dur="500"/>
                                        <p:tgtEl>
                                          <p:spTgt spid="25650"/>
                                        </p:tgtEl>
                                      </p:cBhvr>
                                    </p:animEffect>
                                  </p:childTnLst>
                                </p:cTn>
                              </p:par>
                            </p:childTnLst>
                          </p:cTn>
                        </p:par>
                      </p:childTnLst>
                    </p:cTn>
                  </p:par>
                  <p:par>
                    <p:cTn id="94" fill="hold">
                      <p:stCondLst>
                        <p:cond delay="indefinite"/>
                      </p:stCondLst>
                      <p:childTnLst>
                        <p:par>
                          <p:cTn id="95" fill="hold">
                            <p:stCondLst>
                              <p:cond delay="0"/>
                            </p:stCondLst>
                            <p:childTnLst>
                              <p:par>
                                <p:cTn id="96" presetID="5" presetClass="entr" presetSubtype="10" fill="hold" nodeType="clickEffect">
                                  <p:stCondLst>
                                    <p:cond delay="0"/>
                                  </p:stCondLst>
                                  <p:childTnLst>
                                    <p:set>
                                      <p:cBhvr>
                                        <p:cTn id="97" dur="1" fill="hold">
                                          <p:stCondLst>
                                            <p:cond delay="0"/>
                                          </p:stCondLst>
                                        </p:cTn>
                                        <p:tgtEl>
                                          <p:spTgt spid="25651"/>
                                        </p:tgtEl>
                                        <p:attrNameLst>
                                          <p:attrName>style.visibility</p:attrName>
                                        </p:attrNameLst>
                                      </p:cBhvr>
                                      <p:to>
                                        <p:strVal val="visible"/>
                                      </p:to>
                                    </p:set>
                                    <p:animEffect transition="in" filter="checkerboard(across)">
                                      <p:cBhvr>
                                        <p:cTn id="98" dur="500"/>
                                        <p:tgtEl>
                                          <p:spTgt spid="25651"/>
                                        </p:tgtEl>
                                      </p:cBhvr>
                                    </p:animEffect>
                                  </p:childTnLst>
                                </p:cTn>
                              </p:par>
                              <p:par>
                                <p:cTn id="99" presetID="5" presetClass="entr" presetSubtype="10" fill="hold" nodeType="withEffect">
                                  <p:stCondLst>
                                    <p:cond delay="0"/>
                                  </p:stCondLst>
                                  <p:childTnLst>
                                    <p:set>
                                      <p:cBhvr>
                                        <p:cTn id="100" dur="1" fill="hold">
                                          <p:stCondLst>
                                            <p:cond delay="0"/>
                                          </p:stCondLst>
                                        </p:cTn>
                                        <p:tgtEl>
                                          <p:spTgt spid="25652"/>
                                        </p:tgtEl>
                                        <p:attrNameLst>
                                          <p:attrName>style.visibility</p:attrName>
                                        </p:attrNameLst>
                                      </p:cBhvr>
                                      <p:to>
                                        <p:strVal val="visible"/>
                                      </p:to>
                                    </p:set>
                                    <p:animEffect transition="in" filter="checkerboard(across)">
                                      <p:cBhvr>
                                        <p:cTn id="101" dur="500"/>
                                        <p:tgtEl>
                                          <p:spTgt spid="25652"/>
                                        </p:tgtEl>
                                      </p:cBhvr>
                                    </p:animEffect>
                                  </p:childTnLst>
                                </p:cTn>
                              </p:par>
                              <p:par>
                                <p:cTn id="102" presetID="5" presetClass="entr" presetSubtype="10" fill="hold" nodeType="withEffect">
                                  <p:stCondLst>
                                    <p:cond delay="0"/>
                                  </p:stCondLst>
                                  <p:childTnLst>
                                    <p:set>
                                      <p:cBhvr>
                                        <p:cTn id="103" dur="1" fill="hold">
                                          <p:stCondLst>
                                            <p:cond delay="0"/>
                                          </p:stCondLst>
                                        </p:cTn>
                                        <p:tgtEl>
                                          <p:spTgt spid="25653"/>
                                        </p:tgtEl>
                                        <p:attrNameLst>
                                          <p:attrName>style.visibility</p:attrName>
                                        </p:attrNameLst>
                                      </p:cBhvr>
                                      <p:to>
                                        <p:strVal val="visible"/>
                                      </p:to>
                                    </p:set>
                                    <p:animEffect transition="in" filter="checkerboard(across)">
                                      <p:cBhvr>
                                        <p:cTn id="104" dur="500"/>
                                        <p:tgtEl>
                                          <p:spTgt spid="25653"/>
                                        </p:tgtEl>
                                      </p:cBhvr>
                                    </p:animEffect>
                                  </p:childTnLst>
                                </p:cTn>
                              </p:par>
                              <p:par>
                                <p:cTn id="105" presetID="5" presetClass="entr" presetSubtype="10" fill="hold" nodeType="withEffect">
                                  <p:stCondLst>
                                    <p:cond delay="0"/>
                                  </p:stCondLst>
                                  <p:childTnLst>
                                    <p:set>
                                      <p:cBhvr>
                                        <p:cTn id="106" dur="1" fill="hold">
                                          <p:stCondLst>
                                            <p:cond delay="0"/>
                                          </p:stCondLst>
                                        </p:cTn>
                                        <p:tgtEl>
                                          <p:spTgt spid="25654"/>
                                        </p:tgtEl>
                                        <p:attrNameLst>
                                          <p:attrName>style.visibility</p:attrName>
                                        </p:attrNameLst>
                                      </p:cBhvr>
                                      <p:to>
                                        <p:strVal val="visible"/>
                                      </p:to>
                                    </p:set>
                                    <p:animEffect transition="in" filter="checkerboard(across)">
                                      <p:cBhvr>
                                        <p:cTn id="107" dur="500"/>
                                        <p:tgtEl>
                                          <p:spTgt spid="25654"/>
                                        </p:tgtEl>
                                      </p:cBhvr>
                                    </p:animEffect>
                                  </p:childTnLst>
                                </p:cTn>
                              </p:par>
                            </p:childTnLst>
                          </p:cTn>
                        </p:par>
                      </p:childTnLst>
                    </p:cTn>
                  </p:par>
                  <p:par>
                    <p:cTn id="108" fill="hold">
                      <p:stCondLst>
                        <p:cond delay="indefinite"/>
                      </p:stCondLst>
                      <p:childTnLst>
                        <p:par>
                          <p:cTn id="109" fill="hold">
                            <p:stCondLst>
                              <p:cond delay="0"/>
                            </p:stCondLst>
                            <p:childTnLst>
                              <p:par>
                                <p:cTn id="110" presetID="2" presetClass="entr" presetSubtype="4" fill="hold" grpId="0" nodeType="clickEffect">
                                  <p:stCondLst>
                                    <p:cond delay="0"/>
                                  </p:stCondLst>
                                  <p:childTnLst>
                                    <p:set>
                                      <p:cBhvr>
                                        <p:cTn id="111" dur="1" fill="hold">
                                          <p:stCondLst>
                                            <p:cond delay="0"/>
                                          </p:stCondLst>
                                        </p:cTn>
                                        <p:tgtEl>
                                          <p:spTgt spid="25656"/>
                                        </p:tgtEl>
                                        <p:attrNameLst>
                                          <p:attrName>style.visibility</p:attrName>
                                        </p:attrNameLst>
                                      </p:cBhvr>
                                      <p:to>
                                        <p:strVal val="visible"/>
                                      </p:to>
                                    </p:set>
                                    <p:anim calcmode="lin" valueType="num">
                                      <p:cBhvr additive="base">
                                        <p:cTn id="112" dur="500" fill="hold"/>
                                        <p:tgtEl>
                                          <p:spTgt spid="25656"/>
                                        </p:tgtEl>
                                        <p:attrNameLst>
                                          <p:attrName>ppt_x</p:attrName>
                                        </p:attrNameLst>
                                      </p:cBhvr>
                                      <p:tavLst>
                                        <p:tav tm="0">
                                          <p:val>
                                            <p:strVal val="#ppt_x"/>
                                          </p:val>
                                        </p:tav>
                                        <p:tav tm="100000">
                                          <p:val>
                                            <p:strVal val="#ppt_x"/>
                                          </p:val>
                                        </p:tav>
                                      </p:tavLst>
                                    </p:anim>
                                    <p:anim calcmode="lin" valueType="num">
                                      <p:cBhvr additive="base">
                                        <p:cTn id="113" dur="500" fill="hold"/>
                                        <p:tgtEl>
                                          <p:spTgt spid="256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23" grpId="0"/>
      <p:bldP spid="25624" grpId="0"/>
      <p:bldP spid="25625" grpId="0"/>
      <p:bldP spid="25626" grpId="0"/>
      <p:bldP spid="25627" grpId="0"/>
      <p:bldP spid="25628" grpId="0"/>
      <p:bldP spid="25633" grpId="0" animBg="1"/>
      <p:bldP spid="25635" grpId="0"/>
      <p:bldP spid="25605" grpId="0" animBg="1"/>
      <p:bldP spid="25604" grpId="0" animBg="1"/>
      <p:bldP spid="25655" grpId="0"/>
      <p:bldP spid="2565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4"/>
          <p:cNvSpPr txBox="1">
            <a:spLocks noChangeArrowheads="1"/>
          </p:cNvSpPr>
          <p:nvPr/>
        </p:nvSpPr>
        <p:spPr bwMode="auto">
          <a:xfrm>
            <a:off x="838200" y="1371600"/>
            <a:ext cx="7543800" cy="5509200"/>
          </a:xfrm>
          <a:prstGeom prst="rect">
            <a:avLst/>
          </a:prstGeom>
          <a:noFill/>
          <a:ln w="9525">
            <a:noFill/>
            <a:miter lim="800000"/>
            <a:headEnd/>
            <a:tailEnd/>
          </a:ln>
        </p:spPr>
        <p:txBody>
          <a:bodyPr wrap="square">
            <a:spAutoFit/>
          </a:bodyPr>
          <a:lstStyle/>
          <a:p>
            <a:r>
              <a:rPr lang="en-US" sz="3200" b="1" i="1" dirty="0"/>
              <a:t>Hi MI3</a:t>
            </a:r>
          </a:p>
          <a:p>
            <a:r>
              <a:rPr lang="en-US" sz="3200" b="1" i="1" dirty="0"/>
              <a:t>Me here.</a:t>
            </a:r>
          </a:p>
          <a:p>
            <a:r>
              <a:rPr lang="en-US" sz="3200" b="1" i="1" dirty="0"/>
              <a:t>Well done!!  Your pictograms are all fabulous, the only problem I now have is that I can’t choose the best because they are all so good!!</a:t>
            </a:r>
          </a:p>
          <a:p>
            <a:endParaRPr lang="en-US" sz="3200" b="1" i="1" dirty="0"/>
          </a:p>
          <a:p>
            <a:r>
              <a:rPr lang="en-US" sz="3200" b="1" i="1" dirty="0"/>
              <a:t>Agent A Weed and Agent C Weed thank you all </a:t>
            </a:r>
          </a:p>
          <a:p>
            <a:endParaRPr lang="en-US" sz="3200" b="1" i="1" dirty="0"/>
          </a:p>
          <a:p>
            <a:r>
              <a:rPr lang="en-US" sz="3200" b="1" i="1" dirty="0"/>
              <a:t>M</a:t>
            </a:r>
            <a:endParaRPr lang="en-GB" sz="2400" b="1" i="1" dirty="0"/>
          </a:p>
        </p:txBody>
      </p:sp>
      <p:sp>
        <p:nvSpPr>
          <p:cNvPr id="68614" name="Text Box 6"/>
          <p:cNvSpPr txBox="1">
            <a:spLocks noChangeArrowheads="1"/>
          </p:cNvSpPr>
          <p:nvPr/>
        </p:nvSpPr>
        <p:spPr bwMode="auto">
          <a:xfrm>
            <a:off x="0" y="838200"/>
            <a:ext cx="9144000" cy="646331"/>
          </a:xfrm>
          <a:prstGeom prst="rect">
            <a:avLst/>
          </a:prstGeom>
          <a:noFill/>
          <a:ln w="9525">
            <a:noFill/>
            <a:miter lim="800000"/>
            <a:headEnd/>
            <a:tailEnd/>
          </a:ln>
        </p:spPr>
        <p:txBody>
          <a:bodyPr wrap="square">
            <a:spAutoFit/>
          </a:bodyPr>
          <a:lstStyle/>
          <a:p>
            <a:pPr algn="ctr">
              <a:spcBef>
                <a:spcPct val="50000"/>
              </a:spcBef>
            </a:pPr>
            <a:r>
              <a:rPr lang="en-GB"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MISSION COMPLETED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8612"/>
                                        </p:tgtEl>
                                        <p:attrNameLst>
                                          <p:attrName>style.visibility</p:attrName>
                                        </p:attrNameLst>
                                      </p:cBhvr>
                                      <p:to>
                                        <p:strVal val="visible"/>
                                      </p:to>
                                    </p:set>
                                    <p:animEffect transition="in" filter="checkerboard(across)">
                                      <p:cBhvr>
                                        <p:cTn id="7" dur="500"/>
                                        <p:tgtEl>
                                          <p:spTgt spid="68612"/>
                                        </p:tgtEl>
                                      </p:cBhvr>
                                    </p:animEffect>
                                  </p:childTnLst>
                                </p:cTn>
                              </p:par>
                              <p:par>
                                <p:cTn id="8" presetID="21" presetClass="entr" presetSubtype="4" fill="hold" grpId="0" nodeType="withEffect">
                                  <p:stCondLst>
                                    <p:cond delay="0"/>
                                  </p:stCondLst>
                                  <p:childTnLst>
                                    <p:set>
                                      <p:cBhvr>
                                        <p:cTn id="9" dur="1" fill="hold">
                                          <p:stCondLst>
                                            <p:cond delay="0"/>
                                          </p:stCondLst>
                                        </p:cTn>
                                        <p:tgtEl>
                                          <p:spTgt spid="68614"/>
                                        </p:tgtEl>
                                        <p:attrNameLst>
                                          <p:attrName>style.visibility</p:attrName>
                                        </p:attrNameLst>
                                      </p:cBhvr>
                                      <p:to>
                                        <p:strVal val="visible"/>
                                      </p:to>
                                    </p:set>
                                    <p:animEffect transition="in" filter="wheel(4)">
                                      <p:cBhvr>
                                        <p:cTn id="10" dur="2000"/>
                                        <p:tgtEl>
                                          <p:spTgt spid="686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2" grpId="0"/>
      <p:bldP spid="6861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8" name="AutoShape 10"/>
          <p:cNvSpPr>
            <a:spLocks noChangeArrowheads="1"/>
          </p:cNvSpPr>
          <p:nvPr/>
        </p:nvSpPr>
        <p:spPr bwMode="auto">
          <a:xfrm>
            <a:off x="1116013" y="4581525"/>
            <a:ext cx="3887787" cy="1584325"/>
          </a:xfrm>
          <a:prstGeom prst="cloudCallout">
            <a:avLst>
              <a:gd name="adj1" fmla="val 84995"/>
              <a:gd name="adj2" fmla="val 22343"/>
            </a:avLst>
          </a:prstGeom>
          <a:solidFill>
            <a:srgbClr val="FFFF00"/>
          </a:solidFill>
          <a:ln w="9525">
            <a:solidFill>
              <a:schemeClr val="tx1"/>
            </a:solidFill>
            <a:round/>
            <a:headEnd/>
            <a:tailEnd/>
          </a:ln>
        </p:spPr>
        <p:txBody>
          <a:bodyPr/>
          <a:lstStyle/>
          <a:p>
            <a:pPr algn="ctr"/>
            <a:endParaRPr lang="en-US"/>
          </a:p>
        </p:txBody>
      </p:sp>
      <p:sp>
        <p:nvSpPr>
          <p:cNvPr id="27657" name="AutoShape 9"/>
          <p:cNvSpPr>
            <a:spLocks noChangeArrowheads="1"/>
          </p:cNvSpPr>
          <p:nvPr/>
        </p:nvSpPr>
        <p:spPr bwMode="auto">
          <a:xfrm>
            <a:off x="4140200" y="2708275"/>
            <a:ext cx="4103688" cy="1800225"/>
          </a:xfrm>
          <a:prstGeom prst="cloudCallout">
            <a:avLst>
              <a:gd name="adj1" fmla="val 51625"/>
              <a:gd name="adj2" fmla="val -76366"/>
            </a:avLst>
          </a:prstGeom>
          <a:solidFill>
            <a:srgbClr val="FFFF00"/>
          </a:solidFill>
          <a:ln w="9525">
            <a:solidFill>
              <a:schemeClr val="tx1"/>
            </a:solidFill>
            <a:round/>
            <a:headEnd/>
            <a:tailEnd/>
          </a:ln>
        </p:spPr>
        <p:txBody>
          <a:bodyPr/>
          <a:lstStyle/>
          <a:p>
            <a:pPr algn="ctr"/>
            <a:endParaRPr lang="en-US"/>
          </a:p>
        </p:txBody>
      </p:sp>
      <p:sp>
        <p:nvSpPr>
          <p:cNvPr id="27656" name="AutoShape 8"/>
          <p:cNvSpPr>
            <a:spLocks noChangeArrowheads="1"/>
          </p:cNvSpPr>
          <p:nvPr/>
        </p:nvSpPr>
        <p:spPr bwMode="auto">
          <a:xfrm>
            <a:off x="611188" y="2132013"/>
            <a:ext cx="3097212" cy="1584325"/>
          </a:xfrm>
          <a:prstGeom prst="cloudCallout">
            <a:avLst>
              <a:gd name="adj1" fmla="val -42412"/>
              <a:gd name="adj2" fmla="val 56514"/>
            </a:avLst>
          </a:prstGeom>
          <a:solidFill>
            <a:srgbClr val="FFFF00"/>
          </a:solidFill>
          <a:ln w="9525">
            <a:solidFill>
              <a:schemeClr val="tx1"/>
            </a:solidFill>
            <a:round/>
            <a:headEnd/>
            <a:tailEnd/>
          </a:ln>
        </p:spPr>
        <p:txBody>
          <a:bodyPr/>
          <a:lstStyle/>
          <a:p>
            <a:pPr algn="ctr"/>
            <a:endParaRPr lang="en-US">
              <a:solidFill>
                <a:srgbClr val="FFFF00"/>
              </a:solidFill>
            </a:endParaRPr>
          </a:p>
        </p:txBody>
      </p:sp>
      <p:sp>
        <p:nvSpPr>
          <p:cNvPr id="27650" name="Rectangle 2"/>
          <p:cNvSpPr>
            <a:spLocks noGrp="1" noChangeArrowheads="1"/>
          </p:cNvSpPr>
          <p:nvPr>
            <p:ph type="title"/>
          </p:nvPr>
        </p:nvSpPr>
        <p:spPr/>
        <p:txBody>
          <a:bodyPr/>
          <a:lstStyle/>
          <a:p>
            <a:pPr eaLnBrk="1" hangingPunct="1"/>
            <a:r>
              <a:rPr lang="en-GB" sz="3600" smtClean="0">
                <a:solidFill>
                  <a:srgbClr val="0000FF"/>
                </a:solidFill>
              </a:rPr>
              <a:t>What difficulties are there with making pictograms?</a:t>
            </a:r>
          </a:p>
        </p:txBody>
      </p:sp>
      <p:sp>
        <p:nvSpPr>
          <p:cNvPr id="27652" name="Text Box 4"/>
          <p:cNvSpPr txBox="1">
            <a:spLocks noChangeArrowheads="1"/>
          </p:cNvSpPr>
          <p:nvPr/>
        </p:nvSpPr>
        <p:spPr bwMode="auto">
          <a:xfrm>
            <a:off x="900113" y="2565400"/>
            <a:ext cx="2520950" cy="641350"/>
          </a:xfrm>
          <a:prstGeom prst="rect">
            <a:avLst/>
          </a:prstGeom>
          <a:noFill/>
          <a:ln w="9525">
            <a:noFill/>
            <a:miter lim="800000"/>
            <a:headEnd/>
            <a:tailEnd/>
          </a:ln>
        </p:spPr>
        <p:txBody>
          <a:bodyPr>
            <a:spAutoFit/>
          </a:bodyPr>
          <a:lstStyle/>
          <a:p>
            <a:pPr algn="ctr">
              <a:spcBef>
                <a:spcPct val="50000"/>
              </a:spcBef>
            </a:pPr>
            <a:r>
              <a:rPr lang="en-GB" b="1">
                <a:solidFill>
                  <a:srgbClr val="FF0000"/>
                </a:solidFill>
              </a:rPr>
              <a:t>Which symbols to use?</a:t>
            </a:r>
          </a:p>
        </p:txBody>
      </p:sp>
      <p:sp>
        <p:nvSpPr>
          <p:cNvPr id="27653" name="Text Box 5"/>
          <p:cNvSpPr txBox="1">
            <a:spLocks noChangeArrowheads="1"/>
          </p:cNvSpPr>
          <p:nvPr/>
        </p:nvSpPr>
        <p:spPr bwMode="auto">
          <a:xfrm>
            <a:off x="4429125" y="3213100"/>
            <a:ext cx="3671888" cy="641350"/>
          </a:xfrm>
          <a:prstGeom prst="rect">
            <a:avLst/>
          </a:prstGeom>
          <a:noFill/>
          <a:ln w="9525">
            <a:noFill/>
            <a:miter lim="800000"/>
            <a:headEnd/>
            <a:tailEnd/>
          </a:ln>
        </p:spPr>
        <p:txBody>
          <a:bodyPr>
            <a:spAutoFit/>
          </a:bodyPr>
          <a:lstStyle/>
          <a:p>
            <a:pPr algn="ctr">
              <a:spcBef>
                <a:spcPct val="50000"/>
              </a:spcBef>
            </a:pPr>
            <a:r>
              <a:rPr lang="en-GB" b="1">
                <a:solidFill>
                  <a:srgbClr val="FF0000"/>
                </a:solidFill>
              </a:rPr>
              <a:t>Ensuring that the symbols are the same size?</a:t>
            </a:r>
          </a:p>
        </p:txBody>
      </p:sp>
      <p:sp>
        <p:nvSpPr>
          <p:cNvPr id="27655" name="Text Box 7"/>
          <p:cNvSpPr txBox="1">
            <a:spLocks noChangeArrowheads="1"/>
          </p:cNvSpPr>
          <p:nvPr/>
        </p:nvSpPr>
        <p:spPr bwMode="auto">
          <a:xfrm>
            <a:off x="1331913" y="4797425"/>
            <a:ext cx="3384550" cy="915988"/>
          </a:xfrm>
          <a:prstGeom prst="rect">
            <a:avLst/>
          </a:prstGeom>
          <a:noFill/>
          <a:ln w="9525">
            <a:noFill/>
            <a:miter lim="800000"/>
            <a:headEnd/>
            <a:tailEnd/>
          </a:ln>
        </p:spPr>
        <p:txBody>
          <a:bodyPr>
            <a:spAutoFit/>
          </a:bodyPr>
          <a:lstStyle/>
          <a:p>
            <a:pPr algn="ctr">
              <a:spcBef>
                <a:spcPct val="50000"/>
              </a:spcBef>
            </a:pPr>
            <a:r>
              <a:rPr lang="en-GB" b="1">
                <a:solidFill>
                  <a:srgbClr val="FF0000"/>
                </a:solidFill>
              </a:rPr>
              <a:t>choosing a symbol that is clear and can any easily represent the information?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dissolve">
                                      <p:cBhvr>
                                        <p:cTn id="7" dur="500"/>
                                        <p:tgtEl>
                                          <p:spTgt spid="2765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2" fill="hold" grpId="0" nodeType="clickEffect">
                                  <p:stCondLst>
                                    <p:cond delay="0"/>
                                  </p:stCondLst>
                                  <p:childTnLst>
                                    <p:set>
                                      <p:cBhvr>
                                        <p:cTn id="11" dur="1" fill="hold">
                                          <p:stCondLst>
                                            <p:cond delay="0"/>
                                          </p:stCondLst>
                                        </p:cTn>
                                        <p:tgtEl>
                                          <p:spTgt spid="27652"/>
                                        </p:tgtEl>
                                        <p:attrNameLst>
                                          <p:attrName>style.visibility</p:attrName>
                                        </p:attrNameLst>
                                      </p:cBhvr>
                                      <p:to>
                                        <p:strVal val="visible"/>
                                      </p:to>
                                    </p:set>
                                    <p:anim calcmode="lin" valueType="num">
                                      <p:cBhvr additive="base">
                                        <p:cTn id="12" dur="500" fill="hold"/>
                                        <p:tgtEl>
                                          <p:spTgt spid="27652"/>
                                        </p:tgtEl>
                                        <p:attrNameLst>
                                          <p:attrName>ppt_x</p:attrName>
                                        </p:attrNameLst>
                                      </p:cBhvr>
                                      <p:tavLst>
                                        <p:tav tm="0">
                                          <p:val>
                                            <p:strVal val="0-#ppt_w/2"/>
                                          </p:val>
                                        </p:tav>
                                        <p:tav tm="100000">
                                          <p:val>
                                            <p:strVal val="#ppt_x"/>
                                          </p:val>
                                        </p:tav>
                                      </p:tavLst>
                                    </p:anim>
                                    <p:anim calcmode="lin" valueType="num">
                                      <p:cBhvr additive="base">
                                        <p:cTn id="13" dur="500" fill="hold"/>
                                        <p:tgtEl>
                                          <p:spTgt spid="27652"/>
                                        </p:tgtEl>
                                        <p:attrNameLst>
                                          <p:attrName>ppt_y</p:attrName>
                                        </p:attrNameLst>
                                      </p:cBhvr>
                                      <p:tavLst>
                                        <p:tav tm="0">
                                          <p:val>
                                            <p:strVal val="1+#ppt_h/2"/>
                                          </p:val>
                                        </p:tav>
                                        <p:tav tm="100000">
                                          <p:val>
                                            <p:strVal val="#ppt_y"/>
                                          </p:val>
                                        </p:tav>
                                      </p:tavLst>
                                    </p:anim>
                                  </p:childTnLst>
                                </p:cTn>
                              </p:par>
                              <p:par>
                                <p:cTn id="14" presetID="2" presetClass="entr" presetSubtype="12" fill="hold" grpId="0" nodeType="withEffect">
                                  <p:stCondLst>
                                    <p:cond delay="0"/>
                                  </p:stCondLst>
                                  <p:childTnLst>
                                    <p:set>
                                      <p:cBhvr>
                                        <p:cTn id="15" dur="1" fill="hold">
                                          <p:stCondLst>
                                            <p:cond delay="0"/>
                                          </p:stCondLst>
                                        </p:cTn>
                                        <p:tgtEl>
                                          <p:spTgt spid="27656"/>
                                        </p:tgtEl>
                                        <p:attrNameLst>
                                          <p:attrName>style.visibility</p:attrName>
                                        </p:attrNameLst>
                                      </p:cBhvr>
                                      <p:to>
                                        <p:strVal val="visible"/>
                                      </p:to>
                                    </p:set>
                                    <p:anim calcmode="lin" valueType="num">
                                      <p:cBhvr additive="base">
                                        <p:cTn id="16" dur="500" fill="hold"/>
                                        <p:tgtEl>
                                          <p:spTgt spid="27656"/>
                                        </p:tgtEl>
                                        <p:attrNameLst>
                                          <p:attrName>ppt_x</p:attrName>
                                        </p:attrNameLst>
                                      </p:cBhvr>
                                      <p:tavLst>
                                        <p:tav tm="0">
                                          <p:val>
                                            <p:strVal val="0-#ppt_w/2"/>
                                          </p:val>
                                        </p:tav>
                                        <p:tav tm="100000">
                                          <p:val>
                                            <p:strVal val="#ppt_x"/>
                                          </p:val>
                                        </p:tav>
                                      </p:tavLst>
                                    </p:anim>
                                    <p:anim calcmode="lin" valueType="num">
                                      <p:cBhvr additive="base">
                                        <p:cTn id="17" dur="500" fill="hold"/>
                                        <p:tgtEl>
                                          <p:spTgt spid="27656"/>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3" fill="hold" grpId="0" nodeType="clickEffect">
                                  <p:stCondLst>
                                    <p:cond delay="0"/>
                                  </p:stCondLst>
                                  <p:childTnLst>
                                    <p:set>
                                      <p:cBhvr>
                                        <p:cTn id="21" dur="1" fill="hold">
                                          <p:stCondLst>
                                            <p:cond delay="0"/>
                                          </p:stCondLst>
                                        </p:cTn>
                                        <p:tgtEl>
                                          <p:spTgt spid="27653"/>
                                        </p:tgtEl>
                                        <p:attrNameLst>
                                          <p:attrName>style.visibility</p:attrName>
                                        </p:attrNameLst>
                                      </p:cBhvr>
                                      <p:to>
                                        <p:strVal val="visible"/>
                                      </p:to>
                                    </p:set>
                                    <p:anim calcmode="lin" valueType="num">
                                      <p:cBhvr additive="base">
                                        <p:cTn id="22" dur="500" fill="hold"/>
                                        <p:tgtEl>
                                          <p:spTgt spid="27653"/>
                                        </p:tgtEl>
                                        <p:attrNameLst>
                                          <p:attrName>ppt_x</p:attrName>
                                        </p:attrNameLst>
                                      </p:cBhvr>
                                      <p:tavLst>
                                        <p:tav tm="0">
                                          <p:val>
                                            <p:strVal val="1+#ppt_w/2"/>
                                          </p:val>
                                        </p:tav>
                                        <p:tav tm="100000">
                                          <p:val>
                                            <p:strVal val="#ppt_x"/>
                                          </p:val>
                                        </p:tav>
                                      </p:tavLst>
                                    </p:anim>
                                    <p:anim calcmode="lin" valueType="num">
                                      <p:cBhvr additive="base">
                                        <p:cTn id="23" dur="500" fill="hold"/>
                                        <p:tgtEl>
                                          <p:spTgt spid="27653"/>
                                        </p:tgtEl>
                                        <p:attrNameLst>
                                          <p:attrName>ppt_y</p:attrName>
                                        </p:attrNameLst>
                                      </p:cBhvr>
                                      <p:tavLst>
                                        <p:tav tm="0">
                                          <p:val>
                                            <p:strVal val="0-#ppt_h/2"/>
                                          </p:val>
                                        </p:tav>
                                        <p:tav tm="100000">
                                          <p:val>
                                            <p:strVal val="#ppt_y"/>
                                          </p:val>
                                        </p:tav>
                                      </p:tavLst>
                                    </p:anim>
                                  </p:childTnLst>
                                </p:cTn>
                              </p:par>
                              <p:par>
                                <p:cTn id="24" presetID="2" presetClass="entr" presetSubtype="3" fill="hold" grpId="0" nodeType="withEffect">
                                  <p:stCondLst>
                                    <p:cond delay="0"/>
                                  </p:stCondLst>
                                  <p:childTnLst>
                                    <p:set>
                                      <p:cBhvr>
                                        <p:cTn id="25" dur="1" fill="hold">
                                          <p:stCondLst>
                                            <p:cond delay="0"/>
                                          </p:stCondLst>
                                        </p:cTn>
                                        <p:tgtEl>
                                          <p:spTgt spid="27657"/>
                                        </p:tgtEl>
                                        <p:attrNameLst>
                                          <p:attrName>style.visibility</p:attrName>
                                        </p:attrNameLst>
                                      </p:cBhvr>
                                      <p:to>
                                        <p:strVal val="visible"/>
                                      </p:to>
                                    </p:set>
                                    <p:anim calcmode="lin" valueType="num">
                                      <p:cBhvr additive="base">
                                        <p:cTn id="26" dur="500" fill="hold"/>
                                        <p:tgtEl>
                                          <p:spTgt spid="27657"/>
                                        </p:tgtEl>
                                        <p:attrNameLst>
                                          <p:attrName>ppt_x</p:attrName>
                                        </p:attrNameLst>
                                      </p:cBhvr>
                                      <p:tavLst>
                                        <p:tav tm="0">
                                          <p:val>
                                            <p:strVal val="1+#ppt_w/2"/>
                                          </p:val>
                                        </p:tav>
                                        <p:tav tm="100000">
                                          <p:val>
                                            <p:strVal val="#ppt_x"/>
                                          </p:val>
                                        </p:tav>
                                      </p:tavLst>
                                    </p:anim>
                                    <p:anim calcmode="lin" valueType="num">
                                      <p:cBhvr additive="base">
                                        <p:cTn id="27" dur="500" fill="hold"/>
                                        <p:tgtEl>
                                          <p:spTgt spid="27657"/>
                                        </p:tgtEl>
                                        <p:attrNameLst>
                                          <p:attrName>ppt_y</p:attrName>
                                        </p:attrNameLst>
                                      </p:cBhvr>
                                      <p:tavLst>
                                        <p:tav tm="0">
                                          <p:val>
                                            <p:strVal val="0-#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6" fill="hold" grpId="0" nodeType="clickEffect">
                                  <p:stCondLst>
                                    <p:cond delay="0"/>
                                  </p:stCondLst>
                                  <p:childTnLst>
                                    <p:set>
                                      <p:cBhvr>
                                        <p:cTn id="31" dur="1" fill="hold">
                                          <p:stCondLst>
                                            <p:cond delay="0"/>
                                          </p:stCondLst>
                                        </p:cTn>
                                        <p:tgtEl>
                                          <p:spTgt spid="27655"/>
                                        </p:tgtEl>
                                        <p:attrNameLst>
                                          <p:attrName>style.visibility</p:attrName>
                                        </p:attrNameLst>
                                      </p:cBhvr>
                                      <p:to>
                                        <p:strVal val="visible"/>
                                      </p:to>
                                    </p:set>
                                    <p:anim calcmode="lin" valueType="num">
                                      <p:cBhvr additive="base">
                                        <p:cTn id="32" dur="500" fill="hold"/>
                                        <p:tgtEl>
                                          <p:spTgt spid="27655"/>
                                        </p:tgtEl>
                                        <p:attrNameLst>
                                          <p:attrName>ppt_x</p:attrName>
                                        </p:attrNameLst>
                                      </p:cBhvr>
                                      <p:tavLst>
                                        <p:tav tm="0">
                                          <p:val>
                                            <p:strVal val="1+#ppt_w/2"/>
                                          </p:val>
                                        </p:tav>
                                        <p:tav tm="100000">
                                          <p:val>
                                            <p:strVal val="#ppt_x"/>
                                          </p:val>
                                        </p:tav>
                                      </p:tavLst>
                                    </p:anim>
                                    <p:anim calcmode="lin" valueType="num">
                                      <p:cBhvr additive="base">
                                        <p:cTn id="33" dur="500" fill="hold"/>
                                        <p:tgtEl>
                                          <p:spTgt spid="27655"/>
                                        </p:tgtEl>
                                        <p:attrNameLst>
                                          <p:attrName>ppt_y</p:attrName>
                                        </p:attrNameLst>
                                      </p:cBhvr>
                                      <p:tavLst>
                                        <p:tav tm="0">
                                          <p:val>
                                            <p:strVal val="1+#ppt_h/2"/>
                                          </p:val>
                                        </p:tav>
                                        <p:tav tm="100000">
                                          <p:val>
                                            <p:strVal val="#ppt_y"/>
                                          </p:val>
                                        </p:tav>
                                      </p:tavLst>
                                    </p:anim>
                                  </p:childTnLst>
                                </p:cTn>
                              </p:par>
                              <p:par>
                                <p:cTn id="34" presetID="2" presetClass="entr" presetSubtype="6" fill="hold" grpId="0" nodeType="withEffect">
                                  <p:stCondLst>
                                    <p:cond delay="0"/>
                                  </p:stCondLst>
                                  <p:childTnLst>
                                    <p:set>
                                      <p:cBhvr>
                                        <p:cTn id="35" dur="1" fill="hold">
                                          <p:stCondLst>
                                            <p:cond delay="0"/>
                                          </p:stCondLst>
                                        </p:cTn>
                                        <p:tgtEl>
                                          <p:spTgt spid="27658"/>
                                        </p:tgtEl>
                                        <p:attrNameLst>
                                          <p:attrName>style.visibility</p:attrName>
                                        </p:attrNameLst>
                                      </p:cBhvr>
                                      <p:to>
                                        <p:strVal val="visible"/>
                                      </p:to>
                                    </p:set>
                                    <p:anim calcmode="lin" valueType="num">
                                      <p:cBhvr additive="base">
                                        <p:cTn id="36" dur="500" fill="hold"/>
                                        <p:tgtEl>
                                          <p:spTgt spid="27658"/>
                                        </p:tgtEl>
                                        <p:attrNameLst>
                                          <p:attrName>ppt_x</p:attrName>
                                        </p:attrNameLst>
                                      </p:cBhvr>
                                      <p:tavLst>
                                        <p:tav tm="0">
                                          <p:val>
                                            <p:strVal val="1+#ppt_w/2"/>
                                          </p:val>
                                        </p:tav>
                                        <p:tav tm="100000">
                                          <p:val>
                                            <p:strVal val="#ppt_x"/>
                                          </p:val>
                                        </p:tav>
                                      </p:tavLst>
                                    </p:anim>
                                    <p:anim calcmode="lin" valueType="num">
                                      <p:cBhvr additive="base">
                                        <p:cTn id="37" dur="500" fill="hold"/>
                                        <p:tgtEl>
                                          <p:spTgt spid="276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8" grpId="0" animBg="1"/>
      <p:bldP spid="27657" grpId="0" animBg="1"/>
      <p:bldP spid="27656" grpId="0" animBg="1"/>
      <p:bldP spid="27650" grpId="0"/>
      <p:bldP spid="27652" grpId="0"/>
      <p:bldP spid="27653" grpId="0"/>
      <p:bldP spid="2765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14"/>
          <p:cNvGraphicFramePr>
            <a:graphicFrameLocks noChangeAspect="1"/>
          </p:cNvGraphicFramePr>
          <p:nvPr>
            <p:ph/>
          </p:nvPr>
        </p:nvGraphicFramePr>
        <p:xfrm>
          <a:off x="1219200" y="1981200"/>
          <a:ext cx="6119813" cy="3776662"/>
        </p:xfrm>
        <a:graphic>
          <a:graphicData uri="http://schemas.openxmlformats.org/presentationml/2006/ole">
            <p:oleObj spid="_x0000_s219138" name="Chart" r:id="rId3" imgW="5324551" imgH="3286049" progId="Excel.Sheet.8">
              <p:embed/>
            </p:oleObj>
          </a:graphicData>
        </a:graphic>
      </p:graphicFrame>
      <p:sp>
        <p:nvSpPr>
          <p:cNvPr id="2051" name="Text Box 16"/>
          <p:cNvSpPr txBox="1">
            <a:spLocks noChangeArrowheads="1"/>
          </p:cNvSpPr>
          <p:nvPr/>
        </p:nvSpPr>
        <p:spPr bwMode="auto">
          <a:xfrm rot="-5400000">
            <a:off x="-213519" y="3606007"/>
            <a:ext cx="2447925" cy="366712"/>
          </a:xfrm>
          <a:prstGeom prst="rect">
            <a:avLst/>
          </a:prstGeom>
          <a:noFill/>
          <a:ln w="9525">
            <a:noFill/>
            <a:miter lim="800000"/>
            <a:headEnd/>
            <a:tailEnd/>
          </a:ln>
        </p:spPr>
        <p:txBody>
          <a:bodyPr>
            <a:spAutoFit/>
          </a:bodyPr>
          <a:lstStyle/>
          <a:p>
            <a:pPr>
              <a:spcBef>
                <a:spcPct val="50000"/>
              </a:spcBef>
            </a:pPr>
            <a:r>
              <a:rPr lang="en-GB"/>
              <a:t>Number of books read</a:t>
            </a:r>
          </a:p>
        </p:txBody>
      </p:sp>
      <p:sp>
        <p:nvSpPr>
          <p:cNvPr id="2052" name="Text Box 17"/>
          <p:cNvSpPr txBox="1">
            <a:spLocks noChangeArrowheads="1"/>
          </p:cNvSpPr>
          <p:nvPr/>
        </p:nvSpPr>
        <p:spPr bwMode="auto">
          <a:xfrm>
            <a:off x="3205163" y="5510213"/>
            <a:ext cx="2087562" cy="366712"/>
          </a:xfrm>
          <a:prstGeom prst="rect">
            <a:avLst/>
          </a:prstGeom>
          <a:noFill/>
          <a:ln w="9525">
            <a:noFill/>
            <a:miter lim="800000"/>
            <a:headEnd/>
            <a:tailEnd/>
          </a:ln>
        </p:spPr>
        <p:txBody>
          <a:bodyPr>
            <a:spAutoFit/>
          </a:bodyPr>
          <a:lstStyle/>
          <a:p>
            <a:pPr>
              <a:spcBef>
                <a:spcPct val="50000"/>
              </a:spcBef>
            </a:pPr>
            <a:r>
              <a:rPr lang="en-GB"/>
              <a:t>Reading Group</a:t>
            </a:r>
          </a:p>
        </p:txBody>
      </p:sp>
      <p:sp>
        <p:nvSpPr>
          <p:cNvPr id="2053" name="Text Box 18"/>
          <p:cNvSpPr txBox="1">
            <a:spLocks noChangeArrowheads="1"/>
          </p:cNvSpPr>
          <p:nvPr/>
        </p:nvSpPr>
        <p:spPr bwMode="auto">
          <a:xfrm>
            <a:off x="1116013" y="692150"/>
            <a:ext cx="7200900" cy="822325"/>
          </a:xfrm>
          <a:prstGeom prst="rect">
            <a:avLst/>
          </a:prstGeom>
          <a:noFill/>
          <a:ln w="9525">
            <a:noFill/>
            <a:miter lim="800000"/>
            <a:headEnd/>
            <a:tailEnd/>
          </a:ln>
        </p:spPr>
        <p:txBody>
          <a:bodyPr>
            <a:spAutoFit/>
          </a:bodyPr>
          <a:lstStyle/>
          <a:p>
            <a:pPr algn="ctr">
              <a:spcBef>
                <a:spcPct val="50000"/>
              </a:spcBef>
            </a:pPr>
            <a:r>
              <a:rPr lang="en-GB" sz="2400" b="1" u="sng">
                <a:solidFill>
                  <a:srgbClr val="0000FF"/>
                </a:solidFill>
              </a:rPr>
              <a:t>Bar charts are a common way to display information</a:t>
            </a:r>
            <a:endParaRPr lang="en-GB" u="sng"/>
          </a:p>
        </p:txBody>
      </p:sp>
      <p:sp>
        <p:nvSpPr>
          <p:cNvPr id="6" name="TextBox 5"/>
          <p:cNvSpPr txBox="1"/>
          <p:nvPr/>
        </p:nvSpPr>
        <p:spPr>
          <a:xfrm>
            <a:off x="1828800" y="5334000"/>
            <a:ext cx="681597" cy="261610"/>
          </a:xfrm>
          <a:prstGeom prst="rect">
            <a:avLst/>
          </a:prstGeom>
          <a:solidFill>
            <a:schemeClr val="bg1"/>
          </a:solidFill>
        </p:spPr>
        <p:txBody>
          <a:bodyPr wrap="none" rtlCol="0">
            <a:spAutoFit/>
          </a:bodyPr>
          <a:lstStyle/>
          <a:p>
            <a:r>
              <a:rPr lang="en-US" sz="1100" dirty="0" smtClean="0"/>
              <a:t>Monkey</a:t>
            </a:r>
            <a:endParaRPr lang="en-US" sz="1400" dirty="0"/>
          </a:p>
        </p:txBody>
      </p:sp>
      <p:sp>
        <p:nvSpPr>
          <p:cNvPr id="7" name="TextBox 6"/>
          <p:cNvSpPr txBox="1"/>
          <p:nvPr/>
        </p:nvSpPr>
        <p:spPr>
          <a:xfrm>
            <a:off x="5466443" y="5334000"/>
            <a:ext cx="553357" cy="261610"/>
          </a:xfrm>
          <a:prstGeom prst="rect">
            <a:avLst/>
          </a:prstGeom>
          <a:solidFill>
            <a:schemeClr val="bg1"/>
          </a:solidFill>
        </p:spPr>
        <p:txBody>
          <a:bodyPr wrap="none" rtlCol="0">
            <a:spAutoFit/>
          </a:bodyPr>
          <a:lstStyle/>
          <a:p>
            <a:r>
              <a:rPr lang="en-US" sz="1100" dirty="0" smtClean="0"/>
              <a:t>Horse</a:t>
            </a:r>
            <a:endParaRPr lang="en-US" sz="1400" dirty="0"/>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848550"/>
            <a:ext cx="8229600" cy="827850"/>
          </a:xfrm>
          <a:noFill/>
          <a:ln w="9525">
            <a:noFill/>
            <a:miter lim="800000"/>
            <a:headEnd/>
            <a:tailEnd/>
          </a:ln>
        </p:spPr>
        <p:txBody>
          <a:bodyPr vert="horz" lIns="0" rIns="0" bIns="0" anchor="ctr">
            <a:normAutofit/>
          </a:bodyPr>
          <a:lstStyle/>
          <a:p>
            <a:pPr algn="ctr"/>
            <a:r>
              <a:rPr lang="en-GB"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rPr>
              <a:t>How can we collect data?</a:t>
            </a:r>
          </a:p>
        </p:txBody>
      </p:sp>
      <p:graphicFrame>
        <p:nvGraphicFramePr>
          <p:cNvPr id="5163" name="Group 43"/>
          <p:cNvGraphicFramePr>
            <a:graphicFrameLocks noGrp="1"/>
          </p:cNvGraphicFramePr>
          <p:nvPr>
            <p:ph sz="half" idx="1"/>
          </p:nvPr>
        </p:nvGraphicFramePr>
        <p:xfrm>
          <a:off x="611188" y="3141662"/>
          <a:ext cx="7570787" cy="3457578"/>
        </p:xfrm>
        <a:graphic>
          <a:graphicData uri="http://schemas.openxmlformats.org/drawingml/2006/table">
            <a:tbl>
              <a:tblPr/>
              <a:tblGrid>
                <a:gridCol w="2524125"/>
                <a:gridCol w="2522537"/>
                <a:gridCol w="2524125"/>
              </a:tblGrid>
              <a:tr h="57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rPr>
                        <a:t>Salt &amp; Vinegar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rPr>
                        <a:t>Ready Salted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rPr>
                        <a:t>Cheese &amp; Onion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rPr>
                        <a:t>Smoky Bacon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rPr>
                        <a:t>Barbecue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rPr>
                        <a:t>Other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177" name="Text Box 36"/>
          <p:cNvSpPr txBox="1">
            <a:spLocks noChangeArrowheads="1"/>
          </p:cNvSpPr>
          <p:nvPr/>
        </p:nvSpPr>
        <p:spPr bwMode="auto">
          <a:xfrm>
            <a:off x="539750" y="6165850"/>
            <a:ext cx="7993063" cy="366712"/>
          </a:xfrm>
          <a:prstGeom prst="rect">
            <a:avLst/>
          </a:prstGeom>
          <a:noFill/>
          <a:ln w="9525">
            <a:noFill/>
            <a:miter lim="800000"/>
            <a:headEnd/>
            <a:tailEnd/>
          </a:ln>
        </p:spPr>
        <p:txBody>
          <a:bodyPr>
            <a:spAutoFit/>
          </a:bodyPr>
          <a:lstStyle/>
          <a:p>
            <a:pPr>
              <a:spcBef>
                <a:spcPct val="50000"/>
              </a:spcBef>
            </a:pPr>
            <a:endParaRPr lang="en-US" sz="1800"/>
          </a:p>
        </p:txBody>
      </p:sp>
      <p:sp>
        <p:nvSpPr>
          <p:cNvPr id="6178" name="Text Box 37"/>
          <p:cNvSpPr txBox="1">
            <a:spLocks noChangeArrowheads="1"/>
          </p:cNvSpPr>
          <p:nvPr/>
        </p:nvSpPr>
        <p:spPr bwMode="auto">
          <a:xfrm>
            <a:off x="2195513" y="2057400"/>
            <a:ext cx="4679950" cy="457200"/>
          </a:xfrm>
          <a:prstGeom prst="rect">
            <a:avLst/>
          </a:prstGeom>
          <a:solidFill>
            <a:srgbClr val="99CCFF"/>
          </a:solidFill>
          <a:ln w="9525">
            <a:noFill/>
            <a:miter lim="800000"/>
            <a:headEnd/>
            <a:tailEnd/>
          </a:ln>
        </p:spPr>
        <p:txBody>
          <a:bodyPr>
            <a:spAutoFit/>
          </a:bodyPr>
          <a:lstStyle/>
          <a:p>
            <a:pPr>
              <a:spcBef>
                <a:spcPct val="50000"/>
              </a:spcBef>
            </a:pPr>
            <a:r>
              <a:rPr lang="en-GB" sz="2400" dirty="0"/>
              <a:t>Tally Chart  /   Frequency Table.</a:t>
            </a:r>
          </a:p>
        </p:txBody>
      </p:sp>
      <p:sp>
        <p:nvSpPr>
          <p:cNvPr id="6179" name="Text Box 38"/>
          <p:cNvSpPr txBox="1">
            <a:spLocks noChangeArrowheads="1"/>
          </p:cNvSpPr>
          <p:nvPr/>
        </p:nvSpPr>
        <p:spPr bwMode="auto">
          <a:xfrm>
            <a:off x="611188" y="2493962"/>
            <a:ext cx="3095625" cy="457200"/>
          </a:xfrm>
          <a:prstGeom prst="rect">
            <a:avLst/>
          </a:prstGeom>
          <a:noFill/>
          <a:ln w="9525">
            <a:noFill/>
            <a:miter lim="800000"/>
            <a:headEnd/>
            <a:tailEnd/>
          </a:ln>
        </p:spPr>
        <p:txBody>
          <a:bodyPr>
            <a:spAutoFit/>
          </a:bodyPr>
          <a:lstStyle/>
          <a:p>
            <a:pPr>
              <a:spcBef>
                <a:spcPct val="50000"/>
              </a:spcBef>
            </a:pPr>
            <a:r>
              <a:rPr lang="en-GB" sz="2400"/>
              <a:t>Favourite Crisps.</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533400"/>
            <a:ext cx="8229600" cy="1143000"/>
          </a:xfrm>
          <a:noFill/>
          <a:ln w="9525">
            <a:noFill/>
            <a:miter lim="800000"/>
            <a:headEnd/>
            <a:tailEnd/>
          </a:ln>
        </p:spPr>
        <p:txBody>
          <a:bodyPr vert="horz" lIns="0" rIns="0" bIns="0" anchor="ctr">
            <a:normAutofit/>
          </a:bodyPr>
          <a:lstStyle/>
          <a:p>
            <a:pPr algn="ctr"/>
            <a:r>
              <a:rPr lang="en-GB"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rPr>
              <a:t>Your first task.</a:t>
            </a:r>
          </a:p>
        </p:txBody>
      </p:sp>
      <p:sp>
        <p:nvSpPr>
          <p:cNvPr id="8195" name="Rectangle 3"/>
          <p:cNvSpPr>
            <a:spLocks noGrp="1" noChangeArrowheads="1"/>
          </p:cNvSpPr>
          <p:nvPr>
            <p:ph type="body" sz="half" idx="1"/>
          </p:nvPr>
        </p:nvSpPr>
        <p:spPr>
          <a:xfrm>
            <a:off x="250825" y="1700213"/>
            <a:ext cx="8578850" cy="4525962"/>
          </a:xfrm>
          <a:noFill/>
        </p:spPr>
        <p:txBody>
          <a:bodyPr>
            <a:normAutofit lnSpcReduction="10000"/>
          </a:bodyPr>
          <a:lstStyle/>
          <a:p>
            <a:pPr marL="0" lvl="4" indent="0" algn="ctr" eaLnBrk="1" hangingPunct="1">
              <a:buFontTx/>
              <a:buNone/>
            </a:pPr>
            <a:r>
              <a:rPr lang="en-GB" sz="3200" dirty="0" smtClean="0">
                <a:solidFill>
                  <a:schemeClr val="accent2"/>
                </a:solidFill>
              </a:rPr>
              <a:t> </a:t>
            </a:r>
            <a:r>
              <a:rPr lang="en-GB" sz="4000" dirty="0" smtClean="0">
                <a:solidFill>
                  <a:srgbClr val="002060"/>
                </a:solidFill>
              </a:rPr>
              <a:t>Using the information on the frequency table:</a:t>
            </a:r>
          </a:p>
          <a:p>
            <a:pPr marL="0" lvl="4" indent="0" algn="ctr" eaLnBrk="1" hangingPunct="1">
              <a:buFontTx/>
              <a:buNone/>
            </a:pPr>
            <a:endParaRPr lang="en-GB" sz="4000" dirty="0" smtClean="0">
              <a:solidFill>
                <a:srgbClr val="002060"/>
              </a:solidFill>
            </a:endParaRPr>
          </a:p>
          <a:p>
            <a:pPr marL="0" lvl="4" indent="0" algn="ctr" eaLnBrk="1" hangingPunct="1">
              <a:buFontTx/>
              <a:buNone/>
            </a:pPr>
            <a:r>
              <a:rPr lang="en-GB" sz="4000" dirty="0" smtClean="0">
                <a:solidFill>
                  <a:srgbClr val="7030A0"/>
                </a:solidFill>
              </a:rPr>
              <a:t> Working in pairs, come up with three questions you could ask your partner and get your partner to give you the answers by reading the data.</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5"/>
          <p:cNvSpPr>
            <a:spLocks noGrp="1" noChangeArrowheads="1"/>
          </p:cNvSpPr>
          <p:nvPr>
            <p:ph type="title"/>
          </p:nvPr>
        </p:nvSpPr>
        <p:spPr>
          <a:xfrm>
            <a:off x="457200" y="771525"/>
            <a:ext cx="8229600" cy="1143000"/>
          </a:xfrm>
        </p:spPr>
        <p:txBody>
          <a:bodyPr/>
          <a:lstStyle/>
          <a:p>
            <a:pPr eaLnBrk="1" hangingPunct="1"/>
            <a:r>
              <a:rPr lang="en-GB"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Favourite Pets.</a:t>
            </a:r>
            <a:endParaRPr lang="en-US"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graphicFrame>
        <p:nvGraphicFramePr>
          <p:cNvPr id="48165" name="Group 37"/>
          <p:cNvGraphicFramePr>
            <a:graphicFrameLocks noGrp="1"/>
          </p:cNvGraphicFramePr>
          <p:nvPr>
            <p:ph idx="1"/>
          </p:nvPr>
        </p:nvGraphicFramePr>
        <p:xfrm>
          <a:off x="457200" y="2097087"/>
          <a:ext cx="8229600" cy="3770313"/>
        </p:xfrm>
        <a:graphic>
          <a:graphicData uri="http://schemas.openxmlformats.org/drawingml/2006/table">
            <a:tbl>
              <a:tblPr/>
              <a:tblGrid>
                <a:gridCol w="2743200"/>
                <a:gridCol w="2743200"/>
                <a:gridCol w="2743200"/>
              </a:tblGrid>
              <a:tr h="7556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rPr>
                        <a:t>Dog</a:t>
                      </a:r>
                      <a:endParaRPr kumimoji="0" 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524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rPr>
                        <a:t>Rabbit</a:t>
                      </a:r>
                      <a:endParaRPr kumimoji="0" 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556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rPr>
                        <a:t>Cat</a:t>
                      </a:r>
                      <a:endParaRPr kumimoji="0" 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540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rPr>
                        <a:t>Hamster</a:t>
                      </a:r>
                      <a:endParaRPr kumimoji="0" 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524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rPr>
                        <a:t>Spider</a:t>
                      </a:r>
                      <a:endParaRPr kumimoji="0" 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sz="quarter"/>
          </p:nvPr>
        </p:nvSpPr>
        <p:spPr>
          <a:xfrm>
            <a:off x="914400" y="838200"/>
            <a:ext cx="8229600" cy="490537"/>
          </a:xfrm>
          <a:noFill/>
        </p:spPr>
        <p:txBody>
          <a:bodyPr>
            <a:normAutofit fontScale="90000"/>
          </a:bodyPr>
          <a:lstStyle/>
          <a:p>
            <a:pPr eaLnBrk="1" hangingPunct="1"/>
            <a:r>
              <a:rPr lang="en-GB" sz="4000"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Another way to organise data?</a:t>
            </a:r>
          </a:p>
        </p:txBody>
      </p:sp>
      <p:pic>
        <p:nvPicPr>
          <p:cNvPr id="10243" name="Picture 4" descr="MPj04312540000[1]"/>
          <p:cNvPicPr>
            <a:picLocks noGrp="1" noChangeAspect="1" noChangeArrowheads="1"/>
          </p:cNvPicPr>
          <p:nvPr>
            <p:ph sz="quarter" idx="1"/>
          </p:nvPr>
        </p:nvPicPr>
        <p:blipFill>
          <a:blip r:embed="rId3" cstate="print"/>
          <a:srcRect/>
          <a:stretch>
            <a:fillRect/>
          </a:stretch>
        </p:blipFill>
        <p:spPr>
          <a:xfrm>
            <a:off x="323850" y="1852613"/>
            <a:ext cx="971550" cy="828675"/>
          </a:xfrm>
          <a:noFill/>
        </p:spPr>
      </p:pic>
      <p:pic>
        <p:nvPicPr>
          <p:cNvPr id="10244" name="Picture 6" descr="MPj04024440000[1]"/>
          <p:cNvPicPr>
            <a:picLocks noGrp="1" noChangeAspect="1" noChangeArrowheads="1"/>
          </p:cNvPicPr>
          <p:nvPr>
            <p:ph sz="quarter" idx="2"/>
          </p:nvPr>
        </p:nvPicPr>
        <p:blipFill>
          <a:blip r:embed="rId4" cstate="print"/>
          <a:srcRect/>
          <a:stretch>
            <a:fillRect/>
          </a:stretch>
        </p:blipFill>
        <p:spPr>
          <a:xfrm>
            <a:off x="539750" y="3868738"/>
            <a:ext cx="649288" cy="649287"/>
          </a:xfrm>
          <a:noFill/>
        </p:spPr>
      </p:pic>
      <p:sp>
        <p:nvSpPr>
          <p:cNvPr id="10245" name="Line 8"/>
          <p:cNvSpPr>
            <a:spLocks noChangeShapeType="1"/>
          </p:cNvSpPr>
          <p:nvPr/>
        </p:nvSpPr>
        <p:spPr bwMode="auto">
          <a:xfrm>
            <a:off x="1403350" y="2284413"/>
            <a:ext cx="0" cy="4535487"/>
          </a:xfrm>
          <a:prstGeom prst="line">
            <a:avLst/>
          </a:prstGeom>
          <a:noFill/>
          <a:ln w="9525">
            <a:solidFill>
              <a:schemeClr val="tx1"/>
            </a:solidFill>
            <a:round/>
            <a:headEnd/>
            <a:tailEnd/>
          </a:ln>
        </p:spPr>
        <p:txBody>
          <a:bodyPr/>
          <a:lstStyle/>
          <a:p>
            <a:endParaRPr lang="en-US"/>
          </a:p>
        </p:txBody>
      </p:sp>
      <p:sp>
        <p:nvSpPr>
          <p:cNvPr id="10246" name="Line 9"/>
          <p:cNvSpPr>
            <a:spLocks noChangeShapeType="1"/>
          </p:cNvSpPr>
          <p:nvPr/>
        </p:nvSpPr>
        <p:spPr bwMode="auto">
          <a:xfrm>
            <a:off x="1187450" y="6532563"/>
            <a:ext cx="7488238" cy="0"/>
          </a:xfrm>
          <a:prstGeom prst="line">
            <a:avLst/>
          </a:prstGeom>
          <a:noFill/>
          <a:ln w="9525">
            <a:solidFill>
              <a:schemeClr val="tx1"/>
            </a:solidFill>
            <a:round/>
            <a:headEnd/>
            <a:tailEnd/>
          </a:ln>
        </p:spPr>
        <p:txBody>
          <a:bodyPr/>
          <a:lstStyle/>
          <a:p>
            <a:endParaRPr lang="en-US"/>
          </a:p>
        </p:txBody>
      </p:sp>
      <p:sp>
        <p:nvSpPr>
          <p:cNvPr id="10247" name="Text Box 14"/>
          <p:cNvSpPr txBox="1">
            <a:spLocks noChangeArrowheads="1"/>
          </p:cNvSpPr>
          <p:nvPr/>
        </p:nvSpPr>
        <p:spPr bwMode="auto">
          <a:xfrm>
            <a:off x="1600200" y="6454775"/>
            <a:ext cx="325438" cy="396875"/>
          </a:xfrm>
          <a:prstGeom prst="rect">
            <a:avLst/>
          </a:prstGeom>
          <a:noFill/>
          <a:ln w="9525">
            <a:noFill/>
            <a:miter lim="800000"/>
            <a:headEnd/>
            <a:tailEnd/>
          </a:ln>
        </p:spPr>
        <p:txBody>
          <a:bodyPr wrap="none">
            <a:spAutoFit/>
          </a:bodyPr>
          <a:lstStyle/>
          <a:p>
            <a:r>
              <a:rPr lang="en-GB"/>
              <a:t>1</a:t>
            </a:r>
          </a:p>
        </p:txBody>
      </p:sp>
      <p:sp>
        <p:nvSpPr>
          <p:cNvPr id="10248" name="Text Box 15"/>
          <p:cNvSpPr txBox="1">
            <a:spLocks noChangeArrowheads="1"/>
          </p:cNvSpPr>
          <p:nvPr/>
        </p:nvSpPr>
        <p:spPr bwMode="auto">
          <a:xfrm>
            <a:off x="2268538" y="6461125"/>
            <a:ext cx="325437" cy="396875"/>
          </a:xfrm>
          <a:prstGeom prst="rect">
            <a:avLst/>
          </a:prstGeom>
          <a:noFill/>
          <a:ln w="9525">
            <a:noFill/>
            <a:miter lim="800000"/>
            <a:headEnd/>
            <a:tailEnd/>
          </a:ln>
        </p:spPr>
        <p:txBody>
          <a:bodyPr wrap="none">
            <a:spAutoFit/>
          </a:bodyPr>
          <a:lstStyle/>
          <a:p>
            <a:r>
              <a:rPr lang="en-GB"/>
              <a:t>2</a:t>
            </a:r>
          </a:p>
        </p:txBody>
      </p:sp>
      <p:sp>
        <p:nvSpPr>
          <p:cNvPr id="10249" name="Text Box 16"/>
          <p:cNvSpPr txBox="1">
            <a:spLocks noChangeArrowheads="1"/>
          </p:cNvSpPr>
          <p:nvPr/>
        </p:nvSpPr>
        <p:spPr bwMode="auto">
          <a:xfrm>
            <a:off x="2916238" y="6461125"/>
            <a:ext cx="325437" cy="396875"/>
          </a:xfrm>
          <a:prstGeom prst="rect">
            <a:avLst/>
          </a:prstGeom>
          <a:noFill/>
          <a:ln w="9525">
            <a:noFill/>
            <a:miter lim="800000"/>
            <a:headEnd/>
            <a:tailEnd/>
          </a:ln>
        </p:spPr>
        <p:txBody>
          <a:bodyPr wrap="none">
            <a:spAutoFit/>
          </a:bodyPr>
          <a:lstStyle/>
          <a:p>
            <a:r>
              <a:rPr lang="en-GB"/>
              <a:t>3</a:t>
            </a:r>
          </a:p>
        </p:txBody>
      </p:sp>
      <p:sp>
        <p:nvSpPr>
          <p:cNvPr id="10250" name="Text Box 17"/>
          <p:cNvSpPr txBox="1">
            <a:spLocks noChangeArrowheads="1"/>
          </p:cNvSpPr>
          <p:nvPr/>
        </p:nvSpPr>
        <p:spPr bwMode="auto">
          <a:xfrm>
            <a:off x="3563938" y="6461125"/>
            <a:ext cx="325437" cy="396875"/>
          </a:xfrm>
          <a:prstGeom prst="rect">
            <a:avLst/>
          </a:prstGeom>
          <a:noFill/>
          <a:ln w="9525">
            <a:noFill/>
            <a:miter lim="800000"/>
            <a:headEnd/>
            <a:tailEnd/>
          </a:ln>
        </p:spPr>
        <p:txBody>
          <a:bodyPr wrap="none">
            <a:spAutoFit/>
          </a:bodyPr>
          <a:lstStyle/>
          <a:p>
            <a:r>
              <a:rPr lang="en-GB"/>
              <a:t>4</a:t>
            </a:r>
          </a:p>
        </p:txBody>
      </p:sp>
      <p:sp>
        <p:nvSpPr>
          <p:cNvPr id="10251" name="Text Box 18"/>
          <p:cNvSpPr txBox="1">
            <a:spLocks noChangeArrowheads="1"/>
          </p:cNvSpPr>
          <p:nvPr/>
        </p:nvSpPr>
        <p:spPr bwMode="auto">
          <a:xfrm>
            <a:off x="4140200" y="6461125"/>
            <a:ext cx="325438" cy="396875"/>
          </a:xfrm>
          <a:prstGeom prst="rect">
            <a:avLst/>
          </a:prstGeom>
          <a:noFill/>
          <a:ln w="9525">
            <a:noFill/>
            <a:miter lim="800000"/>
            <a:headEnd/>
            <a:tailEnd/>
          </a:ln>
        </p:spPr>
        <p:txBody>
          <a:bodyPr wrap="none">
            <a:spAutoFit/>
          </a:bodyPr>
          <a:lstStyle/>
          <a:p>
            <a:r>
              <a:rPr lang="en-GB"/>
              <a:t>5</a:t>
            </a:r>
          </a:p>
        </p:txBody>
      </p:sp>
      <p:sp>
        <p:nvSpPr>
          <p:cNvPr id="10252" name="Text Box 19"/>
          <p:cNvSpPr txBox="1">
            <a:spLocks noChangeArrowheads="1"/>
          </p:cNvSpPr>
          <p:nvPr/>
        </p:nvSpPr>
        <p:spPr bwMode="auto">
          <a:xfrm>
            <a:off x="4643438" y="6461125"/>
            <a:ext cx="325437" cy="396875"/>
          </a:xfrm>
          <a:prstGeom prst="rect">
            <a:avLst/>
          </a:prstGeom>
          <a:noFill/>
          <a:ln w="9525">
            <a:noFill/>
            <a:miter lim="800000"/>
            <a:headEnd/>
            <a:tailEnd/>
          </a:ln>
        </p:spPr>
        <p:txBody>
          <a:bodyPr wrap="none">
            <a:spAutoFit/>
          </a:bodyPr>
          <a:lstStyle/>
          <a:p>
            <a:r>
              <a:rPr lang="en-GB"/>
              <a:t>6</a:t>
            </a:r>
          </a:p>
        </p:txBody>
      </p:sp>
      <p:sp>
        <p:nvSpPr>
          <p:cNvPr id="10253" name="Text Box 20"/>
          <p:cNvSpPr txBox="1">
            <a:spLocks noChangeArrowheads="1"/>
          </p:cNvSpPr>
          <p:nvPr/>
        </p:nvSpPr>
        <p:spPr bwMode="auto">
          <a:xfrm>
            <a:off x="5148263" y="6461125"/>
            <a:ext cx="325437" cy="396875"/>
          </a:xfrm>
          <a:prstGeom prst="rect">
            <a:avLst/>
          </a:prstGeom>
          <a:noFill/>
          <a:ln w="9525">
            <a:noFill/>
            <a:miter lim="800000"/>
            <a:headEnd/>
            <a:tailEnd/>
          </a:ln>
        </p:spPr>
        <p:txBody>
          <a:bodyPr wrap="none">
            <a:spAutoFit/>
          </a:bodyPr>
          <a:lstStyle/>
          <a:p>
            <a:r>
              <a:rPr lang="en-GB"/>
              <a:t>7</a:t>
            </a:r>
          </a:p>
        </p:txBody>
      </p:sp>
      <p:sp>
        <p:nvSpPr>
          <p:cNvPr id="10254" name="Text Box 31"/>
          <p:cNvSpPr txBox="1">
            <a:spLocks noChangeArrowheads="1"/>
          </p:cNvSpPr>
          <p:nvPr/>
        </p:nvSpPr>
        <p:spPr bwMode="auto">
          <a:xfrm>
            <a:off x="5724525" y="6461125"/>
            <a:ext cx="325438" cy="396875"/>
          </a:xfrm>
          <a:prstGeom prst="rect">
            <a:avLst/>
          </a:prstGeom>
          <a:noFill/>
          <a:ln w="9525">
            <a:noFill/>
            <a:miter lim="800000"/>
            <a:headEnd/>
            <a:tailEnd/>
          </a:ln>
        </p:spPr>
        <p:txBody>
          <a:bodyPr wrap="none">
            <a:spAutoFit/>
          </a:bodyPr>
          <a:lstStyle/>
          <a:p>
            <a:r>
              <a:rPr lang="en-GB"/>
              <a:t>8</a:t>
            </a:r>
          </a:p>
        </p:txBody>
      </p:sp>
      <p:sp>
        <p:nvSpPr>
          <p:cNvPr id="10255" name="Text Box 32"/>
          <p:cNvSpPr txBox="1">
            <a:spLocks noChangeArrowheads="1"/>
          </p:cNvSpPr>
          <p:nvPr/>
        </p:nvSpPr>
        <p:spPr bwMode="auto">
          <a:xfrm>
            <a:off x="6227763" y="6461125"/>
            <a:ext cx="325437" cy="396875"/>
          </a:xfrm>
          <a:prstGeom prst="rect">
            <a:avLst/>
          </a:prstGeom>
          <a:noFill/>
          <a:ln w="9525">
            <a:noFill/>
            <a:miter lim="800000"/>
            <a:headEnd/>
            <a:tailEnd/>
          </a:ln>
        </p:spPr>
        <p:txBody>
          <a:bodyPr wrap="none">
            <a:spAutoFit/>
          </a:bodyPr>
          <a:lstStyle/>
          <a:p>
            <a:r>
              <a:rPr lang="en-GB"/>
              <a:t>9</a:t>
            </a:r>
          </a:p>
        </p:txBody>
      </p:sp>
      <p:sp>
        <p:nvSpPr>
          <p:cNvPr id="10256" name="Text Box 33"/>
          <p:cNvSpPr txBox="1">
            <a:spLocks noChangeArrowheads="1"/>
          </p:cNvSpPr>
          <p:nvPr/>
        </p:nvSpPr>
        <p:spPr bwMode="auto">
          <a:xfrm>
            <a:off x="6732588" y="6461125"/>
            <a:ext cx="466725" cy="396875"/>
          </a:xfrm>
          <a:prstGeom prst="rect">
            <a:avLst/>
          </a:prstGeom>
          <a:noFill/>
          <a:ln w="9525">
            <a:noFill/>
            <a:miter lim="800000"/>
            <a:headEnd/>
            <a:tailEnd/>
          </a:ln>
        </p:spPr>
        <p:txBody>
          <a:bodyPr wrap="none">
            <a:spAutoFit/>
          </a:bodyPr>
          <a:lstStyle/>
          <a:p>
            <a:r>
              <a:rPr lang="en-GB"/>
              <a:t>10</a:t>
            </a:r>
          </a:p>
        </p:txBody>
      </p:sp>
      <p:sp>
        <p:nvSpPr>
          <p:cNvPr id="10257" name="Text Box 34"/>
          <p:cNvSpPr txBox="1">
            <a:spLocks noChangeArrowheads="1"/>
          </p:cNvSpPr>
          <p:nvPr/>
        </p:nvSpPr>
        <p:spPr bwMode="auto">
          <a:xfrm>
            <a:off x="468313" y="1584325"/>
            <a:ext cx="1871662" cy="396875"/>
          </a:xfrm>
          <a:prstGeom prst="rect">
            <a:avLst/>
          </a:prstGeom>
          <a:solidFill>
            <a:srgbClr val="FFFF99"/>
          </a:solidFill>
          <a:ln w="9525">
            <a:noFill/>
            <a:miter lim="800000"/>
            <a:headEnd/>
            <a:tailEnd/>
          </a:ln>
        </p:spPr>
        <p:txBody>
          <a:bodyPr>
            <a:spAutoFit/>
          </a:bodyPr>
          <a:lstStyle/>
          <a:p>
            <a:pPr>
              <a:spcBef>
                <a:spcPct val="50000"/>
              </a:spcBef>
            </a:pPr>
            <a:r>
              <a:rPr lang="en-GB" dirty="0"/>
              <a:t>PICTOGRAM </a:t>
            </a:r>
          </a:p>
        </p:txBody>
      </p:sp>
      <p:pic>
        <p:nvPicPr>
          <p:cNvPr id="10258" name="Picture 39" descr="MCj01119400000[1]"/>
          <p:cNvPicPr>
            <a:picLocks noChangeAspect="1" noChangeArrowheads="1"/>
          </p:cNvPicPr>
          <p:nvPr/>
        </p:nvPicPr>
        <p:blipFill>
          <a:blip r:embed="rId5" cstate="print"/>
          <a:srcRect/>
          <a:stretch>
            <a:fillRect/>
          </a:stretch>
        </p:blipFill>
        <p:spPr bwMode="auto">
          <a:xfrm>
            <a:off x="395288" y="4948238"/>
            <a:ext cx="792162" cy="619125"/>
          </a:xfrm>
          <a:prstGeom prst="rect">
            <a:avLst/>
          </a:prstGeom>
          <a:noFill/>
          <a:ln w="9525">
            <a:noFill/>
            <a:miter lim="800000"/>
            <a:headEnd/>
            <a:tailEnd/>
          </a:ln>
        </p:spPr>
      </p:pic>
      <p:pic>
        <p:nvPicPr>
          <p:cNvPr id="10259" name="Picture 40" descr="MCj04260220000[1]"/>
          <p:cNvPicPr>
            <a:picLocks noChangeAspect="1" noChangeArrowheads="1"/>
          </p:cNvPicPr>
          <p:nvPr/>
        </p:nvPicPr>
        <p:blipFill>
          <a:blip r:embed="rId6" cstate="print"/>
          <a:srcRect/>
          <a:stretch>
            <a:fillRect/>
          </a:stretch>
        </p:blipFill>
        <p:spPr bwMode="auto">
          <a:xfrm>
            <a:off x="468313" y="5740400"/>
            <a:ext cx="692150" cy="719138"/>
          </a:xfrm>
          <a:prstGeom prst="rect">
            <a:avLst/>
          </a:prstGeom>
          <a:noFill/>
          <a:ln w="9525">
            <a:noFill/>
            <a:miter lim="800000"/>
            <a:headEnd/>
            <a:tailEnd/>
          </a:ln>
        </p:spPr>
      </p:pic>
      <p:pic>
        <p:nvPicPr>
          <p:cNvPr id="10260" name="Picture 44" descr="MCj03831720000[1]"/>
          <p:cNvPicPr>
            <a:picLocks noGrp="1" noChangeAspect="1" noChangeArrowheads="1"/>
          </p:cNvPicPr>
          <p:nvPr>
            <p:ph sz="quarter" idx="3"/>
          </p:nvPr>
        </p:nvPicPr>
        <p:blipFill>
          <a:blip r:embed="rId7" cstate="print"/>
          <a:srcRect/>
          <a:stretch>
            <a:fillRect/>
          </a:stretch>
        </p:blipFill>
        <p:spPr>
          <a:xfrm>
            <a:off x="395288" y="2860675"/>
            <a:ext cx="865187" cy="731838"/>
          </a:xfrm>
          <a:noFill/>
        </p:spPr>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996950"/>
            <a:ext cx="8229600" cy="1143000"/>
          </a:xfrm>
          <a:solidFill>
            <a:srgbClr val="00CCFF"/>
          </a:solidFill>
        </p:spPr>
        <p:txBody>
          <a:bodyPr/>
          <a:lstStyle/>
          <a:p>
            <a:pPr eaLnBrk="1" hangingPunct="1"/>
            <a:r>
              <a:rPr lang="en-GB" dirty="0" smtClean="0"/>
              <a:t>What did we learn today?</a:t>
            </a:r>
          </a:p>
        </p:txBody>
      </p:sp>
      <p:sp>
        <p:nvSpPr>
          <p:cNvPr id="12291" name="Rectangle 3"/>
          <p:cNvSpPr>
            <a:spLocks noGrp="1" noChangeArrowheads="1"/>
          </p:cNvSpPr>
          <p:nvPr>
            <p:ph type="body" sz="half" idx="1"/>
          </p:nvPr>
        </p:nvSpPr>
        <p:spPr>
          <a:xfrm>
            <a:off x="1116013" y="2566987"/>
            <a:ext cx="6624637" cy="863600"/>
          </a:xfrm>
          <a:solidFill>
            <a:srgbClr val="99CCFF"/>
          </a:solidFill>
        </p:spPr>
        <p:txBody>
          <a:bodyPr/>
          <a:lstStyle/>
          <a:p>
            <a:pPr eaLnBrk="1" hangingPunct="1">
              <a:buFontTx/>
              <a:buNone/>
            </a:pPr>
            <a:r>
              <a:rPr lang="en-GB" sz="4400" smtClean="0"/>
              <a:t>How does this help us?</a:t>
            </a:r>
          </a:p>
        </p:txBody>
      </p:sp>
      <p:sp>
        <p:nvSpPr>
          <p:cNvPr id="12292" name="Text Box 4"/>
          <p:cNvSpPr txBox="1">
            <a:spLocks noChangeArrowheads="1"/>
          </p:cNvSpPr>
          <p:nvPr/>
        </p:nvSpPr>
        <p:spPr bwMode="auto">
          <a:xfrm>
            <a:off x="827088" y="4581525"/>
            <a:ext cx="7489825" cy="519113"/>
          </a:xfrm>
          <a:prstGeom prst="rect">
            <a:avLst/>
          </a:prstGeom>
          <a:noFill/>
          <a:ln w="9525">
            <a:noFill/>
            <a:miter lim="800000"/>
            <a:headEnd/>
            <a:tailEnd/>
          </a:ln>
        </p:spPr>
        <p:txBody>
          <a:bodyPr>
            <a:spAutoFit/>
          </a:bodyPr>
          <a:lstStyle/>
          <a:p>
            <a:pPr>
              <a:spcBef>
                <a:spcPct val="50000"/>
              </a:spcBef>
            </a:pPr>
            <a:endParaRPr lang="en-US" sz="2800"/>
          </a:p>
        </p:txBody>
      </p:sp>
      <p:sp>
        <p:nvSpPr>
          <p:cNvPr id="12293" name="Text Box 5"/>
          <p:cNvSpPr txBox="1">
            <a:spLocks noChangeArrowheads="1"/>
          </p:cNvSpPr>
          <p:nvPr/>
        </p:nvSpPr>
        <p:spPr bwMode="auto">
          <a:xfrm>
            <a:off x="971550" y="4221163"/>
            <a:ext cx="7056438" cy="396875"/>
          </a:xfrm>
          <a:prstGeom prst="rect">
            <a:avLst/>
          </a:prstGeom>
          <a:noFill/>
          <a:ln w="9525">
            <a:noFill/>
            <a:miter lim="800000"/>
            <a:headEnd/>
            <a:tailEnd/>
          </a:ln>
        </p:spPr>
        <p:txBody>
          <a:bodyPr>
            <a:spAutoFit/>
          </a:bodyPr>
          <a:lstStyle/>
          <a:p>
            <a:pPr>
              <a:spcBef>
                <a:spcPct val="50000"/>
              </a:spcBef>
            </a:pPr>
            <a:endParaRPr lang="en-US"/>
          </a:p>
        </p:txBody>
      </p:sp>
      <p:sp>
        <p:nvSpPr>
          <p:cNvPr id="12294" name="Text Box 6"/>
          <p:cNvSpPr txBox="1">
            <a:spLocks noChangeArrowheads="1"/>
          </p:cNvSpPr>
          <p:nvPr/>
        </p:nvSpPr>
        <p:spPr bwMode="auto">
          <a:xfrm>
            <a:off x="755650" y="3595687"/>
            <a:ext cx="7993063" cy="823913"/>
          </a:xfrm>
          <a:prstGeom prst="rect">
            <a:avLst/>
          </a:prstGeom>
          <a:solidFill>
            <a:srgbClr val="CCFFFF"/>
          </a:solidFill>
          <a:ln w="9525">
            <a:noFill/>
            <a:miter lim="800000"/>
            <a:headEnd/>
            <a:tailEnd/>
          </a:ln>
        </p:spPr>
        <p:txBody>
          <a:bodyPr>
            <a:spAutoFit/>
          </a:bodyPr>
          <a:lstStyle/>
          <a:p>
            <a:pPr>
              <a:spcBef>
                <a:spcPct val="50000"/>
              </a:spcBef>
            </a:pPr>
            <a:r>
              <a:rPr lang="en-GB" sz="4800"/>
              <a:t>Have you been successful?</a:t>
            </a:r>
          </a:p>
        </p:txBody>
      </p:sp>
      <p:pic>
        <p:nvPicPr>
          <p:cNvPr id="12295" name="Picture 7" descr="MCj04244660000[1]"/>
          <p:cNvPicPr>
            <a:picLocks noGrp="1" noChangeAspect="1" noChangeArrowheads="1"/>
          </p:cNvPicPr>
          <p:nvPr>
            <p:ph sz="half" idx="2"/>
          </p:nvPr>
        </p:nvPicPr>
        <p:blipFill>
          <a:blip r:embed="rId3" cstate="print"/>
          <a:srcRect/>
          <a:stretch>
            <a:fillRect/>
          </a:stretch>
        </p:blipFill>
        <p:spPr>
          <a:xfrm>
            <a:off x="1403350" y="4581525"/>
            <a:ext cx="1974850" cy="1698625"/>
          </a:xfrm>
          <a:noFill/>
        </p:spPr>
      </p:pic>
      <p:sp>
        <p:nvSpPr>
          <p:cNvPr id="12296" name="Text Box 9"/>
          <p:cNvSpPr txBox="1">
            <a:spLocks noChangeArrowheads="1"/>
          </p:cNvSpPr>
          <p:nvPr/>
        </p:nvSpPr>
        <p:spPr bwMode="auto">
          <a:xfrm>
            <a:off x="4716463" y="4868863"/>
            <a:ext cx="3095625" cy="762000"/>
          </a:xfrm>
          <a:prstGeom prst="rect">
            <a:avLst/>
          </a:prstGeom>
          <a:solidFill>
            <a:srgbClr val="FFFF00"/>
          </a:solidFill>
          <a:ln w="9525">
            <a:noFill/>
            <a:miter lim="800000"/>
            <a:headEnd/>
            <a:tailEnd/>
          </a:ln>
        </p:spPr>
        <p:txBody>
          <a:bodyPr>
            <a:spAutoFit/>
          </a:bodyPr>
          <a:lstStyle/>
          <a:p>
            <a:pPr>
              <a:spcBef>
                <a:spcPct val="50000"/>
              </a:spcBef>
            </a:pPr>
            <a:r>
              <a:rPr lang="en-GB" sz="4400"/>
              <a:t>Well Done!</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82872" y="2743200"/>
            <a:ext cx="5965728" cy="3505200"/>
          </a:xfrm>
          <a:prstGeom prst="rect">
            <a:avLst/>
          </a:prstGeom>
        </p:spPr>
        <p:txBody>
          <a:bodyPr wrap="none">
            <a:prstTxWarp prst="textButtonPour">
              <a:avLst/>
            </a:prstTxWarp>
            <a:spAutoFit/>
          </a:bodyPr>
          <a:lstStyle/>
          <a:p>
            <a:pPr algn="ctr">
              <a:lnSpc>
                <a:spcPct val="90000"/>
              </a:lnSpc>
            </a:pPr>
            <a:r>
              <a:rPr lang="en-US"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rPr>
              <a:t>Thank You</a:t>
            </a:r>
            <a:endParaRPr lang="en-US" sz="1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2602</TotalTime>
  <Words>2061</Words>
  <Application>Microsoft Office PowerPoint</Application>
  <PresentationFormat>On-screen Show (4:3)</PresentationFormat>
  <Paragraphs>391</Paragraphs>
  <Slides>56</Slides>
  <Notes>9</Notes>
  <HiddenSlides>1</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56</vt:i4>
      </vt:variant>
    </vt:vector>
  </HeadingPairs>
  <TitlesOfParts>
    <vt:vector size="59" baseType="lpstr">
      <vt:lpstr>Flow</vt:lpstr>
      <vt:lpstr>Bitmap Image</vt:lpstr>
      <vt:lpstr>Chart</vt:lpstr>
      <vt:lpstr>Slide 1</vt:lpstr>
      <vt:lpstr>Today’s Objectives</vt:lpstr>
      <vt:lpstr>Objectives of this Lesson:</vt:lpstr>
      <vt:lpstr>Knowledge Test</vt:lpstr>
      <vt:lpstr>How Important it is?</vt:lpstr>
      <vt:lpstr>What are data?</vt:lpstr>
      <vt:lpstr>Examples of data</vt:lpstr>
      <vt:lpstr>Types of Research Data</vt:lpstr>
      <vt:lpstr>Quantitative Data</vt:lpstr>
      <vt:lpstr>Qualitative Data</vt:lpstr>
      <vt:lpstr>Primary and Secondary data</vt:lpstr>
      <vt:lpstr>Primary Data</vt:lpstr>
      <vt:lpstr>Secondary Data</vt:lpstr>
      <vt:lpstr>Techniques of Collecting Quantitative Data</vt:lpstr>
      <vt:lpstr>Slide 15</vt:lpstr>
      <vt:lpstr>Slide 16</vt:lpstr>
      <vt:lpstr>Feature of a  self-administered questionnaire</vt:lpstr>
      <vt:lpstr>Advantages of using self administered questionnaire</vt:lpstr>
      <vt:lpstr>Disadvantages of a  self- administered questionnaire</vt:lpstr>
      <vt:lpstr>Structured Interview</vt:lpstr>
      <vt:lpstr>Features of a Structured Interview</vt:lpstr>
      <vt:lpstr>Advantages of  Face to face Interview</vt:lpstr>
      <vt:lpstr>Disadvantages of  Face to Face Interview</vt:lpstr>
      <vt:lpstr>Others</vt:lpstr>
      <vt:lpstr>Others:</vt:lpstr>
      <vt:lpstr>Evaluation</vt:lpstr>
      <vt:lpstr>Handling Data</vt:lpstr>
      <vt:lpstr>What is Data?</vt:lpstr>
      <vt:lpstr>Success criteria for Today.</vt:lpstr>
      <vt:lpstr>What is a Frequency Table?</vt:lpstr>
      <vt:lpstr>What can we find out? What problems can we solve?</vt:lpstr>
      <vt:lpstr>Slide 32</vt:lpstr>
      <vt:lpstr>Slide 33</vt:lpstr>
      <vt:lpstr>Slide 34</vt:lpstr>
      <vt:lpstr>Slide 35</vt:lpstr>
      <vt:lpstr>Example</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What difficulties are there with making pictograms?</vt:lpstr>
      <vt:lpstr>Slide 50</vt:lpstr>
      <vt:lpstr>How can we collect data?</vt:lpstr>
      <vt:lpstr>Your first task.</vt:lpstr>
      <vt:lpstr>Favourite Pets.</vt:lpstr>
      <vt:lpstr>Another way to organise data?</vt:lpstr>
      <vt:lpstr>What did we learn today?</vt:lpstr>
      <vt:lpstr>Slide 56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Mathematics</dc:title>
  <dc:creator>dell</dc:creator>
  <cp:lastModifiedBy>stdc_lp</cp:lastModifiedBy>
  <cp:revision>670</cp:revision>
  <dcterms:created xsi:type="dcterms:W3CDTF">2014-04-26T07:09:13Z</dcterms:created>
  <dcterms:modified xsi:type="dcterms:W3CDTF">2014-07-03T17:31:43Z</dcterms:modified>
</cp:coreProperties>
</file>