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4"/>
  </p:notesMasterIdLst>
  <p:sldIdLst>
    <p:sldId id="256" r:id="rId2"/>
    <p:sldId id="311" r:id="rId3"/>
    <p:sldId id="312" r:id="rId4"/>
    <p:sldId id="315" r:id="rId5"/>
    <p:sldId id="316" r:id="rId6"/>
    <p:sldId id="313" r:id="rId7"/>
    <p:sldId id="317" r:id="rId8"/>
    <p:sldId id="318" r:id="rId9"/>
    <p:sldId id="314" r:id="rId10"/>
    <p:sldId id="319" r:id="rId11"/>
    <p:sldId id="277" r:id="rId12"/>
    <p:sldId id="320" r:id="rId13"/>
    <p:sldId id="322" r:id="rId14"/>
    <p:sldId id="321" r:id="rId15"/>
    <p:sldId id="323" r:id="rId16"/>
    <p:sldId id="278" r:id="rId17"/>
    <p:sldId id="268" r:id="rId18"/>
    <p:sldId id="324" r:id="rId19"/>
    <p:sldId id="325" r:id="rId20"/>
    <p:sldId id="326" r:id="rId21"/>
    <p:sldId id="327" r:id="rId22"/>
    <p:sldId id="336" r:id="rId23"/>
    <p:sldId id="328" r:id="rId24"/>
    <p:sldId id="329" r:id="rId25"/>
    <p:sldId id="330" r:id="rId26"/>
    <p:sldId id="331" r:id="rId27"/>
    <p:sldId id="334" r:id="rId28"/>
    <p:sldId id="333" r:id="rId29"/>
    <p:sldId id="335" r:id="rId30"/>
    <p:sldId id="332" r:id="rId31"/>
    <p:sldId id="310" r:id="rId32"/>
    <p:sldId id="30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4" autoAdjust="0"/>
    <p:restoredTop sz="94624" autoAdjust="0"/>
  </p:normalViewPr>
  <p:slideViewPr>
    <p:cSldViewPr>
      <p:cViewPr varScale="1">
        <p:scale>
          <a:sx n="51" d="100"/>
          <a:sy n="51" d="100"/>
        </p:scale>
        <p:origin x="-686" y="-72"/>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10F7C7-F9B2-42CF-9458-558513E7A039}"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64C816F8-D2FF-4B2E-AA10-EE6285A5272B}">
      <dgm:prSet/>
      <dgm:spPr/>
      <dgm:t>
        <a:bodyPr/>
        <a:lstStyle/>
        <a:p>
          <a:pPr rtl="0"/>
          <a:r>
            <a:rPr lang="en-US" b="1" dirty="0" smtClean="0"/>
            <a:t>Students and Teachers will be able to</a:t>
          </a:r>
          <a:endParaRPr lang="en-US" b="1" dirty="0"/>
        </a:p>
      </dgm:t>
    </dgm:pt>
    <dgm:pt modelId="{103F087E-1C04-4606-ABB6-2D944B80C5FC}" type="parTrans" cxnId="{F6B4EDB1-A808-47A7-B822-6F48CF0258CE}">
      <dgm:prSet/>
      <dgm:spPr/>
      <dgm:t>
        <a:bodyPr/>
        <a:lstStyle/>
        <a:p>
          <a:endParaRPr lang="en-US"/>
        </a:p>
      </dgm:t>
    </dgm:pt>
    <dgm:pt modelId="{5D2BB304-845F-4A3A-B8F5-7118BCCFF1BD}" type="sibTrans" cxnId="{F6B4EDB1-A808-47A7-B822-6F48CF0258CE}">
      <dgm:prSet/>
      <dgm:spPr/>
      <dgm:t>
        <a:bodyPr/>
        <a:lstStyle/>
        <a:p>
          <a:endParaRPr lang="en-US"/>
        </a:p>
      </dgm:t>
    </dgm:pt>
    <dgm:pt modelId="{6C9D75EE-DF95-4DF8-B3BE-D2D9DA873E71}">
      <dgm:prSet/>
      <dgm:spPr/>
      <dgm:t>
        <a:bodyPr/>
        <a:lstStyle/>
        <a:p>
          <a:pPr rtl="0"/>
          <a:r>
            <a:rPr lang="en-US" b="1" dirty="0" smtClean="0"/>
            <a:t>Understand What is Basic Algebra?</a:t>
          </a:r>
          <a:endParaRPr lang="en-US" dirty="0"/>
        </a:p>
      </dgm:t>
    </dgm:pt>
    <dgm:pt modelId="{B35A12C3-180C-4CD9-BC8E-403198FEF37E}" type="parTrans" cxnId="{EBB2E31A-8DE9-47AF-9DD7-B371799CA3C9}">
      <dgm:prSet/>
      <dgm:spPr/>
      <dgm:t>
        <a:bodyPr/>
        <a:lstStyle/>
        <a:p>
          <a:endParaRPr lang="en-US"/>
        </a:p>
      </dgm:t>
    </dgm:pt>
    <dgm:pt modelId="{2F139312-917D-4294-B0D8-583711B33087}" type="sibTrans" cxnId="{EBB2E31A-8DE9-47AF-9DD7-B371799CA3C9}">
      <dgm:prSet/>
      <dgm:spPr/>
      <dgm:t>
        <a:bodyPr/>
        <a:lstStyle/>
        <a:p>
          <a:endParaRPr lang="en-US"/>
        </a:p>
      </dgm:t>
    </dgm:pt>
    <dgm:pt modelId="{4AC1DB50-8A05-48D0-8FF1-B3777E14DA68}">
      <dgm:prSet/>
      <dgm:spPr/>
      <dgm:t>
        <a:bodyPr/>
        <a:lstStyle/>
        <a:p>
          <a:pPr rtl="0"/>
          <a:endParaRPr lang="en-US" b="1" dirty="0"/>
        </a:p>
      </dgm:t>
    </dgm:pt>
    <dgm:pt modelId="{EAA01F02-AD87-4999-B2F9-441AE1402646}" type="parTrans" cxnId="{44FC81A9-86AD-46C8-B409-1828D62A4472}">
      <dgm:prSet/>
      <dgm:spPr/>
      <dgm:t>
        <a:bodyPr/>
        <a:lstStyle/>
        <a:p>
          <a:endParaRPr lang="en-US"/>
        </a:p>
      </dgm:t>
    </dgm:pt>
    <dgm:pt modelId="{15F19320-BC27-4870-BEE8-78D40A4FEBF8}" type="sibTrans" cxnId="{44FC81A9-86AD-46C8-B409-1828D62A4472}">
      <dgm:prSet/>
      <dgm:spPr/>
      <dgm:t>
        <a:bodyPr/>
        <a:lstStyle/>
        <a:p>
          <a:endParaRPr lang="en-US"/>
        </a:p>
      </dgm:t>
    </dgm:pt>
    <dgm:pt modelId="{46F0DE3E-7539-4C10-9A5E-A9A6AEF115FB}">
      <dgm:prSet/>
      <dgm:spPr/>
      <dgm:t>
        <a:bodyPr/>
        <a:lstStyle/>
        <a:p>
          <a:pPr rtl="0"/>
          <a:r>
            <a:rPr lang="en-US" b="1" dirty="0" smtClean="0"/>
            <a:t>Know the basic algebraic operations?</a:t>
          </a:r>
          <a:endParaRPr lang="en-US" dirty="0"/>
        </a:p>
      </dgm:t>
    </dgm:pt>
    <dgm:pt modelId="{BBC2CF2A-F32E-4DF6-8049-06F1DA3186E8}" type="parTrans" cxnId="{984A0D9E-6B67-46F2-8109-D32608C29DB8}">
      <dgm:prSet/>
      <dgm:spPr/>
      <dgm:t>
        <a:bodyPr/>
        <a:lstStyle/>
        <a:p>
          <a:endParaRPr lang="en-US"/>
        </a:p>
      </dgm:t>
    </dgm:pt>
    <dgm:pt modelId="{53063932-EB7F-47FB-96C2-CEDB65EB2131}" type="sibTrans" cxnId="{984A0D9E-6B67-46F2-8109-D32608C29DB8}">
      <dgm:prSet/>
      <dgm:spPr/>
      <dgm:t>
        <a:bodyPr/>
        <a:lstStyle/>
        <a:p>
          <a:endParaRPr lang="en-US"/>
        </a:p>
      </dgm:t>
    </dgm:pt>
    <dgm:pt modelId="{E4012417-D745-4B83-B697-2A03571AAE40}">
      <dgm:prSet/>
      <dgm:spPr/>
      <dgm:t>
        <a:bodyPr/>
        <a:lstStyle/>
        <a:p>
          <a:pPr rtl="0"/>
          <a:endParaRPr lang="en-US" b="1" dirty="0"/>
        </a:p>
      </dgm:t>
    </dgm:pt>
    <dgm:pt modelId="{DD2354F8-E614-46F4-8B4B-9732E883EB16}" type="parTrans" cxnId="{09B00670-5466-4A9B-9724-DBBA3C61EDBF}">
      <dgm:prSet/>
      <dgm:spPr/>
      <dgm:t>
        <a:bodyPr/>
        <a:lstStyle/>
        <a:p>
          <a:endParaRPr lang="en-US"/>
        </a:p>
      </dgm:t>
    </dgm:pt>
    <dgm:pt modelId="{ECB14920-A595-49F1-9E6E-AC9CCE879CA1}" type="sibTrans" cxnId="{09B00670-5466-4A9B-9724-DBBA3C61EDBF}">
      <dgm:prSet/>
      <dgm:spPr/>
      <dgm:t>
        <a:bodyPr/>
        <a:lstStyle/>
        <a:p>
          <a:endParaRPr lang="en-US"/>
        </a:p>
      </dgm:t>
    </dgm:pt>
    <dgm:pt modelId="{0FC785AD-A0A9-42ED-B567-DCE525CA0D50}">
      <dgm:prSet/>
      <dgm:spPr/>
      <dgm:t>
        <a:bodyPr/>
        <a:lstStyle/>
        <a:p>
          <a:pPr rtl="0"/>
          <a:r>
            <a:rPr lang="en-US" b="1" dirty="0" smtClean="0"/>
            <a:t>Solve the algebraic equations</a:t>
          </a:r>
          <a:endParaRPr lang="en-US" b="1" dirty="0"/>
        </a:p>
      </dgm:t>
    </dgm:pt>
    <dgm:pt modelId="{CF23B8AE-DA20-47D4-94FA-0FC04558F930}" type="parTrans" cxnId="{EC14C75D-79D2-4E57-ACCE-FE9A689084CC}">
      <dgm:prSet/>
      <dgm:spPr/>
      <dgm:t>
        <a:bodyPr/>
        <a:lstStyle/>
        <a:p>
          <a:endParaRPr lang="en-US"/>
        </a:p>
      </dgm:t>
    </dgm:pt>
    <dgm:pt modelId="{47D4616A-D38E-4BA7-9A1F-D9C1CD7377D3}" type="sibTrans" cxnId="{EC14C75D-79D2-4E57-ACCE-FE9A689084CC}">
      <dgm:prSet/>
      <dgm:spPr/>
      <dgm:t>
        <a:bodyPr/>
        <a:lstStyle/>
        <a:p>
          <a:endParaRPr lang="en-US"/>
        </a:p>
      </dgm:t>
    </dgm:pt>
    <dgm:pt modelId="{56EA5538-E931-440E-9D59-BAB506F422B4}" type="pres">
      <dgm:prSet presAssocID="{C310F7C7-F9B2-42CF-9458-558513E7A039}" presName="Name0" presStyleCnt="0">
        <dgm:presLayoutVars>
          <dgm:dir/>
          <dgm:animLvl val="lvl"/>
          <dgm:resizeHandles val="exact"/>
        </dgm:presLayoutVars>
      </dgm:prSet>
      <dgm:spPr/>
      <dgm:t>
        <a:bodyPr/>
        <a:lstStyle/>
        <a:p>
          <a:endParaRPr lang="en-US"/>
        </a:p>
      </dgm:t>
    </dgm:pt>
    <dgm:pt modelId="{2BA437BF-689A-44EE-8536-997DCDA441A8}" type="pres">
      <dgm:prSet presAssocID="{64C816F8-D2FF-4B2E-AA10-EE6285A5272B}" presName="linNode" presStyleCnt="0"/>
      <dgm:spPr/>
    </dgm:pt>
    <dgm:pt modelId="{0898B884-53D0-4606-95A8-E9D65228A109}" type="pres">
      <dgm:prSet presAssocID="{64C816F8-D2FF-4B2E-AA10-EE6285A5272B}" presName="parentText" presStyleLbl="node1" presStyleIdx="0" presStyleCnt="1">
        <dgm:presLayoutVars>
          <dgm:chMax val="1"/>
          <dgm:bulletEnabled val="1"/>
        </dgm:presLayoutVars>
      </dgm:prSet>
      <dgm:spPr/>
      <dgm:t>
        <a:bodyPr/>
        <a:lstStyle/>
        <a:p>
          <a:endParaRPr lang="en-US"/>
        </a:p>
      </dgm:t>
    </dgm:pt>
    <dgm:pt modelId="{5F4F0870-908F-4663-A8D8-4F8852817672}" type="pres">
      <dgm:prSet presAssocID="{64C816F8-D2FF-4B2E-AA10-EE6285A5272B}" presName="descendantText" presStyleLbl="alignAccFollowNode1" presStyleIdx="0" presStyleCnt="1">
        <dgm:presLayoutVars>
          <dgm:bulletEnabled val="1"/>
        </dgm:presLayoutVars>
      </dgm:prSet>
      <dgm:spPr/>
      <dgm:t>
        <a:bodyPr/>
        <a:lstStyle/>
        <a:p>
          <a:endParaRPr lang="en-US"/>
        </a:p>
      </dgm:t>
    </dgm:pt>
  </dgm:ptLst>
  <dgm:cxnLst>
    <dgm:cxn modelId="{09B00670-5466-4A9B-9724-DBBA3C61EDBF}" srcId="{64C816F8-D2FF-4B2E-AA10-EE6285A5272B}" destId="{E4012417-D745-4B83-B697-2A03571AAE40}" srcOrd="3" destOrd="0" parTransId="{DD2354F8-E614-46F4-8B4B-9732E883EB16}" sibTransId="{ECB14920-A595-49F1-9E6E-AC9CCE879CA1}"/>
    <dgm:cxn modelId="{1A01CD22-E016-4E75-A4BC-F61919805E22}" type="presOf" srcId="{46F0DE3E-7539-4C10-9A5E-A9A6AEF115FB}" destId="{5F4F0870-908F-4663-A8D8-4F8852817672}" srcOrd="0" destOrd="2" presId="urn:microsoft.com/office/officeart/2005/8/layout/vList5"/>
    <dgm:cxn modelId="{1525AEC0-9B1D-4A6A-B0D4-86EED72C5D99}" type="presOf" srcId="{0FC785AD-A0A9-42ED-B567-DCE525CA0D50}" destId="{5F4F0870-908F-4663-A8D8-4F8852817672}" srcOrd="0" destOrd="4" presId="urn:microsoft.com/office/officeart/2005/8/layout/vList5"/>
    <dgm:cxn modelId="{EBB2E31A-8DE9-47AF-9DD7-B371799CA3C9}" srcId="{64C816F8-D2FF-4B2E-AA10-EE6285A5272B}" destId="{6C9D75EE-DF95-4DF8-B3BE-D2D9DA873E71}" srcOrd="0" destOrd="0" parTransId="{B35A12C3-180C-4CD9-BC8E-403198FEF37E}" sibTransId="{2F139312-917D-4294-B0D8-583711B33087}"/>
    <dgm:cxn modelId="{C6CC5029-94BA-4460-AB7E-B7B2B463E6F0}" type="presOf" srcId="{64C816F8-D2FF-4B2E-AA10-EE6285A5272B}" destId="{0898B884-53D0-4606-95A8-E9D65228A109}" srcOrd="0" destOrd="0" presId="urn:microsoft.com/office/officeart/2005/8/layout/vList5"/>
    <dgm:cxn modelId="{B69D64F0-AD2B-4CCB-8B5B-96E8A39E9F5D}" type="presOf" srcId="{6C9D75EE-DF95-4DF8-B3BE-D2D9DA873E71}" destId="{5F4F0870-908F-4663-A8D8-4F8852817672}" srcOrd="0" destOrd="0" presId="urn:microsoft.com/office/officeart/2005/8/layout/vList5"/>
    <dgm:cxn modelId="{44FC81A9-86AD-46C8-B409-1828D62A4472}" srcId="{64C816F8-D2FF-4B2E-AA10-EE6285A5272B}" destId="{4AC1DB50-8A05-48D0-8FF1-B3777E14DA68}" srcOrd="1" destOrd="0" parTransId="{EAA01F02-AD87-4999-B2F9-441AE1402646}" sibTransId="{15F19320-BC27-4870-BEE8-78D40A4FEBF8}"/>
    <dgm:cxn modelId="{90A557F6-B8EA-40AB-8501-C7DB1167856D}" type="presOf" srcId="{4AC1DB50-8A05-48D0-8FF1-B3777E14DA68}" destId="{5F4F0870-908F-4663-A8D8-4F8852817672}" srcOrd="0" destOrd="1" presId="urn:microsoft.com/office/officeart/2005/8/layout/vList5"/>
    <dgm:cxn modelId="{8EED62AE-4CFD-4DF1-BC60-8F115D559F24}" type="presOf" srcId="{E4012417-D745-4B83-B697-2A03571AAE40}" destId="{5F4F0870-908F-4663-A8D8-4F8852817672}" srcOrd="0" destOrd="3" presId="urn:microsoft.com/office/officeart/2005/8/layout/vList5"/>
    <dgm:cxn modelId="{F6B4EDB1-A808-47A7-B822-6F48CF0258CE}" srcId="{C310F7C7-F9B2-42CF-9458-558513E7A039}" destId="{64C816F8-D2FF-4B2E-AA10-EE6285A5272B}" srcOrd="0" destOrd="0" parTransId="{103F087E-1C04-4606-ABB6-2D944B80C5FC}" sibTransId="{5D2BB304-845F-4A3A-B8F5-7118BCCFF1BD}"/>
    <dgm:cxn modelId="{EC14C75D-79D2-4E57-ACCE-FE9A689084CC}" srcId="{64C816F8-D2FF-4B2E-AA10-EE6285A5272B}" destId="{0FC785AD-A0A9-42ED-B567-DCE525CA0D50}" srcOrd="4" destOrd="0" parTransId="{CF23B8AE-DA20-47D4-94FA-0FC04558F930}" sibTransId="{47D4616A-D38E-4BA7-9A1F-D9C1CD7377D3}"/>
    <dgm:cxn modelId="{984A0D9E-6B67-46F2-8109-D32608C29DB8}" srcId="{64C816F8-D2FF-4B2E-AA10-EE6285A5272B}" destId="{46F0DE3E-7539-4C10-9A5E-A9A6AEF115FB}" srcOrd="2" destOrd="0" parTransId="{BBC2CF2A-F32E-4DF6-8049-06F1DA3186E8}" sibTransId="{53063932-EB7F-47FB-96C2-CEDB65EB2131}"/>
    <dgm:cxn modelId="{0C9CC126-5737-4BE7-B2C6-305C469AA02F}" type="presOf" srcId="{C310F7C7-F9B2-42CF-9458-558513E7A039}" destId="{56EA5538-E931-440E-9D59-BAB506F422B4}" srcOrd="0" destOrd="0" presId="urn:microsoft.com/office/officeart/2005/8/layout/vList5"/>
    <dgm:cxn modelId="{D832F25B-DB97-4FDF-8665-AB5942A4FA66}" type="presParOf" srcId="{56EA5538-E931-440E-9D59-BAB506F422B4}" destId="{2BA437BF-689A-44EE-8536-997DCDA441A8}" srcOrd="0" destOrd="0" presId="urn:microsoft.com/office/officeart/2005/8/layout/vList5"/>
    <dgm:cxn modelId="{38540580-25F4-4EFC-89D3-7DAF2CABBA2D}" type="presParOf" srcId="{2BA437BF-689A-44EE-8536-997DCDA441A8}" destId="{0898B884-53D0-4606-95A8-E9D65228A109}" srcOrd="0" destOrd="0" presId="urn:microsoft.com/office/officeart/2005/8/layout/vList5"/>
    <dgm:cxn modelId="{568C21EB-642E-4136-815C-345E5ADB0C1C}" type="presParOf" srcId="{2BA437BF-689A-44EE-8536-997DCDA441A8}" destId="{5F4F0870-908F-4663-A8D8-4F8852817672}"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6B5222-92D2-48FA-B5CB-6115B1685869}" type="doc">
      <dgm:prSet loTypeId="urn:microsoft.com/office/officeart/2005/8/layout/process1" loCatId="process" qsTypeId="urn:microsoft.com/office/officeart/2005/8/quickstyle/3d5" qsCatId="3D" csTypeId="urn:microsoft.com/office/officeart/2005/8/colors/accent1_2" csCatId="accent1"/>
      <dgm:spPr/>
      <dgm:t>
        <a:bodyPr/>
        <a:lstStyle/>
        <a:p>
          <a:endParaRPr lang="en-US"/>
        </a:p>
      </dgm:t>
    </dgm:pt>
    <dgm:pt modelId="{968DF023-857D-4649-93D8-D5F55E0B8AB0}">
      <dgm:prSet/>
      <dgm:spPr/>
      <dgm:t>
        <a:bodyPr/>
        <a:lstStyle/>
        <a:p>
          <a:pPr rtl="0"/>
          <a:r>
            <a:rPr lang="en-AU" b="1" dirty="0" smtClean="0"/>
            <a:t>The greatest enemy of understanding is coverage.  As long as you are determined to cover everything, you actually ensure that most kids are not going to understand. You’ve got to take enough time to get kids deeply involved in something so they can think about it in lots of different ways and apply it – not just at school but at home and on the street and so on. </a:t>
          </a:r>
          <a:endParaRPr lang="en-AU" dirty="0"/>
        </a:p>
      </dgm:t>
    </dgm:pt>
    <dgm:pt modelId="{144FE957-60B4-4162-8D89-2B1D0E953CD5}" type="parTrans" cxnId="{D7F13EEC-4A96-46FF-88B7-288C852CEA30}">
      <dgm:prSet/>
      <dgm:spPr/>
      <dgm:t>
        <a:bodyPr/>
        <a:lstStyle/>
        <a:p>
          <a:endParaRPr lang="en-US"/>
        </a:p>
      </dgm:t>
    </dgm:pt>
    <dgm:pt modelId="{6F54DE8B-2628-4322-A7F5-58069B34DCE5}" type="sibTrans" cxnId="{D7F13EEC-4A96-46FF-88B7-288C852CEA30}">
      <dgm:prSet/>
      <dgm:spPr/>
      <dgm:t>
        <a:bodyPr/>
        <a:lstStyle/>
        <a:p>
          <a:endParaRPr lang="en-US"/>
        </a:p>
      </dgm:t>
    </dgm:pt>
    <dgm:pt modelId="{20D9FE8D-2B74-400F-95E0-AC44EB68A9E2}" type="pres">
      <dgm:prSet presAssocID="{AD6B5222-92D2-48FA-B5CB-6115B1685869}" presName="Name0" presStyleCnt="0">
        <dgm:presLayoutVars>
          <dgm:dir/>
          <dgm:resizeHandles val="exact"/>
        </dgm:presLayoutVars>
      </dgm:prSet>
      <dgm:spPr/>
      <dgm:t>
        <a:bodyPr/>
        <a:lstStyle/>
        <a:p>
          <a:endParaRPr lang="en-US"/>
        </a:p>
      </dgm:t>
    </dgm:pt>
    <dgm:pt modelId="{CF25E801-8C43-42B3-89C3-D61D47EC80CE}" type="pres">
      <dgm:prSet presAssocID="{968DF023-857D-4649-93D8-D5F55E0B8AB0}" presName="node" presStyleLbl="node1" presStyleIdx="0" presStyleCnt="1">
        <dgm:presLayoutVars>
          <dgm:bulletEnabled val="1"/>
        </dgm:presLayoutVars>
      </dgm:prSet>
      <dgm:spPr/>
      <dgm:t>
        <a:bodyPr/>
        <a:lstStyle/>
        <a:p>
          <a:endParaRPr lang="en-US"/>
        </a:p>
      </dgm:t>
    </dgm:pt>
  </dgm:ptLst>
  <dgm:cxnLst>
    <dgm:cxn modelId="{29DF03A2-B017-4019-811B-F712A5CADC79}" type="presOf" srcId="{AD6B5222-92D2-48FA-B5CB-6115B1685869}" destId="{20D9FE8D-2B74-400F-95E0-AC44EB68A9E2}" srcOrd="0" destOrd="0" presId="urn:microsoft.com/office/officeart/2005/8/layout/process1"/>
    <dgm:cxn modelId="{D7F13EEC-4A96-46FF-88B7-288C852CEA30}" srcId="{AD6B5222-92D2-48FA-B5CB-6115B1685869}" destId="{968DF023-857D-4649-93D8-D5F55E0B8AB0}" srcOrd="0" destOrd="0" parTransId="{144FE957-60B4-4162-8D89-2B1D0E953CD5}" sibTransId="{6F54DE8B-2628-4322-A7F5-58069B34DCE5}"/>
    <dgm:cxn modelId="{DDB301B3-E2B7-4628-A0A8-6292F4D1FB50}" type="presOf" srcId="{968DF023-857D-4649-93D8-D5F55E0B8AB0}" destId="{CF25E801-8C43-42B3-89C3-D61D47EC80CE}" srcOrd="0" destOrd="0" presId="urn:microsoft.com/office/officeart/2005/8/layout/process1"/>
    <dgm:cxn modelId="{45E33589-FF43-44F7-8A10-2FC8586D35BB}" type="presParOf" srcId="{20D9FE8D-2B74-400F-95E0-AC44EB68A9E2}" destId="{CF25E801-8C43-42B3-89C3-D61D47EC80CE}" srcOrd="0"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F4F0870-908F-4663-A8D8-4F8852817672}">
      <dsp:nvSpPr>
        <dsp:cNvPr id="0" name=""/>
        <dsp:cNvSpPr/>
      </dsp:nvSpPr>
      <dsp:spPr>
        <a:xfrm rot="5400000">
          <a:off x="4020312" y="-300228"/>
          <a:ext cx="4084320" cy="570585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rtl="0">
            <a:lnSpc>
              <a:spcPct val="90000"/>
            </a:lnSpc>
            <a:spcBef>
              <a:spcPct val="0"/>
            </a:spcBef>
            <a:spcAft>
              <a:spcPct val="15000"/>
            </a:spcAft>
            <a:buChar char="••"/>
          </a:pPr>
          <a:r>
            <a:rPr lang="en-US" sz="2900" b="1" kern="1200" dirty="0" smtClean="0"/>
            <a:t>Understand What is Basic Algebra?</a:t>
          </a:r>
          <a:endParaRPr lang="en-US" sz="2900" kern="1200" dirty="0"/>
        </a:p>
        <a:p>
          <a:pPr marL="285750" lvl="1" indent="-285750" algn="l" defTabSz="1289050" rtl="0">
            <a:lnSpc>
              <a:spcPct val="90000"/>
            </a:lnSpc>
            <a:spcBef>
              <a:spcPct val="0"/>
            </a:spcBef>
            <a:spcAft>
              <a:spcPct val="15000"/>
            </a:spcAft>
            <a:buChar char="••"/>
          </a:pPr>
          <a:endParaRPr lang="en-US" sz="2900" b="1" kern="1200" dirty="0"/>
        </a:p>
        <a:p>
          <a:pPr marL="285750" lvl="1" indent="-285750" algn="l" defTabSz="1289050" rtl="0">
            <a:lnSpc>
              <a:spcPct val="90000"/>
            </a:lnSpc>
            <a:spcBef>
              <a:spcPct val="0"/>
            </a:spcBef>
            <a:spcAft>
              <a:spcPct val="15000"/>
            </a:spcAft>
            <a:buChar char="••"/>
          </a:pPr>
          <a:r>
            <a:rPr lang="en-US" sz="2900" b="1" kern="1200" dirty="0" smtClean="0"/>
            <a:t>Know the basic algebraic operations?</a:t>
          </a:r>
          <a:endParaRPr lang="en-US" sz="2900" kern="1200" dirty="0"/>
        </a:p>
        <a:p>
          <a:pPr marL="285750" lvl="1" indent="-285750" algn="l" defTabSz="1289050" rtl="0">
            <a:lnSpc>
              <a:spcPct val="90000"/>
            </a:lnSpc>
            <a:spcBef>
              <a:spcPct val="0"/>
            </a:spcBef>
            <a:spcAft>
              <a:spcPct val="15000"/>
            </a:spcAft>
            <a:buChar char="••"/>
          </a:pPr>
          <a:endParaRPr lang="en-US" sz="2900" b="1" kern="1200" dirty="0"/>
        </a:p>
        <a:p>
          <a:pPr marL="285750" lvl="1" indent="-285750" algn="l" defTabSz="1289050" rtl="0">
            <a:lnSpc>
              <a:spcPct val="90000"/>
            </a:lnSpc>
            <a:spcBef>
              <a:spcPct val="0"/>
            </a:spcBef>
            <a:spcAft>
              <a:spcPct val="15000"/>
            </a:spcAft>
            <a:buChar char="••"/>
          </a:pPr>
          <a:r>
            <a:rPr lang="en-US" sz="2900" b="1" kern="1200" dirty="0" smtClean="0"/>
            <a:t>Solve the algebraic equations</a:t>
          </a:r>
          <a:endParaRPr lang="en-US" sz="2900" b="1" kern="1200" dirty="0"/>
        </a:p>
      </dsp:txBody>
      <dsp:txXfrm rot="5400000">
        <a:off x="4020312" y="-300228"/>
        <a:ext cx="4084320" cy="5705856"/>
      </dsp:txXfrm>
    </dsp:sp>
    <dsp:sp modelId="{0898B884-53D0-4606-95A8-E9D65228A109}">
      <dsp:nvSpPr>
        <dsp:cNvPr id="0" name=""/>
        <dsp:cNvSpPr/>
      </dsp:nvSpPr>
      <dsp:spPr>
        <a:xfrm>
          <a:off x="0" y="0"/>
          <a:ext cx="3209544" cy="5105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lvl="0" algn="ctr" defTabSz="2089150" rtl="0">
            <a:lnSpc>
              <a:spcPct val="90000"/>
            </a:lnSpc>
            <a:spcBef>
              <a:spcPct val="0"/>
            </a:spcBef>
            <a:spcAft>
              <a:spcPct val="35000"/>
            </a:spcAft>
          </a:pPr>
          <a:r>
            <a:rPr lang="en-US" sz="4700" b="1" kern="1200" dirty="0" smtClean="0"/>
            <a:t>Students and Teachers will be able to</a:t>
          </a:r>
          <a:endParaRPr lang="en-US" sz="4700" b="1" kern="1200" dirty="0"/>
        </a:p>
      </dsp:txBody>
      <dsp:txXfrm>
        <a:off x="0" y="0"/>
        <a:ext cx="3209544" cy="51054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F25E801-8C43-42B3-89C3-D61D47EC80CE}">
      <dsp:nvSpPr>
        <dsp:cNvPr id="0" name=""/>
        <dsp:cNvSpPr/>
      </dsp:nvSpPr>
      <dsp:spPr>
        <a:xfrm>
          <a:off x="0" y="222378"/>
          <a:ext cx="7620000" cy="4572000"/>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AU" sz="2900" b="1" kern="1200" dirty="0" smtClean="0"/>
            <a:t>The greatest enemy of understanding is coverage.  As long as you are determined to cover everything, you actually ensure that most kids are not going to understand. You’ve got to take enough time to get kids deeply involved in something so they can think about it in lots of different ways and apply it – not just at school but at home and on the street and so on. </a:t>
          </a:r>
          <a:endParaRPr lang="en-AU" sz="2900" kern="1200" dirty="0"/>
        </a:p>
      </dsp:txBody>
      <dsp:txXfrm>
        <a:off x="0" y="222378"/>
        <a:ext cx="7620000" cy="45720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1E494C-64FC-49A7-B215-F1A4ECAC5FAA}"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A944445-B9F1-4F23-93D0-B755B6478091}" type="slidenum">
              <a:rPr lang="en-US"/>
              <a:pPr/>
              <a:t>16</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6/8/2014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6/8/2014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6/8/2014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6/8/2014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6/8/2014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slow"/>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0" b="-40000"/>
          </a:stretch>
        </a:blipFill>
        <a:effectLst/>
      </p:bgPr>
    </p:bg>
    <p:spTree>
      <p:nvGrpSpPr>
        <p:cNvPr id="1" name=""/>
        <p:cNvGrpSpPr/>
        <p:nvPr/>
      </p:nvGrpSpPr>
      <p:grpSpPr>
        <a:xfrm>
          <a:off x="0" y="0"/>
          <a:ext cx="0" cy="0"/>
          <a:chOff x="0" y="0"/>
          <a:chExt cx="0" cy="0"/>
        </a:xfrm>
      </p:grpSpPr>
      <p:sp>
        <p:nvSpPr>
          <p:cNvPr id="9" name="Title 1"/>
          <p:cNvSpPr txBox="1">
            <a:spLocks/>
          </p:cNvSpPr>
          <p:nvPr/>
        </p:nvSpPr>
        <p:spPr>
          <a:xfrm>
            <a:off x="0" y="1524000"/>
            <a:ext cx="9144000" cy="111556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chemeClr val="bg1"/>
                </a:solidFill>
                <a:effectLst>
                  <a:outerShdw blurRad="38100" dist="25400" dir="5400000" algn="tl" rotWithShape="0">
                    <a:srgbClr val="000000">
                      <a:alpha val="43000"/>
                    </a:srgbClr>
                  </a:outerShdw>
                </a:effectLst>
                <a:uLnTx/>
                <a:uFillTx/>
                <a:latin typeface="+mj-lt"/>
                <a:ea typeface="+mj-ea"/>
                <a:cs typeface="+mj-cs"/>
              </a:rPr>
              <a:t>General Mathematics</a:t>
            </a:r>
            <a:endParaRPr kumimoji="0" lang="en-US" sz="6000" b="1" i="1" u="none" strike="noStrike" kern="1200" cap="none" spc="0" normalizeH="0" baseline="0" noProof="0" dirty="0">
              <a:ln>
                <a:noFill/>
              </a:ln>
              <a:solidFill>
                <a:schemeClr val="bg1"/>
              </a:solidFill>
              <a:effectLst>
                <a:outerShdw blurRad="38100" dist="25400" dir="5400000" algn="tl" rotWithShape="0">
                  <a:srgbClr val="000000">
                    <a:alpha val="43000"/>
                  </a:srgbClr>
                </a:outerShdw>
              </a:effectLst>
              <a:uLnTx/>
              <a:uFillTx/>
              <a:latin typeface="+mj-lt"/>
              <a:ea typeface="+mj-ea"/>
              <a:cs typeface="+mj-cs"/>
            </a:endParaRPr>
          </a:p>
        </p:txBody>
      </p:sp>
      <p:sp>
        <p:nvSpPr>
          <p:cNvPr id="10" name="Subtitle 2"/>
          <p:cNvSpPr txBox="1">
            <a:spLocks/>
          </p:cNvSpPr>
          <p:nvPr/>
        </p:nvSpPr>
        <p:spPr>
          <a:xfrm>
            <a:off x="228600" y="2514600"/>
            <a:ext cx="8686800" cy="4191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Black" pitchFamily="34" charset="0"/>
                <a:ea typeface="+mn-ea"/>
                <a:cs typeface="Aharoni" pitchFamily="2" charset="-79"/>
              </a:rPr>
              <a:t>ADE 101</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cs typeface="Aharoni" pitchFamily="2" charset="-79"/>
              </a:rPr>
              <a:t>Unit 2</a:t>
            </a:r>
            <a:endParaRPr kumimoji="0" lang="en-US" sz="4000" b="0" i="0" u="none" strike="noStrike" kern="120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rPr>
              <a:t>LECTURE No. 10 </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5400" kern="10" dirty="0" smtClean="0">
                <a:ln w="12700">
                  <a:solidFill>
                    <a:srgbClr val="EAEAEA"/>
                  </a:solidFill>
                  <a:round/>
                  <a:headEnd/>
                  <a:tailEnd/>
                </a:ln>
                <a:solidFill>
                  <a:srgbClr val="002060"/>
                </a:solidFill>
                <a:effectLst>
                  <a:outerShdw dist="35921" dir="2700000" sy="50000" kx="2115830" algn="bl" rotWithShape="0">
                    <a:srgbClr val="C0C0C0"/>
                  </a:outerShdw>
                </a:effectLst>
                <a:latin typeface="Arial Black"/>
              </a:rPr>
              <a:t>Basic</a:t>
            </a:r>
            <a:r>
              <a:rPr kumimoji="0" lang="en-US" sz="5400" b="0" i="0" u="none" strike="noStrike" kern="10" cap="none" spc="0" normalizeH="0" baseline="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rPr>
              <a:t> </a:t>
            </a:r>
            <a:r>
              <a:rPr kumimoji="0" lang="en-US" sz="5400" b="0" i="0" u="none" strike="noStrike" kern="10" cap="none" spc="0" normalizeH="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rPr>
              <a:t>Algebra and Algebraic Operations</a:t>
            </a:r>
            <a:endParaRPr kumimoji="0" lang="en-US" sz="4800" b="0" i="0" u="none" strike="noStrike" kern="1200" cap="none" spc="0" normalizeH="0" baseline="0" noProof="0" dirty="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Today’s Objectives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4" name="Content Placeholder 3"/>
          <p:cNvGraphicFramePr>
            <a:graphicFrameLocks noGrp="1"/>
          </p:cNvGraphicFramePr>
          <p:nvPr>
            <p:ph idx="1"/>
          </p:nvPr>
        </p:nvGraphicFramePr>
        <p:xfrm>
          <a:off x="228600" y="1371600"/>
          <a:ext cx="89154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KNOWLEDGE TEST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8" name="TextBox 77"/>
          <p:cNvSpPr txBox="1"/>
          <p:nvPr/>
        </p:nvSpPr>
        <p:spPr>
          <a:xfrm>
            <a:off x="381000" y="1600200"/>
            <a:ext cx="8610600" cy="1384995"/>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Q. 1 </a:t>
            </a:r>
            <a:r>
              <a:rPr lang="en-US" sz="2800" dirty="0" smtClean="0">
                <a:latin typeface="Arial" pitchFamily="34" charset="0"/>
                <a:cs typeface="Arial" pitchFamily="34" charset="0"/>
              </a:rPr>
              <a:t>Suppose I have $3 in my pocket and $5 on the desk. How much money do I have altogether?</a:t>
            </a:r>
          </a:p>
          <a:p>
            <a:endParaRPr lang="en-US" sz="2800" dirty="0" smtClean="0">
              <a:latin typeface="Arial" pitchFamily="34" charset="0"/>
              <a:cs typeface="Arial" pitchFamily="34" charset="0"/>
            </a:endParaRPr>
          </a:p>
        </p:txBody>
      </p:sp>
      <p:sp>
        <p:nvSpPr>
          <p:cNvPr id="4" name="TextBox 3"/>
          <p:cNvSpPr txBox="1"/>
          <p:nvPr/>
        </p:nvSpPr>
        <p:spPr>
          <a:xfrm>
            <a:off x="228600" y="4114800"/>
            <a:ext cx="8610600" cy="1384995"/>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Q. 2 </a:t>
            </a:r>
            <a:r>
              <a:rPr lang="en-US" sz="2800" dirty="0" smtClean="0">
                <a:latin typeface="Arial" pitchFamily="34" charset="0"/>
                <a:cs typeface="Arial" pitchFamily="34" charset="0"/>
              </a:rPr>
              <a:t>I went to store with $12 and spent $5 there. How much I have left?</a:t>
            </a:r>
          </a:p>
          <a:p>
            <a:endParaRPr lang="en-US" sz="2800" dirty="0" smtClean="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KNOWLEDGE TEST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8" name="TextBox 77"/>
          <p:cNvSpPr txBox="1"/>
          <p:nvPr/>
        </p:nvSpPr>
        <p:spPr>
          <a:xfrm>
            <a:off x="381000" y="1600200"/>
            <a:ext cx="8610600" cy="1384995"/>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Q. 3 </a:t>
            </a:r>
            <a:r>
              <a:rPr lang="en-US" sz="2800" dirty="0" smtClean="0">
                <a:latin typeface="Arial" pitchFamily="34" charset="0"/>
                <a:cs typeface="Arial" pitchFamily="34" charset="0"/>
              </a:rPr>
              <a:t>I have $5 in my pocket. My friend has 3 times more than I do. How much does my friend have?</a:t>
            </a:r>
          </a:p>
          <a:p>
            <a:endParaRPr lang="en-US" sz="2800" dirty="0" smtClean="0">
              <a:latin typeface="Arial" pitchFamily="34" charset="0"/>
              <a:cs typeface="Arial" pitchFamily="34" charset="0"/>
            </a:endParaRPr>
          </a:p>
        </p:txBody>
      </p:sp>
      <p:sp>
        <p:nvSpPr>
          <p:cNvPr id="5" name="TextBox 4"/>
          <p:cNvSpPr txBox="1"/>
          <p:nvPr/>
        </p:nvSpPr>
        <p:spPr>
          <a:xfrm>
            <a:off x="381000" y="4495800"/>
            <a:ext cx="8610600" cy="1384995"/>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Q. 4 </a:t>
            </a:r>
            <a:r>
              <a:rPr lang="en-US" sz="2800" dirty="0" smtClean="0">
                <a:latin typeface="Arial" pitchFamily="34" charset="0"/>
                <a:cs typeface="Arial" pitchFamily="34" charset="0"/>
              </a:rPr>
              <a:t>I have $28 and I want to divide equally between the 4 people. How  much would each get?</a:t>
            </a:r>
          </a:p>
          <a:p>
            <a:endParaRPr lang="en-US" sz="2800" dirty="0" smtClean="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p:cNvSpPr txBox="1"/>
          <p:nvPr/>
        </p:nvSpPr>
        <p:spPr>
          <a:xfrm>
            <a:off x="533400" y="685800"/>
            <a:ext cx="8610600" cy="954107"/>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Q. 1 </a:t>
            </a:r>
            <a:r>
              <a:rPr lang="en-US" sz="2800" dirty="0" smtClean="0">
                <a:latin typeface="Arial" pitchFamily="34" charset="0"/>
                <a:cs typeface="Arial" pitchFamily="34" charset="0"/>
              </a:rPr>
              <a:t>I have some money in my pocket and $5 on the desk, altogether I have $8. How much do I have?</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228600" y="762001"/>
            <a:ext cx="8686800" cy="1384995"/>
          </a:xfrm>
          <a:prstGeom prst="rect">
            <a:avLst/>
          </a:prstGeom>
          <a:noFill/>
        </p:spPr>
        <p:txBody>
          <a:bodyPr wrap="square" rtlCol="0">
            <a:spAutoFit/>
          </a:bodyPr>
          <a:lstStyle/>
          <a:p>
            <a:r>
              <a:rPr lang="en-US" sz="2800" b="1" dirty="0" smtClean="0">
                <a:solidFill>
                  <a:srgbClr val="FF0000"/>
                </a:solidFill>
                <a:latin typeface="Arial" pitchFamily="34" charset="0"/>
                <a:cs typeface="Arial" pitchFamily="34" charset="0"/>
              </a:rPr>
              <a:t>Q. 2 </a:t>
            </a:r>
            <a:r>
              <a:rPr lang="en-US" sz="2800" dirty="0" smtClean="0">
                <a:latin typeface="Arial" pitchFamily="34" charset="0"/>
                <a:cs typeface="Arial" pitchFamily="34" charset="0"/>
              </a:rPr>
              <a:t>I went to store with some money and spent $5 there, I have $7 left. How much amount in my pocket?</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p:cNvSpPr txBox="1"/>
          <p:nvPr/>
        </p:nvSpPr>
        <p:spPr>
          <a:xfrm>
            <a:off x="228600" y="762000"/>
            <a:ext cx="8610600" cy="1384995"/>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Q. 3 </a:t>
            </a:r>
            <a:r>
              <a:rPr lang="en-US" sz="2800" dirty="0" smtClean="0">
                <a:latin typeface="Arial" pitchFamily="34" charset="0"/>
                <a:cs typeface="Arial" pitchFamily="34" charset="0"/>
              </a:rPr>
              <a:t>I have some amount in my pocket. My friend has 3 times more than I do. The amount has is $15. How much do I have in my pocket?</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838200"/>
            <a:ext cx="8610600" cy="1384995"/>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Q. 4 </a:t>
            </a:r>
            <a:r>
              <a:rPr lang="en-US" sz="2800" dirty="0" smtClean="0">
                <a:latin typeface="Arial" pitchFamily="34" charset="0"/>
                <a:cs typeface="Arial" pitchFamily="34" charset="0"/>
              </a:rPr>
              <a:t>I have some amount and I want to divide equally between the 4 people such that each of them gets $7. How much I originally have to start with?</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p:cNvSpPr txBox="1"/>
          <p:nvPr/>
        </p:nvSpPr>
        <p:spPr>
          <a:xfrm>
            <a:off x="472227" y="762000"/>
            <a:ext cx="3358612" cy="769441"/>
          </a:xfrm>
          <a:prstGeom prst="rect">
            <a:avLst/>
          </a:prstGeom>
          <a:noFill/>
        </p:spPr>
        <p:txBody>
          <a:bodyPr wrap="none" rtlCol="0">
            <a:spAutoFit/>
          </a:bodyPr>
          <a:lstStyle/>
          <a:p>
            <a:r>
              <a:rPr lang="en-US" sz="4400" dirty="0" smtClean="0">
                <a:solidFill>
                  <a:srgbClr val="C00000"/>
                </a:solidFill>
                <a:latin typeface="Arial" pitchFamily="34" charset="0"/>
                <a:cs typeface="Arial" pitchFamily="34" charset="0"/>
              </a:rPr>
              <a:t>$? </a:t>
            </a:r>
            <a:r>
              <a:rPr lang="en-US" sz="4400" b="1" dirty="0" smtClean="0">
                <a:solidFill>
                  <a:srgbClr val="FF6600"/>
                </a:solidFill>
                <a:latin typeface="Arial" pitchFamily="34" charset="0"/>
                <a:cs typeface="Arial" pitchFamily="34" charset="0"/>
              </a:rPr>
              <a:t>+</a:t>
            </a:r>
            <a:r>
              <a:rPr lang="en-US" sz="4400" dirty="0" smtClean="0">
                <a:solidFill>
                  <a:srgbClr val="C00000"/>
                </a:solidFill>
                <a:latin typeface="Arial" pitchFamily="34" charset="0"/>
                <a:cs typeface="Arial" pitchFamily="34" charset="0"/>
              </a:rPr>
              <a:t> $5 = $8</a:t>
            </a:r>
            <a:endParaRPr lang="en-US" sz="1200" dirty="0" smtClean="0">
              <a:solidFill>
                <a:srgbClr val="C00000"/>
              </a:solidFill>
              <a:latin typeface="Arial" pitchFamily="34" charset="0"/>
              <a:cs typeface="Arial" pitchFamily="34" charset="0"/>
            </a:endParaRPr>
          </a:p>
        </p:txBody>
      </p:sp>
      <p:sp>
        <p:nvSpPr>
          <p:cNvPr id="109" name="TextBox 108"/>
          <p:cNvSpPr txBox="1"/>
          <p:nvPr/>
        </p:nvSpPr>
        <p:spPr>
          <a:xfrm>
            <a:off x="5305432" y="762000"/>
            <a:ext cx="3215945" cy="769441"/>
          </a:xfrm>
          <a:prstGeom prst="rect">
            <a:avLst/>
          </a:prstGeom>
          <a:noFill/>
        </p:spPr>
        <p:txBody>
          <a:bodyPr wrap="none" rtlCol="0">
            <a:spAutoFit/>
          </a:bodyPr>
          <a:lstStyle/>
          <a:p>
            <a:r>
              <a:rPr lang="en-US" sz="4400" dirty="0" smtClean="0">
                <a:latin typeface="Arial" pitchFamily="34" charset="0"/>
                <a:cs typeface="Arial" pitchFamily="34" charset="0"/>
              </a:rPr>
              <a:t>$? </a:t>
            </a:r>
            <a:r>
              <a:rPr lang="en-US" sz="4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en-US" sz="4400" dirty="0" smtClean="0">
                <a:latin typeface="Arial" pitchFamily="34" charset="0"/>
                <a:cs typeface="Arial" pitchFamily="34" charset="0"/>
              </a:rPr>
              <a:t> $5 = $7</a:t>
            </a:r>
            <a:endParaRPr lang="en-US" sz="1200" dirty="0" smtClean="0">
              <a:latin typeface="Arial" pitchFamily="34" charset="0"/>
              <a:cs typeface="Arial" pitchFamily="34" charset="0"/>
            </a:endParaRPr>
          </a:p>
        </p:txBody>
      </p:sp>
      <p:sp>
        <p:nvSpPr>
          <p:cNvPr id="110" name="TextBox 109"/>
          <p:cNvSpPr txBox="1"/>
          <p:nvPr/>
        </p:nvSpPr>
        <p:spPr>
          <a:xfrm>
            <a:off x="472227" y="3937337"/>
            <a:ext cx="3358612" cy="769441"/>
          </a:xfrm>
          <a:prstGeom prst="rect">
            <a:avLst/>
          </a:prstGeom>
          <a:noFill/>
        </p:spPr>
        <p:txBody>
          <a:bodyPr wrap="none" rtlCol="0">
            <a:spAutoFit/>
          </a:bodyPr>
          <a:lstStyle/>
          <a:p>
            <a:r>
              <a:rPr lang="en-US" sz="4400" dirty="0" smtClean="0">
                <a:solidFill>
                  <a:srgbClr val="0070C0"/>
                </a:solidFill>
                <a:latin typeface="Arial" pitchFamily="34" charset="0"/>
                <a:cs typeface="Arial" pitchFamily="34" charset="0"/>
              </a:rPr>
              <a:t>$? </a:t>
            </a:r>
            <a:r>
              <a:rPr lang="en-US" sz="4400" b="1" dirty="0" smtClean="0">
                <a:solidFill>
                  <a:srgbClr val="FF6600"/>
                </a:solidFill>
                <a:effectLst>
                  <a:outerShdw blurRad="38100" dist="38100" dir="2700000" algn="tl">
                    <a:srgbClr val="000000">
                      <a:alpha val="43137"/>
                    </a:srgbClr>
                  </a:outerShdw>
                </a:effectLst>
                <a:latin typeface="Arial" pitchFamily="34" charset="0"/>
                <a:cs typeface="Arial" pitchFamily="34" charset="0"/>
              </a:rPr>
              <a:t>×</a:t>
            </a:r>
            <a:r>
              <a:rPr lang="en-US" sz="4400" dirty="0" smtClean="0">
                <a:solidFill>
                  <a:srgbClr val="0070C0"/>
                </a:solidFill>
                <a:latin typeface="Arial" pitchFamily="34" charset="0"/>
                <a:cs typeface="Arial" pitchFamily="34" charset="0"/>
              </a:rPr>
              <a:t> 3 = $15</a:t>
            </a:r>
            <a:endParaRPr lang="en-US" sz="1200" dirty="0" smtClean="0">
              <a:solidFill>
                <a:srgbClr val="0070C0"/>
              </a:solidFill>
              <a:latin typeface="Arial" pitchFamily="34" charset="0"/>
              <a:cs typeface="Arial" pitchFamily="34" charset="0"/>
            </a:endParaRPr>
          </a:p>
        </p:txBody>
      </p:sp>
      <p:sp>
        <p:nvSpPr>
          <p:cNvPr id="112" name="TextBox 111"/>
          <p:cNvSpPr txBox="1"/>
          <p:nvPr/>
        </p:nvSpPr>
        <p:spPr>
          <a:xfrm>
            <a:off x="5272827" y="3937337"/>
            <a:ext cx="3023585" cy="769441"/>
          </a:xfrm>
          <a:prstGeom prst="rect">
            <a:avLst/>
          </a:prstGeom>
          <a:noFill/>
        </p:spPr>
        <p:txBody>
          <a:bodyPr wrap="none" rtlCol="0">
            <a:spAutoFit/>
          </a:bodyPr>
          <a:lstStyle/>
          <a:p>
            <a:r>
              <a:rPr lang="en-US" sz="4400" dirty="0" smtClean="0">
                <a:solidFill>
                  <a:srgbClr val="7030A0"/>
                </a:solidFill>
                <a:latin typeface="Arial" pitchFamily="34" charset="0"/>
                <a:cs typeface="Arial" pitchFamily="34" charset="0"/>
              </a:rPr>
              <a:t>$? </a:t>
            </a:r>
            <a:r>
              <a:rPr lang="en-US" sz="4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en-US" sz="4400" dirty="0" smtClean="0">
                <a:solidFill>
                  <a:srgbClr val="7030A0"/>
                </a:solidFill>
                <a:latin typeface="Arial" pitchFamily="34" charset="0"/>
                <a:cs typeface="Arial" pitchFamily="34" charset="0"/>
              </a:rPr>
              <a:t> 4 = $7</a:t>
            </a:r>
            <a:endParaRPr lang="en-US" sz="1200" dirty="0" smtClean="0">
              <a:solidFill>
                <a:srgbClr val="7030A0"/>
              </a:solidFill>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rot="20801760">
            <a:off x="505586" y="1536083"/>
            <a:ext cx="2828018" cy="584775"/>
          </a:xfrm>
          <a:prstGeom prst="rect">
            <a:avLst/>
          </a:prstGeom>
          <a:noFill/>
        </p:spPr>
        <p:txBody>
          <a:bodyPr wrap="none" rtlCol="0">
            <a:spAutoFit/>
          </a:bodyPr>
          <a:lstStyle/>
          <a:p>
            <a:r>
              <a:rPr lang="en-US" sz="3200" b="1" dirty="0" smtClean="0">
                <a:solidFill>
                  <a:srgbClr val="C00000"/>
                </a:solidFill>
                <a:latin typeface="Arial" pitchFamily="34" charset="0"/>
                <a:cs typeface="Arial" pitchFamily="34" charset="0"/>
              </a:rPr>
              <a:t>$? </a:t>
            </a:r>
            <a:r>
              <a:rPr lang="en-US" sz="3200" b="1" dirty="0" smtClean="0">
                <a:solidFill>
                  <a:srgbClr val="FF6600"/>
                </a:solidFill>
                <a:latin typeface="Arial" pitchFamily="34" charset="0"/>
                <a:cs typeface="Arial" pitchFamily="34" charset="0"/>
              </a:rPr>
              <a:t>+</a:t>
            </a:r>
            <a:r>
              <a:rPr lang="en-US" sz="3200" b="1" dirty="0" smtClean="0">
                <a:solidFill>
                  <a:srgbClr val="C00000"/>
                </a:solidFill>
                <a:latin typeface="Arial" pitchFamily="34" charset="0"/>
                <a:cs typeface="Arial" pitchFamily="34" charset="0"/>
              </a:rPr>
              <a:t> $5 </a:t>
            </a:r>
            <a:r>
              <a:rPr lang="en-US"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r>
              <a:rPr lang="en-US" sz="3200" b="1" dirty="0" smtClean="0">
                <a:solidFill>
                  <a:srgbClr val="C00000"/>
                </a:solidFill>
                <a:latin typeface="Arial" pitchFamily="34" charset="0"/>
                <a:cs typeface="Arial" pitchFamily="34" charset="0"/>
              </a:rPr>
              <a:t>    $8</a:t>
            </a:r>
            <a:endParaRPr lang="en-US" sz="1000" b="1" dirty="0" smtClean="0">
              <a:solidFill>
                <a:srgbClr val="C00000"/>
              </a:solidFill>
              <a:latin typeface="Arial" pitchFamily="34" charset="0"/>
              <a:cs typeface="Arial" pitchFamily="34" charset="0"/>
            </a:endParaRPr>
          </a:p>
        </p:txBody>
      </p:sp>
      <p:sp>
        <p:nvSpPr>
          <p:cNvPr id="16" name="TextBox 15"/>
          <p:cNvSpPr txBox="1"/>
          <p:nvPr/>
        </p:nvSpPr>
        <p:spPr>
          <a:xfrm rot="20752105">
            <a:off x="5495962" y="1756284"/>
            <a:ext cx="2432076" cy="523220"/>
          </a:xfrm>
          <a:prstGeom prst="rect">
            <a:avLst/>
          </a:prstGeom>
          <a:noFill/>
        </p:spPr>
        <p:txBody>
          <a:bodyPr wrap="none" rtlCol="0">
            <a:spAutoFit/>
          </a:bodyPr>
          <a:lstStyle/>
          <a:p>
            <a:r>
              <a:rPr lang="en-US" sz="2800" b="1" dirty="0" smtClean="0">
                <a:solidFill>
                  <a:srgbClr val="C00000"/>
                </a:solidFill>
                <a:latin typeface="Arial" pitchFamily="34" charset="0"/>
                <a:cs typeface="Arial" pitchFamily="34" charset="0"/>
              </a:rPr>
              <a:t>  $?</a:t>
            </a:r>
            <a:r>
              <a:rPr lang="en-US" sz="2800" b="1" dirty="0" smtClean="0">
                <a:solidFill>
                  <a:srgbClr val="FFC000"/>
                </a:solidFill>
                <a:effectLst>
                  <a:outerShdw blurRad="38100" dist="38100" dir="2700000" algn="tl">
                    <a:srgbClr val="000000">
                      <a:alpha val="43137"/>
                    </a:srgbClr>
                  </a:outerShdw>
                </a:effectLst>
                <a:latin typeface="Arial" pitchFamily="34" charset="0"/>
                <a:cs typeface="Arial" pitchFamily="34" charset="0"/>
              </a:rPr>
              <a:t>-</a:t>
            </a:r>
            <a:r>
              <a:rPr lang="en-US" sz="2800" b="1" dirty="0" smtClean="0">
                <a:solidFill>
                  <a:srgbClr val="C00000"/>
                </a:solidFill>
                <a:latin typeface="Arial" pitchFamily="34" charset="0"/>
                <a:cs typeface="Arial" pitchFamily="34" charset="0"/>
              </a:rPr>
              <a:t> $5 </a:t>
            </a:r>
            <a:r>
              <a:rPr lang="en-US" sz="28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a:t>
            </a:r>
            <a:r>
              <a:rPr lang="en-US" sz="2800" b="1" dirty="0" smtClean="0">
                <a:solidFill>
                  <a:srgbClr val="C00000"/>
                </a:solidFill>
                <a:latin typeface="Arial" pitchFamily="34" charset="0"/>
                <a:cs typeface="Arial" pitchFamily="34" charset="0"/>
              </a:rPr>
              <a:t> $7</a:t>
            </a:r>
            <a:endParaRPr lang="en-US" sz="900" b="1" dirty="0" smtClean="0">
              <a:solidFill>
                <a:srgbClr val="C00000"/>
              </a:solidFill>
              <a:latin typeface="Arial" pitchFamily="34" charset="0"/>
              <a:cs typeface="Arial" pitchFamily="34" charset="0"/>
            </a:endParaRPr>
          </a:p>
        </p:txBody>
      </p:sp>
      <p:grpSp>
        <p:nvGrpSpPr>
          <p:cNvPr id="19" name="Group 18"/>
          <p:cNvGrpSpPr/>
          <p:nvPr/>
        </p:nvGrpSpPr>
        <p:grpSpPr>
          <a:xfrm>
            <a:off x="609600" y="1981200"/>
            <a:ext cx="3200400" cy="914400"/>
            <a:chOff x="609600" y="1828800"/>
            <a:chExt cx="3200400" cy="914400"/>
          </a:xfrm>
        </p:grpSpPr>
        <p:sp>
          <p:nvSpPr>
            <p:cNvPr id="10" name="Isosceles Triangle 9"/>
            <p:cNvSpPr/>
            <p:nvPr/>
          </p:nvSpPr>
          <p:spPr>
            <a:xfrm>
              <a:off x="1790700" y="1981200"/>
              <a:ext cx="838200" cy="762000"/>
            </a:xfrm>
            <a:prstGeom prst="triangl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20796590">
              <a:off x="609600" y="1828800"/>
              <a:ext cx="32004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486400" y="2133600"/>
            <a:ext cx="3200400" cy="914400"/>
            <a:chOff x="609600" y="1828800"/>
            <a:chExt cx="3200400" cy="914400"/>
          </a:xfrm>
        </p:grpSpPr>
        <p:sp>
          <p:nvSpPr>
            <p:cNvPr id="21" name="Isosceles Triangle 20"/>
            <p:cNvSpPr/>
            <p:nvPr/>
          </p:nvSpPr>
          <p:spPr>
            <a:xfrm>
              <a:off x="1790700" y="1981200"/>
              <a:ext cx="838200" cy="762000"/>
            </a:xfrm>
            <a:prstGeom prst="triangl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rot="20796590">
              <a:off x="609600" y="1828800"/>
              <a:ext cx="32004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p:cNvSpPr txBox="1"/>
          <p:nvPr/>
        </p:nvSpPr>
        <p:spPr>
          <a:xfrm rot="20801760">
            <a:off x="513901" y="4660283"/>
            <a:ext cx="3078087" cy="584775"/>
          </a:xfrm>
          <a:prstGeom prst="rect">
            <a:avLst/>
          </a:prstGeom>
          <a:noFill/>
        </p:spPr>
        <p:txBody>
          <a:bodyPr wrap="none" rtlCol="0">
            <a:spAutoFit/>
          </a:bodyPr>
          <a:lstStyle/>
          <a:p>
            <a:r>
              <a:rPr lang="en-US" sz="3200" b="1" dirty="0" smtClean="0">
                <a:solidFill>
                  <a:srgbClr val="C00000"/>
                </a:solidFill>
                <a:latin typeface="Arial" pitchFamily="34" charset="0"/>
                <a:cs typeface="Arial" pitchFamily="34" charset="0"/>
              </a:rPr>
              <a:t>$? </a:t>
            </a:r>
            <a:r>
              <a:rPr lang="en-US" sz="3200" b="1" dirty="0" smtClean="0">
                <a:solidFill>
                  <a:srgbClr val="FF6600"/>
                </a:solidFill>
                <a:effectLst>
                  <a:outerShdw blurRad="38100" dist="38100" dir="2700000" algn="tl">
                    <a:srgbClr val="000000">
                      <a:alpha val="43137"/>
                    </a:srgbClr>
                  </a:outerShdw>
                </a:effectLst>
                <a:latin typeface="Arial" pitchFamily="34" charset="0"/>
                <a:cs typeface="Arial" pitchFamily="34" charset="0"/>
              </a:rPr>
              <a:t>×</a:t>
            </a:r>
            <a:r>
              <a:rPr lang="en-US" sz="3200" b="1" dirty="0" smtClean="0">
                <a:solidFill>
                  <a:srgbClr val="C00000"/>
                </a:solidFill>
                <a:latin typeface="Arial" pitchFamily="34" charset="0"/>
                <a:cs typeface="Arial" pitchFamily="34" charset="0"/>
              </a:rPr>
              <a:t> $3 </a:t>
            </a:r>
            <a:r>
              <a:rPr lang="en-US"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r>
              <a:rPr lang="en-US" sz="3200" b="1" dirty="0" smtClean="0">
                <a:solidFill>
                  <a:srgbClr val="C00000"/>
                </a:solidFill>
                <a:latin typeface="Arial" pitchFamily="34" charset="0"/>
                <a:cs typeface="Arial" pitchFamily="34" charset="0"/>
              </a:rPr>
              <a:t>    $15</a:t>
            </a:r>
            <a:endParaRPr lang="en-US" sz="1000" b="1" dirty="0" smtClean="0">
              <a:solidFill>
                <a:srgbClr val="C00000"/>
              </a:solidFill>
              <a:latin typeface="Arial" pitchFamily="34" charset="0"/>
              <a:cs typeface="Arial" pitchFamily="34" charset="0"/>
            </a:endParaRPr>
          </a:p>
        </p:txBody>
      </p:sp>
      <p:sp>
        <p:nvSpPr>
          <p:cNvPr id="31" name="TextBox 30"/>
          <p:cNvSpPr txBox="1"/>
          <p:nvPr/>
        </p:nvSpPr>
        <p:spPr>
          <a:xfrm rot="20752105">
            <a:off x="5477048" y="4894998"/>
            <a:ext cx="2608406" cy="523220"/>
          </a:xfrm>
          <a:prstGeom prst="rect">
            <a:avLst/>
          </a:prstGeom>
          <a:noFill/>
        </p:spPr>
        <p:txBody>
          <a:bodyPr wrap="none" rtlCol="0">
            <a:spAutoFit/>
          </a:bodyPr>
          <a:lstStyle/>
          <a:p>
            <a:r>
              <a:rPr lang="en-US" sz="2800" b="1" dirty="0" smtClean="0">
                <a:solidFill>
                  <a:srgbClr val="C00000"/>
                </a:solidFill>
                <a:latin typeface="Arial" pitchFamily="34" charset="0"/>
                <a:cs typeface="Arial" pitchFamily="34" charset="0"/>
              </a:rPr>
              <a:t>  $?</a:t>
            </a:r>
            <a:r>
              <a:rPr lang="en-US" sz="2800" b="1" dirty="0" smtClean="0">
                <a:solidFill>
                  <a:srgbClr val="FFC000"/>
                </a:solidFill>
                <a:effectLst>
                  <a:outerShdw blurRad="38100" dist="38100" dir="2700000" algn="tl">
                    <a:srgbClr val="000000">
                      <a:alpha val="43137"/>
                    </a:srgbClr>
                  </a:outerShdw>
                </a:effectLst>
                <a:latin typeface="Arial" pitchFamily="34" charset="0"/>
                <a:cs typeface="Arial" pitchFamily="34" charset="0"/>
              </a:rPr>
              <a:t> </a:t>
            </a:r>
            <a:r>
              <a:rPr lang="en-US"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en-US" sz="2800" b="1" dirty="0" smtClean="0">
                <a:solidFill>
                  <a:srgbClr val="C00000"/>
                </a:solidFill>
                <a:latin typeface="Arial" pitchFamily="34" charset="0"/>
                <a:cs typeface="Arial" pitchFamily="34" charset="0"/>
              </a:rPr>
              <a:t> $4 </a:t>
            </a:r>
            <a:r>
              <a:rPr lang="en-US" sz="28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a:t>
            </a:r>
            <a:r>
              <a:rPr lang="en-US" sz="2800" b="1" dirty="0" smtClean="0">
                <a:solidFill>
                  <a:srgbClr val="C00000"/>
                </a:solidFill>
                <a:latin typeface="Arial" pitchFamily="34" charset="0"/>
                <a:cs typeface="Arial" pitchFamily="34" charset="0"/>
              </a:rPr>
              <a:t> $7</a:t>
            </a:r>
            <a:endParaRPr lang="en-US" sz="900" b="1" dirty="0" smtClean="0">
              <a:solidFill>
                <a:srgbClr val="C00000"/>
              </a:solidFill>
              <a:latin typeface="Arial" pitchFamily="34" charset="0"/>
              <a:cs typeface="Arial" pitchFamily="34" charset="0"/>
            </a:endParaRPr>
          </a:p>
        </p:txBody>
      </p:sp>
      <p:grpSp>
        <p:nvGrpSpPr>
          <p:cNvPr id="32" name="Group 31"/>
          <p:cNvGrpSpPr/>
          <p:nvPr/>
        </p:nvGrpSpPr>
        <p:grpSpPr>
          <a:xfrm>
            <a:off x="742949" y="5105400"/>
            <a:ext cx="3200400" cy="914400"/>
            <a:chOff x="609600" y="1828800"/>
            <a:chExt cx="3200400" cy="914400"/>
          </a:xfrm>
        </p:grpSpPr>
        <p:sp>
          <p:nvSpPr>
            <p:cNvPr id="33" name="Isosceles Triangle 32"/>
            <p:cNvSpPr/>
            <p:nvPr/>
          </p:nvSpPr>
          <p:spPr>
            <a:xfrm>
              <a:off x="1790700" y="1981200"/>
              <a:ext cx="838200" cy="762000"/>
            </a:xfrm>
            <a:prstGeom prst="triangl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20796590">
              <a:off x="609600" y="1828800"/>
              <a:ext cx="32004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5619749" y="5257800"/>
            <a:ext cx="3200400" cy="914400"/>
            <a:chOff x="609600" y="1828800"/>
            <a:chExt cx="3200400" cy="914400"/>
          </a:xfrm>
        </p:grpSpPr>
        <p:sp>
          <p:nvSpPr>
            <p:cNvPr id="36" name="Isosceles Triangle 35"/>
            <p:cNvSpPr/>
            <p:nvPr/>
          </p:nvSpPr>
          <p:spPr>
            <a:xfrm>
              <a:off x="1790700" y="1981200"/>
              <a:ext cx="838200" cy="762000"/>
            </a:xfrm>
            <a:prstGeom prst="triangl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20796590">
              <a:off x="609600" y="1828800"/>
              <a:ext cx="32004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3" cstate="print"/>
          <a:srcRect/>
          <a:stretch>
            <a:fillRect/>
          </a:stretch>
        </p:blipFill>
        <p:spPr bwMode="auto">
          <a:xfrm>
            <a:off x="609600" y="1803975"/>
            <a:ext cx="3200400" cy="942054"/>
          </a:xfrm>
          <a:prstGeom prst="rect">
            <a:avLst/>
          </a:prstGeom>
          <a:noFill/>
          <a:ln w="9525">
            <a:noFill/>
            <a:miter lim="800000"/>
            <a:headEnd/>
            <a:tailEnd/>
          </a:ln>
        </p:spPr>
      </p:pic>
      <p:pic>
        <p:nvPicPr>
          <p:cNvPr id="12" name="Picture 3"/>
          <p:cNvPicPr>
            <a:picLocks noChangeAspect="1" noChangeArrowheads="1"/>
          </p:cNvPicPr>
          <p:nvPr/>
        </p:nvPicPr>
        <p:blipFill>
          <a:blip r:embed="rId3" cstate="print"/>
          <a:srcRect/>
          <a:stretch>
            <a:fillRect/>
          </a:stretch>
        </p:blipFill>
        <p:spPr bwMode="auto">
          <a:xfrm>
            <a:off x="609600" y="4696746"/>
            <a:ext cx="3200400" cy="942054"/>
          </a:xfrm>
          <a:prstGeom prst="rect">
            <a:avLst/>
          </a:prstGeom>
          <a:noFill/>
          <a:ln w="9525">
            <a:noFill/>
            <a:miter lim="800000"/>
            <a:headEnd/>
            <a:tailEnd/>
          </a:ln>
        </p:spPr>
      </p:pic>
      <p:pic>
        <p:nvPicPr>
          <p:cNvPr id="13" name="Picture 3"/>
          <p:cNvPicPr>
            <a:picLocks noChangeAspect="1" noChangeArrowheads="1"/>
          </p:cNvPicPr>
          <p:nvPr/>
        </p:nvPicPr>
        <p:blipFill>
          <a:blip r:embed="rId3" cstate="print"/>
          <a:srcRect/>
          <a:stretch>
            <a:fillRect/>
          </a:stretch>
        </p:blipFill>
        <p:spPr bwMode="auto">
          <a:xfrm>
            <a:off x="5181600" y="1880175"/>
            <a:ext cx="3200400" cy="942054"/>
          </a:xfrm>
          <a:prstGeom prst="rect">
            <a:avLst/>
          </a:prstGeom>
          <a:noFill/>
          <a:ln w="9525">
            <a:noFill/>
            <a:miter lim="800000"/>
            <a:headEnd/>
            <a:tailEnd/>
          </a:ln>
        </p:spPr>
      </p:pic>
      <p:pic>
        <p:nvPicPr>
          <p:cNvPr id="14" name="Picture 3"/>
          <p:cNvPicPr>
            <a:picLocks noChangeAspect="1" noChangeArrowheads="1"/>
          </p:cNvPicPr>
          <p:nvPr/>
        </p:nvPicPr>
        <p:blipFill>
          <a:blip r:embed="rId3" cstate="print"/>
          <a:srcRect/>
          <a:stretch>
            <a:fillRect/>
          </a:stretch>
        </p:blipFill>
        <p:spPr bwMode="auto">
          <a:xfrm>
            <a:off x="5181600" y="4772946"/>
            <a:ext cx="3200400" cy="942054"/>
          </a:xfrm>
          <a:prstGeom prst="rect">
            <a:avLst/>
          </a:prstGeom>
          <a:noFill/>
          <a:ln w="9525">
            <a:noFill/>
            <a:miter lim="800000"/>
            <a:headEnd/>
            <a:tailEnd/>
          </a:ln>
        </p:spPr>
      </p:pic>
      <p:sp>
        <p:nvSpPr>
          <p:cNvPr id="15" name="TextBox 14"/>
          <p:cNvSpPr txBox="1"/>
          <p:nvPr/>
        </p:nvSpPr>
        <p:spPr>
          <a:xfrm>
            <a:off x="533400" y="1295400"/>
            <a:ext cx="2828018" cy="584775"/>
          </a:xfrm>
          <a:prstGeom prst="rect">
            <a:avLst/>
          </a:prstGeom>
          <a:noFill/>
        </p:spPr>
        <p:txBody>
          <a:bodyPr wrap="none" rtlCol="0">
            <a:spAutoFit/>
          </a:bodyPr>
          <a:lstStyle/>
          <a:p>
            <a:r>
              <a:rPr lang="en-US" sz="3200" b="1" dirty="0" smtClean="0">
                <a:solidFill>
                  <a:srgbClr val="C00000"/>
                </a:solidFill>
                <a:latin typeface="Arial" pitchFamily="34" charset="0"/>
                <a:cs typeface="Arial" pitchFamily="34" charset="0"/>
              </a:rPr>
              <a:t>$3 </a:t>
            </a:r>
            <a:r>
              <a:rPr lang="en-US" sz="3200" b="1" dirty="0" smtClean="0">
                <a:solidFill>
                  <a:srgbClr val="FF6600"/>
                </a:solidFill>
                <a:latin typeface="Arial" pitchFamily="34" charset="0"/>
                <a:cs typeface="Arial" pitchFamily="34" charset="0"/>
              </a:rPr>
              <a:t>+</a:t>
            </a:r>
            <a:r>
              <a:rPr lang="en-US" sz="3200" b="1" dirty="0" smtClean="0">
                <a:solidFill>
                  <a:srgbClr val="C00000"/>
                </a:solidFill>
                <a:latin typeface="Arial" pitchFamily="34" charset="0"/>
                <a:cs typeface="Arial" pitchFamily="34" charset="0"/>
              </a:rPr>
              <a:t> $5 </a:t>
            </a:r>
            <a:r>
              <a:rPr lang="en-US"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r>
              <a:rPr lang="en-US" sz="3200" b="1" dirty="0" smtClean="0">
                <a:solidFill>
                  <a:srgbClr val="C00000"/>
                </a:solidFill>
                <a:latin typeface="Arial" pitchFamily="34" charset="0"/>
                <a:cs typeface="Arial" pitchFamily="34" charset="0"/>
              </a:rPr>
              <a:t>    $8</a:t>
            </a:r>
            <a:endParaRPr lang="en-US" sz="1000" b="1" dirty="0" smtClean="0">
              <a:solidFill>
                <a:srgbClr val="C00000"/>
              </a:solidFill>
              <a:latin typeface="Arial" pitchFamily="34" charset="0"/>
              <a:cs typeface="Arial" pitchFamily="34" charset="0"/>
            </a:endParaRPr>
          </a:p>
        </p:txBody>
      </p:sp>
      <p:sp>
        <p:nvSpPr>
          <p:cNvPr id="16" name="TextBox 15"/>
          <p:cNvSpPr txBox="1"/>
          <p:nvPr/>
        </p:nvSpPr>
        <p:spPr>
          <a:xfrm>
            <a:off x="5182370" y="1428484"/>
            <a:ext cx="2513830" cy="523220"/>
          </a:xfrm>
          <a:prstGeom prst="rect">
            <a:avLst/>
          </a:prstGeom>
          <a:noFill/>
        </p:spPr>
        <p:txBody>
          <a:bodyPr wrap="none" rtlCol="0">
            <a:spAutoFit/>
          </a:bodyPr>
          <a:lstStyle/>
          <a:p>
            <a:r>
              <a:rPr lang="en-US" sz="2800" b="1" dirty="0" smtClean="0">
                <a:solidFill>
                  <a:srgbClr val="C00000"/>
                </a:solidFill>
                <a:latin typeface="Arial" pitchFamily="34" charset="0"/>
                <a:cs typeface="Arial" pitchFamily="34" charset="0"/>
              </a:rPr>
              <a:t>$12 </a:t>
            </a:r>
            <a:r>
              <a:rPr lang="en-US" sz="2800" b="1" dirty="0" smtClean="0">
                <a:solidFill>
                  <a:srgbClr val="FFC000"/>
                </a:solidFill>
                <a:effectLst>
                  <a:outerShdw blurRad="38100" dist="38100" dir="2700000" algn="tl">
                    <a:srgbClr val="000000">
                      <a:alpha val="43137"/>
                    </a:srgbClr>
                  </a:outerShdw>
                </a:effectLst>
                <a:latin typeface="Arial" pitchFamily="34" charset="0"/>
                <a:cs typeface="Arial" pitchFamily="34" charset="0"/>
              </a:rPr>
              <a:t>-</a:t>
            </a:r>
            <a:r>
              <a:rPr lang="en-US" sz="2800" b="1" dirty="0" smtClean="0">
                <a:solidFill>
                  <a:srgbClr val="C00000"/>
                </a:solidFill>
                <a:latin typeface="Arial" pitchFamily="34" charset="0"/>
                <a:cs typeface="Arial" pitchFamily="34" charset="0"/>
              </a:rPr>
              <a:t> $5 </a:t>
            </a:r>
            <a:r>
              <a:rPr lang="en-US" sz="28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a:t>
            </a:r>
            <a:r>
              <a:rPr lang="en-US" sz="2800" b="1" dirty="0" smtClean="0">
                <a:solidFill>
                  <a:srgbClr val="C00000"/>
                </a:solidFill>
                <a:latin typeface="Arial" pitchFamily="34" charset="0"/>
                <a:cs typeface="Arial" pitchFamily="34" charset="0"/>
              </a:rPr>
              <a:t> $7</a:t>
            </a:r>
            <a:endParaRPr lang="en-US" sz="900" b="1" dirty="0" smtClean="0">
              <a:solidFill>
                <a:srgbClr val="C00000"/>
              </a:solidFill>
              <a:latin typeface="Arial" pitchFamily="34" charset="0"/>
              <a:cs typeface="Arial" pitchFamily="34" charset="0"/>
            </a:endParaRPr>
          </a:p>
        </p:txBody>
      </p:sp>
      <p:sp>
        <p:nvSpPr>
          <p:cNvPr id="17" name="TextBox 16"/>
          <p:cNvSpPr txBox="1"/>
          <p:nvPr/>
        </p:nvSpPr>
        <p:spPr>
          <a:xfrm>
            <a:off x="681544" y="4163346"/>
            <a:ext cx="2736647" cy="584775"/>
          </a:xfrm>
          <a:prstGeom prst="rect">
            <a:avLst/>
          </a:prstGeom>
          <a:noFill/>
        </p:spPr>
        <p:txBody>
          <a:bodyPr wrap="none" rtlCol="0">
            <a:spAutoFit/>
          </a:bodyPr>
          <a:lstStyle/>
          <a:p>
            <a:r>
              <a:rPr lang="en-US" sz="3200" b="1" dirty="0" smtClean="0">
                <a:solidFill>
                  <a:srgbClr val="0070C0"/>
                </a:solidFill>
                <a:latin typeface="Arial" pitchFamily="34" charset="0"/>
                <a:cs typeface="Arial" pitchFamily="34" charset="0"/>
              </a:rPr>
              <a:t>$5 </a:t>
            </a:r>
            <a:r>
              <a:rPr lang="en-US" sz="3200" b="1" dirty="0" smtClean="0">
                <a:solidFill>
                  <a:srgbClr val="FF6600"/>
                </a:solidFill>
                <a:effectLst>
                  <a:outerShdw blurRad="38100" dist="38100" dir="2700000" algn="tl">
                    <a:srgbClr val="000000">
                      <a:alpha val="43137"/>
                    </a:srgbClr>
                  </a:outerShdw>
                </a:effectLst>
                <a:latin typeface="Arial" pitchFamily="34" charset="0"/>
                <a:cs typeface="Arial" pitchFamily="34" charset="0"/>
              </a:rPr>
              <a:t>×</a:t>
            </a:r>
            <a:r>
              <a:rPr lang="en-US" sz="3200" b="1" dirty="0" smtClean="0">
                <a:solidFill>
                  <a:srgbClr val="0070C0"/>
                </a:solidFill>
                <a:latin typeface="Arial" pitchFamily="34" charset="0"/>
                <a:cs typeface="Arial" pitchFamily="34" charset="0"/>
              </a:rPr>
              <a:t> 3 </a:t>
            </a:r>
            <a:r>
              <a:rPr lang="en-US" sz="32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r>
              <a:rPr lang="en-US" sz="3200" b="1" dirty="0" smtClean="0">
                <a:solidFill>
                  <a:srgbClr val="0070C0"/>
                </a:solidFill>
                <a:latin typeface="Arial" pitchFamily="34" charset="0"/>
                <a:cs typeface="Arial" pitchFamily="34" charset="0"/>
              </a:rPr>
              <a:t>   $15</a:t>
            </a:r>
            <a:endParaRPr lang="en-US" sz="1000" b="1" dirty="0" smtClean="0">
              <a:solidFill>
                <a:srgbClr val="0070C0"/>
              </a:solidFill>
              <a:latin typeface="Arial" pitchFamily="34" charset="0"/>
              <a:cs typeface="Arial" pitchFamily="34" charset="0"/>
            </a:endParaRPr>
          </a:p>
        </p:txBody>
      </p:sp>
      <p:sp>
        <p:nvSpPr>
          <p:cNvPr id="18" name="TextBox 17"/>
          <p:cNvSpPr txBox="1"/>
          <p:nvPr/>
        </p:nvSpPr>
        <p:spPr>
          <a:xfrm>
            <a:off x="5305802" y="4353580"/>
            <a:ext cx="2390398" cy="523220"/>
          </a:xfrm>
          <a:prstGeom prst="rect">
            <a:avLst/>
          </a:prstGeom>
          <a:noFill/>
        </p:spPr>
        <p:txBody>
          <a:bodyPr wrap="none" rtlCol="0">
            <a:spAutoFit/>
          </a:bodyPr>
          <a:lstStyle/>
          <a:p>
            <a:r>
              <a:rPr lang="en-US" sz="2800" b="1" dirty="0" smtClean="0">
                <a:solidFill>
                  <a:srgbClr val="7030A0"/>
                </a:solidFill>
                <a:latin typeface="Arial" pitchFamily="34" charset="0"/>
                <a:cs typeface="Arial" pitchFamily="34" charset="0"/>
              </a:rPr>
              <a:t>$28 </a:t>
            </a:r>
            <a:r>
              <a:rPr lang="en-US"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en-US" sz="2800" b="1" dirty="0" smtClean="0">
                <a:solidFill>
                  <a:srgbClr val="7030A0"/>
                </a:solidFill>
                <a:latin typeface="Arial" pitchFamily="34" charset="0"/>
                <a:cs typeface="Arial" pitchFamily="34" charset="0"/>
              </a:rPr>
              <a:t> 4 </a:t>
            </a:r>
            <a:r>
              <a:rPr lang="en-US" sz="28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a:t>
            </a:r>
            <a:r>
              <a:rPr lang="en-US" sz="2800" b="1" dirty="0" smtClean="0">
                <a:solidFill>
                  <a:srgbClr val="7030A0"/>
                </a:solidFill>
                <a:latin typeface="Arial" pitchFamily="34" charset="0"/>
                <a:cs typeface="Arial" pitchFamily="34" charset="0"/>
              </a:rPr>
              <a:t>   $7</a:t>
            </a:r>
            <a:endParaRPr lang="en-US" sz="900" b="1" dirty="0" smtClean="0">
              <a:solidFill>
                <a:srgbClr val="7030A0"/>
              </a:solidFill>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p:cNvSpPr txBox="1"/>
          <p:nvPr/>
        </p:nvSpPr>
        <p:spPr>
          <a:xfrm>
            <a:off x="2286000" y="762000"/>
            <a:ext cx="3358612" cy="769441"/>
          </a:xfrm>
          <a:prstGeom prst="rect">
            <a:avLst/>
          </a:prstGeom>
          <a:noFill/>
        </p:spPr>
        <p:txBody>
          <a:bodyPr wrap="none" rtlCol="0">
            <a:spAutoFit/>
          </a:bodyPr>
          <a:lstStyle/>
          <a:p>
            <a:r>
              <a:rPr lang="en-US" sz="4400" b="1" dirty="0" smtClean="0">
                <a:solidFill>
                  <a:srgbClr val="C00000"/>
                </a:solidFill>
                <a:latin typeface="Arial" pitchFamily="34" charset="0"/>
                <a:cs typeface="Arial" pitchFamily="34" charset="0"/>
              </a:rPr>
              <a:t>$? </a:t>
            </a:r>
            <a:r>
              <a:rPr lang="en-US" sz="4400" b="1" dirty="0" smtClean="0">
                <a:solidFill>
                  <a:srgbClr val="FF6600"/>
                </a:solidFill>
                <a:latin typeface="Arial" pitchFamily="34" charset="0"/>
                <a:cs typeface="Arial" pitchFamily="34" charset="0"/>
              </a:rPr>
              <a:t>+</a:t>
            </a:r>
            <a:r>
              <a:rPr lang="en-US" sz="4400" b="1" dirty="0" smtClean="0">
                <a:solidFill>
                  <a:srgbClr val="C00000"/>
                </a:solidFill>
                <a:latin typeface="Arial" pitchFamily="34" charset="0"/>
                <a:cs typeface="Arial" pitchFamily="34" charset="0"/>
              </a:rPr>
              <a:t> $5 = $8</a:t>
            </a:r>
            <a:endParaRPr lang="en-US" sz="1200" b="1" dirty="0" smtClean="0">
              <a:solidFill>
                <a:srgbClr val="C00000"/>
              </a:solidFill>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extBox 108"/>
          <p:cNvSpPr txBox="1"/>
          <p:nvPr/>
        </p:nvSpPr>
        <p:spPr>
          <a:xfrm>
            <a:off x="2667000" y="762000"/>
            <a:ext cx="3215945" cy="769441"/>
          </a:xfrm>
          <a:prstGeom prst="rect">
            <a:avLst/>
          </a:prstGeom>
          <a:noFill/>
        </p:spPr>
        <p:txBody>
          <a:bodyPr wrap="none" rtlCol="0">
            <a:spAutoFit/>
          </a:bodyPr>
          <a:lstStyle/>
          <a:p>
            <a:r>
              <a:rPr lang="en-US" sz="4400" b="1" dirty="0" smtClean="0">
                <a:effectLst>
                  <a:outerShdw blurRad="38100" dist="38100" dir="2700000" algn="tl">
                    <a:srgbClr val="000000">
                      <a:alpha val="43137"/>
                    </a:srgbClr>
                  </a:outerShdw>
                </a:effectLst>
                <a:latin typeface="Arial" pitchFamily="34" charset="0"/>
                <a:cs typeface="Arial" pitchFamily="34" charset="0"/>
              </a:rPr>
              <a:t>$? </a:t>
            </a:r>
            <a:r>
              <a:rPr lang="en-US" sz="4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en-US" sz="4400" b="1" dirty="0" smtClean="0">
                <a:effectLst>
                  <a:outerShdw blurRad="38100" dist="38100" dir="2700000" algn="tl">
                    <a:srgbClr val="000000">
                      <a:alpha val="43137"/>
                    </a:srgbClr>
                  </a:outerShdw>
                </a:effectLst>
                <a:latin typeface="Arial" pitchFamily="34" charset="0"/>
                <a:cs typeface="Arial" pitchFamily="34" charset="0"/>
              </a:rPr>
              <a:t> $5 = $7</a:t>
            </a:r>
            <a:endParaRPr lang="en-US" sz="1200" b="1" dirty="0" smtClean="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09"/>
          <p:cNvSpPr txBox="1"/>
          <p:nvPr/>
        </p:nvSpPr>
        <p:spPr>
          <a:xfrm>
            <a:off x="2438400" y="685800"/>
            <a:ext cx="3358612" cy="769441"/>
          </a:xfrm>
          <a:prstGeom prst="rect">
            <a:avLst/>
          </a:prstGeom>
          <a:noFill/>
        </p:spPr>
        <p:txBody>
          <a:bodyPr wrap="none" rtlCol="0">
            <a:spAutoFit/>
          </a:bodyPr>
          <a:lstStyle/>
          <a:p>
            <a:r>
              <a:rPr lang="en-US" sz="44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a:t>
            </a:r>
            <a:r>
              <a:rPr lang="en-US" sz="4400" b="1" dirty="0" smtClean="0">
                <a:solidFill>
                  <a:srgbClr val="FF6600"/>
                </a:solidFill>
                <a:effectLst>
                  <a:outerShdw blurRad="38100" dist="38100" dir="2700000" algn="tl">
                    <a:srgbClr val="000000">
                      <a:alpha val="43137"/>
                    </a:srgbClr>
                  </a:outerShdw>
                </a:effectLst>
                <a:latin typeface="Arial" pitchFamily="34" charset="0"/>
                <a:cs typeface="Arial" pitchFamily="34" charset="0"/>
              </a:rPr>
              <a:t>×</a:t>
            </a:r>
            <a:r>
              <a:rPr lang="en-US" sz="44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 3 = $15</a:t>
            </a:r>
            <a:endParaRPr lang="en-US" sz="1200" b="1" dirty="0" smtClean="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Box 111"/>
          <p:cNvSpPr txBox="1"/>
          <p:nvPr/>
        </p:nvSpPr>
        <p:spPr>
          <a:xfrm>
            <a:off x="2743200" y="762000"/>
            <a:ext cx="3054041" cy="769441"/>
          </a:xfrm>
          <a:prstGeom prst="rect">
            <a:avLst/>
          </a:prstGeom>
          <a:noFill/>
        </p:spPr>
        <p:txBody>
          <a:bodyPr wrap="none" rtlCol="0">
            <a:spAutoFit/>
          </a:bodyPr>
          <a:lstStyle/>
          <a:p>
            <a:r>
              <a:rPr lang="en-US" sz="4400" b="1" dirty="0" smtClean="0">
                <a:solidFill>
                  <a:srgbClr val="7030A0"/>
                </a:solidFill>
                <a:latin typeface="Arial" pitchFamily="34" charset="0"/>
                <a:cs typeface="Arial" pitchFamily="34" charset="0"/>
              </a:rPr>
              <a:t>$? </a:t>
            </a:r>
            <a:r>
              <a:rPr lang="en-US" sz="4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a:t>
            </a:r>
            <a:r>
              <a:rPr lang="en-US" sz="4400" b="1" dirty="0" smtClean="0">
                <a:solidFill>
                  <a:srgbClr val="7030A0"/>
                </a:solidFill>
                <a:latin typeface="Arial" pitchFamily="34" charset="0"/>
                <a:cs typeface="Arial" pitchFamily="34" charset="0"/>
              </a:rPr>
              <a:t> 4 = $7</a:t>
            </a:r>
            <a:endParaRPr lang="en-US" sz="1200" b="1" dirty="0" smtClean="0">
              <a:solidFill>
                <a:srgbClr val="7030A0"/>
              </a:solidFill>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 y="685800"/>
            <a:ext cx="8610600" cy="830997"/>
          </a:xfrm>
          <a:prstGeom prst="rect">
            <a:avLst/>
          </a:prstGeom>
          <a:noFill/>
        </p:spPr>
        <p:txBody>
          <a:bodyPr wrap="square" lIns="91440" tIns="45720" rIns="91440" bIns="45720">
            <a:spAutoFit/>
          </a:bodyPr>
          <a:lstStyle/>
          <a:p>
            <a:pPr algn="ctr"/>
            <a:r>
              <a:rPr lang="en-U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Rule for Solving Equations </a:t>
            </a:r>
            <a:endParaRPr lang="en-US" sz="4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35480"/>
            <a:ext cx="8534400" cy="4389120"/>
          </a:xfrm>
        </p:spPr>
        <p:txBody>
          <a:bodyPr>
            <a:normAutofit/>
          </a:bodyPr>
          <a:lstStyle/>
          <a:p>
            <a:pPr marL="0" indent="0" algn="just">
              <a:buNone/>
            </a:pPr>
            <a:r>
              <a:rPr lang="en-US" sz="2800" b="1" dirty="0" smtClean="0">
                <a:latin typeface="Bookman Old Style" pitchFamily="18" charset="0"/>
              </a:rPr>
              <a:t>I have $9 and I want to multiply that by 2 then add $3 more to it. How much would I have altogether?</a:t>
            </a:r>
            <a:endParaRPr lang="en-US" sz="2800" b="1" i="1" dirty="0" smtClean="0">
              <a:latin typeface="Bookman Old Style" pitchFamily="18" charset="0"/>
            </a:endParaRP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5" name="Rectangle 4"/>
          <p:cNvSpPr/>
          <p:nvPr/>
        </p:nvSpPr>
        <p:spPr>
          <a:xfrm>
            <a:off x="1042274" y="609600"/>
            <a:ext cx="6023059" cy="1200329"/>
          </a:xfrm>
          <a:prstGeom prst="rect">
            <a:avLst/>
          </a:prstGeom>
          <a:noFill/>
        </p:spPr>
        <p:txBody>
          <a:bodyPr wrap="none" lIns="91440" tIns="45720" rIns="91440" bIns="45720">
            <a:spAutoFit/>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Equations Involving</a:t>
            </a:r>
          </a:p>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More than one Operations</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534400" cy="4389120"/>
          </a:xfrm>
        </p:spPr>
        <p:txBody>
          <a:bodyPr>
            <a:normAutofit/>
          </a:bodyPr>
          <a:lstStyle/>
          <a:p>
            <a:pPr marL="0" indent="0" algn="just">
              <a:buNone/>
            </a:pPr>
            <a:r>
              <a:rPr lang="en-US" sz="2800" b="1" dirty="0" smtClean="0">
                <a:latin typeface="Bookman Old Style" pitchFamily="18" charset="0"/>
              </a:rPr>
              <a:t>I have some amount and I want to multiply that by 2 then add $3 more to it so that it equals to $21. How much did I have to start with?</a:t>
            </a:r>
            <a:endParaRPr lang="en-US" sz="2800" b="1" i="1" dirty="0" smtClean="0">
              <a:latin typeface="Bookman Old Style" pitchFamily="18" charset="0"/>
            </a:endParaRP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5" name="Rectangle 4"/>
          <p:cNvSpPr/>
          <p:nvPr/>
        </p:nvSpPr>
        <p:spPr>
          <a:xfrm>
            <a:off x="1042274" y="609600"/>
            <a:ext cx="6023059" cy="1200329"/>
          </a:xfrm>
          <a:prstGeom prst="rect">
            <a:avLst/>
          </a:prstGeom>
          <a:noFill/>
        </p:spPr>
        <p:txBody>
          <a:bodyPr wrap="none" lIns="91440" tIns="45720" rIns="91440" bIns="45720">
            <a:spAutoFit/>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Equations Involving</a:t>
            </a:r>
          </a:p>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More than one Operations</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534400" cy="4389120"/>
          </a:xfrm>
        </p:spPr>
        <p:txBody>
          <a:bodyPr>
            <a:normAutofit/>
          </a:bodyPr>
          <a:lstStyle/>
          <a:p>
            <a:pPr marL="0" indent="0" algn="just">
              <a:buNone/>
            </a:pPr>
            <a:r>
              <a:rPr lang="en-US" sz="2400" b="1" dirty="0" smtClean="0">
                <a:latin typeface="Bookman Old Style" pitchFamily="18" charset="0"/>
              </a:rPr>
              <a:t>Suppose I want to find a number so that when I divide it by 6 than subtract 4 from it, it would be equal to 1. what would that number be?</a:t>
            </a:r>
            <a:endParaRPr lang="en-US" sz="2400" b="1" i="1" dirty="0" smtClean="0">
              <a:latin typeface="Bookman Old Style" pitchFamily="18" charset="0"/>
            </a:endParaRP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5" name="Rectangle 4"/>
          <p:cNvSpPr/>
          <p:nvPr/>
        </p:nvSpPr>
        <p:spPr>
          <a:xfrm>
            <a:off x="1042274" y="609600"/>
            <a:ext cx="6023059" cy="1200329"/>
          </a:xfrm>
          <a:prstGeom prst="rect">
            <a:avLst/>
          </a:prstGeom>
          <a:noFill/>
        </p:spPr>
        <p:txBody>
          <a:bodyPr wrap="none" lIns="91440" tIns="45720" rIns="91440" bIns="45720">
            <a:spAutoFit/>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Equations Involving</a:t>
            </a:r>
          </a:p>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More than one Operations</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534400" cy="4389120"/>
          </a:xfrm>
        </p:spPr>
        <p:txBody>
          <a:bodyPr>
            <a:normAutofit/>
          </a:bodyPr>
          <a:lstStyle/>
          <a:p>
            <a:pPr marL="0" indent="0" algn="just">
              <a:buNone/>
            </a:pPr>
            <a:r>
              <a:rPr lang="en-US" sz="2400" b="1" dirty="0" smtClean="0">
                <a:latin typeface="Bookman Old Style" pitchFamily="18" charset="0"/>
              </a:rPr>
              <a:t>If there are 2 bananas on the counter and 3 bananas on the table. How many altogether in that room?</a:t>
            </a:r>
            <a:endParaRPr lang="en-US" sz="2400" b="1" i="1" dirty="0" smtClean="0">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68680"/>
            <a:ext cx="8534400" cy="4389120"/>
          </a:xfrm>
        </p:spPr>
        <p:txBody>
          <a:bodyPr>
            <a:normAutofit/>
          </a:bodyPr>
          <a:lstStyle/>
          <a:p>
            <a:pPr marL="0" indent="0" algn="just">
              <a:buNone/>
            </a:pPr>
            <a:r>
              <a:rPr lang="en-US" sz="2400" b="1" dirty="0" smtClean="0">
                <a:latin typeface="Bookman Old Style" pitchFamily="18" charset="0"/>
              </a:rPr>
              <a:t>If there are 2 bananas on the counter and 3 apples on the table. How many altogether in that room?</a:t>
            </a:r>
            <a:endParaRPr lang="en-US" sz="2400" b="1" i="1" dirty="0" smtClean="0">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534400" cy="5684520"/>
          </a:xfrm>
        </p:spPr>
        <p:txBody>
          <a:bodyPr>
            <a:normAutofit/>
          </a:bodyPr>
          <a:lstStyle/>
          <a:p>
            <a:pPr marL="0" indent="0" algn="just">
              <a:buNone/>
            </a:pPr>
            <a:r>
              <a:rPr lang="en-US" sz="2000" b="1" dirty="0" smtClean="0">
                <a:latin typeface="Bookman Old Style" pitchFamily="18" charset="0"/>
              </a:rPr>
              <a:t>Add 2x to 14</a:t>
            </a:r>
          </a:p>
          <a:p>
            <a:pPr marL="0" indent="0" algn="just">
              <a:buNone/>
            </a:pPr>
            <a:endParaRPr lang="en-US" sz="2000" b="1" dirty="0" smtClean="0">
              <a:latin typeface="Bookman Old Style" pitchFamily="18" charset="0"/>
            </a:endParaRPr>
          </a:p>
          <a:p>
            <a:pPr marL="0" indent="0" algn="just">
              <a:buNone/>
            </a:pPr>
            <a:endParaRPr lang="en-US" sz="2000" b="1" dirty="0" smtClean="0">
              <a:latin typeface="Bookman Old Style" pitchFamily="18" charset="0"/>
            </a:endParaRPr>
          </a:p>
          <a:p>
            <a:pPr marL="0" indent="0" algn="just">
              <a:buNone/>
            </a:pPr>
            <a:r>
              <a:rPr lang="en-US" sz="2000" b="1" dirty="0" smtClean="0">
                <a:latin typeface="Bookman Old Style" pitchFamily="18" charset="0"/>
              </a:rPr>
              <a:t>Subtract 14 from 5a</a:t>
            </a:r>
          </a:p>
          <a:p>
            <a:pPr marL="0" indent="0" algn="just">
              <a:buNone/>
            </a:pPr>
            <a:endParaRPr lang="en-US" sz="2000" b="1" dirty="0" smtClean="0">
              <a:latin typeface="Bookman Old Style" pitchFamily="18" charset="0"/>
            </a:endParaRPr>
          </a:p>
          <a:p>
            <a:pPr marL="0" indent="0" algn="just">
              <a:buNone/>
            </a:pPr>
            <a:endParaRPr lang="en-US" sz="2000" b="1" dirty="0" smtClean="0">
              <a:latin typeface="Bookman Old Style" pitchFamily="18" charset="0"/>
            </a:endParaRPr>
          </a:p>
          <a:p>
            <a:pPr marL="0" indent="0" algn="just">
              <a:buNone/>
            </a:pPr>
            <a:r>
              <a:rPr lang="en-US" sz="2000" b="1" dirty="0" smtClean="0">
                <a:latin typeface="Bookman Old Style" pitchFamily="18" charset="0"/>
              </a:rPr>
              <a:t>Multiply 2 by 2k</a:t>
            </a:r>
          </a:p>
          <a:p>
            <a:pPr marL="0" indent="0" algn="just">
              <a:buNone/>
            </a:pPr>
            <a:endParaRPr lang="en-US" sz="2000" b="1" dirty="0" smtClean="0">
              <a:latin typeface="Bookman Old Style" pitchFamily="18" charset="0"/>
            </a:endParaRPr>
          </a:p>
          <a:p>
            <a:pPr marL="0" indent="0" algn="just">
              <a:buNone/>
            </a:pPr>
            <a:endParaRPr lang="en-US" sz="2000" b="1" dirty="0" smtClean="0">
              <a:latin typeface="Bookman Old Style" pitchFamily="18" charset="0"/>
            </a:endParaRPr>
          </a:p>
          <a:p>
            <a:pPr marL="0" indent="0" algn="just">
              <a:buNone/>
            </a:pPr>
            <a:r>
              <a:rPr lang="en-US" sz="2000" b="1" dirty="0" smtClean="0">
                <a:latin typeface="Bookman Old Style" pitchFamily="18" charset="0"/>
              </a:rPr>
              <a:t>Divide 8x by 24y</a:t>
            </a:r>
          </a:p>
          <a:p>
            <a:pPr marL="0" indent="0" algn="just">
              <a:buNone/>
            </a:pPr>
            <a:endParaRPr lang="en-US" sz="2000" b="1" dirty="0" smtClean="0">
              <a:latin typeface="Bookman Old Style" pitchFamily="18" charset="0"/>
            </a:endParaRPr>
          </a:p>
          <a:p>
            <a:pPr marL="0" indent="0" algn="just">
              <a:buNone/>
            </a:pPr>
            <a:endParaRPr lang="en-US" sz="2000" b="1" dirty="0" smtClean="0">
              <a:latin typeface="Bookman Old Style" pitchFamily="18" charset="0"/>
            </a:endParaRPr>
          </a:p>
          <a:p>
            <a:pPr marL="0" indent="0" algn="just">
              <a:buNone/>
            </a:pPr>
            <a:r>
              <a:rPr lang="en-US" sz="2000" b="1" dirty="0" smtClean="0">
                <a:latin typeface="Bookman Old Style" pitchFamily="18" charset="0"/>
              </a:rPr>
              <a:t>Add 2x to twice 3y</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68680"/>
            <a:ext cx="8534400" cy="4389120"/>
          </a:xfrm>
        </p:spPr>
        <p:txBody>
          <a:bodyPr>
            <a:normAutofit/>
          </a:bodyPr>
          <a:lstStyle/>
          <a:p>
            <a:pPr marL="0" indent="0" algn="just">
              <a:buNone/>
            </a:pPr>
            <a:r>
              <a:rPr lang="en-US" sz="2400" b="1" dirty="0" smtClean="0">
                <a:latin typeface="Bookman Old Style" pitchFamily="18" charset="0"/>
              </a:rPr>
              <a:t>I want to multiply a number by 2 than add 3 times the same number to it so that it equals to 35. What is that number?</a:t>
            </a:r>
            <a:endParaRPr lang="en-US" sz="2400" b="1" i="1" dirty="0" smtClean="0">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68680"/>
            <a:ext cx="8534400" cy="4389120"/>
          </a:xfrm>
        </p:spPr>
        <p:txBody>
          <a:bodyPr>
            <a:normAutofit/>
          </a:bodyPr>
          <a:lstStyle/>
          <a:p>
            <a:pPr marL="0" indent="0" algn="just">
              <a:buNone/>
            </a:pPr>
            <a:r>
              <a:rPr lang="en-US" sz="2400" b="1" dirty="0" smtClean="0">
                <a:latin typeface="Bookman Old Style" pitchFamily="18" charset="0"/>
              </a:rPr>
              <a:t>I want to find the number such that when I multiply it by 8 than subtract 2 times the same number so that I equals to 30 minus 12?</a:t>
            </a:r>
            <a:endParaRPr lang="en-US" sz="2400" b="1" i="1" dirty="0" smtClean="0">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7031" y="524470"/>
            <a:ext cx="3078792"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Simplify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609600" y="1600200"/>
            <a:ext cx="3860800" cy="584775"/>
          </a:xfrm>
          <a:prstGeom prst="rect">
            <a:avLst/>
          </a:prstGeom>
        </p:spPr>
        <p:txBody>
          <a:bodyPr wrap="square">
            <a:spAutoFit/>
          </a:bodyPr>
          <a:lstStyle/>
          <a:p>
            <a:pPr lvl="0" algn="just">
              <a:spcBef>
                <a:spcPct val="20000"/>
              </a:spcBef>
              <a:buClr>
                <a:srgbClr val="0BD0D9"/>
              </a:buClr>
              <a:buSzPct val="95000"/>
            </a:pPr>
            <a:r>
              <a:rPr lang="en-US" sz="3200" b="1" dirty="0" smtClean="0">
                <a:solidFill>
                  <a:prstClr val="black"/>
                </a:solidFill>
                <a:latin typeface="Bookman Old Style" pitchFamily="18" charset="0"/>
              </a:rPr>
              <a:t>9x – 30 = 2x +5 </a:t>
            </a:r>
            <a:endParaRPr lang="en-US" sz="3200" b="1" i="1" dirty="0" smtClean="0">
              <a:solidFill>
                <a:prstClr val="black"/>
              </a:solidFill>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7031" y="524470"/>
            <a:ext cx="3078792"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Simplify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609600" y="1600200"/>
            <a:ext cx="3860800" cy="584775"/>
          </a:xfrm>
          <a:prstGeom prst="rect">
            <a:avLst/>
          </a:prstGeom>
        </p:spPr>
        <p:txBody>
          <a:bodyPr wrap="square">
            <a:spAutoFit/>
          </a:bodyPr>
          <a:lstStyle/>
          <a:p>
            <a:pPr lvl="0" algn="just">
              <a:spcBef>
                <a:spcPct val="20000"/>
              </a:spcBef>
              <a:buClr>
                <a:srgbClr val="0BD0D9"/>
              </a:buClr>
              <a:buSzPct val="95000"/>
            </a:pPr>
            <a:r>
              <a:rPr lang="en-US" sz="3200" b="1" dirty="0" smtClean="0">
                <a:solidFill>
                  <a:prstClr val="black"/>
                </a:solidFill>
                <a:latin typeface="Bookman Old Style" pitchFamily="18" charset="0"/>
              </a:rPr>
              <a:t>8x – 10 = 2x +20 </a:t>
            </a:r>
            <a:endParaRPr lang="en-US" sz="3200" b="1" i="1" dirty="0" smtClean="0">
              <a:solidFill>
                <a:prstClr val="black"/>
              </a:solidFill>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7031" y="304800"/>
            <a:ext cx="3078792"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Simplify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609600" y="1600200"/>
            <a:ext cx="3860800" cy="584775"/>
          </a:xfrm>
          <a:prstGeom prst="rect">
            <a:avLst/>
          </a:prstGeom>
        </p:spPr>
        <p:txBody>
          <a:bodyPr wrap="square">
            <a:spAutoFit/>
          </a:bodyPr>
          <a:lstStyle/>
          <a:p>
            <a:pPr lvl="0" algn="just">
              <a:spcBef>
                <a:spcPct val="20000"/>
              </a:spcBef>
              <a:buClr>
                <a:srgbClr val="0BD0D9"/>
              </a:buClr>
              <a:buSzPct val="95000"/>
            </a:pPr>
            <a:r>
              <a:rPr lang="en-US" sz="3200" b="1" dirty="0" smtClean="0">
                <a:solidFill>
                  <a:prstClr val="black"/>
                </a:solidFill>
                <a:latin typeface="Bookman Old Style" pitchFamily="18" charset="0"/>
              </a:rPr>
              <a:t>2(6+5) = ? </a:t>
            </a:r>
            <a:endParaRPr lang="en-US" sz="3200" b="1" i="1" dirty="0" smtClean="0">
              <a:solidFill>
                <a:prstClr val="black"/>
              </a:solidFill>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7031" y="381000"/>
            <a:ext cx="3078792"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Simplify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228600" y="1600200"/>
            <a:ext cx="3860800" cy="584775"/>
          </a:xfrm>
          <a:prstGeom prst="rect">
            <a:avLst/>
          </a:prstGeom>
        </p:spPr>
        <p:txBody>
          <a:bodyPr wrap="square">
            <a:spAutoFit/>
          </a:bodyPr>
          <a:lstStyle/>
          <a:p>
            <a:pPr lvl="0" algn="just">
              <a:spcBef>
                <a:spcPct val="20000"/>
              </a:spcBef>
              <a:buClr>
                <a:srgbClr val="0BD0D9"/>
              </a:buClr>
              <a:buSzPct val="95000"/>
            </a:pPr>
            <a:r>
              <a:rPr lang="en-US" sz="3200" b="1" dirty="0" smtClean="0">
                <a:solidFill>
                  <a:prstClr val="black"/>
                </a:solidFill>
                <a:latin typeface="Bookman Old Style" pitchFamily="18" charset="0"/>
              </a:rPr>
              <a:t>7(6+x) = ? </a:t>
            </a:r>
            <a:endParaRPr lang="en-US" sz="3200" b="1" i="1" dirty="0" smtClean="0">
              <a:solidFill>
                <a:prstClr val="black"/>
              </a:solidFill>
              <a:latin typeface="Bookman Old Style" pitchFamily="18" charset="0"/>
            </a:endParaRPr>
          </a:p>
        </p:txBody>
      </p:sp>
      <p:sp>
        <p:nvSpPr>
          <p:cNvPr id="6" name="Rectangle 5"/>
          <p:cNvSpPr/>
          <p:nvPr/>
        </p:nvSpPr>
        <p:spPr>
          <a:xfrm>
            <a:off x="228600" y="4267200"/>
            <a:ext cx="3860800" cy="584775"/>
          </a:xfrm>
          <a:prstGeom prst="rect">
            <a:avLst/>
          </a:prstGeom>
        </p:spPr>
        <p:txBody>
          <a:bodyPr wrap="square">
            <a:spAutoFit/>
          </a:bodyPr>
          <a:lstStyle/>
          <a:p>
            <a:pPr lvl="0" algn="just">
              <a:spcBef>
                <a:spcPct val="20000"/>
              </a:spcBef>
              <a:buClr>
                <a:srgbClr val="0BD0D9"/>
              </a:buClr>
              <a:buSzPct val="95000"/>
            </a:pPr>
            <a:r>
              <a:rPr lang="en-US" sz="3200" b="1" dirty="0" smtClean="0">
                <a:solidFill>
                  <a:prstClr val="black"/>
                </a:solidFill>
                <a:latin typeface="Bookman Old Style" pitchFamily="18" charset="0"/>
              </a:rPr>
              <a:t>5(4-6x) = ? </a:t>
            </a:r>
            <a:endParaRPr lang="en-US" sz="3200" b="1" i="1" dirty="0" smtClean="0">
              <a:solidFill>
                <a:prstClr val="black"/>
              </a:solidFill>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7031" y="304800"/>
            <a:ext cx="3078792"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Simplify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1828800" y="1244025"/>
            <a:ext cx="5029200" cy="584775"/>
          </a:xfrm>
          <a:prstGeom prst="rect">
            <a:avLst/>
          </a:prstGeom>
        </p:spPr>
        <p:txBody>
          <a:bodyPr wrap="square">
            <a:spAutoFit/>
          </a:bodyPr>
          <a:lstStyle/>
          <a:p>
            <a:pPr lvl="0" algn="ctr">
              <a:spcBef>
                <a:spcPct val="20000"/>
              </a:spcBef>
              <a:buClr>
                <a:srgbClr val="0BD0D9"/>
              </a:buClr>
              <a:buSzPct val="95000"/>
            </a:pPr>
            <a:r>
              <a:rPr lang="en-US" sz="3200" b="1" dirty="0" smtClean="0">
                <a:solidFill>
                  <a:prstClr val="black"/>
                </a:solidFill>
                <a:latin typeface="Bookman Old Style" pitchFamily="18" charset="0"/>
              </a:rPr>
              <a:t>2(2x-1)  =  3(6-2x) </a:t>
            </a:r>
            <a:endParaRPr lang="en-US" sz="3200" b="1" i="1" dirty="0" smtClean="0">
              <a:solidFill>
                <a:prstClr val="black"/>
              </a:solidFill>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6065" y="566440"/>
            <a:ext cx="4060727" cy="923330"/>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Assignment</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Rectangle 4"/>
          <p:cNvSpPr/>
          <p:nvPr/>
        </p:nvSpPr>
        <p:spPr>
          <a:xfrm>
            <a:off x="533400" y="1480840"/>
            <a:ext cx="7924800" cy="4462760"/>
          </a:xfrm>
          <a:prstGeom prst="rect">
            <a:avLst/>
          </a:prstGeom>
        </p:spPr>
        <p:txBody>
          <a:bodyPr wrap="square">
            <a:spAutoFit/>
          </a:bodyPr>
          <a:lstStyle/>
          <a:p>
            <a:pPr lvl="0">
              <a:spcBef>
                <a:spcPct val="20000"/>
              </a:spcBef>
              <a:buClr>
                <a:srgbClr val="0BD0D9"/>
              </a:buClr>
              <a:buSzPct val="95000"/>
            </a:pPr>
            <a:r>
              <a:rPr lang="en-US" sz="4400" b="1" i="1" dirty="0" smtClean="0">
                <a:solidFill>
                  <a:prstClr val="black"/>
                </a:solidFill>
                <a:latin typeface="Andalus" pitchFamily="18" charset="-78"/>
                <a:cs typeface="Andalus" pitchFamily="18" charset="-78"/>
              </a:rPr>
              <a:t>Solve </a:t>
            </a:r>
          </a:p>
          <a:p>
            <a:pPr marL="1608138" lvl="0" indent="-693738">
              <a:spcBef>
                <a:spcPct val="20000"/>
              </a:spcBef>
              <a:buClr>
                <a:srgbClr val="C00000"/>
              </a:buClr>
              <a:buSzPct val="95000"/>
              <a:buAutoNum type="arabicPeriod"/>
            </a:pPr>
            <a:r>
              <a:rPr lang="en-US" sz="4000" b="1" dirty="0" smtClean="0">
                <a:solidFill>
                  <a:prstClr val="black"/>
                </a:solidFill>
                <a:latin typeface="Bookman Old Style" pitchFamily="18" charset="0"/>
              </a:rPr>
              <a:t>(x – 1) + x + (x + 1)</a:t>
            </a:r>
          </a:p>
          <a:p>
            <a:pPr marL="1608138" lvl="0" indent="-693738">
              <a:spcBef>
                <a:spcPct val="20000"/>
              </a:spcBef>
              <a:buClr>
                <a:srgbClr val="C00000"/>
              </a:buClr>
              <a:buSzPct val="95000"/>
              <a:buAutoNum type="arabicPeriod"/>
            </a:pPr>
            <a:r>
              <a:rPr lang="en-US" sz="4000" b="1" dirty="0" smtClean="0">
                <a:solidFill>
                  <a:prstClr val="black"/>
                </a:solidFill>
                <a:latin typeface="Bookman Old Style" pitchFamily="18" charset="0"/>
              </a:rPr>
              <a:t>3(x + 2) = 18 </a:t>
            </a:r>
          </a:p>
          <a:p>
            <a:pPr marL="1608138" indent="-693738">
              <a:spcBef>
                <a:spcPct val="20000"/>
              </a:spcBef>
              <a:buClr>
                <a:srgbClr val="C00000"/>
              </a:buClr>
              <a:buSzPct val="95000"/>
              <a:buFontTx/>
              <a:buAutoNum type="arabicPeriod"/>
            </a:pPr>
            <a:r>
              <a:rPr lang="en-US" sz="4000" b="1" dirty="0" smtClean="0">
                <a:solidFill>
                  <a:prstClr val="black"/>
                </a:solidFill>
                <a:latin typeface="Bookman Old Style" pitchFamily="18" charset="0"/>
              </a:rPr>
              <a:t>3(x + 2) = 5(x – 7)</a:t>
            </a:r>
          </a:p>
          <a:p>
            <a:pPr marL="1608138" lvl="0" indent="-693738">
              <a:spcBef>
                <a:spcPct val="20000"/>
              </a:spcBef>
              <a:buClr>
                <a:srgbClr val="C00000"/>
              </a:buClr>
              <a:buSzPct val="95000"/>
              <a:buAutoNum type="arabicPeriod"/>
            </a:pPr>
            <a:r>
              <a:rPr lang="en-US" sz="4000" b="1" dirty="0" smtClean="0">
                <a:solidFill>
                  <a:prstClr val="black"/>
                </a:solidFill>
                <a:latin typeface="Bookman Old Style" pitchFamily="18" charset="0"/>
              </a:rPr>
              <a:t>2x = 5(x – 7)</a:t>
            </a:r>
          </a:p>
          <a:p>
            <a:pPr marL="1608138" lvl="0" indent="-693738">
              <a:spcBef>
                <a:spcPct val="20000"/>
              </a:spcBef>
              <a:buClr>
                <a:srgbClr val="C00000"/>
              </a:buClr>
              <a:buSzPct val="95000"/>
              <a:buAutoNum type="arabicPeriod"/>
            </a:pPr>
            <a:r>
              <a:rPr lang="en-US" sz="4000" b="1" dirty="0" smtClean="0">
                <a:solidFill>
                  <a:prstClr val="black"/>
                </a:solidFill>
                <a:latin typeface="Bookman Old Style" pitchFamily="18" charset="0"/>
              </a:rPr>
              <a:t>2x + 9 = 5(x – 7)</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685800" y="1143000"/>
          <a:ext cx="7620000" cy="5016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2872" y="2743200"/>
            <a:ext cx="5965728" cy="3505200"/>
          </a:xfrm>
          <a:prstGeom prst="rect">
            <a:avLst/>
          </a:prstGeom>
        </p:spPr>
        <p:txBody>
          <a:bodyPr wrap="none">
            <a:prstTxWarp prst="textButtonPour">
              <a:avLst/>
            </a:prstTxWarp>
            <a:spAutoFit/>
          </a:bodyPr>
          <a:lstStyle/>
          <a:p>
            <a:pPr algn="ctr">
              <a:lnSpc>
                <a:spcPct val="90000"/>
              </a:lnSpc>
            </a:pPr>
            <a:r>
              <a:rPr lang="en-US"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Thank You</a:t>
            </a:r>
            <a:endParaRPr lang="en-US"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1052</TotalTime>
  <Words>791</Words>
  <Application>Microsoft Office PowerPoint</Application>
  <PresentationFormat>On-screen Show (4:3)</PresentationFormat>
  <Paragraphs>88</Paragraphs>
  <Slides>32</Slides>
  <Notes>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Flow</vt:lpstr>
      <vt:lpstr>Slide 1</vt:lpstr>
      <vt:lpstr>Today’s Objectives</vt:lpstr>
      <vt:lpstr>KNOWLEDGE TEST </vt:lpstr>
      <vt:lpstr>KNOWLEDGE TEST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stdc_lp</cp:lastModifiedBy>
  <cp:revision>293</cp:revision>
  <dcterms:created xsi:type="dcterms:W3CDTF">2014-04-26T07:09:13Z</dcterms:created>
  <dcterms:modified xsi:type="dcterms:W3CDTF">2014-06-08T20:37:52Z</dcterms:modified>
</cp:coreProperties>
</file>