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46"/>
  </p:notesMasterIdLst>
  <p:sldIdLst>
    <p:sldId id="256" r:id="rId2"/>
    <p:sldId id="257" r:id="rId3"/>
    <p:sldId id="258" r:id="rId4"/>
    <p:sldId id="259" r:id="rId5"/>
    <p:sldId id="280" r:id="rId6"/>
    <p:sldId id="279" r:id="rId7"/>
    <p:sldId id="260" r:id="rId8"/>
    <p:sldId id="285" r:id="rId9"/>
    <p:sldId id="261" r:id="rId10"/>
    <p:sldId id="277" r:id="rId11"/>
    <p:sldId id="278" r:id="rId12"/>
    <p:sldId id="262" r:id="rId13"/>
    <p:sldId id="300" r:id="rId14"/>
    <p:sldId id="289" r:id="rId15"/>
    <p:sldId id="308" r:id="rId16"/>
    <p:sldId id="275" r:id="rId17"/>
    <p:sldId id="309" r:id="rId18"/>
    <p:sldId id="290" r:id="rId19"/>
    <p:sldId id="291" r:id="rId20"/>
    <p:sldId id="263" r:id="rId21"/>
    <p:sldId id="293" r:id="rId22"/>
    <p:sldId id="282" r:id="rId23"/>
    <p:sldId id="283" r:id="rId24"/>
    <p:sldId id="284" r:id="rId25"/>
    <p:sldId id="264" r:id="rId26"/>
    <p:sldId id="265" r:id="rId27"/>
    <p:sldId id="294" r:id="rId28"/>
    <p:sldId id="311" r:id="rId29"/>
    <p:sldId id="266" r:id="rId30"/>
    <p:sldId id="295" r:id="rId31"/>
    <p:sldId id="268" r:id="rId32"/>
    <p:sldId id="269" r:id="rId33"/>
    <p:sldId id="271" r:id="rId34"/>
    <p:sldId id="297" r:id="rId35"/>
    <p:sldId id="299" r:id="rId36"/>
    <p:sldId id="310" r:id="rId37"/>
    <p:sldId id="270" r:id="rId38"/>
    <p:sldId id="272" r:id="rId39"/>
    <p:sldId id="298" r:id="rId40"/>
    <p:sldId id="276" r:id="rId41"/>
    <p:sldId id="307" r:id="rId42"/>
    <p:sldId id="274" r:id="rId43"/>
    <p:sldId id="301" r:id="rId44"/>
    <p:sldId id="30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6600"/>
    <a:srgbClr val="CC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p:scale>
          <a:sx n="66" d="100"/>
          <a:sy n="66" d="100"/>
        </p:scale>
        <p:origin x="-142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6D050F-CD9F-42D0-BE35-D0DB3E224679}" type="doc">
      <dgm:prSet loTypeId="urn:microsoft.com/office/officeart/2005/8/layout/vList2" loCatId="list" qsTypeId="urn:microsoft.com/office/officeart/2005/8/quickstyle/simple4" qsCatId="simple" csTypeId="urn:microsoft.com/office/officeart/2005/8/colors/accent1_2" csCatId="accent1"/>
      <dgm:spPr/>
      <dgm:t>
        <a:bodyPr/>
        <a:lstStyle/>
        <a:p>
          <a:endParaRPr lang="en-US"/>
        </a:p>
      </dgm:t>
    </dgm:pt>
    <dgm:pt modelId="{C1D5BE75-B9BC-4300-99CA-102C5017F180}">
      <dgm:prSet custT="1"/>
      <dgm:spPr/>
      <dgm:t>
        <a:bodyPr/>
        <a:lstStyle/>
        <a:p>
          <a:pPr algn="ctr" rtl="0"/>
          <a:r>
            <a:rPr lang="en-US" sz="3600" b="1" dirty="0" smtClean="0">
              <a:latin typeface="Arial" pitchFamily="34" charset="0"/>
              <a:cs typeface="Arial" pitchFamily="34" charset="0"/>
            </a:rPr>
            <a:t>General Mathematics</a:t>
          </a:r>
          <a:endParaRPr lang="en-US" sz="3600" b="1" dirty="0">
            <a:latin typeface="Arial" pitchFamily="34" charset="0"/>
            <a:cs typeface="Arial" pitchFamily="34" charset="0"/>
          </a:endParaRPr>
        </a:p>
      </dgm:t>
    </dgm:pt>
    <dgm:pt modelId="{C2338445-044E-40F1-9EDD-326E54C2CD8C}" type="parTrans" cxnId="{7E00E6FA-8F7A-45B6-9195-1F67AC8D7A12}">
      <dgm:prSet/>
      <dgm:spPr/>
      <dgm:t>
        <a:bodyPr/>
        <a:lstStyle/>
        <a:p>
          <a:endParaRPr lang="en-US"/>
        </a:p>
      </dgm:t>
    </dgm:pt>
    <dgm:pt modelId="{6DFFB41B-4B6F-481D-91B0-A946F9C4F72C}" type="sibTrans" cxnId="{7E00E6FA-8F7A-45B6-9195-1F67AC8D7A12}">
      <dgm:prSet/>
      <dgm:spPr/>
      <dgm:t>
        <a:bodyPr/>
        <a:lstStyle/>
        <a:p>
          <a:endParaRPr lang="en-US"/>
        </a:p>
      </dgm:t>
    </dgm:pt>
    <dgm:pt modelId="{3F7739D6-57FD-4EEF-88EA-8C1848753F50}" type="pres">
      <dgm:prSet presAssocID="{426D050F-CD9F-42D0-BE35-D0DB3E224679}" presName="linear" presStyleCnt="0">
        <dgm:presLayoutVars>
          <dgm:animLvl val="lvl"/>
          <dgm:resizeHandles val="exact"/>
        </dgm:presLayoutVars>
      </dgm:prSet>
      <dgm:spPr/>
      <dgm:t>
        <a:bodyPr/>
        <a:lstStyle/>
        <a:p>
          <a:endParaRPr lang="en-US"/>
        </a:p>
      </dgm:t>
    </dgm:pt>
    <dgm:pt modelId="{3F3E612D-9E8F-443C-85D8-E0182319C037}" type="pres">
      <dgm:prSet presAssocID="{C1D5BE75-B9BC-4300-99CA-102C5017F180}" presName="parentText" presStyleLbl="node1" presStyleIdx="0" presStyleCnt="1">
        <dgm:presLayoutVars>
          <dgm:chMax val="0"/>
          <dgm:bulletEnabled val="1"/>
        </dgm:presLayoutVars>
      </dgm:prSet>
      <dgm:spPr/>
      <dgm:t>
        <a:bodyPr/>
        <a:lstStyle/>
        <a:p>
          <a:endParaRPr lang="en-US"/>
        </a:p>
      </dgm:t>
    </dgm:pt>
  </dgm:ptLst>
  <dgm:cxnLst>
    <dgm:cxn modelId="{7E00E6FA-8F7A-45B6-9195-1F67AC8D7A12}" srcId="{426D050F-CD9F-42D0-BE35-D0DB3E224679}" destId="{C1D5BE75-B9BC-4300-99CA-102C5017F180}" srcOrd="0" destOrd="0" parTransId="{C2338445-044E-40F1-9EDD-326E54C2CD8C}" sibTransId="{6DFFB41B-4B6F-481D-91B0-A946F9C4F72C}"/>
    <dgm:cxn modelId="{D4EB91BC-8615-452A-8EDC-9DDA5AE11ED4}" type="presOf" srcId="{C1D5BE75-B9BC-4300-99CA-102C5017F180}" destId="{3F3E612D-9E8F-443C-85D8-E0182319C037}" srcOrd="0" destOrd="0" presId="urn:microsoft.com/office/officeart/2005/8/layout/vList2"/>
    <dgm:cxn modelId="{C75FC75A-B480-49D1-901B-63D5069D3E1F}" type="presOf" srcId="{426D050F-CD9F-42D0-BE35-D0DB3E224679}" destId="{3F7739D6-57FD-4EEF-88EA-8C1848753F50}" srcOrd="0" destOrd="0" presId="urn:microsoft.com/office/officeart/2005/8/layout/vList2"/>
    <dgm:cxn modelId="{4AD5FDD0-1E16-4735-A4AC-4AE4F1E227D3}" type="presParOf" srcId="{3F7739D6-57FD-4EEF-88EA-8C1848753F50}" destId="{3F3E612D-9E8F-443C-85D8-E0182319C037}"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2635CF-0F38-4C4A-B514-D65575ACFD83}" type="doc">
      <dgm:prSet loTypeId="urn:microsoft.com/office/officeart/2005/8/layout/target3" loCatId="list" qsTypeId="urn:microsoft.com/office/officeart/2005/8/quickstyle/3d1" qsCatId="3D" csTypeId="urn:microsoft.com/office/officeart/2005/8/colors/accent1_2" csCatId="accent1" phldr="1"/>
      <dgm:spPr/>
      <dgm:t>
        <a:bodyPr/>
        <a:lstStyle/>
        <a:p>
          <a:endParaRPr lang="en-US"/>
        </a:p>
      </dgm:t>
    </dgm:pt>
    <dgm:pt modelId="{93611AFC-E8D2-417D-9927-2C959681002D}">
      <dgm:prSet phldrT="[Text]"/>
      <dgm:spPr/>
      <dgm:t>
        <a:bodyPr/>
        <a:lstStyle/>
        <a:p>
          <a:r>
            <a:rPr lang="en-US" b="1" dirty="0" smtClean="0">
              <a:solidFill>
                <a:schemeClr val="accent6">
                  <a:lumMod val="50000"/>
                </a:schemeClr>
              </a:solidFill>
              <a:effectLst>
                <a:outerShdw blurRad="38100" dist="38100" dir="2700000" algn="tl">
                  <a:srgbClr val="000000">
                    <a:alpha val="43137"/>
                  </a:srgbClr>
                </a:outerShdw>
              </a:effectLst>
            </a:rPr>
            <a:t>Unit I</a:t>
          </a:r>
          <a:endParaRPr lang="en-US" b="1" dirty="0">
            <a:solidFill>
              <a:schemeClr val="accent6">
                <a:lumMod val="50000"/>
              </a:schemeClr>
            </a:solidFill>
            <a:effectLst>
              <a:outerShdw blurRad="38100" dist="38100" dir="2700000" algn="tl">
                <a:srgbClr val="000000">
                  <a:alpha val="43137"/>
                </a:srgbClr>
              </a:outerShdw>
            </a:effectLst>
          </a:endParaRPr>
        </a:p>
      </dgm:t>
    </dgm:pt>
    <dgm:pt modelId="{31AAD7DE-B5D2-4806-8469-5509649FBB01}" type="parTrans" cxnId="{CA1C31D2-7C15-4612-BB9F-5E207DBC4779}">
      <dgm:prSet/>
      <dgm:spPr/>
      <dgm:t>
        <a:bodyPr/>
        <a:lstStyle/>
        <a:p>
          <a:endParaRPr lang="en-US"/>
        </a:p>
      </dgm:t>
    </dgm:pt>
    <dgm:pt modelId="{91299183-3A69-48BB-9135-25772F33E437}" type="sibTrans" cxnId="{CA1C31D2-7C15-4612-BB9F-5E207DBC4779}">
      <dgm:prSet/>
      <dgm:spPr/>
      <dgm:t>
        <a:bodyPr/>
        <a:lstStyle/>
        <a:p>
          <a:endParaRPr lang="en-US"/>
        </a:p>
      </dgm:t>
    </dgm:pt>
    <dgm:pt modelId="{F1C21916-95C4-4D05-A745-76DACDFA003B}">
      <dgm:prSet phldrT="[Text]" custT="1"/>
      <dgm:spPr/>
      <dgm:t>
        <a:bodyPr/>
        <a:lstStyle/>
        <a:p>
          <a:r>
            <a:rPr lang="en-US" sz="2000" b="1" i="1" dirty="0" smtClean="0">
              <a:solidFill>
                <a:schemeClr val="accent6">
                  <a:lumMod val="50000"/>
                </a:schemeClr>
              </a:solidFill>
              <a:effectLst>
                <a:outerShdw blurRad="38100" dist="38100" dir="2700000" algn="tl">
                  <a:srgbClr val="000000">
                    <a:alpha val="43137"/>
                  </a:srgbClr>
                </a:outerShdw>
              </a:effectLst>
              <a:latin typeface="Calibri"/>
              <a:ea typeface="Calibri"/>
              <a:cs typeface="Arial"/>
            </a:rPr>
            <a:t>Numbers and operations</a:t>
          </a:r>
        </a:p>
      </dgm:t>
    </dgm:pt>
    <dgm:pt modelId="{F5D17EF6-A5B6-46B9-BB95-73C384B8E94D}" type="parTrans" cxnId="{81AA21C8-BE69-4454-93E4-1F5F95AA7486}">
      <dgm:prSet/>
      <dgm:spPr/>
      <dgm:t>
        <a:bodyPr/>
        <a:lstStyle/>
        <a:p>
          <a:endParaRPr lang="en-US"/>
        </a:p>
      </dgm:t>
    </dgm:pt>
    <dgm:pt modelId="{AACB91B7-982F-4437-A3FD-25F27C750385}" type="sibTrans" cxnId="{81AA21C8-BE69-4454-93E4-1F5F95AA7486}">
      <dgm:prSet/>
      <dgm:spPr/>
      <dgm:t>
        <a:bodyPr/>
        <a:lstStyle/>
        <a:p>
          <a:endParaRPr lang="en-US"/>
        </a:p>
      </dgm:t>
    </dgm:pt>
    <dgm:pt modelId="{77767FAA-95B6-4C9F-B328-46A2647B3E63}">
      <dgm:prSet phldrT="[Text]"/>
      <dgm:spPr/>
      <dgm:t>
        <a:bodyPr/>
        <a:lstStyle/>
        <a:p>
          <a:r>
            <a:rPr lang="en-US" b="1" dirty="0" smtClean="0">
              <a:solidFill>
                <a:srgbClr val="FF0000"/>
              </a:solidFill>
              <a:effectLst>
                <a:outerShdw blurRad="38100" dist="38100" dir="2700000" algn="tl">
                  <a:srgbClr val="000000">
                    <a:alpha val="43137"/>
                  </a:srgbClr>
                </a:outerShdw>
              </a:effectLst>
            </a:rPr>
            <a:t>Unit II</a:t>
          </a:r>
          <a:endParaRPr lang="en-US" b="1" dirty="0">
            <a:solidFill>
              <a:srgbClr val="FF0000"/>
            </a:solidFill>
            <a:effectLst>
              <a:outerShdw blurRad="38100" dist="38100" dir="2700000" algn="tl">
                <a:srgbClr val="000000">
                  <a:alpha val="43137"/>
                </a:srgbClr>
              </a:outerShdw>
            </a:effectLst>
          </a:endParaRPr>
        </a:p>
      </dgm:t>
    </dgm:pt>
    <dgm:pt modelId="{EA5E97C1-2F33-4939-A4F8-F5B90AD46B16}" type="parTrans" cxnId="{AA04E91A-2B22-4D87-99B4-013213B796F4}">
      <dgm:prSet/>
      <dgm:spPr/>
      <dgm:t>
        <a:bodyPr/>
        <a:lstStyle/>
        <a:p>
          <a:endParaRPr lang="en-US"/>
        </a:p>
      </dgm:t>
    </dgm:pt>
    <dgm:pt modelId="{C5A39109-2F96-4F20-A343-00C9C677F526}" type="sibTrans" cxnId="{AA04E91A-2B22-4D87-99B4-013213B796F4}">
      <dgm:prSet/>
      <dgm:spPr/>
      <dgm:t>
        <a:bodyPr/>
        <a:lstStyle/>
        <a:p>
          <a:endParaRPr lang="en-US"/>
        </a:p>
      </dgm:t>
    </dgm:pt>
    <dgm:pt modelId="{043DCEAA-296E-4C5B-93F6-47BD4CE4D398}">
      <dgm:prSet phldrT="[Text]" custT="1"/>
      <dgm:spPr/>
      <dgm:t>
        <a:bodyPr/>
        <a:lstStyle/>
        <a:p>
          <a:r>
            <a:rPr lang="en-US" sz="2000" b="1" i="1" dirty="0" smtClean="0">
              <a:solidFill>
                <a:srgbClr val="FF0000"/>
              </a:solidFill>
              <a:effectLst>
                <a:outerShdw blurRad="38100" dist="38100" dir="2700000" algn="tl">
                  <a:srgbClr val="000000">
                    <a:alpha val="43137"/>
                  </a:srgbClr>
                </a:outerShdw>
              </a:effectLst>
              <a:latin typeface="Calibri"/>
              <a:ea typeface="Calibri"/>
              <a:cs typeface="Arial"/>
            </a:rPr>
            <a:t>Algebra</a:t>
          </a:r>
        </a:p>
      </dgm:t>
    </dgm:pt>
    <dgm:pt modelId="{8CAD2997-4909-48A5-A026-06A42FED918E}" type="parTrans" cxnId="{8593BDA9-711D-4C5E-8304-3B5903DF7029}">
      <dgm:prSet/>
      <dgm:spPr/>
      <dgm:t>
        <a:bodyPr/>
        <a:lstStyle/>
        <a:p>
          <a:endParaRPr lang="en-US"/>
        </a:p>
      </dgm:t>
    </dgm:pt>
    <dgm:pt modelId="{D14450CB-C22A-4511-9A37-E2B40632A398}" type="sibTrans" cxnId="{8593BDA9-711D-4C5E-8304-3B5903DF7029}">
      <dgm:prSet/>
      <dgm:spPr/>
      <dgm:t>
        <a:bodyPr/>
        <a:lstStyle/>
        <a:p>
          <a:endParaRPr lang="en-US"/>
        </a:p>
      </dgm:t>
    </dgm:pt>
    <dgm:pt modelId="{3966C76E-29A9-4A7F-BF0B-958298E7726F}">
      <dgm:prSet phldrT="[Text]"/>
      <dgm:spPr/>
      <dgm:t>
        <a:bodyPr/>
        <a:lstStyle/>
        <a:p>
          <a:r>
            <a:rPr lang="en-US" b="1" dirty="0" smtClean="0">
              <a:solidFill>
                <a:srgbClr val="7030A0"/>
              </a:solidFill>
              <a:effectLst>
                <a:outerShdw blurRad="38100" dist="38100" dir="2700000" algn="tl">
                  <a:srgbClr val="000000">
                    <a:alpha val="43137"/>
                  </a:srgbClr>
                </a:outerShdw>
              </a:effectLst>
            </a:rPr>
            <a:t>Unit III</a:t>
          </a:r>
          <a:endParaRPr lang="en-US" b="1" dirty="0">
            <a:solidFill>
              <a:srgbClr val="7030A0"/>
            </a:solidFill>
            <a:effectLst>
              <a:outerShdw blurRad="38100" dist="38100" dir="2700000" algn="tl">
                <a:srgbClr val="000000">
                  <a:alpha val="43137"/>
                </a:srgbClr>
              </a:outerShdw>
            </a:effectLst>
          </a:endParaRPr>
        </a:p>
      </dgm:t>
    </dgm:pt>
    <dgm:pt modelId="{A857243A-E2FF-4AE8-A44E-AD9862FE78F9}" type="parTrans" cxnId="{A11FA277-EE1B-41F2-BA0D-95C56A604B71}">
      <dgm:prSet/>
      <dgm:spPr/>
      <dgm:t>
        <a:bodyPr/>
        <a:lstStyle/>
        <a:p>
          <a:endParaRPr lang="en-US"/>
        </a:p>
      </dgm:t>
    </dgm:pt>
    <dgm:pt modelId="{882EAC56-8C3F-4A73-BE54-69FD70A6596D}" type="sibTrans" cxnId="{A11FA277-EE1B-41F2-BA0D-95C56A604B71}">
      <dgm:prSet/>
      <dgm:spPr/>
      <dgm:t>
        <a:bodyPr/>
        <a:lstStyle/>
        <a:p>
          <a:endParaRPr lang="en-US"/>
        </a:p>
      </dgm:t>
    </dgm:pt>
    <dgm:pt modelId="{9FB03481-742D-48B9-81F3-B8F73C358BE6}">
      <dgm:prSet phldrT="[Text]" custT="1"/>
      <dgm:spPr/>
      <dgm:t>
        <a:bodyPr/>
        <a:lstStyle/>
        <a:p>
          <a:r>
            <a:rPr lang="en-US" sz="2000" b="1" i="1" dirty="0" smtClean="0">
              <a:solidFill>
                <a:srgbClr val="7030A0"/>
              </a:solidFill>
              <a:effectLst>
                <a:outerShdw blurRad="38100" dist="38100" dir="2700000" algn="tl">
                  <a:srgbClr val="000000">
                    <a:alpha val="43137"/>
                  </a:srgbClr>
                </a:outerShdw>
              </a:effectLst>
              <a:latin typeface="Calibri"/>
              <a:ea typeface="Calibri"/>
              <a:cs typeface="Arial"/>
            </a:rPr>
            <a:t>Geometry and geometric measurement	</a:t>
          </a:r>
        </a:p>
      </dgm:t>
    </dgm:pt>
    <dgm:pt modelId="{F47C946B-DE8A-4AA2-A272-4EEA43BC56E7}" type="parTrans" cxnId="{CEC3FDB6-0AE8-47B5-AB16-84806DD098B3}">
      <dgm:prSet/>
      <dgm:spPr/>
      <dgm:t>
        <a:bodyPr/>
        <a:lstStyle/>
        <a:p>
          <a:endParaRPr lang="en-US"/>
        </a:p>
      </dgm:t>
    </dgm:pt>
    <dgm:pt modelId="{C844D12A-D097-4DF3-992D-3AC759C4DE43}" type="sibTrans" cxnId="{CEC3FDB6-0AE8-47B5-AB16-84806DD098B3}">
      <dgm:prSet/>
      <dgm:spPr/>
      <dgm:t>
        <a:bodyPr/>
        <a:lstStyle/>
        <a:p>
          <a:endParaRPr lang="en-US"/>
        </a:p>
      </dgm:t>
    </dgm:pt>
    <dgm:pt modelId="{F733EEDF-6BFF-435D-80F6-CCC6829293E8}">
      <dgm:prSet/>
      <dgm:spPr/>
      <dgm:t>
        <a:bodyPr/>
        <a:lstStyle/>
        <a:p>
          <a:r>
            <a:rPr lang="en-US" b="1" dirty="0" smtClean="0">
              <a:solidFill>
                <a:srgbClr val="002060"/>
              </a:solidFill>
              <a:effectLst>
                <a:outerShdw blurRad="38100" dist="38100" dir="2700000" algn="tl">
                  <a:srgbClr val="000000">
                    <a:alpha val="43137"/>
                  </a:srgbClr>
                </a:outerShdw>
              </a:effectLst>
            </a:rPr>
            <a:t>Unit IV</a:t>
          </a:r>
          <a:endParaRPr lang="en-US" b="1" dirty="0">
            <a:solidFill>
              <a:srgbClr val="002060"/>
            </a:solidFill>
            <a:effectLst>
              <a:outerShdw blurRad="38100" dist="38100" dir="2700000" algn="tl">
                <a:srgbClr val="000000">
                  <a:alpha val="43137"/>
                </a:srgbClr>
              </a:outerShdw>
            </a:effectLst>
          </a:endParaRPr>
        </a:p>
      </dgm:t>
    </dgm:pt>
    <dgm:pt modelId="{60969EDE-597C-40A4-9DD0-B061B0F5DB78}" type="parTrans" cxnId="{61CC7446-10D3-4BC7-9D25-43A10F3D4F9C}">
      <dgm:prSet/>
      <dgm:spPr/>
      <dgm:t>
        <a:bodyPr/>
        <a:lstStyle/>
        <a:p>
          <a:endParaRPr lang="en-US"/>
        </a:p>
      </dgm:t>
    </dgm:pt>
    <dgm:pt modelId="{7E1308E8-4A39-45F5-BB6C-B2226A0E842A}" type="sibTrans" cxnId="{61CC7446-10D3-4BC7-9D25-43A10F3D4F9C}">
      <dgm:prSet/>
      <dgm:spPr/>
      <dgm:t>
        <a:bodyPr/>
        <a:lstStyle/>
        <a:p>
          <a:endParaRPr lang="en-US"/>
        </a:p>
      </dgm:t>
    </dgm:pt>
    <dgm:pt modelId="{38EE7FA1-2A34-4CB8-9CF6-BFEDF0E69351}">
      <dgm:prSet custT="1"/>
      <dgm:spPr/>
      <dgm:t>
        <a:bodyPr/>
        <a:lstStyle/>
        <a:p>
          <a:r>
            <a:rPr lang="en-US" sz="2000" b="1" i="1" dirty="0" smtClean="0">
              <a:solidFill>
                <a:srgbClr val="002060"/>
              </a:solidFill>
              <a:effectLst>
                <a:outerShdw blurRad="38100" dist="38100" dir="2700000" algn="tl">
                  <a:srgbClr val="000000">
                    <a:alpha val="43137"/>
                  </a:srgbClr>
                </a:outerShdw>
              </a:effectLst>
              <a:latin typeface="Calibri"/>
              <a:ea typeface="Calibri"/>
              <a:cs typeface="Arial"/>
            </a:rPr>
            <a:t>Information handling</a:t>
          </a:r>
          <a:endParaRPr lang="en-US" sz="2000" dirty="0">
            <a:solidFill>
              <a:srgbClr val="002060"/>
            </a:solidFill>
            <a:effectLst>
              <a:outerShdw blurRad="38100" dist="38100" dir="2700000" algn="tl">
                <a:srgbClr val="000000">
                  <a:alpha val="43137"/>
                </a:srgbClr>
              </a:outerShdw>
            </a:effectLst>
          </a:endParaRPr>
        </a:p>
      </dgm:t>
    </dgm:pt>
    <dgm:pt modelId="{7BDE0D50-0F4A-42CF-9634-FF510F36B020}" type="parTrans" cxnId="{3857B49F-5979-4442-97D0-1CF1565D7AF2}">
      <dgm:prSet/>
      <dgm:spPr/>
      <dgm:t>
        <a:bodyPr/>
        <a:lstStyle/>
        <a:p>
          <a:endParaRPr lang="en-US"/>
        </a:p>
      </dgm:t>
    </dgm:pt>
    <dgm:pt modelId="{F43EA46B-51A6-46C6-8847-D4CC14ECF466}" type="sibTrans" cxnId="{3857B49F-5979-4442-97D0-1CF1565D7AF2}">
      <dgm:prSet/>
      <dgm:spPr/>
      <dgm:t>
        <a:bodyPr/>
        <a:lstStyle/>
        <a:p>
          <a:endParaRPr lang="en-US"/>
        </a:p>
      </dgm:t>
    </dgm:pt>
    <dgm:pt modelId="{1D8404B4-510A-4991-974C-79405835D22B}" type="pres">
      <dgm:prSet presAssocID="{C72635CF-0F38-4C4A-B514-D65575ACFD83}" presName="Name0" presStyleCnt="0">
        <dgm:presLayoutVars>
          <dgm:chMax val="7"/>
          <dgm:dir/>
          <dgm:animLvl val="lvl"/>
          <dgm:resizeHandles val="exact"/>
        </dgm:presLayoutVars>
      </dgm:prSet>
      <dgm:spPr/>
      <dgm:t>
        <a:bodyPr/>
        <a:lstStyle/>
        <a:p>
          <a:endParaRPr lang="en-US"/>
        </a:p>
      </dgm:t>
    </dgm:pt>
    <dgm:pt modelId="{5462F70B-D1E2-4724-B033-D4052FCBBDBE}" type="pres">
      <dgm:prSet presAssocID="{93611AFC-E8D2-417D-9927-2C959681002D}" presName="circle1" presStyleLbl="node1" presStyleIdx="0" presStyleCnt="4"/>
      <dgm:spPr/>
    </dgm:pt>
    <dgm:pt modelId="{C650D1B2-A8A9-47D8-AFB1-AC940B97F8B9}" type="pres">
      <dgm:prSet presAssocID="{93611AFC-E8D2-417D-9927-2C959681002D}" presName="space" presStyleCnt="0"/>
      <dgm:spPr/>
    </dgm:pt>
    <dgm:pt modelId="{A47EB76C-FBAF-47A5-BC24-C033D2BDDF0E}" type="pres">
      <dgm:prSet presAssocID="{93611AFC-E8D2-417D-9927-2C959681002D}" presName="rect1" presStyleLbl="alignAcc1" presStyleIdx="0" presStyleCnt="4"/>
      <dgm:spPr/>
      <dgm:t>
        <a:bodyPr/>
        <a:lstStyle/>
        <a:p>
          <a:endParaRPr lang="en-US"/>
        </a:p>
      </dgm:t>
    </dgm:pt>
    <dgm:pt modelId="{233E716C-E73F-4D28-902E-C2185D226501}" type="pres">
      <dgm:prSet presAssocID="{77767FAA-95B6-4C9F-B328-46A2647B3E63}" presName="vertSpace2" presStyleLbl="node1" presStyleIdx="0" presStyleCnt="4"/>
      <dgm:spPr/>
    </dgm:pt>
    <dgm:pt modelId="{E0AC035D-62F5-4405-8E35-4EBE0A9E9906}" type="pres">
      <dgm:prSet presAssocID="{77767FAA-95B6-4C9F-B328-46A2647B3E63}" presName="circle2" presStyleLbl="node1" presStyleIdx="1" presStyleCnt="4"/>
      <dgm:spPr/>
    </dgm:pt>
    <dgm:pt modelId="{6D3BC21D-DFE5-4E67-8048-0CF937578A63}" type="pres">
      <dgm:prSet presAssocID="{77767FAA-95B6-4C9F-B328-46A2647B3E63}" presName="rect2" presStyleLbl="alignAcc1" presStyleIdx="1" presStyleCnt="4"/>
      <dgm:spPr/>
      <dgm:t>
        <a:bodyPr/>
        <a:lstStyle/>
        <a:p>
          <a:endParaRPr lang="en-US"/>
        </a:p>
      </dgm:t>
    </dgm:pt>
    <dgm:pt modelId="{ED0824E7-DFB5-4E79-BE74-001E93EFA22C}" type="pres">
      <dgm:prSet presAssocID="{3966C76E-29A9-4A7F-BF0B-958298E7726F}" presName="vertSpace3" presStyleLbl="node1" presStyleIdx="1" presStyleCnt="4"/>
      <dgm:spPr/>
    </dgm:pt>
    <dgm:pt modelId="{45665E1F-CC2C-4EC2-87BC-B3DCBAFF1DB2}" type="pres">
      <dgm:prSet presAssocID="{3966C76E-29A9-4A7F-BF0B-958298E7726F}" presName="circle3" presStyleLbl="node1" presStyleIdx="2" presStyleCnt="4"/>
      <dgm:spPr/>
    </dgm:pt>
    <dgm:pt modelId="{BF0F8446-E4EA-4275-AD44-12D88941BAF0}" type="pres">
      <dgm:prSet presAssocID="{3966C76E-29A9-4A7F-BF0B-958298E7726F}" presName="rect3" presStyleLbl="alignAcc1" presStyleIdx="2" presStyleCnt="4"/>
      <dgm:spPr/>
      <dgm:t>
        <a:bodyPr/>
        <a:lstStyle/>
        <a:p>
          <a:endParaRPr lang="en-US"/>
        </a:p>
      </dgm:t>
    </dgm:pt>
    <dgm:pt modelId="{75569F3A-1688-4281-8AEB-91792A91D75F}" type="pres">
      <dgm:prSet presAssocID="{F733EEDF-6BFF-435D-80F6-CCC6829293E8}" presName="vertSpace4" presStyleLbl="node1" presStyleIdx="2" presStyleCnt="4"/>
      <dgm:spPr/>
    </dgm:pt>
    <dgm:pt modelId="{2947D255-E206-490F-8E28-F281704A8287}" type="pres">
      <dgm:prSet presAssocID="{F733EEDF-6BFF-435D-80F6-CCC6829293E8}" presName="circle4" presStyleLbl="node1" presStyleIdx="3" presStyleCnt="4"/>
      <dgm:spPr/>
    </dgm:pt>
    <dgm:pt modelId="{9B505A1B-8365-46AA-AE66-1608FF4D8FCE}" type="pres">
      <dgm:prSet presAssocID="{F733EEDF-6BFF-435D-80F6-CCC6829293E8}" presName="rect4" presStyleLbl="alignAcc1" presStyleIdx="3" presStyleCnt="4"/>
      <dgm:spPr/>
      <dgm:t>
        <a:bodyPr/>
        <a:lstStyle/>
        <a:p>
          <a:endParaRPr lang="en-US"/>
        </a:p>
      </dgm:t>
    </dgm:pt>
    <dgm:pt modelId="{6958F06F-738B-4324-BA9C-7F7CF899881E}" type="pres">
      <dgm:prSet presAssocID="{93611AFC-E8D2-417D-9927-2C959681002D}" presName="rect1ParTx" presStyleLbl="alignAcc1" presStyleIdx="3" presStyleCnt="4">
        <dgm:presLayoutVars>
          <dgm:chMax val="1"/>
          <dgm:bulletEnabled val="1"/>
        </dgm:presLayoutVars>
      </dgm:prSet>
      <dgm:spPr/>
      <dgm:t>
        <a:bodyPr/>
        <a:lstStyle/>
        <a:p>
          <a:endParaRPr lang="en-US"/>
        </a:p>
      </dgm:t>
    </dgm:pt>
    <dgm:pt modelId="{58EB3019-690F-48AF-9337-9418335A3B37}" type="pres">
      <dgm:prSet presAssocID="{93611AFC-E8D2-417D-9927-2C959681002D}" presName="rect1ChTx" presStyleLbl="alignAcc1" presStyleIdx="3" presStyleCnt="4">
        <dgm:presLayoutVars>
          <dgm:bulletEnabled val="1"/>
        </dgm:presLayoutVars>
      </dgm:prSet>
      <dgm:spPr/>
      <dgm:t>
        <a:bodyPr/>
        <a:lstStyle/>
        <a:p>
          <a:endParaRPr lang="en-US"/>
        </a:p>
      </dgm:t>
    </dgm:pt>
    <dgm:pt modelId="{662AADC7-8E6B-4BC6-8D76-6632D9340238}" type="pres">
      <dgm:prSet presAssocID="{77767FAA-95B6-4C9F-B328-46A2647B3E63}" presName="rect2ParTx" presStyleLbl="alignAcc1" presStyleIdx="3" presStyleCnt="4">
        <dgm:presLayoutVars>
          <dgm:chMax val="1"/>
          <dgm:bulletEnabled val="1"/>
        </dgm:presLayoutVars>
      </dgm:prSet>
      <dgm:spPr/>
      <dgm:t>
        <a:bodyPr/>
        <a:lstStyle/>
        <a:p>
          <a:endParaRPr lang="en-US"/>
        </a:p>
      </dgm:t>
    </dgm:pt>
    <dgm:pt modelId="{BCB764A4-F479-4C74-806C-E32788FC0F71}" type="pres">
      <dgm:prSet presAssocID="{77767FAA-95B6-4C9F-B328-46A2647B3E63}" presName="rect2ChTx" presStyleLbl="alignAcc1" presStyleIdx="3" presStyleCnt="4">
        <dgm:presLayoutVars>
          <dgm:bulletEnabled val="1"/>
        </dgm:presLayoutVars>
      </dgm:prSet>
      <dgm:spPr/>
      <dgm:t>
        <a:bodyPr/>
        <a:lstStyle/>
        <a:p>
          <a:endParaRPr lang="en-US"/>
        </a:p>
      </dgm:t>
    </dgm:pt>
    <dgm:pt modelId="{D48AC525-3927-4635-AB89-B49C274AFA9E}" type="pres">
      <dgm:prSet presAssocID="{3966C76E-29A9-4A7F-BF0B-958298E7726F}" presName="rect3ParTx" presStyleLbl="alignAcc1" presStyleIdx="3" presStyleCnt="4">
        <dgm:presLayoutVars>
          <dgm:chMax val="1"/>
          <dgm:bulletEnabled val="1"/>
        </dgm:presLayoutVars>
      </dgm:prSet>
      <dgm:spPr/>
      <dgm:t>
        <a:bodyPr/>
        <a:lstStyle/>
        <a:p>
          <a:endParaRPr lang="en-US"/>
        </a:p>
      </dgm:t>
    </dgm:pt>
    <dgm:pt modelId="{DC85DFAC-48FA-496D-9BFA-42FAE382BC88}" type="pres">
      <dgm:prSet presAssocID="{3966C76E-29A9-4A7F-BF0B-958298E7726F}" presName="rect3ChTx" presStyleLbl="alignAcc1" presStyleIdx="3" presStyleCnt="4">
        <dgm:presLayoutVars>
          <dgm:bulletEnabled val="1"/>
        </dgm:presLayoutVars>
      </dgm:prSet>
      <dgm:spPr/>
      <dgm:t>
        <a:bodyPr/>
        <a:lstStyle/>
        <a:p>
          <a:endParaRPr lang="en-US"/>
        </a:p>
      </dgm:t>
    </dgm:pt>
    <dgm:pt modelId="{AA1EB1C2-4B72-4E8F-BCBF-F645C16E56AA}" type="pres">
      <dgm:prSet presAssocID="{F733EEDF-6BFF-435D-80F6-CCC6829293E8}" presName="rect4ParTx" presStyleLbl="alignAcc1" presStyleIdx="3" presStyleCnt="4">
        <dgm:presLayoutVars>
          <dgm:chMax val="1"/>
          <dgm:bulletEnabled val="1"/>
        </dgm:presLayoutVars>
      </dgm:prSet>
      <dgm:spPr/>
      <dgm:t>
        <a:bodyPr/>
        <a:lstStyle/>
        <a:p>
          <a:endParaRPr lang="en-US"/>
        </a:p>
      </dgm:t>
    </dgm:pt>
    <dgm:pt modelId="{DB4D92DB-426D-4EB8-A6CE-BD251D260CA4}" type="pres">
      <dgm:prSet presAssocID="{F733EEDF-6BFF-435D-80F6-CCC6829293E8}" presName="rect4ChTx" presStyleLbl="alignAcc1" presStyleIdx="3" presStyleCnt="4">
        <dgm:presLayoutVars>
          <dgm:bulletEnabled val="1"/>
        </dgm:presLayoutVars>
      </dgm:prSet>
      <dgm:spPr/>
      <dgm:t>
        <a:bodyPr/>
        <a:lstStyle/>
        <a:p>
          <a:endParaRPr lang="en-US"/>
        </a:p>
      </dgm:t>
    </dgm:pt>
  </dgm:ptLst>
  <dgm:cxnLst>
    <dgm:cxn modelId="{4EA0842E-2656-4BA3-BB06-8E7AF4962A14}" type="presOf" srcId="{C72635CF-0F38-4C4A-B514-D65575ACFD83}" destId="{1D8404B4-510A-4991-974C-79405835D22B}" srcOrd="0" destOrd="0" presId="urn:microsoft.com/office/officeart/2005/8/layout/target3"/>
    <dgm:cxn modelId="{9874A89B-1871-4FA0-BA2B-7D03DDDB889B}" type="presOf" srcId="{F733EEDF-6BFF-435D-80F6-CCC6829293E8}" destId="{9B505A1B-8365-46AA-AE66-1608FF4D8FCE}" srcOrd="0" destOrd="0" presId="urn:microsoft.com/office/officeart/2005/8/layout/target3"/>
    <dgm:cxn modelId="{63C53670-0271-488D-A28B-45B594AA4C2C}" type="presOf" srcId="{3966C76E-29A9-4A7F-BF0B-958298E7726F}" destId="{D48AC525-3927-4635-AB89-B49C274AFA9E}" srcOrd="1" destOrd="0" presId="urn:microsoft.com/office/officeart/2005/8/layout/target3"/>
    <dgm:cxn modelId="{18B9694D-E84A-4DC7-9D5D-3BB72F48AF70}" type="presOf" srcId="{77767FAA-95B6-4C9F-B328-46A2647B3E63}" destId="{6D3BC21D-DFE5-4E67-8048-0CF937578A63}" srcOrd="0" destOrd="0" presId="urn:microsoft.com/office/officeart/2005/8/layout/target3"/>
    <dgm:cxn modelId="{CEC3FDB6-0AE8-47B5-AB16-84806DD098B3}" srcId="{3966C76E-29A9-4A7F-BF0B-958298E7726F}" destId="{9FB03481-742D-48B9-81F3-B8F73C358BE6}" srcOrd="0" destOrd="0" parTransId="{F47C946B-DE8A-4AA2-A272-4EEA43BC56E7}" sibTransId="{C844D12A-D097-4DF3-992D-3AC759C4DE43}"/>
    <dgm:cxn modelId="{FDEC6277-DDAD-4C62-9935-5117156E0A66}" type="presOf" srcId="{F1C21916-95C4-4D05-A745-76DACDFA003B}" destId="{58EB3019-690F-48AF-9337-9418335A3B37}" srcOrd="0" destOrd="0" presId="urn:microsoft.com/office/officeart/2005/8/layout/target3"/>
    <dgm:cxn modelId="{CA1C31D2-7C15-4612-BB9F-5E207DBC4779}" srcId="{C72635CF-0F38-4C4A-B514-D65575ACFD83}" destId="{93611AFC-E8D2-417D-9927-2C959681002D}" srcOrd="0" destOrd="0" parTransId="{31AAD7DE-B5D2-4806-8469-5509649FBB01}" sibTransId="{91299183-3A69-48BB-9135-25772F33E437}"/>
    <dgm:cxn modelId="{7ACDEC55-26D4-4645-9C64-58EA57D18BB5}" type="presOf" srcId="{F733EEDF-6BFF-435D-80F6-CCC6829293E8}" destId="{AA1EB1C2-4B72-4E8F-BCBF-F645C16E56AA}" srcOrd="1" destOrd="0" presId="urn:microsoft.com/office/officeart/2005/8/layout/target3"/>
    <dgm:cxn modelId="{B9B19F46-E638-4A96-AA4F-15B49776E167}" type="presOf" srcId="{043DCEAA-296E-4C5B-93F6-47BD4CE4D398}" destId="{BCB764A4-F479-4C74-806C-E32788FC0F71}" srcOrd="0" destOrd="0" presId="urn:microsoft.com/office/officeart/2005/8/layout/target3"/>
    <dgm:cxn modelId="{61CC7446-10D3-4BC7-9D25-43A10F3D4F9C}" srcId="{C72635CF-0F38-4C4A-B514-D65575ACFD83}" destId="{F733EEDF-6BFF-435D-80F6-CCC6829293E8}" srcOrd="3" destOrd="0" parTransId="{60969EDE-597C-40A4-9DD0-B061B0F5DB78}" sibTransId="{7E1308E8-4A39-45F5-BB6C-B2226A0E842A}"/>
    <dgm:cxn modelId="{9B8E8463-2D56-401F-984C-88EE315A100A}" type="presOf" srcId="{38EE7FA1-2A34-4CB8-9CF6-BFEDF0E69351}" destId="{DB4D92DB-426D-4EB8-A6CE-BD251D260CA4}" srcOrd="0" destOrd="0" presId="urn:microsoft.com/office/officeart/2005/8/layout/target3"/>
    <dgm:cxn modelId="{FA9D2EC4-1DAB-4151-8655-49BEC4F2532F}" type="presOf" srcId="{9FB03481-742D-48B9-81F3-B8F73C358BE6}" destId="{DC85DFAC-48FA-496D-9BFA-42FAE382BC88}" srcOrd="0" destOrd="0" presId="urn:microsoft.com/office/officeart/2005/8/layout/target3"/>
    <dgm:cxn modelId="{AA04E91A-2B22-4D87-99B4-013213B796F4}" srcId="{C72635CF-0F38-4C4A-B514-D65575ACFD83}" destId="{77767FAA-95B6-4C9F-B328-46A2647B3E63}" srcOrd="1" destOrd="0" parTransId="{EA5E97C1-2F33-4939-A4F8-F5B90AD46B16}" sibTransId="{C5A39109-2F96-4F20-A343-00C9C677F526}"/>
    <dgm:cxn modelId="{7C545637-B8A7-49FC-AADE-FD12EDF38CA4}" type="presOf" srcId="{77767FAA-95B6-4C9F-B328-46A2647B3E63}" destId="{662AADC7-8E6B-4BC6-8D76-6632D9340238}" srcOrd="1" destOrd="0" presId="urn:microsoft.com/office/officeart/2005/8/layout/target3"/>
    <dgm:cxn modelId="{0D92484C-C19E-4E08-8459-E0790118F405}" type="presOf" srcId="{3966C76E-29A9-4A7F-BF0B-958298E7726F}" destId="{BF0F8446-E4EA-4275-AD44-12D88941BAF0}" srcOrd="0" destOrd="0" presId="urn:microsoft.com/office/officeart/2005/8/layout/target3"/>
    <dgm:cxn modelId="{8593BDA9-711D-4C5E-8304-3B5903DF7029}" srcId="{77767FAA-95B6-4C9F-B328-46A2647B3E63}" destId="{043DCEAA-296E-4C5B-93F6-47BD4CE4D398}" srcOrd="0" destOrd="0" parTransId="{8CAD2997-4909-48A5-A026-06A42FED918E}" sibTransId="{D14450CB-C22A-4511-9A37-E2B40632A398}"/>
    <dgm:cxn modelId="{FCC3182A-F91B-4E7C-B7F4-7730961807C3}" type="presOf" srcId="{93611AFC-E8D2-417D-9927-2C959681002D}" destId="{6958F06F-738B-4324-BA9C-7F7CF899881E}" srcOrd="1" destOrd="0" presId="urn:microsoft.com/office/officeart/2005/8/layout/target3"/>
    <dgm:cxn modelId="{3857B49F-5979-4442-97D0-1CF1565D7AF2}" srcId="{F733EEDF-6BFF-435D-80F6-CCC6829293E8}" destId="{38EE7FA1-2A34-4CB8-9CF6-BFEDF0E69351}" srcOrd="0" destOrd="0" parTransId="{7BDE0D50-0F4A-42CF-9634-FF510F36B020}" sibTransId="{F43EA46B-51A6-46C6-8847-D4CC14ECF466}"/>
    <dgm:cxn modelId="{C3038247-C11B-481B-B128-DD771F9F79C6}" type="presOf" srcId="{93611AFC-E8D2-417D-9927-2C959681002D}" destId="{A47EB76C-FBAF-47A5-BC24-C033D2BDDF0E}" srcOrd="0" destOrd="0" presId="urn:microsoft.com/office/officeart/2005/8/layout/target3"/>
    <dgm:cxn modelId="{A11FA277-EE1B-41F2-BA0D-95C56A604B71}" srcId="{C72635CF-0F38-4C4A-B514-D65575ACFD83}" destId="{3966C76E-29A9-4A7F-BF0B-958298E7726F}" srcOrd="2" destOrd="0" parTransId="{A857243A-E2FF-4AE8-A44E-AD9862FE78F9}" sibTransId="{882EAC56-8C3F-4A73-BE54-69FD70A6596D}"/>
    <dgm:cxn modelId="{81AA21C8-BE69-4454-93E4-1F5F95AA7486}" srcId="{93611AFC-E8D2-417D-9927-2C959681002D}" destId="{F1C21916-95C4-4D05-A745-76DACDFA003B}" srcOrd="0" destOrd="0" parTransId="{F5D17EF6-A5B6-46B9-BB95-73C384B8E94D}" sibTransId="{AACB91B7-982F-4437-A3FD-25F27C750385}"/>
    <dgm:cxn modelId="{7F986C7E-899E-48DF-A538-E184222E6E3A}" type="presParOf" srcId="{1D8404B4-510A-4991-974C-79405835D22B}" destId="{5462F70B-D1E2-4724-B033-D4052FCBBDBE}" srcOrd="0" destOrd="0" presId="urn:microsoft.com/office/officeart/2005/8/layout/target3"/>
    <dgm:cxn modelId="{6B63CEB5-4897-40E6-AADA-F4AED6F8248A}" type="presParOf" srcId="{1D8404B4-510A-4991-974C-79405835D22B}" destId="{C650D1B2-A8A9-47D8-AFB1-AC940B97F8B9}" srcOrd="1" destOrd="0" presId="urn:microsoft.com/office/officeart/2005/8/layout/target3"/>
    <dgm:cxn modelId="{C583BF29-1DAE-4129-9E0A-7290A482EA27}" type="presParOf" srcId="{1D8404B4-510A-4991-974C-79405835D22B}" destId="{A47EB76C-FBAF-47A5-BC24-C033D2BDDF0E}" srcOrd="2" destOrd="0" presId="urn:microsoft.com/office/officeart/2005/8/layout/target3"/>
    <dgm:cxn modelId="{04A81279-F446-4D69-AB49-B316D2D98D2A}" type="presParOf" srcId="{1D8404B4-510A-4991-974C-79405835D22B}" destId="{233E716C-E73F-4D28-902E-C2185D226501}" srcOrd="3" destOrd="0" presId="urn:microsoft.com/office/officeart/2005/8/layout/target3"/>
    <dgm:cxn modelId="{BB297BDC-8F03-4B38-A0E4-459BECF4FF23}" type="presParOf" srcId="{1D8404B4-510A-4991-974C-79405835D22B}" destId="{E0AC035D-62F5-4405-8E35-4EBE0A9E9906}" srcOrd="4" destOrd="0" presId="urn:microsoft.com/office/officeart/2005/8/layout/target3"/>
    <dgm:cxn modelId="{5AC6C300-54E2-41EA-A2B3-9A39D7417871}" type="presParOf" srcId="{1D8404B4-510A-4991-974C-79405835D22B}" destId="{6D3BC21D-DFE5-4E67-8048-0CF937578A63}" srcOrd="5" destOrd="0" presId="urn:microsoft.com/office/officeart/2005/8/layout/target3"/>
    <dgm:cxn modelId="{D9C66540-3685-4CF5-B026-6FEA0DC22B2A}" type="presParOf" srcId="{1D8404B4-510A-4991-974C-79405835D22B}" destId="{ED0824E7-DFB5-4E79-BE74-001E93EFA22C}" srcOrd="6" destOrd="0" presId="urn:microsoft.com/office/officeart/2005/8/layout/target3"/>
    <dgm:cxn modelId="{670A9CAD-FEE6-463C-A30F-48C7A65F5320}" type="presParOf" srcId="{1D8404B4-510A-4991-974C-79405835D22B}" destId="{45665E1F-CC2C-4EC2-87BC-B3DCBAFF1DB2}" srcOrd="7" destOrd="0" presId="urn:microsoft.com/office/officeart/2005/8/layout/target3"/>
    <dgm:cxn modelId="{EA9597B8-5DD7-440E-9E5F-559901F296F4}" type="presParOf" srcId="{1D8404B4-510A-4991-974C-79405835D22B}" destId="{BF0F8446-E4EA-4275-AD44-12D88941BAF0}" srcOrd="8" destOrd="0" presId="urn:microsoft.com/office/officeart/2005/8/layout/target3"/>
    <dgm:cxn modelId="{F9DE2B83-C8CC-4323-ADD2-F3272F653C85}" type="presParOf" srcId="{1D8404B4-510A-4991-974C-79405835D22B}" destId="{75569F3A-1688-4281-8AEB-91792A91D75F}" srcOrd="9" destOrd="0" presId="urn:microsoft.com/office/officeart/2005/8/layout/target3"/>
    <dgm:cxn modelId="{8278443D-F4E5-45F9-8B78-8DACFC1F8442}" type="presParOf" srcId="{1D8404B4-510A-4991-974C-79405835D22B}" destId="{2947D255-E206-490F-8E28-F281704A8287}" srcOrd="10" destOrd="0" presId="urn:microsoft.com/office/officeart/2005/8/layout/target3"/>
    <dgm:cxn modelId="{7A984A23-4E25-4406-9A5B-E4EAE2FB877D}" type="presParOf" srcId="{1D8404B4-510A-4991-974C-79405835D22B}" destId="{9B505A1B-8365-46AA-AE66-1608FF4D8FCE}" srcOrd="11" destOrd="0" presId="urn:microsoft.com/office/officeart/2005/8/layout/target3"/>
    <dgm:cxn modelId="{1622915C-EA60-483D-8E0B-8E9487AB443F}" type="presParOf" srcId="{1D8404B4-510A-4991-974C-79405835D22B}" destId="{6958F06F-738B-4324-BA9C-7F7CF899881E}" srcOrd="12" destOrd="0" presId="urn:microsoft.com/office/officeart/2005/8/layout/target3"/>
    <dgm:cxn modelId="{25F3F8B7-4A1A-4F31-9583-D6B6A046672C}" type="presParOf" srcId="{1D8404B4-510A-4991-974C-79405835D22B}" destId="{58EB3019-690F-48AF-9337-9418335A3B37}" srcOrd="13" destOrd="0" presId="urn:microsoft.com/office/officeart/2005/8/layout/target3"/>
    <dgm:cxn modelId="{D965D08D-EA0B-4CD4-8325-59DF70959ADD}" type="presParOf" srcId="{1D8404B4-510A-4991-974C-79405835D22B}" destId="{662AADC7-8E6B-4BC6-8D76-6632D9340238}" srcOrd="14" destOrd="0" presId="urn:microsoft.com/office/officeart/2005/8/layout/target3"/>
    <dgm:cxn modelId="{7C2C47EA-2735-432C-AE26-68F317E2F41D}" type="presParOf" srcId="{1D8404B4-510A-4991-974C-79405835D22B}" destId="{BCB764A4-F479-4C74-806C-E32788FC0F71}" srcOrd="15" destOrd="0" presId="urn:microsoft.com/office/officeart/2005/8/layout/target3"/>
    <dgm:cxn modelId="{A2FF8D49-81D5-4A9D-9BAC-050BFA7B9AE0}" type="presParOf" srcId="{1D8404B4-510A-4991-974C-79405835D22B}" destId="{D48AC525-3927-4635-AB89-B49C274AFA9E}" srcOrd="16" destOrd="0" presId="urn:microsoft.com/office/officeart/2005/8/layout/target3"/>
    <dgm:cxn modelId="{EEC598F4-7712-4E2D-9EBE-08A2A7CC9241}" type="presParOf" srcId="{1D8404B4-510A-4991-974C-79405835D22B}" destId="{DC85DFAC-48FA-496D-9BFA-42FAE382BC88}" srcOrd="17" destOrd="0" presId="urn:microsoft.com/office/officeart/2005/8/layout/target3"/>
    <dgm:cxn modelId="{B8270C48-A789-4A50-AF9F-A200F5E44E5F}" type="presParOf" srcId="{1D8404B4-510A-4991-974C-79405835D22B}" destId="{AA1EB1C2-4B72-4E8F-BCBF-F645C16E56AA}" srcOrd="18" destOrd="0" presId="urn:microsoft.com/office/officeart/2005/8/layout/target3"/>
    <dgm:cxn modelId="{A95A8DB6-0DAD-4AB6-A4BD-1FA98886D36A}" type="presParOf" srcId="{1D8404B4-510A-4991-974C-79405835D22B}" destId="{DB4D92DB-426D-4EB8-A6CE-BD251D260CA4}" srcOrd="19" destOrd="0" presId="urn:microsoft.com/office/officeart/2005/8/layout/target3"/>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F3E612D-9E8F-443C-85D8-E0182319C037}">
      <dsp:nvSpPr>
        <dsp:cNvPr id="0" name=""/>
        <dsp:cNvSpPr/>
      </dsp:nvSpPr>
      <dsp:spPr>
        <a:xfrm>
          <a:off x="0" y="344"/>
          <a:ext cx="5562600" cy="584085"/>
        </a:xfrm>
        <a:prstGeom prst="roundRect">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n-US" sz="3600" b="1" kern="1200" dirty="0" smtClean="0">
              <a:latin typeface="Arial" pitchFamily="34" charset="0"/>
              <a:cs typeface="Arial" pitchFamily="34" charset="0"/>
            </a:rPr>
            <a:t>General Mathematics</a:t>
          </a:r>
          <a:endParaRPr lang="en-US" sz="3600" b="1" kern="1200" dirty="0">
            <a:latin typeface="Arial" pitchFamily="34" charset="0"/>
            <a:cs typeface="Arial" pitchFamily="34" charset="0"/>
          </a:endParaRPr>
        </a:p>
      </dsp:txBody>
      <dsp:txXfrm>
        <a:off x="0" y="344"/>
        <a:ext cx="5562600" cy="58408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462F70B-D1E2-4724-B033-D4052FCBBDBE}">
      <dsp:nvSpPr>
        <dsp:cNvPr id="0" name=""/>
        <dsp:cNvSpPr/>
      </dsp:nvSpPr>
      <dsp:spPr>
        <a:xfrm>
          <a:off x="0" y="0"/>
          <a:ext cx="4064000" cy="4064000"/>
        </a:xfrm>
        <a:prstGeom prst="pie">
          <a:avLst>
            <a:gd name="adj1" fmla="val 5400000"/>
            <a:gd name="adj2" fmla="val 16200000"/>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47EB76C-FBAF-47A5-BC24-C033D2BDDF0E}">
      <dsp:nvSpPr>
        <dsp:cNvPr id="0" name=""/>
        <dsp:cNvSpPr/>
      </dsp:nvSpPr>
      <dsp:spPr>
        <a:xfrm>
          <a:off x="2032000" y="0"/>
          <a:ext cx="6578600" cy="4064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43000" dir="5400000" rotWithShape="0">
            <a:srgbClr val="000000">
              <a:alpha val="4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solidFill>
                <a:schemeClr val="accent6">
                  <a:lumMod val="50000"/>
                </a:schemeClr>
              </a:solidFill>
              <a:effectLst>
                <a:outerShdw blurRad="38100" dist="38100" dir="2700000" algn="tl">
                  <a:srgbClr val="000000">
                    <a:alpha val="43137"/>
                  </a:srgbClr>
                </a:outerShdw>
              </a:effectLst>
            </a:rPr>
            <a:t>Unit I</a:t>
          </a:r>
          <a:endParaRPr lang="en-US" sz="4000" b="1" kern="1200" dirty="0">
            <a:solidFill>
              <a:schemeClr val="accent6">
                <a:lumMod val="50000"/>
              </a:schemeClr>
            </a:solidFill>
            <a:effectLst>
              <a:outerShdw blurRad="38100" dist="38100" dir="2700000" algn="tl">
                <a:srgbClr val="000000">
                  <a:alpha val="43137"/>
                </a:srgbClr>
              </a:outerShdw>
            </a:effectLst>
          </a:endParaRPr>
        </a:p>
      </dsp:txBody>
      <dsp:txXfrm>
        <a:off x="2032000" y="0"/>
        <a:ext cx="3289300" cy="863599"/>
      </dsp:txXfrm>
    </dsp:sp>
    <dsp:sp modelId="{E0AC035D-62F5-4405-8E35-4EBE0A9E9906}">
      <dsp:nvSpPr>
        <dsp:cNvPr id="0" name=""/>
        <dsp:cNvSpPr/>
      </dsp:nvSpPr>
      <dsp:spPr>
        <a:xfrm>
          <a:off x="533399" y="863599"/>
          <a:ext cx="2997200" cy="2997200"/>
        </a:xfrm>
        <a:prstGeom prst="pie">
          <a:avLst>
            <a:gd name="adj1" fmla="val 5400000"/>
            <a:gd name="adj2" fmla="val 16200000"/>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D3BC21D-DFE5-4E67-8048-0CF937578A63}">
      <dsp:nvSpPr>
        <dsp:cNvPr id="0" name=""/>
        <dsp:cNvSpPr/>
      </dsp:nvSpPr>
      <dsp:spPr>
        <a:xfrm>
          <a:off x="2032000" y="863599"/>
          <a:ext cx="6578600" cy="29972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43000" dir="5400000" rotWithShape="0">
            <a:srgbClr val="000000">
              <a:alpha val="4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FF0000"/>
              </a:solidFill>
              <a:effectLst>
                <a:outerShdw blurRad="38100" dist="38100" dir="2700000" algn="tl">
                  <a:srgbClr val="000000">
                    <a:alpha val="43137"/>
                  </a:srgbClr>
                </a:outerShdw>
              </a:effectLst>
            </a:rPr>
            <a:t>Unit II</a:t>
          </a:r>
          <a:endParaRPr lang="en-US" sz="4000" b="1" kern="1200" dirty="0">
            <a:solidFill>
              <a:srgbClr val="FF0000"/>
            </a:solidFill>
            <a:effectLst>
              <a:outerShdw blurRad="38100" dist="38100" dir="2700000" algn="tl">
                <a:srgbClr val="000000">
                  <a:alpha val="43137"/>
                </a:srgbClr>
              </a:outerShdw>
            </a:effectLst>
          </a:endParaRPr>
        </a:p>
      </dsp:txBody>
      <dsp:txXfrm>
        <a:off x="2032000" y="863599"/>
        <a:ext cx="3289300" cy="863600"/>
      </dsp:txXfrm>
    </dsp:sp>
    <dsp:sp modelId="{45665E1F-CC2C-4EC2-87BC-B3DCBAFF1DB2}">
      <dsp:nvSpPr>
        <dsp:cNvPr id="0" name=""/>
        <dsp:cNvSpPr/>
      </dsp:nvSpPr>
      <dsp:spPr>
        <a:xfrm>
          <a:off x="1066800" y="1727199"/>
          <a:ext cx="1930400" cy="1930400"/>
        </a:xfrm>
        <a:prstGeom prst="pie">
          <a:avLst>
            <a:gd name="adj1" fmla="val 5400000"/>
            <a:gd name="adj2" fmla="val 16200000"/>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F0F8446-E4EA-4275-AD44-12D88941BAF0}">
      <dsp:nvSpPr>
        <dsp:cNvPr id="0" name=""/>
        <dsp:cNvSpPr/>
      </dsp:nvSpPr>
      <dsp:spPr>
        <a:xfrm>
          <a:off x="2032000" y="1727199"/>
          <a:ext cx="6578600" cy="1930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43000" dir="5400000" rotWithShape="0">
            <a:srgbClr val="000000">
              <a:alpha val="4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7030A0"/>
              </a:solidFill>
              <a:effectLst>
                <a:outerShdw blurRad="38100" dist="38100" dir="2700000" algn="tl">
                  <a:srgbClr val="000000">
                    <a:alpha val="43137"/>
                  </a:srgbClr>
                </a:outerShdw>
              </a:effectLst>
            </a:rPr>
            <a:t>Unit III</a:t>
          </a:r>
          <a:endParaRPr lang="en-US" sz="4000" b="1" kern="1200" dirty="0">
            <a:solidFill>
              <a:srgbClr val="7030A0"/>
            </a:solidFill>
            <a:effectLst>
              <a:outerShdw blurRad="38100" dist="38100" dir="2700000" algn="tl">
                <a:srgbClr val="000000">
                  <a:alpha val="43137"/>
                </a:srgbClr>
              </a:outerShdw>
            </a:effectLst>
          </a:endParaRPr>
        </a:p>
      </dsp:txBody>
      <dsp:txXfrm>
        <a:off x="2032000" y="1727199"/>
        <a:ext cx="3289300" cy="863600"/>
      </dsp:txXfrm>
    </dsp:sp>
    <dsp:sp modelId="{2947D255-E206-490F-8E28-F281704A8287}">
      <dsp:nvSpPr>
        <dsp:cNvPr id="0" name=""/>
        <dsp:cNvSpPr/>
      </dsp:nvSpPr>
      <dsp:spPr>
        <a:xfrm>
          <a:off x="1600200" y="2590799"/>
          <a:ext cx="863600" cy="863600"/>
        </a:xfrm>
        <a:prstGeom prst="pie">
          <a:avLst>
            <a:gd name="adj1" fmla="val 5400000"/>
            <a:gd name="adj2" fmla="val 16200000"/>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B505A1B-8365-46AA-AE66-1608FF4D8FCE}">
      <dsp:nvSpPr>
        <dsp:cNvPr id="0" name=""/>
        <dsp:cNvSpPr/>
      </dsp:nvSpPr>
      <dsp:spPr>
        <a:xfrm>
          <a:off x="2032000" y="2590799"/>
          <a:ext cx="6578600" cy="863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43000" dir="5400000" rotWithShape="0">
            <a:srgbClr val="000000">
              <a:alpha val="4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002060"/>
              </a:solidFill>
              <a:effectLst>
                <a:outerShdw blurRad="38100" dist="38100" dir="2700000" algn="tl">
                  <a:srgbClr val="000000">
                    <a:alpha val="43137"/>
                  </a:srgbClr>
                </a:outerShdw>
              </a:effectLst>
            </a:rPr>
            <a:t>Unit IV</a:t>
          </a:r>
          <a:endParaRPr lang="en-US" sz="4000" b="1" kern="1200" dirty="0">
            <a:solidFill>
              <a:srgbClr val="002060"/>
            </a:solidFill>
            <a:effectLst>
              <a:outerShdw blurRad="38100" dist="38100" dir="2700000" algn="tl">
                <a:srgbClr val="000000">
                  <a:alpha val="43137"/>
                </a:srgbClr>
              </a:outerShdw>
            </a:effectLst>
          </a:endParaRPr>
        </a:p>
      </dsp:txBody>
      <dsp:txXfrm>
        <a:off x="2032000" y="2590799"/>
        <a:ext cx="3289300" cy="863600"/>
      </dsp:txXfrm>
    </dsp:sp>
    <dsp:sp modelId="{58EB3019-690F-48AF-9337-9418335A3B37}">
      <dsp:nvSpPr>
        <dsp:cNvPr id="0" name=""/>
        <dsp:cNvSpPr/>
      </dsp:nvSpPr>
      <dsp:spPr>
        <a:xfrm>
          <a:off x="5321299" y="0"/>
          <a:ext cx="3289300" cy="863599"/>
        </a:xfrm>
        <a:prstGeom prst="rect">
          <a:avLst/>
        </a:prstGeom>
        <a:noFill/>
        <a:ln w="9525" cap="flat" cmpd="sng" algn="ctr">
          <a:noFill/>
          <a:prstDash val="solid"/>
        </a:ln>
        <a:effectLst>
          <a:outerShdw blurRad="50800" dist="43000" dir="5400000" rotWithShape="0">
            <a:srgbClr val="000000">
              <a:alpha val="40000"/>
            </a:srgbClr>
          </a:outerShdw>
        </a:effectLst>
        <a:scene3d>
          <a:camera prst="orthographicFront"/>
          <a:lightRig rig="flat" dir="t"/>
        </a:scene3d>
        <a:sp3d/>
      </dsp:spPr>
      <dsp:style>
        <a:lnRef idx="1">
          <a:scrgbClr r="0" g="0" b="0"/>
        </a:lnRef>
        <a:fillRef idx="1">
          <a:scrgbClr r="0" g="0" b="0"/>
        </a:fillRef>
        <a:effectRef idx="2">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en-US" sz="2000" b="1" i="1" kern="1200" dirty="0" smtClean="0">
              <a:solidFill>
                <a:schemeClr val="accent6">
                  <a:lumMod val="50000"/>
                </a:schemeClr>
              </a:solidFill>
              <a:effectLst>
                <a:outerShdw blurRad="38100" dist="38100" dir="2700000" algn="tl">
                  <a:srgbClr val="000000">
                    <a:alpha val="43137"/>
                  </a:srgbClr>
                </a:outerShdw>
              </a:effectLst>
              <a:latin typeface="Calibri"/>
              <a:ea typeface="Calibri"/>
              <a:cs typeface="Arial"/>
            </a:rPr>
            <a:t>Numbers and operations</a:t>
          </a:r>
        </a:p>
      </dsp:txBody>
      <dsp:txXfrm>
        <a:off x="5321299" y="0"/>
        <a:ext cx="3289300" cy="863599"/>
      </dsp:txXfrm>
    </dsp:sp>
    <dsp:sp modelId="{BCB764A4-F479-4C74-806C-E32788FC0F71}">
      <dsp:nvSpPr>
        <dsp:cNvPr id="0" name=""/>
        <dsp:cNvSpPr/>
      </dsp:nvSpPr>
      <dsp:spPr>
        <a:xfrm>
          <a:off x="5321299" y="863599"/>
          <a:ext cx="3289300" cy="863600"/>
        </a:xfrm>
        <a:prstGeom prst="rect">
          <a:avLst/>
        </a:prstGeom>
        <a:noFill/>
        <a:ln w="9525" cap="flat" cmpd="sng" algn="ctr">
          <a:noFill/>
          <a:prstDash val="solid"/>
        </a:ln>
        <a:effectLst>
          <a:outerShdw blurRad="50800" dist="43000" dir="5400000" rotWithShape="0">
            <a:srgbClr val="000000">
              <a:alpha val="40000"/>
            </a:srgbClr>
          </a:outerShdw>
        </a:effectLst>
        <a:scene3d>
          <a:camera prst="orthographicFront"/>
          <a:lightRig rig="flat" dir="t"/>
        </a:scene3d>
        <a:sp3d/>
      </dsp:spPr>
      <dsp:style>
        <a:lnRef idx="1">
          <a:scrgbClr r="0" g="0" b="0"/>
        </a:lnRef>
        <a:fillRef idx="1">
          <a:scrgbClr r="0" g="0" b="0"/>
        </a:fillRef>
        <a:effectRef idx="2">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en-US" sz="2000" b="1" i="1" kern="1200" dirty="0" smtClean="0">
              <a:solidFill>
                <a:srgbClr val="FF0000"/>
              </a:solidFill>
              <a:effectLst>
                <a:outerShdw blurRad="38100" dist="38100" dir="2700000" algn="tl">
                  <a:srgbClr val="000000">
                    <a:alpha val="43137"/>
                  </a:srgbClr>
                </a:outerShdw>
              </a:effectLst>
              <a:latin typeface="Calibri"/>
              <a:ea typeface="Calibri"/>
              <a:cs typeface="Arial"/>
            </a:rPr>
            <a:t>Algebra</a:t>
          </a:r>
        </a:p>
      </dsp:txBody>
      <dsp:txXfrm>
        <a:off x="5321299" y="863599"/>
        <a:ext cx="3289300" cy="863600"/>
      </dsp:txXfrm>
    </dsp:sp>
    <dsp:sp modelId="{DC85DFAC-48FA-496D-9BFA-42FAE382BC88}">
      <dsp:nvSpPr>
        <dsp:cNvPr id="0" name=""/>
        <dsp:cNvSpPr/>
      </dsp:nvSpPr>
      <dsp:spPr>
        <a:xfrm>
          <a:off x="5321299" y="1727199"/>
          <a:ext cx="3289300" cy="863600"/>
        </a:xfrm>
        <a:prstGeom prst="rect">
          <a:avLst/>
        </a:prstGeom>
        <a:noFill/>
        <a:ln w="9525" cap="flat" cmpd="sng" algn="ctr">
          <a:noFill/>
          <a:prstDash val="solid"/>
        </a:ln>
        <a:effectLst>
          <a:outerShdw blurRad="50800" dist="43000" dir="5400000" rotWithShape="0">
            <a:srgbClr val="000000">
              <a:alpha val="40000"/>
            </a:srgbClr>
          </a:outerShdw>
        </a:effectLst>
        <a:scene3d>
          <a:camera prst="orthographicFront"/>
          <a:lightRig rig="flat" dir="t"/>
        </a:scene3d>
        <a:sp3d/>
      </dsp:spPr>
      <dsp:style>
        <a:lnRef idx="1">
          <a:scrgbClr r="0" g="0" b="0"/>
        </a:lnRef>
        <a:fillRef idx="1">
          <a:scrgbClr r="0" g="0" b="0"/>
        </a:fillRef>
        <a:effectRef idx="2">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en-US" sz="2000" b="1" i="1" kern="1200" dirty="0" smtClean="0">
              <a:solidFill>
                <a:srgbClr val="7030A0"/>
              </a:solidFill>
              <a:effectLst>
                <a:outerShdw blurRad="38100" dist="38100" dir="2700000" algn="tl">
                  <a:srgbClr val="000000">
                    <a:alpha val="43137"/>
                  </a:srgbClr>
                </a:outerShdw>
              </a:effectLst>
              <a:latin typeface="Calibri"/>
              <a:ea typeface="Calibri"/>
              <a:cs typeface="Arial"/>
            </a:rPr>
            <a:t>Geometry and geometric measurement	</a:t>
          </a:r>
        </a:p>
      </dsp:txBody>
      <dsp:txXfrm>
        <a:off x="5321299" y="1727199"/>
        <a:ext cx="3289300" cy="863600"/>
      </dsp:txXfrm>
    </dsp:sp>
    <dsp:sp modelId="{DB4D92DB-426D-4EB8-A6CE-BD251D260CA4}">
      <dsp:nvSpPr>
        <dsp:cNvPr id="0" name=""/>
        <dsp:cNvSpPr/>
      </dsp:nvSpPr>
      <dsp:spPr>
        <a:xfrm>
          <a:off x="5321299" y="2590799"/>
          <a:ext cx="3289300" cy="863600"/>
        </a:xfrm>
        <a:prstGeom prst="rect">
          <a:avLst/>
        </a:prstGeom>
        <a:noFill/>
        <a:ln w="9525" cap="flat" cmpd="sng" algn="ctr">
          <a:noFill/>
          <a:prstDash val="solid"/>
        </a:ln>
        <a:effectLst>
          <a:outerShdw blurRad="50800" dist="43000" dir="5400000" rotWithShape="0">
            <a:srgbClr val="000000">
              <a:alpha val="40000"/>
            </a:srgbClr>
          </a:outerShdw>
        </a:effectLst>
        <a:scene3d>
          <a:camera prst="orthographicFront"/>
          <a:lightRig rig="flat" dir="t"/>
        </a:scene3d>
        <a:sp3d/>
      </dsp:spPr>
      <dsp:style>
        <a:lnRef idx="1">
          <a:scrgbClr r="0" g="0" b="0"/>
        </a:lnRef>
        <a:fillRef idx="1">
          <a:scrgbClr r="0" g="0" b="0"/>
        </a:fillRef>
        <a:effectRef idx="2">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en-US" sz="2000" b="1" i="1" kern="1200" dirty="0" smtClean="0">
              <a:solidFill>
                <a:srgbClr val="002060"/>
              </a:solidFill>
              <a:effectLst>
                <a:outerShdw blurRad="38100" dist="38100" dir="2700000" algn="tl">
                  <a:srgbClr val="000000">
                    <a:alpha val="43137"/>
                  </a:srgbClr>
                </a:outerShdw>
              </a:effectLst>
              <a:latin typeface="Calibri"/>
              <a:ea typeface="Calibri"/>
              <a:cs typeface="Arial"/>
            </a:rPr>
            <a:t>Information handling</a:t>
          </a:r>
          <a:endParaRPr lang="en-US" sz="2000" kern="1200" dirty="0">
            <a:solidFill>
              <a:srgbClr val="002060"/>
            </a:solidFill>
            <a:effectLst>
              <a:outerShdw blurRad="38100" dist="38100" dir="2700000" algn="tl">
                <a:srgbClr val="000000">
                  <a:alpha val="43137"/>
                </a:srgbClr>
              </a:outerShdw>
            </a:effectLst>
          </a:endParaRPr>
        </a:p>
      </dsp:txBody>
      <dsp:txXfrm>
        <a:off x="5321299" y="2590799"/>
        <a:ext cx="3289300" cy="8636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34E14-B38B-4521-B076-266EC457C750}" type="datetimeFigureOut">
              <a:rPr lang="en-US" smtClean="0"/>
              <a:pPr/>
              <a:t>7/6/2014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494C-64FC-49A7-B215-F1A4ECAC5F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1E494C-64FC-49A7-B215-F1A4ECAC5FA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A944445-B9F1-4F23-93D0-B755B6478091}" type="slidenum">
              <a:rPr lang="en-US"/>
              <a:pPr/>
              <a:t>11</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A944445-B9F1-4F23-93D0-B755B6478091}" type="slidenum">
              <a:rPr lang="en-US"/>
              <a:pPr/>
              <a:t>12</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Purpose:  </a:t>
            </a:r>
            <a:r>
              <a:rPr lang="en-US" dirty="0" smtClean="0"/>
              <a:t>To demonstrate the use of the frames.</a:t>
            </a:r>
          </a:p>
          <a:p>
            <a:r>
              <a:rPr lang="en-US" b="1" dirty="0" smtClean="0"/>
              <a:t>Discussion: </a:t>
            </a:r>
            <a:r>
              <a:rPr lang="en-US" i="1" dirty="0" smtClean="0"/>
              <a:t>Stop and demonstrate the use of the frames. Here are</a:t>
            </a:r>
            <a:r>
              <a:rPr lang="en-US" i="1" baseline="0" dirty="0" smtClean="0"/>
              <a:t> three frames that are used to teach partitions and combinations of five, ten, and twenty. (Hold up five frame, “for example, look at the five frame, if you ask, “How many dots do you see?”, you are asking the student to begin with the whole.  Then, ask “How many blue?” “How many red?” So, this gets the student to look at the parts of five.  On the other hand, if you asked the child, “How many red?” How many blue?” first, then ask , “So, how many dots in all?”  This is a combination question – start with parts and going to the whole.  Another question you can ask is, “How many dots?  How many more needed to make ___?”</a:t>
            </a:r>
            <a:endParaRPr lang="en-US" i="1" dirty="0"/>
          </a:p>
        </p:txBody>
      </p:sp>
      <p:sp>
        <p:nvSpPr>
          <p:cNvPr id="4" name="Slide Number Placeholder 3"/>
          <p:cNvSpPr>
            <a:spLocks noGrp="1"/>
          </p:cNvSpPr>
          <p:nvPr>
            <p:ph type="sldNum" sz="quarter" idx="10"/>
          </p:nvPr>
        </p:nvSpPr>
        <p:spPr/>
        <p:txBody>
          <a:bodyPr/>
          <a:lstStyle/>
          <a:p>
            <a:fld id="{20BFA192-F34A-44FD-B3C4-AB2B49CEBD8E}" type="slidenum">
              <a:rPr lang="en-US" smtClean="0"/>
              <a:pPr/>
              <a:t>13</a:t>
            </a:fld>
            <a:endParaRPr lang="en-US" dirty="0"/>
          </a:p>
        </p:txBody>
      </p:sp>
    </p:spTree>
    <p:extLst>
      <p:ext uri="{BB962C8B-B14F-4D97-AF65-F5344CB8AC3E}">
        <p14:creationId xmlns:p14="http://schemas.microsoft.com/office/powerpoint/2010/main" xmlns="" val="3184047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Purpose:  To introduce</a:t>
            </a:r>
            <a:r>
              <a:rPr lang="en-US" baseline="0" dirty="0" smtClean="0"/>
              <a:t> the jump strategy as it is recorded on an empty number line.</a:t>
            </a:r>
            <a:endParaRPr lang="en-US" dirty="0" smtClean="0"/>
          </a:p>
          <a:p>
            <a:r>
              <a:rPr lang="en-US" dirty="0" smtClean="0"/>
              <a:t>Discussion Notes: </a:t>
            </a:r>
            <a:r>
              <a:rPr lang="en-US" b="1" dirty="0" smtClean="0"/>
              <a:t>The jump</a:t>
            </a:r>
            <a:r>
              <a:rPr lang="en-US" b="1" baseline="0" dirty="0" smtClean="0"/>
              <a:t> </a:t>
            </a:r>
            <a:r>
              <a:rPr lang="en-US" b="1" dirty="0" smtClean="0"/>
              <a:t>strategy involves beginning at one whole (keeping one addend intact)</a:t>
            </a:r>
            <a:r>
              <a:rPr lang="en-US" b="1" baseline="0" dirty="0" smtClean="0"/>
              <a:t> </a:t>
            </a:r>
            <a:r>
              <a:rPr lang="en-US" b="1" dirty="0" smtClean="0"/>
              <a:t>addend and jumping forwards or backwards by tens or groups of tens and then ones</a:t>
            </a:r>
            <a:r>
              <a:rPr lang="en-US" b="1" baseline="0" dirty="0" smtClean="0"/>
              <a:t> or groups of ones.</a:t>
            </a:r>
            <a:r>
              <a:rPr lang="en-US" dirty="0" smtClean="0"/>
              <a:t> Here is an example of a jump strategy with addition and recorded on an Empty Number Line.  This</a:t>
            </a:r>
            <a:r>
              <a:rPr lang="en-US" baseline="0" dirty="0" smtClean="0"/>
              <a:t> strategy is known as a linear based strategy.</a:t>
            </a:r>
          </a:p>
          <a:p>
            <a:r>
              <a:rPr lang="en-US" baseline="0" dirty="0" smtClean="0"/>
              <a:t>NCTM. 2011. </a:t>
            </a:r>
            <a:r>
              <a:rPr lang="en-US" i="1" baseline="0" dirty="0" smtClean="0"/>
              <a:t>Achieving Fluency:  Special Education and Mathematics. </a:t>
            </a:r>
            <a:r>
              <a:rPr lang="en-US" i="0" baseline="0" dirty="0" smtClean="0"/>
              <a:t>Page 134, 136</a:t>
            </a:r>
          </a:p>
          <a:p>
            <a:r>
              <a:rPr lang="en-US" i="0" baseline="0" dirty="0" err="1" smtClean="0"/>
              <a:t>Walle</a:t>
            </a:r>
            <a:r>
              <a:rPr lang="en-US" i="0" baseline="0" dirty="0" smtClean="0"/>
              <a:t>, Van de.  2006. </a:t>
            </a:r>
            <a:r>
              <a:rPr lang="en-US" i="1" baseline="0" dirty="0" smtClean="0"/>
              <a:t>Teaching Student Centered Mathematics K-3. </a:t>
            </a:r>
            <a:r>
              <a:rPr lang="en-US" i="0" baseline="0" dirty="0" smtClean="0"/>
              <a:t>Page 185</a:t>
            </a:r>
          </a:p>
          <a:p>
            <a:r>
              <a:rPr lang="en-US" i="0" baseline="0" dirty="0" smtClean="0"/>
              <a:t>NCTM. 2011. </a:t>
            </a:r>
            <a:r>
              <a:rPr lang="en-US" i="1" baseline="0" dirty="0" smtClean="0"/>
              <a:t>Developing Essential Understanding of Addition and Subtraction, </a:t>
            </a:r>
            <a:r>
              <a:rPr lang="en-US" i="0" baseline="0" dirty="0" smtClean="0"/>
              <a:t>pages 35-37</a:t>
            </a:r>
            <a:endParaRPr lang="en-US" dirty="0"/>
          </a:p>
        </p:txBody>
      </p:sp>
      <p:sp>
        <p:nvSpPr>
          <p:cNvPr id="4" name="Slide Number Placeholder 3"/>
          <p:cNvSpPr>
            <a:spLocks noGrp="1"/>
          </p:cNvSpPr>
          <p:nvPr>
            <p:ph type="sldNum" sz="quarter" idx="10"/>
          </p:nvPr>
        </p:nvSpPr>
        <p:spPr/>
        <p:txBody>
          <a:bodyPr/>
          <a:lstStyle/>
          <a:p>
            <a:fld id="{37AB5F00-A338-4DA7-A4EB-D11F70C5193E}" type="slidenum">
              <a:rPr lang="en-US" smtClean="0"/>
              <a:pPr/>
              <a:t>14</a:t>
            </a:fld>
            <a:endParaRPr lang="en-US" dirty="0"/>
          </a:p>
        </p:txBody>
      </p:sp>
    </p:spTree>
    <p:extLst>
      <p:ext uri="{BB962C8B-B14F-4D97-AF65-F5344CB8AC3E}">
        <p14:creationId xmlns="" xmlns:p14="http://schemas.microsoft.com/office/powerpoint/2010/main" val="320440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A944445-B9F1-4F23-93D0-B755B6478091}" type="slidenum">
              <a:rPr lang="en-US"/>
              <a:pPr/>
              <a:t>16</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A944445-B9F1-4F23-93D0-B755B6478091}" type="slidenum">
              <a:rPr lang="en-US"/>
              <a:pPr/>
              <a:t>18</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A944445-B9F1-4F23-93D0-B755B6478091}" type="slidenum">
              <a:rPr lang="en-US"/>
              <a:pPr/>
              <a:t>19</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1F9E0530-BFE0-4E32-8B9B-7303997C8738}" type="slidenum">
              <a:rPr lang="en-US"/>
              <a:pPr/>
              <a:t>21</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smtClean="0"/>
              <a:t>Note:  During the next few slides, demonstrate the</a:t>
            </a:r>
            <a:r>
              <a:rPr lang="en-US" b="0" i="1" baseline="0" dirty="0" smtClean="0"/>
              <a:t> use of bundles and sticks in place value instruction</a:t>
            </a:r>
            <a:r>
              <a:rPr lang="en-US" b="1" baseline="0" dirty="0" smtClean="0"/>
              <a:t>. </a:t>
            </a:r>
            <a:endParaRPr lang="en-US" b="1" dirty="0" smtClean="0"/>
          </a:p>
          <a:p>
            <a:r>
              <a:rPr lang="en-US" dirty="0" smtClean="0"/>
              <a:t>Purpose:  To provide a visual of ten ones grouped as one bundle of ten.</a:t>
            </a:r>
          </a:p>
          <a:p>
            <a:r>
              <a:rPr lang="en-US" dirty="0" smtClean="0"/>
              <a:t>Discussion Notes: </a:t>
            </a:r>
            <a:r>
              <a:rPr lang="en-US" b="1" dirty="0" smtClean="0"/>
              <a:t>Once children have had many experiences in grouping or bundling items by tens,</a:t>
            </a:r>
            <a:r>
              <a:rPr lang="en-US" b="1" baseline="0" dirty="0" smtClean="0"/>
              <a:t> they need to experience tens and some ones.  For example, 12 is one bundle of ten and two more; that 23 is two groups of ten and three more.  Provide plenty of experience for the students to build quantities with group-able items. </a:t>
            </a:r>
          </a:p>
          <a:p>
            <a:pPr defTabSz="904799">
              <a:defRPr/>
            </a:pPr>
            <a:r>
              <a:rPr lang="en-US" i="1" dirty="0">
                <a:solidFill>
                  <a:srgbClr val="00823B"/>
                </a:solidFill>
              </a:rPr>
              <a:t>Developing Number Knowledge, </a:t>
            </a:r>
            <a:r>
              <a:rPr lang="en-US" dirty="0">
                <a:solidFill>
                  <a:srgbClr val="00823B"/>
                </a:solidFill>
              </a:rPr>
              <a:t>2012.  Wright, Robert J., </a:t>
            </a:r>
            <a:r>
              <a:rPr lang="en-US" dirty="0" err="1">
                <a:solidFill>
                  <a:srgbClr val="00823B"/>
                </a:solidFill>
              </a:rPr>
              <a:t>Ellemor</a:t>
            </a:r>
            <a:r>
              <a:rPr lang="en-US" dirty="0">
                <a:solidFill>
                  <a:srgbClr val="00823B"/>
                </a:solidFill>
              </a:rPr>
              <a:t>-Collins, David., and Tabor, Pam.  Sage Publications.</a:t>
            </a:r>
            <a:endParaRPr lang="en-US" i="1" dirty="0">
              <a:solidFill>
                <a:srgbClr val="00823B"/>
              </a:solidFill>
            </a:endParaRP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37AB5F00-A338-4DA7-A4EB-D11F70C5193E}" type="slidenum">
              <a:rPr lang="en-US" smtClean="0"/>
              <a:pPr/>
              <a:t>22</a:t>
            </a:fld>
            <a:endParaRPr lang="en-US" dirty="0"/>
          </a:p>
        </p:txBody>
      </p:sp>
    </p:spTree>
    <p:extLst>
      <p:ext uri="{BB962C8B-B14F-4D97-AF65-F5344CB8AC3E}">
        <p14:creationId xmlns="" xmlns:p14="http://schemas.microsoft.com/office/powerpoint/2010/main" val="3488060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Purpose:  To provide the participants with the first step</a:t>
            </a:r>
            <a:r>
              <a:rPr lang="en-US" baseline="0" dirty="0" smtClean="0"/>
              <a:t> in the instruction sequence of addition and subtraction of two digit numbers.</a:t>
            </a:r>
            <a:endParaRPr lang="en-US" dirty="0" smtClean="0"/>
          </a:p>
          <a:p>
            <a:r>
              <a:rPr lang="en-US" dirty="0" smtClean="0"/>
              <a:t>Discussion:  </a:t>
            </a:r>
            <a:r>
              <a:rPr lang="en-US" b="1" dirty="0" smtClean="0"/>
              <a:t>After children understand that tens items can be grouped or bundled to make one ten, they begin to understand that 3 tens is 30 and can use this knowledge to add and subtract on the decade,</a:t>
            </a:r>
            <a:r>
              <a:rPr lang="en-US" b="1" baseline="0" dirty="0" smtClean="0"/>
              <a:t> which is the first instructional sequence in adding and subtraction two digit numbers.  Begin providing opportunities for students to add on the decade using materials – 30 and 50, 20 and 40, 70 subtract 20.</a:t>
            </a:r>
          </a:p>
          <a:p>
            <a:pPr defTabSz="904799">
              <a:defRPr/>
            </a:pPr>
            <a:r>
              <a:rPr lang="en-US" i="1" dirty="0">
                <a:solidFill>
                  <a:srgbClr val="00823B"/>
                </a:solidFill>
              </a:rPr>
              <a:t>Developing Number Knowledge, </a:t>
            </a:r>
            <a:r>
              <a:rPr lang="en-US" dirty="0">
                <a:solidFill>
                  <a:srgbClr val="00823B"/>
                </a:solidFill>
              </a:rPr>
              <a:t>2012.  Wright, Robert J., </a:t>
            </a:r>
            <a:r>
              <a:rPr lang="en-US" dirty="0" err="1">
                <a:solidFill>
                  <a:srgbClr val="00823B"/>
                </a:solidFill>
              </a:rPr>
              <a:t>Ellemor</a:t>
            </a:r>
            <a:r>
              <a:rPr lang="en-US" dirty="0">
                <a:solidFill>
                  <a:srgbClr val="00823B"/>
                </a:solidFill>
              </a:rPr>
              <a:t>-Collins, David., and Tabor, Pam.  Sage Publications.</a:t>
            </a:r>
            <a:endParaRPr lang="en-US" i="1" dirty="0">
              <a:solidFill>
                <a:srgbClr val="00823B"/>
              </a:solidFill>
            </a:endParaRPr>
          </a:p>
          <a:p>
            <a:endParaRPr lang="en-US" dirty="0"/>
          </a:p>
        </p:txBody>
      </p:sp>
      <p:sp>
        <p:nvSpPr>
          <p:cNvPr id="4" name="Slide Number Placeholder 3"/>
          <p:cNvSpPr>
            <a:spLocks noGrp="1"/>
          </p:cNvSpPr>
          <p:nvPr>
            <p:ph type="sldNum" sz="quarter" idx="10"/>
          </p:nvPr>
        </p:nvSpPr>
        <p:spPr/>
        <p:txBody>
          <a:bodyPr/>
          <a:lstStyle/>
          <a:p>
            <a:fld id="{37AB5F00-A338-4DA7-A4EB-D11F70C5193E}" type="slidenum">
              <a:rPr lang="en-US" smtClean="0"/>
              <a:pPr/>
              <a:t>23</a:t>
            </a:fld>
            <a:endParaRPr lang="en-US" dirty="0"/>
          </a:p>
        </p:txBody>
      </p:sp>
    </p:spTree>
    <p:extLst>
      <p:ext uri="{BB962C8B-B14F-4D97-AF65-F5344CB8AC3E}">
        <p14:creationId xmlns="" xmlns:p14="http://schemas.microsoft.com/office/powerpoint/2010/main" val="898618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Purpose:</a:t>
            </a:r>
            <a:r>
              <a:rPr lang="en-US" baseline="0" dirty="0" smtClean="0"/>
              <a:t>  To provide a visual for the next instructional sequence.</a:t>
            </a:r>
            <a:endParaRPr lang="en-US" dirty="0" smtClean="0"/>
          </a:p>
          <a:p>
            <a:r>
              <a:rPr lang="en-US" dirty="0" smtClean="0"/>
              <a:t>Discussion</a:t>
            </a:r>
            <a:r>
              <a:rPr lang="en-US" b="1" dirty="0" smtClean="0"/>
              <a:t>:  A natural</a:t>
            </a:r>
            <a:r>
              <a:rPr lang="en-US" b="1" baseline="0" dirty="0" smtClean="0"/>
              <a:t> progression from adding to or taking from a decade is adding ten off the decade – 23 and 20, 47 and 30, 55 subtract 20.</a:t>
            </a:r>
          </a:p>
          <a:p>
            <a:pPr defTabSz="904799">
              <a:defRPr/>
            </a:pPr>
            <a:r>
              <a:rPr lang="en-US" i="1" dirty="0">
                <a:solidFill>
                  <a:srgbClr val="00823B"/>
                </a:solidFill>
              </a:rPr>
              <a:t>Developing Number Knowledge, </a:t>
            </a:r>
            <a:r>
              <a:rPr lang="en-US" dirty="0">
                <a:solidFill>
                  <a:srgbClr val="00823B"/>
                </a:solidFill>
              </a:rPr>
              <a:t>2012.  Wright, Robert J., </a:t>
            </a:r>
            <a:r>
              <a:rPr lang="en-US" dirty="0" err="1">
                <a:solidFill>
                  <a:srgbClr val="00823B"/>
                </a:solidFill>
              </a:rPr>
              <a:t>Ellemor</a:t>
            </a:r>
            <a:r>
              <a:rPr lang="en-US" dirty="0">
                <a:solidFill>
                  <a:srgbClr val="00823B"/>
                </a:solidFill>
              </a:rPr>
              <a:t>-Collins, David., and Tabor, Pam.  Sage Publications.</a:t>
            </a:r>
            <a:endParaRPr lang="en-US" i="1" dirty="0">
              <a:solidFill>
                <a:srgbClr val="00823B"/>
              </a:solidFill>
            </a:endParaRPr>
          </a:p>
          <a:p>
            <a:endParaRPr lang="en-US" dirty="0"/>
          </a:p>
        </p:txBody>
      </p:sp>
      <p:sp>
        <p:nvSpPr>
          <p:cNvPr id="4" name="Slide Number Placeholder 3"/>
          <p:cNvSpPr>
            <a:spLocks noGrp="1"/>
          </p:cNvSpPr>
          <p:nvPr>
            <p:ph type="sldNum" sz="quarter" idx="10"/>
          </p:nvPr>
        </p:nvSpPr>
        <p:spPr/>
        <p:txBody>
          <a:bodyPr/>
          <a:lstStyle/>
          <a:p>
            <a:fld id="{37AB5F00-A338-4DA7-A4EB-D11F70C5193E}" type="slidenum">
              <a:rPr lang="en-US" smtClean="0"/>
              <a:pPr/>
              <a:t>24</a:t>
            </a:fld>
            <a:endParaRPr lang="en-US" dirty="0"/>
          </a:p>
        </p:txBody>
      </p:sp>
    </p:spTree>
    <p:extLst>
      <p:ext uri="{BB962C8B-B14F-4D97-AF65-F5344CB8AC3E}">
        <p14:creationId xmlns="" xmlns:p14="http://schemas.microsoft.com/office/powerpoint/2010/main" val="1824398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1F9E0530-BFE0-4E32-8B9B-7303997C8738}" type="slidenum">
              <a:rPr lang="en-US"/>
              <a:pPr/>
              <a:t>25</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888B7B89-49DE-41F7-A62B-CB200204F89A}" type="slidenum">
              <a:rPr lang="en-US"/>
              <a:pPr/>
              <a:t>29</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A944445-B9F1-4F23-93D0-B755B6478091}" type="slidenum">
              <a:rPr lang="en-US"/>
              <a:pPr/>
              <a:t>32</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1F9E0530-BFE0-4E32-8B9B-7303997C8738}" type="slidenum">
              <a:rPr lang="en-US"/>
              <a:pPr/>
              <a:t>34</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Purpose:  To introduce</a:t>
            </a:r>
            <a:r>
              <a:rPr lang="en-US" baseline="0" dirty="0" smtClean="0"/>
              <a:t> the jump strategy as it is recorded on an empty number line.</a:t>
            </a:r>
            <a:endParaRPr lang="en-US" dirty="0" smtClean="0"/>
          </a:p>
          <a:p>
            <a:r>
              <a:rPr lang="en-US" dirty="0" smtClean="0"/>
              <a:t>Discussion Notes: </a:t>
            </a:r>
            <a:r>
              <a:rPr lang="en-US" b="1" dirty="0" smtClean="0"/>
              <a:t>The jump</a:t>
            </a:r>
            <a:r>
              <a:rPr lang="en-US" b="1" baseline="0" dirty="0" smtClean="0"/>
              <a:t> </a:t>
            </a:r>
            <a:r>
              <a:rPr lang="en-US" b="1" dirty="0" smtClean="0"/>
              <a:t>strategy involves beginning at one whole (keeping one addend intact)</a:t>
            </a:r>
            <a:r>
              <a:rPr lang="en-US" b="1" baseline="0" dirty="0" smtClean="0"/>
              <a:t> </a:t>
            </a:r>
            <a:r>
              <a:rPr lang="en-US" b="1" dirty="0" smtClean="0"/>
              <a:t>addend and jumping forwards or backwards by tens or groups of tens and then ones</a:t>
            </a:r>
            <a:r>
              <a:rPr lang="en-US" b="1" baseline="0" dirty="0" smtClean="0"/>
              <a:t> or groups of ones.</a:t>
            </a:r>
            <a:r>
              <a:rPr lang="en-US" dirty="0" smtClean="0"/>
              <a:t> Here is an example of a jump strategy with addition and recorded on an Empty Number Line.  This</a:t>
            </a:r>
            <a:r>
              <a:rPr lang="en-US" baseline="0" dirty="0" smtClean="0"/>
              <a:t> strategy is known as a linear based strategy.</a:t>
            </a:r>
          </a:p>
          <a:p>
            <a:r>
              <a:rPr lang="en-US" baseline="0" dirty="0" smtClean="0"/>
              <a:t>NCTM. 2011. </a:t>
            </a:r>
            <a:r>
              <a:rPr lang="en-US" i="1" baseline="0" dirty="0" smtClean="0"/>
              <a:t>Achieving Fluency:  Special Education and Mathematics. </a:t>
            </a:r>
            <a:r>
              <a:rPr lang="en-US" i="0" baseline="0" dirty="0" smtClean="0"/>
              <a:t>Page 134, 136</a:t>
            </a:r>
          </a:p>
          <a:p>
            <a:r>
              <a:rPr lang="en-US" i="0" baseline="0" dirty="0" err="1" smtClean="0"/>
              <a:t>Walle</a:t>
            </a:r>
            <a:r>
              <a:rPr lang="en-US" i="0" baseline="0" dirty="0" smtClean="0"/>
              <a:t>, Van de.  2006. </a:t>
            </a:r>
            <a:r>
              <a:rPr lang="en-US" i="1" baseline="0" dirty="0" smtClean="0"/>
              <a:t>Teaching Student Centered Mathematics K-3. </a:t>
            </a:r>
            <a:r>
              <a:rPr lang="en-US" i="0" baseline="0" dirty="0" smtClean="0"/>
              <a:t>Page 185</a:t>
            </a:r>
          </a:p>
          <a:p>
            <a:r>
              <a:rPr lang="en-US" i="0" baseline="0" dirty="0" smtClean="0"/>
              <a:t>NCTM. 2011. </a:t>
            </a:r>
            <a:r>
              <a:rPr lang="en-US" i="1" baseline="0" dirty="0" smtClean="0"/>
              <a:t>Developing Essential Understanding of Addition and Subtraction, </a:t>
            </a:r>
            <a:r>
              <a:rPr lang="en-US" i="0" baseline="0" dirty="0" smtClean="0"/>
              <a:t>pages 35-37</a:t>
            </a:r>
            <a:endParaRPr lang="en-US" dirty="0"/>
          </a:p>
        </p:txBody>
      </p:sp>
      <p:sp>
        <p:nvSpPr>
          <p:cNvPr id="4" name="Slide Number Placeholder 3"/>
          <p:cNvSpPr>
            <a:spLocks noGrp="1"/>
          </p:cNvSpPr>
          <p:nvPr>
            <p:ph type="sldNum" sz="quarter" idx="10"/>
          </p:nvPr>
        </p:nvSpPr>
        <p:spPr/>
        <p:txBody>
          <a:bodyPr/>
          <a:lstStyle/>
          <a:p>
            <a:fld id="{37AB5F00-A338-4DA7-A4EB-D11F70C5193E}" type="slidenum">
              <a:rPr lang="en-US" smtClean="0"/>
              <a:pPr/>
              <a:t>35</a:t>
            </a:fld>
            <a:endParaRPr lang="en-US" dirty="0"/>
          </a:p>
        </p:txBody>
      </p:sp>
    </p:spTree>
    <p:extLst>
      <p:ext uri="{BB962C8B-B14F-4D97-AF65-F5344CB8AC3E}">
        <p14:creationId xmlns="" xmlns:p14="http://schemas.microsoft.com/office/powerpoint/2010/main" val="320440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1F9E0530-BFE0-4E32-8B9B-7303997C8738}" type="slidenum">
              <a:rPr lang="en-US"/>
              <a:pPr/>
              <a:t>37</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A944445-B9F1-4F23-93D0-B755B6478091}" type="slidenum">
              <a:rPr lang="en-US"/>
              <a:pPr/>
              <a:t>40</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4F4D8A2C-050A-4233-BC01-D7724369C8CD}" type="slidenum">
              <a:rPr lang="en-US"/>
              <a:pPr/>
              <a:t>42</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4F4D8A2C-050A-4233-BC01-D7724369C8CD}" type="slidenum">
              <a:rPr lang="en-US"/>
              <a:pPr/>
              <a:t>43</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4F4D8A2C-050A-4233-BC01-D7724369C8CD}" type="slidenum">
              <a:rPr lang="en-US"/>
              <a:pPr/>
              <a:t>44</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7/6/2014</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7/6/2014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7/6/2014</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7/6/2014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7/6/2014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7/6/2014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7/6/2014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7/6/2014</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slow"/>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vmlDrawing" Target="../drawings/vmlDrawing4.vml"/><Relationship Id="rId4" Type="http://schemas.openxmlformats.org/officeDocument/2006/relationships/image" Target="../media/image5.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vmlDrawing" Target="../drawings/vmlDrawing6.vml"/><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vmlDrawing" Target="../drawings/vmlDrawing8.vml"/><Relationship Id="rId4" Type="http://schemas.openxmlformats.org/officeDocument/2006/relationships/notesSlide" Target="../notesSlides/notesSlide1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vmlDrawing" Target="../drawings/vmlDrawing9.v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10.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vmlDrawing" Target="../drawings/vmlDrawing15.vml"/><Relationship Id="rId4"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vmlDrawing" Target="../drawings/vmlDrawing16.vml"/><Relationship Id="rId4" Type="http://schemas.openxmlformats.org/officeDocument/2006/relationships/notesSlide" Target="../notesSlides/notesSlide18.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vmlDrawing" Target="../drawings/vmlDrawing17.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vmlDrawing" Target="../drawings/vmlDrawing18.vml"/><Relationship Id="rId4" Type="http://schemas.openxmlformats.org/officeDocument/2006/relationships/notesSlide" Target="../notesSlides/notesSlide19.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0000" b="-4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600200"/>
            <a:ext cx="9144000" cy="1115568"/>
          </a:xfrm>
        </p:spPr>
        <p:txBody>
          <a:bodyPr>
            <a:normAutofit/>
          </a:bodyPr>
          <a:lstStyle/>
          <a:p>
            <a:pPr algn="ctr"/>
            <a:r>
              <a:rPr lang="en-US" sz="6000" i="1" dirty="0" smtClean="0">
                <a:solidFill>
                  <a:schemeClr val="bg1"/>
                </a:solidFill>
              </a:rPr>
              <a:t>General Mathematics</a:t>
            </a:r>
            <a:endParaRPr lang="en-US" sz="6000" i="1" dirty="0">
              <a:solidFill>
                <a:schemeClr val="bg1"/>
              </a:solidFill>
            </a:endParaRPr>
          </a:p>
        </p:txBody>
      </p:sp>
      <p:sp>
        <p:nvSpPr>
          <p:cNvPr id="3" name="Subtitle 2"/>
          <p:cNvSpPr>
            <a:spLocks noGrp="1"/>
          </p:cNvSpPr>
          <p:nvPr>
            <p:ph type="subTitle" idx="1"/>
          </p:nvPr>
        </p:nvSpPr>
        <p:spPr>
          <a:xfrm>
            <a:off x="228600" y="2895600"/>
            <a:ext cx="8686800" cy="3733800"/>
          </a:xfrm>
          <a:scene3d>
            <a:camera prst="orthographicFront"/>
            <a:lightRig rig="threePt" dir="t"/>
          </a:scene3d>
          <a:sp3d extrusionH="76200">
            <a:extrusionClr>
              <a:srgbClr val="7030A0"/>
            </a:extrusionClr>
          </a:sp3d>
        </p:spPr>
        <p:txBody>
          <a:bodyPr>
            <a:noAutofit/>
          </a:bodyPr>
          <a:lstStyle/>
          <a:p>
            <a:pPr algn="ctr"/>
            <a:r>
              <a:rPr lang="en-US" sz="3200" dirty="0" smtClean="0">
                <a:ln w="18415" cmpd="sng">
                  <a:solidFill>
                    <a:srgbClr val="FFFFFF"/>
                  </a:solidFill>
                  <a:prstDash val="solid"/>
                </a:ln>
                <a:solidFill>
                  <a:srgbClr val="FFFF00"/>
                </a:solidFill>
                <a:effectLst>
                  <a:outerShdw blurRad="63500" dir="3600000" algn="tl" rotWithShape="0">
                    <a:srgbClr val="000000">
                      <a:alpha val="70000"/>
                    </a:srgbClr>
                  </a:outerShdw>
                </a:effectLst>
              </a:rPr>
              <a:t>Program:  </a:t>
            </a:r>
          </a:p>
          <a:p>
            <a:pPr algn="ctr"/>
            <a:r>
              <a:rPr lang="en-US" sz="3600" b="1" dirty="0" smtClean="0">
                <a:ln w="18415" cmpd="sng">
                  <a:solidFill>
                    <a:srgbClr val="FFFFFF"/>
                  </a:solidFill>
                  <a:prstDash val="solid"/>
                </a:ln>
                <a:solidFill>
                  <a:srgbClr val="FFFF00"/>
                </a:solidFill>
                <a:effectLst>
                  <a:outerShdw blurRad="63500" dir="3600000" algn="tl" rotWithShape="0">
                    <a:srgbClr val="000000">
                      <a:alpha val="70000"/>
                    </a:srgbClr>
                  </a:outerShdw>
                </a:effectLst>
              </a:rPr>
              <a:t> </a:t>
            </a:r>
            <a:r>
              <a:rPr lang="en-US" sz="3600" b="1" dirty="0" smtClean="0">
                <a:ln w="18415" cmpd="sng">
                  <a:solidFill>
                    <a:srgbClr val="FFFF00"/>
                  </a:solidFill>
                  <a:prstDash val="solid"/>
                </a:ln>
                <a:solidFill>
                  <a:srgbClr val="FFFF00"/>
                </a:solidFill>
                <a:effectLst>
                  <a:innerShdw blurRad="63500" dist="50800" dir="5400000">
                    <a:prstClr val="black">
                      <a:alpha val="50000"/>
                    </a:prstClr>
                  </a:innerShdw>
                </a:effectLst>
              </a:rPr>
              <a:t>ASSOCIATE DEGREE IN EDUCATION </a:t>
            </a: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3600" b="1" dirty="0" smtClean="0">
                <a:ln w="18415" cmpd="sng">
                  <a:solidFill>
                    <a:srgbClr val="FFFFFF"/>
                  </a:solidFill>
                  <a:prstDash val="solid"/>
                </a:ln>
                <a:solidFill>
                  <a:srgbClr val="002060"/>
                </a:solidFill>
                <a:effectLst>
                  <a:outerShdw blurRad="63500" dir="3600000" algn="tl" rotWithShape="0">
                    <a:srgbClr val="000000">
                      <a:alpha val="70000"/>
                    </a:srgbClr>
                  </a:outerShdw>
                </a:effectLst>
                <a:latin typeface="Arial" pitchFamily="34" charset="0"/>
                <a:cs typeface="Arial" pitchFamily="34" charset="0"/>
              </a:rPr>
              <a:t>Course Code: 	ADE101</a:t>
            </a:r>
            <a:endParaRPr lang="en-US" sz="3200" b="1" dirty="0" smtClean="0">
              <a:ln w="18415" cmpd="sng">
                <a:solidFill>
                  <a:srgbClr val="FFFFFF"/>
                </a:solidFill>
                <a:prstDash val="solid"/>
              </a:ln>
              <a:solidFill>
                <a:srgbClr val="002060"/>
              </a:solidFill>
              <a:effectLst>
                <a:outerShdw blurRad="63500" dir="3600000" algn="tl" rotWithShape="0">
                  <a:srgbClr val="000000">
                    <a:alpha val="70000"/>
                  </a:srgbClr>
                </a:outerShdw>
              </a:effectLst>
              <a:latin typeface="Arial" pitchFamily="34" charset="0"/>
              <a:cs typeface="Arial" pitchFamily="34" charset="0"/>
            </a:endParaRPr>
          </a:p>
          <a:p>
            <a:pPr algn="ctr"/>
            <a:r>
              <a:rPr lang="en-US" sz="4000" dirty="0" smtClean="0">
                <a:ln w="18415" cmpd="sng">
                  <a:solidFill>
                    <a:srgbClr val="C00000"/>
                  </a:solidFill>
                  <a:prstDash val="solid"/>
                </a:ln>
                <a:solidFill>
                  <a:srgbClr val="FF0000"/>
                </a:solidFill>
                <a:effectLst>
                  <a:outerShdw blurRad="63500" dir="3600000" algn="tl" rotWithShape="0">
                    <a:srgbClr val="000000">
                      <a:alpha val="70000"/>
                    </a:srgbClr>
                  </a:outerShdw>
                </a:effectLst>
                <a:latin typeface="Arial Black" pitchFamily="34" charset="0"/>
                <a:cs typeface="Aharoni" pitchFamily="2" charset="-79"/>
              </a:rPr>
              <a:t>Credit Hours: 3 (3,0)</a:t>
            </a:r>
          </a:p>
          <a:p>
            <a:pPr algn="ctr"/>
            <a:r>
              <a:rPr lang="en-US" sz="3200" dirty="0" smtClean="0">
                <a:ln w="18415" cmpd="sng">
                  <a:solidFill>
                    <a:srgbClr val="FFC000"/>
                  </a:solidFill>
                  <a:prstDash val="solid"/>
                </a:ln>
                <a:solidFill>
                  <a:srgbClr val="FFFF00"/>
                </a:solidFill>
                <a:effectLst>
                  <a:outerShdw blurRad="63500" dir="3600000" algn="tl" rotWithShape="0">
                    <a:srgbClr val="000000">
                      <a:alpha val="70000"/>
                    </a:srgbClr>
                  </a:outerShdw>
                </a:effectLst>
              </a:rPr>
              <a:t>Course Lecturer: </a:t>
            </a:r>
          </a:p>
          <a:p>
            <a:pPr algn="ctr"/>
            <a:r>
              <a:rPr lang="en-US" sz="4000" b="1" dirty="0" smtClean="0">
                <a:ln w="18415" cmpd="sng">
                  <a:solidFill>
                    <a:srgbClr val="FFFFFF"/>
                  </a:solidFill>
                  <a:prstDash val="solid"/>
                </a:ln>
                <a:solidFill>
                  <a:srgbClr val="FF0000"/>
                </a:solidFill>
                <a:effectLst>
                  <a:outerShdw blurRad="63500" dir="3600000" algn="tl" rotWithShape="0">
                    <a:srgbClr val="000000">
                      <a:alpha val="70000"/>
                    </a:srgbClr>
                  </a:outerShdw>
                </a:effectLst>
                <a:latin typeface="Comic Sans MS" pitchFamily="66" charset="0"/>
              </a:rPr>
              <a:t>Ms. </a:t>
            </a:r>
            <a:r>
              <a:rPr lang="en-US" sz="4000" b="1" dirty="0" err="1" smtClean="0">
                <a:ln w="18415" cmpd="sng">
                  <a:solidFill>
                    <a:srgbClr val="FFFFFF"/>
                  </a:solidFill>
                  <a:prstDash val="solid"/>
                </a:ln>
                <a:solidFill>
                  <a:srgbClr val="FF0000"/>
                </a:solidFill>
                <a:effectLst>
                  <a:outerShdw blurRad="63500" dir="3600000" algn="tl" rotWithShape="0">
                    <a:srgbClr val="000000">
                      <a:alpha val="70000"/>
                    </a:srgbClr>
                  </a:outerShdw>
                </a:effectLst>
                <a:latin typeface="Comic Sans MS" pitchFamily="66" charset="0"/>
              </a:rPr>
              <a:t>Fehmida</a:t>
            </a:r>
            <a:r>
              <a:rPr lang="en-US" sz="4000" b="1" dirty="0" smtClean="0">
                <a:ln w="18415" cmpd="sng">
                  <a:solidFill>
                    <a:srgbClr val="FFFFFF"/>
                  </a:solidFill>
                  <a:prstDash val="solid"/>
                </a:ln>
                <a:solidFill>
                  <a:srgbClr val="FF0000"/>
                </a:solidFill>
                <a:effectLst>
                  <a:outerShdw blurRad="63500" dir="3600000" algn="tl" rotWithShape="0">
                    <a:srgbClr val="000000">
                      <a:alpha val="70000"/>
                    </a:srgbClr>
                  </a:outerShdw>
                </a:effectLst>
                <a:latin typeface="Comic Sans MS" pitchFamily="66" charset="0"/>
              </a:rPr>
              <a:t> </a:t>
            </a:r>
            <a:r>
              <a:rPr lang="en-US" sz="4000" b="1" dirty="0" err="1" smtClean="0">
                <a:ln w="18415" cmpd="sng">
                  <a:solidFill>
                    <a:srgbClr val="FFFFFF"/>
                  </a:solidFill>
                  <a:prstDash val="solid"/>
                </a:ln>
                <a:solidFill>
                  <a:srgbClr val="FF0000"/>
                </a:solidFill>
                <a:effectLst>
                  <a:outerShdw blurRad="63500" dir="3600000" algn="tl" rotWithShape="0">
                    <a:srgbClr val="000000">
                      <a:alpha val="70000"/>
                    </a:srgbClr>
                  </a:outerShdw>
                </a:effectLst>
                <a:latin typeface="Comic Sans MS" pitchFamily="66" charset="0"/>
              </a:rPr>
              <a:t>Haroon</a:t>
            </a:r>
            <a:r>
              <a:rPr lang="en-US" sz="4000" b="1" dirty="0" smtClean="0">
                <a:ln w="18415" cmpd="sng">
                  <a:solidFill>
                    <a:srgbClr val="FFFFFF"/>
                  </a:solidFill>
                  <a:prstDash val="solid"/>
                </a:ln>
                <a:solidFill>
                  <a:srgbClr val="FF0000"/>
                </a:solidFill>
                <a:effectLst>
                  <a:outerShdw blurRad="63500" dir="3600000" algn="tl" rotWithShape="0">
                    <a:srgbClr val="000000">
                      <a:alpha val="70000"/>
                    </a:srgbClr>
                  </a:outerShdw>
                </a:effectLst>
                <a:latin typeface="Comic Sans MS" pitchFamily="66" charset="0"/>
              </a:rPr>
              <a:t> </a:t>
            </a:r>
            <a:endParaRPr lang="en-US" sz="3600" b="1" dirty="0">
              <a:ln w="18415" cmpd="sng">
                <a:solidFill>
                  <a:srgbClr val="FFFFFF"/>
                </a:solidFill>
                <a:prstDash val="solid"/>
              </a:ln>
              <a:solidFill>
                <a:srgbClr val="FF0000"/>
              </a:solidFill>
              <a:effectLst>
                <a:outerShdw blurRad="63500" dir="3600000" algn="tl" rotWithShape="0">
                  <a:srgbClr val="000000">
                    <a:alpha val="70000"/>
                  </a:srgbClr>
                </a:outerShdw>
              </a:effectLst>
              <a:latin typeface="Comic Sans MS" pitchFamily="66" charset="0"/>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762000"/>
          </a:xfrm>
        </p:spPr>
        <p:txBody>
          <a:bodyPr>
            <a:normAutofit fontScale="90000"/>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Course Introduction</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14" name="Diagram 13"/>
          <p:cNvGraphicFramePr/>
          <p:nvPr/>
        </p:nvGraphicFramePr>
        <p:xfrm>
          <a:off x="2286000" y="1524000"/>
          <a:ext cx="5562600" cy="5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Diagram 12"/>
          <p:cNvGraphicFramePr/>
          <p:nvPr/>
        </p:nvGraphicFramePr>
        <p:xfrm>
          <a:off x="304800" y="2413000"/>
          <a:ext cx="86106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Course objectives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Content Placeholder 2"/>
          <p:cNvSpPr>
            <a:spLocks noGrp="1"/>
          </p:cNvSpPr>
          <p:nvPr>
            <p:ph idx="1"/>
          </p:nvPr>
        </p:nvSpPr>
        <p:spPr>
          <a:xfrm>
            <a:off x="228600" y="1295400"/>
            <a:ext cx="8915400" cy="5410200"/>
          </a:xfrm>
        </p:spPr>
        <p:txBody>
          <a:bodyPr>
            <a:noAutofit/>
          </a:bodyPr>
          <a:lstStyle/>
          <a:p>
            <a:pPr>
              <a:buClr>
                <a:srgbClr val="FF0000"/>
              </a:buClr>
              <a:buSzPct val="100000"/>
              <a:buNone/>
            </a:pPr>
            <a:r>
              <a:rPr lang="en-US" sz="2800" b="1" dirty="0" smtClean="0"/>
              <a:t>Student Teachers will be able to: </a:t>
            </a:r>
            <a:endParaRPr lang="en-US" sz="2000" b="1" dirty="0" smtClean="0"/>
          </a:p>
          <a:p>
            <a:pPr lvl="0">
              <a:buClr>
                <a:srgbClr val="FF0000"/>
              </a:buClr>
              <a:buSzPct val="100000"/>
              <a:buFont typeface="Wingdings" pitchFamily="2" charset="2"/>
              <a:buChar char="Ø"/>
            </a:pPr>
            <a:r>
              <a:rPr lang="en-US" sz="2400" dirty="0" smtClean="0"/>
              <a:t>Increase their mathematical content knowledge for numbers and operations,  algebra and algebraic thinking, geometry and geometric measurement, and  Information handling for teaching in elementary grades.</a:t>
            </a:r>
          </a:p>
          <a:p>
            <a:pPr lvl="0">
              <a:buClr>
                <a:srgbClr val="FF0000"/>
              </a:buClr>
              <a:buSzPct val="100000"/>
              <a:buFont typeface="Wingdings" pitchFamily="2" charset="2"/>
              <a:buChar char="Ø"/>
            </a:pPr>
            <a:r>
              <a:rPr lang="en-US" sz="2400" dirty="0" smtClean="0"/>
              <a:t>Increase their confidence, competence, interest, and enthusiasm for mathematics  By exploring and doing mathematics.</a:t>
            </a:r>
          </a:p>
          <a:p>
            <a:pPr lvl="0">
              <a:buClr>
                <a:srgbClr val="FF0000"/>
              </a:buClr>
              <a:buSzPct val="100000"/>
              <a:buFont typeface="Wingdings" pitchFamily="2" charset="2"/>
              <a:buChar char="Ø"/>
            </a:pPr>
            <a:r>
              <a:rPr lang="en-US" sz="2400" dirty="0" smtClean="0"/>
              <a:t>Deepen an understanding of  how children learn mathematics.</a:t>
            </a:r>
          </a:p>
          <a:p>
            <a:pPr lvl="0">
              <a:buClr>
                <a:srgbClr val="FF0000"/>
              </a:buClr>
              <a:buSzPct val="100000"/>
              <a:buFont typeface="Wingdings" pitchFamily="2" charset="2"/>
              <a:buChar char="Ø"/>
            </a:pPr>
            <a:r>
              <a:rPr lang="en-US" sz="2400" dirty="0" smtClean="0"/>
              <a:t>Build a variety of  instructional techniques with clear purposes. </a:t>
            </a:r>
          </a:p>
          <a:p>
            <a:pPr lvl="0">
              <a:buClr>
                <a:srgbClr val="FF0000"/>
              </a:buClr>
              <a:buSzPct val="100000"/>
              <a:buFont typeface="Wingdings" pitchFamily="2" charset="2"/>
              <a:buChar char="Ø"/>
            </a:pPr>
            <a:r>
              <a:rPr lang="en-US" sz="2400" dirty="0" smtClean="0"/>
              <a:t>Enhance their use of  questioning techniques to elicit children’s understanding. </a:t>
            </a:r>
          </a:p>
          <a:p>
            <a:pPr lvl="0">
              <a:buClr>
                <a:srgbClr val="FF0000"/>
              </a:buClr>
              <a:buSzPct val="100000"/>
              <a:buFont typeface="Wingdings" pitchFamily="2" charset="2"/>
              <a:buChar char="Ø"/>
            </a:pPr>
            <a:r>
              <a:rPr lang="en-US" sz="2400" dirty="0" smtClean="0"/>
              <a:t>Learn ways to engage children in mathematical thinking through interactive activities.</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144000" cy="1143000"/>
          </a:xfrm>
          <a:effectLst>
            <a:glow rad="63500">
              <a:schemeClr val="accent3">
                <a:satMod val="175000"/>
                <a:alpha val="40000"/>
              </a:schemeClr>
            </a:glow>
          </a:effectLst>
        </p:spPr>
        <p:txBody>
          <a:bodyPr>
            <a:normAutofit/>
          </a:bodyPr>
          <a:lstStyle/>
          <a:p>
            <a:pPr algn="ct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Lesson Plan</a:t>
            </a:r>
            <a:endParaRPr lang="en-US"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TextBox 2"/>
          <p:cNvSpPr txBox="1"/>
          <p:nvPr/>
        </p:nvSpPr>
        <p:spPr>
          <a:xfrm>
            <a:off x="304800" y="2286000"/>
            <a:ext cx="8839200" cy="4462760"/>
          </a:xfrm>
          <a:prstGeom prst="rect">
            <a:avLst/>
          </a:prstGeom>
          <a:noFill/>
        </p:spPr>
        <p:txBody>
          <a:bodyPr wrap="square" rtlCol="0">
            <a:spAutoFit/>
          </a:bodyPr>
          <a:lstStyle/>
          <a:p>
            <a:pPr>
              <a:buClr>
                <a:schemeClr val="accent1">
                  <a:lumMod val="50000"/>
                </a:schemeClr>
              </a:buClr>
              <a:buFont typeface="Wingdings" pitchFamily="2" charset="2"/>
              <a:buChar char="Ø"/>
            </a:pPr>
            <a:r>
              <a:rPr lang="en-US" sz="4400" b="1" dirty="0" smtClean="0"/>
              <a:t>Set the objectives</a:t>
            </a:r>
          </a:p>
          <a:p>
            <a:pPr>
              <a:buClr>
                <a:schemeClr val="accent1">
                  <a:lumMod val="50000"/>
                </a:schemeClr>
              </a:buClr>
              <a:buFont typeface="Wingdings" pitchFamily="2" charset="2"/>
              <a:buChar char="Ø"/>
            </a:pPr>
            <a:endParaRPr lang="en-US" sz="4400" b="1" dirty="0" smtClean="0"/>
          </a:p>
          <a:p>
            <a:pPr>
              <a:buClr>
                <a:schemeClr val="accent1">
                  <a:lumMod val="50000"/>
                </a:schemeClr>
              </a:buClr>
              <a:buFont typeface="Wingdings" pitchFamily="2" charset="2"/>
              <a:buChar char="Ø"/>
            </a:pPr>
            <a:r>
              <a:rPr lang="en-US" sz="4400" b="1" dirty="0" smtClean="0"/>
              <a:t>Collect the subject material</a:t>
            </a:r>
          </a:p>
          <a:p>
            <a:pPr>
              <a:buClr>
                <a:schemeClr val="accent1">
                  <a:lumMod val="50000"/>
                </a:schemeClr>
              </a:buClr>
              <a:buFont typeface="Wingdings" pitchFamily="2" charset="2"/>
              <a:buChar char="Ø"/>
            </a:pPr>
            <a:endParaRPr lang="en-US" sz="4400" b="1" dirty="0" smtClean="0"/>
          </a:p>
          <a:p>
            <a:pPr>
              <a:buClr>
                <a:schemeClr val="accent1">
                  <a:lumMod val="50000"/>
                </a:schemeClr>
              </a:buClr>
              <a:buFont typeface="Wingdings" pitchFamily="2" charset="2"/>
              <a:buChar char="Ø"/>
            </a:pPr>
            <a:r>
              <a:rPr lang="en-US" sz="4400" b="1" dirty="0" smtClean="0"/>
              <a:t>Prepare the Audio Visual Aids</a:t>
            </a:r>
          </a:p>
          <a:p>
            <a:endParaRPr lang="en-US" sz="2800" dirty="0" smtClean="0"/>
          </a:p>
          <a:p>
            <a:endParaRPr lang="en-US" dirty="0" smtClean="0"/>
          </a:p>
          <a:p>
            <a:endParaRPr lang="en-US"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144000" cy="1143000"/>
          </a:xfrm>
          <a:effectLst>
            <a:glow rad="63500">
              <a:schemeClr val="accent3">
                <a:satMod val="175000"/>
                <a:alpha val="40000"/>
              </a:schemeClr>
            </a:glow>
          </a:effectLst>
        </p:spPr>
        <p:txBody>
          <a:bodyPr>
            <a:normAutofit/>
          </a:bodyPr>
          <a:lstStyle/>
          <a:p>
            <a:pPr algn="ct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Lesson Plan</a:t>
            </a:r>
            <a:endParaRPr lang="en-US"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TextBox 2"/>
          <p:cNvSpPr txBox="1"/>
          <p:nvPr/>
        </p:nvSpPr>
        <p:spPr>
          <a:xfrm>
            <a:off x="457200" y="2569726"/>
            <a:ext cx="8077200" cy="3754874"/>
          </a:xfrm>
          <a:prstGeom prst="rect">
            <a:avLst/>
          </a:prstGeom>
          <a:noFill/>
        </p:spPr>
        <p:txBody>
          <a:bodyPr wrap="square" rtlCol="0">
            <a:spAutoFit/>
          </a:bodyPr>
          <a:lstStyle/>
          <a:p>
            <a:pPr>
              <a:buClr>
                <a:schemeClr val="accent1">
                  <a:lumMod val="50000"/>
                </a:schemeClr>
              </a:buClr>
              <a:buFont typeface="Wingdings" pitchFamily="2" charset="2"/>
              <a:buChar char="Ø"/>
            </a:pPr>
            <a:r>
              <a:rPr lang="en-US" sz="4400" b="1" dirty="0" smtClean="0"/>
              <a:t>Previous Knowledge Test.</a:t>
            </a:r>
          </a:p>
          <a:p>
            <a:pPr>
              <a:buClr>
                <a:schemeClr val="accent1">
                  <a:lumMod val="50000"/>
                </a:schemeClr>
              </a:buClr>
              <a:buFont typeface="Wingdings" pitchFamily="2" charset="2"/>
              <a:buChar char="Ø"/>
            </a:pPr>
            <a:endParaRPr lang="en-US" sz="4400" b="1" dirty="0" smtClean="0"/>
          </a:p>
          <a:p>
            <a:pPr>
              <a:buClr>
                <a:schemeClr val="accent1">
                  <a:lumMod val="50000"/>
                </a:schemeClr>
              </a:buClr>
              <a:buFont typeface="Wingdings" pitchFamily="2" charset="2"/>
              <a:buChar char="Ø"/>
            </a:pPr>
            <a:r>
              <a:rPr lang="en-US" sz="4400" b="1" dirty="0" smtClean="0"/>
              <a:t>Partial Evaluation </a:t>
            </a:r>
          </a:p>
          <a:p>
            <a:pPr>
              <a:buClr>
                <a:schemeClr val="accent1">
                  <a:lumMod val="50000"/>
                </a:schemeClr>
              </a:buClr>
              <a:buFont typeface="Wingdings" pitchFamily="2" charset="2"/>
              <a:buChar char="Ø"/>
            </a:pPr>
            <a:endParaRPr lang="en-US" sz="4400" b="1" dirty="0" smtClean="0"/>
          </a:p>
          <a:p>
            <a:pPr>
              <a:buClr>
                <a:schemeClr val="accent1">
                  <a:lumMod val="50000"/>
                </a:schemeClr>
              </a:buClr>
              <a:buFont typeface="Wingdings" pitchFamily="2" charset="2"/>
              <a:buChar char="Ø"/>
            </a:pPr>
            <a:r>
              <a:rPr lang="en-US" sz="4400" b="1" dirty="0" smtClean="0"/>
              <a:t>Assignments</a:t>
            </a:r>
            <a:endParaRPr lang="en-US" dirty="0" smtClean="0"/>
          </a:p>
          <a:p>
            <a:endParaRPr lang="en-US"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57400"/>
            <a:ext cx="8458200" cy="2209800"/>
          </a:xfrm>
        </p:spPr>
        <p:txBody>
          <a:bodyPr>
            <a:normAutofit/>
          </a:bodyPr>
          <a:lstStyle/>
          <a:p>
            <a:pPr algn="ctr"/>
            <a:r>
              <a:rPr lang="en-US" sz="6700" b="1" dirty="0" smtClean="0">
                <a:ln w="10541" cmpd="sng">
                  <a:solidFill>
                    <a:schemeClr val="accent1">
                      <a:shade val="88000"/>
                      <a:satMod val="110000"/>
                    </a:schemeClr>
                  </a:solidFill>
                  <a:prstDash val="solid"/>
                </a:ln>
                <a:solidFill>
                  <a:srgbClr val="FF0000"/>
                </a:solidFill>
              </a:rPr>
              <a:t>Unit-1: </a:t>
            </a:r>
            <a:r>
              <a:rPr lang="en-US" b="1" dirty="0" smtClean="0">
                <a:ln w="10541" cmpd="sng">
                  <a:solidFill>
                    <a:schemeClr val="accent1">
                      <a:shade val="88000"/>
                      <a:satMod val="110000"/>
                    </a:schemeClr>
                  </a:solidFill>
                  <a:prstDash val="solid"/>
                </a:ln>
                <a:solidFill>
                  <a:srgbClr val="FF0000"/>
                </a:solidFill>
              </a:rPr>
              <a:t/>
            </a:r>
            <a:br>
              <a:rPr lang="en-US" b="1" dirty="0" smtClean="0">
                <a:ln w="10541" cmpd="sng">
                  <a:solidFill>
                    <a:schemeClr val="accent1">
                      <a:shade val="88000"/>
                      <a:satMod val="110000"/>
                    </a:schemeClr>
                  </a:solidFill>
                  <a:prstDash val="solid"/>
                </a:ln>
                <a:solidFill>
                  <a:srgbClr val="FF0000"/>
                </a:solidFill>
              </a:rPr>
            </a:b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Numbers &amp; Operations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52600" y="2133600"/>
            <a:ext cx="5783763" cy="4247317"/>
          </a:xfrm>
          <a:prstGeom prst="rect">
            <a:avLst/>
          </a:prstGeom>
          <a:noFill/>
          <a:scene3d>
            <a:camera prst="isometricOffAxis1Right"/>
            <a:lightRig rig="threePt" dir="t"/>
          </a:scene3d>
        </p:spPr>
        <p:txBody>
          <a:bodyPr wrap="none" lIns="91440" tIns="45720" rIns="91440" bIns="45720">
            <a:spAutoFit/>
          </a:bodyPr>
          <a:lstStyle/>
          <a:p>
            <a:pPr algn="ctr">
              <a:buNone/>
            </a:pPr>
            <a:r>
              <a:rPr lang="en-US" sz="5400" b="1" i="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Addition </a:t>
            </a:r>
          </a:p>
          <a:p>
            <a:pPr algn="ctr">
              <a:buNone/>
            </a:pPr>
            <a:r>
              <a:rPr lang="en-US" sz="5400" b="1" i="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and </a:t>
            </a:r>
          </a:p>
          <a:p>
            <a:pPr algn="ctr">
              <a:buNone/>
            </a:pPr>
            <a:r>
              <a:rPr lang="en-US" sz="5400" b="1" i="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Subtraction </a:t>
            </a:r>
          </a:p>
          <a:p>
            <a:pPr algn="ctr">
              <a:buNone/>
            </a:pPr>
            <a:r>
              <a:rPr lang="en-US" sz="5400" b="1" i="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of </a:t>
            </a:r>
          </a:p>
          <a:p>
            <a:pPr algn="ctr">
              <a:buNone/>
            </a:pPr>
            <a:r>
              <a:rPr lang="en-US" sz="5400" b="1" i="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Natural Numbers</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6" name="Rectangle 5"/>
          <p:cNvSpPr/>
          <p:nvPr/>
        </p:nvSpPr>
        <p:spPr>
          <a:xfrm>
            <a:off x="228600" y="914400"/>
            <a:ext cx="3581400" cy="923330"/>
          </a:xfrm>
          <a:prstGeom prst="rect">
            <a:avLst/>
          </a:prstGeom>
          <a:no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3">
                      <a:satMod val="175000"/>
                      <a:alpha val="40000"/>
                    </a:schemeClr>
                  </a:glow>
                </a:effectLst>
              </a:rPr>
              <a:t>Lecture -1</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28600">
                  <a:schemeClr val="accent3">
                    <a:satMod val="175000"/>
                    <a:alpha val="40000"/>
                  </a:schemeClr>
                </a:glow>
              </a:effectLst>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133600"/>
            <a:ext cx="8153400" cy="4031873"/>
          </a:xfrm>
          <a:prstGeom prst="rect">
            <a:avLst/>
          </a:prstGeom>
          <a:noFill/>
          <a:ln>
            <a:noFill/>
          </a:ln>
        </p:spPr>
        <p:txBody>
          <a:bodyPr wrap="square" lIns="91440" tIns="45720" rIns="91440" bIns="45720">
            <a:spAutoFit/>
          </a:bodyPr>
          <a:lstStyle/>
          <a:p>
            <a:pPr marL="339725" indent="-339725">
              <a:buFont typeface="Wingdings" pitchFamily="2" charset="2"/>
              <a:buChar char="v"/>
            </a:pPr>
            <a:r>
              <a:rPr lang="en-US" sz="3200" i="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 give the students knowledge of </a:t>
            </a:r>
            <a:r>
              <a:rPr lang="en-US" sz="3200" i="1" cap="none" spc="0" dirty="0" smtClean="0">
                <a:ln w="10541" cmpd="sng">
                  <a:solidFill>
                    <a:schemeClr val="accent1">
                      <a:shade val="88000"/>
                      <a:satMod val="110000"/>
                    </a:schemeClr>
                  </a:solidFill>
                  <a:prstDash val="solid"/>
                </a:ln>
                <a:solidFill>
                  <a:srgbClr val="FF0000"/>
                </a:solidFill>
                <a:effectLst/>
              </a:rPr>
              <a:t>Addition </a:t>
            </a:r>
            <a:r>
              <a:rPr lang="en-US" sz="3200" i="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and </a:t>
            </a:r>
            <a:r>
              <a:rPr lang="en-US" sz="3200" i="1" cap="none" spc="0" dirty="0" smtClean="0">
                <a:ln w="10541" cmpd="sng">
                  <a:solidFill>
                    <a:schemeClr val="accent1">
                      <a:shade val="88000"/>
                      <a:satMod val="110000"/>
                    </a:schemeClr>
                  </a:solidFill>
                  <a:prstDash val="solid"/>
                </a:ln>
                <a:solidFill>
                  <a:srgbClr val="FF0000"/>
                </a:solidFill>
                <a:effectLst/>
              </a:rPr>
              <a:t>Subtraction</a:t>
            </a:r>
          </a:p>
          <a:p>
            <a:pPr marL="339725" indent="-339725">
              <a:buFont typeface="Wingdings" pitchFamily="2" charset="2"/>
              <a:buChar char="v"/>
            </a:pPr>
            <a:endParaRPr lang="en-US" sz="3200" i="1" cap="none" spc="0" dirty="0" smtClean="0">
              <a:ln w="10541" cmpd="sng">
                <a:solidFill>
                  <a:schemeClr val="accent1">
                    <a:shade val="88000"/>
                    <a:satMod val="110000"/>
                  </a:schemeClr>
                </a:solidFill>
                <a:prstDash val="solid"/>
              </a:ln>
              <a:solidFill>
                <a:srgbClr val="FF0000"/>
              </a:solidFill>
              <a:effectLst/>
            </a:endParaRPr>
          </a:p>
          <a:p>
            <a:pPr marL="339725" indent="-339725">
              <a:buFont typeface="Wingdings" pitchFamily="2" charset="2"/>
              <a:buChar char="v"/>
            </a:pPr>
            <a:r>
              <a:rPr lang="en-US" sz="3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Make the students able to </a:t>
            </a:r>
            <a:r>
              <a:rPr lang="en-US" sz="3200" i="1" dirty="0" smtClean="0">
                <a:ln w="10541" cmpd="sng">
                  <a:solidFill>
                    <a:schemeClr val="accent1">
                      <a:shade val="88000"/>
                      <a:satMod val="110000"/>
                    </a:schemeClr>
                  </a:solidFill>
                  <a:prstDash val="solid"/>
                </a:ln>
                <a:solidFill>
                  <a:srgbClr val="FF0000"/>
                </a:solidFill>
              </a:rPr>
              <a:t>differentiate</a:t>
            </a:r>
            <a:r>
              <a:rPr lang="en-US" sz="3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between </a:t>
            </a:r>
            <a:r>
              <a:rPr lang="en-US" sz="3200" i="1" dirty="0" smtClean="0">
                <a:ln w="10541" cmpd="sng">
                  <a:solidFill>
                    <a:schemeClr val="accent1">
                      <a:shade val="88000"/>
                      <a:satMod val="110000"/>
                    </a:schemeClr>
                  </a:solidFill>
                  <a:prstDash val="solid"/>
                </a:ln>
                <a:solidFill>
                  <a:srgbClr val="FF0000"/>
                </a:solidFill>
              </a:rPr>
              <a:t>Addition</a:t>
            </a:r>
            <a:r>
              <a:rPr lang="en-US" sz="3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and </a:t>
            </a:r>
            <a:r>
              <a:rPr lang="en-US" sz="3200" i="1" dirty="0" smtClean="0">
                <a:ln w="10541" cmpd="sng">
                  <a:solidFill>
                    <a:schemeClr val="accent1">
                      <a:shade val="88000"/>
                      <a:satMod val="110000"/>
                    </a:schemeClr>
                  </a:solidFill>
                  <a:prstDash val="solid"/>
                </a:ln>
                <a:solidFill>
                  <a:srgbClr val="FF0000"/>
                </a:solidFill>
              </a:rPr>
              <a:t>Subtraction</a:t>
            </a:r>
          </a:p>
          <a:p>
            <a:pPr marL="339725" indent="-339725">
              <a:buFont typeface="Wingdings" pitchFamily="2" charset="2"/>
              <a:buChar char="v"/>
            </a:pPr>
            <a:endParaRPr lang="en-US" sz="3200" i="1" dirty="0" smtClean="0">
              <a:ln w="10541" cmpd="sng">
                <a:solidFill>
                  <a:schemeClr val="accent1">
                    <a:shade val="88000"/>
                    <a:satMod val="110000"/>
                  </a:schemeClr>
                </a:solidFill>
                <a:prstDash val="solid"/>
              </a:ln>
              <a:solidFill>
                <a:srgbClr val="FF0000"/>
              </a:solidFill>
            </a:endParaRPr>
          </a:p>
          <a:p>
            <a:pPr marL="339725" indent="-339725">
              <a:buFont typeface="Wingdings" pitchFamily="2" charset="2"/>
              <a:buChar char="v"/>
            </a:pPr>
            <a:r>
              <a:rPr lang="en-US" sz="3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Enable the students to solve the </a:t>
            </a:r>
            <a:r>
              <a:rPr lang="en-US" sz="3200" i="1" dirty="0" smtClean="0">
                <a:ln w="10541" cmpd="sng">
                  <a:solidFill>
                    <a:schemeClr val="accent1">
                      <a:shade val="88000"/>
                      <a:satMod val="110000"/>
                    </a:schemeClr>
                  </a:solidFill>
                  <a:prstDash val="solid"/>
                </a:ln>
                <a:solidFill>
                  <a:srgbClr val="FF0000"/>
                </a:solidFill>
              </a:rPr>
              <a:t>Simple</a:t>
            </a:r>
            <a:r>
              <a:rPr lang="en-US" sz="3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and </a:t>
            </a:r>
            <a:r>
              <a:rPr lang="en-US" sz="3200" i="1" dirty="0" smtClean="0">
                <a:ln w="10541" cmpd="sng">
                  <a:solidFill>
                    <a:schemeClr val="accent1">
                      <a:shade val="88000"/>
                      <a:satMod val="110000"/>
                    </a:schemeClr>
                  </a:solidFill>
                  <a:prstDash val="solid"/>
                </a:ln>
                <a:solidFill>
                  <a:srgbClr val="FF0000"/>
                </a:solidFill>
              </a:rPr>
              <a:t>Complex</a:t>
            </a:r>
            <a:r>
              <a:rPr lang="en-US" sz="3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sums of </a:t>
            </a:r>
            <a:r>
              <a:rPr lang="en-US" sz="3200" i="1" dirty="0" smtClean="0">
                <a:ln w="10541" cmpd="sng">
                  <a:solidFill>
                    <a:schemeClr val="accent1">
                      <a:shade val="88000"/>
                      <a:satMod val="110000"/>
                    </a:schemeClr>
                  </a:solidFill>
                  <a:prstDash val="solid"/>
                </a:ln>
                <a:solidFill>
                  <a:srgbClr val="FF0000"/>
                </a:solidFill>
              </a:rPr>
              <a:t>Addition</a:t>
            </a:r>
            <a:r>
              <a:rPr lang="en-US" sz="3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and </a:t>
            </a:r>
            <a:r>
              <a:rPr lang="en-US" sz="3200" i="1" dirty="0" smtClean="0">
                <a:ln w="10541" cmpd="sng">
                  <a:solidFill>
                    <a:schemeClr val="accent1">
                      <a:shade val="88000"/>
                      <a:satMod val="110000"/>
                    </a:schemeClr>
                  </a:solidFill>
                  <a:prstDash val="solid"/>
                </a:ln>
                <a:solidFill>
                  <a:srgbClr val="FF0000"/>
                </a:solidFill>
              </a:rPr>
              <a:t>Subtraction</a:t>
            </a:r>
            <a:endParaRPr lang="en-US" sz="3200" cap="none" spc="0" dirty="0">
              <a:ln w="10541" cmpd="sng">
                <a:solidFill>
                  <a:schemeClr val="accent1">
                    <a:shade val="88000"/>
                    <a:satMod val="110000"/>
                  </a:schemeClr>
                </a:solidFill>
                <a:prstDash val="solid"/>
              </a:ln>
              <a:solidFill>
                <a:srgbClr val="FF0000"/>
              </a:solidFill>
              <a:effectLst/>
            </a:endParaRPr>
          </a:p>
        </p:txBody>
      </p:sp>
      <p:sp>
        <p:nvSpPr>
          <p:cNvPr id="6" name="Rectangle 5"/>
          <p:cNvSpPr/>
          <p:nvPr/>
        </p:nvSpPr>
        <p:spPr>
          <a:xfrm>
            <a:off x="228600" y="914400"/>
            <a:ext cx="4191000" cy="923330"/>
          </a:xfrm>
          <a:prstGeom prst="rect">
            <a:avLst/>
          </a:prstGeom>
          <a:noFill/>
        </p:spPr>
        <p:txBody>
          <a:bodyPr wrap="squar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Objectives</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35480"/>
            <a:ext cx="8686800" cy="4389120"/>
          </a:xfrm>
        </p:spPr>
        <p:txBody>
          <a:bodyPr>
            <a:normAutofit lnSpcReduction="10000"/>
          </a:bodyPr>
          <a:lstStyle/>
          <a:p>
            <a:pPr marL="974725" indent="-974725">
              <a:buNone/>
            </a:pPr>
            <a:r>
              <a:rPr lang="en-US" b="1" dirty="0" smtClean="0">
                <a:solidFill>
                  <a:srgbClr val="7030A0"/>
                </a:solidFill>
                <a:latin typeface="Bookman Old Style" pitchFamily="18" charset="0"/>
              </a:rPr>
              <a:t>Question 1: </a:t>
            </a:r>
          </a:p>
          <a:p>
            <a:pPr marL="974725" indent="-974725">
              <a:buNone/>
            </a:pPr>
            <a:r>
              <a:rPr lang="en-US" b="1" dirty="0" smtClean="0">
                <a:solidFill>
                  <a:srgbClr val="7030A0"/>
                </a:solidFill>
                <a:latin typeface="Bookman Old Style" pitchFamily="18" charset="0"/>
              </a:rPr>
              <a:t>	</a:t>
            </a:r>
            <a:r>
              <a:rPr lang="en-US" dirty="0" smtClean="0">
                <a:solidFill>
                  <a:srgbClr val="002060"/>
                </a:solidFill>
                <a:latin typeface="Bookman Old Style" pitchFamily="18" charset="0"/>
              </a:rPr>
              <a:t>I have </a:t>
            </a:r>
            <a:r>
              <a:rPr lang="en-US" sz="3200" dirty="0" smtClean="0">
                <a:solidFill>
                  <a:srgbClr val="002060"/>
                </a:solidFill>
                <a:latin typeface="Bookman Old Style" pitchFamily="18" charset="0"/>
              </a:rPr>
              <a:t>4</a:t>
            </a:r>
            <a:r>
              <a:rPr lang="en-US" dirty="0" smtClean="0">
                <a:solidFill>
                  <a:srgbClr val="002060"/>
                </a:solidFill>
                <a:latin typeface="Bookman Old Style" pitchFamily="18" charset="0"/>
              </a:rPr>
              <a:t> pencils, Miss </a:t>
            </a:r>
            <a:r>
              <a:rPr lang="en-US" dirty="0" err="1" smtClean="0">
                <a:solidFill>
                  <a:srgbClr val="002060"/>
                </a:solidFill>
                <a:latin typeface="Bookman Old Style" pitchFamily="18" charset="0"/>
              </a:rPr>
              <a:t>Nida</a:t>
            </a:r>
            <a:r>
              <a:rPr lang="en-US" dirty="0" smtClean="0">
                <a:solidFill>
                  <a:srgbClr val="002060"/>
                </a:solidFill>
                <a:latin typeface="Bookman Old Style" pitchFamily="18" charset="0"/>
              </a:rPr>
              <a:t> gives me </a:t>
            </a:r>
            <a:r>
              <a:rPr lang="en-US" sz="3200" dirty="0" smtClean="0">
                <a:solidFill>
                  <a:srgbClr val="002060"/>
                </a:solidFill>
                <a:latin typeface="Bookman Old Style" pitchFamily="18" charset="0"/>
              </a:rPr>
              <a:t>2</a:t>
            </a:r>
            <a:r>
              <a:rPr lang="en-US" dirty="0" smtClean="0">
                <a:solidFill>
                  <a:srgbClr val="002060"/>
                </a:solidFill>
                <a:latin typeface="Bookman Old Style" pitchFamily="18" charset="0"/>
              </a:rPr>
              <a:t> more pencils. How many pencils do I have? </a:t>
            </a:r>
          </a:p>
          <a:p>
            <a:pPr marL="974725" indent="-974725">
              <a:buNone/>
            </a:pPr>
            <a:r>
              <a:rPr lang="en-US" b="1" dirty="0" smtClean="0">
                <a:solidFill>
                  <a:srgbClr val="7030A0"/>
                </a:solidFill>
                <a:latin typeface="Bookman Old Style" pitchFamily="18" charset="0"/>
              </a:rPr>
              <a:t>Question 2: </a:t>
            </a:r>
          </a:p>
          <a:p>
            <a:pPr marL="974725" indent="-974725">
              <a:buNone/>
            </a:pPr>
            <a:r>
              <a:rPr lang="en-US" b="1" dirty="0" smtClean="0">
                <a:solidFill>
                  <a:srgbClr val="7030A0"/>
                </a:solidFill>
                <a:latin typeface="Bookman Old Style" pitchFamily="18" charset="0"/>
              </a:rPr>
              <a:t>	</a:t>
            </a:r>
            <a:r>
              <a:rPr lang="en-US" dirty="0" smtClean="0">
                <a:solidFill>
                  <a:srgbClr val="002060"/>
                </a:solidFill>
                <a:latin typeface="Bookman Old Style" pitchFamily="18" charset="0"/>
              </a:rPr>
              <a:t>You  have 3  books, I give you </a:t>
            </a:r>
            <a:r>
              <a:rPr lang="en-US" sz="3200" dirty="0" smtClean="0">
                <a:solidFill>
                  <a:srgbClr val="002060"/>
                </a:solidFill>
                <a:latin typeface="Bookman Old Style" pitchFamily="18" charset="0"/>
              </a:rPr>
              <a:t>2</a:t>
            </a:r>
            <a:r>
              <a:rPr lang="en-US" dirty="0" smtClean="0">
                <a:solidFill>
                  <a:srgbClr val="002060"/>
                </a:solidFill>
                <a:latin typeface="Bookman Old Style" pitchFamily="18" charset="0"/>
              </a:rPr>
              <a:t> more books. How many books do you have?</a:t>
            </a:r>
          </a:p>
          <a:p>
            <a:pPr marL="974725" indent="-974725">
              <a:buNone/>
            </a:pPr>
            <a:r>
              <a:rPr lang="en-US" b="1" dirty="0" smtClean="0">
                <a:solidFill>
                  <a:srgbClr val="7030A0"/>
                </a:solidFill>
                <a:effectLst>
                  <a:outerShdw blurRad="38100" dist="38100" dir="2700000" algn="tl">
                    <a:srgbClr val="000000">
                      <a:alpha val="43137"/>
                    </a:srgbClr>
                  </a:outerShdw>
                </a:effectLst>
                <a:latin typeface="Bookman Old Style" pitchFamily="18" charset="0"/>
              </a:rPr>
              <a:t>Question 3: </a:t>
            </a:r>
          </a:p>
          <a:p>
            <a:pPr marL="974725" indent="-974725">
              <a:buNone/>
            </a:pPr>
            <a:r>
              <a:rPr lang="en-US" b="1" dirty="0" smtClean="0">
                <a:solidFill>
                  <a:srgbClr val="7030A0"/>
                </a:solidFill>
                <a:effectLst>
                  <a:outerShdw blurRad="38100" dist="38100" dir="2700000" algn="tl">
                    <a:srgbClr val="000000">
                      <a:alpha val="43137"/>
                    </a:srgbClr>
                  </a:outerShdw>
                </a:effectLst>
                <a:latin typeface="Bookman Old Style" pitchFamily="18" charset="0"/>
              </a:rPr>
              <a:t>	</a:t>
            </a:r>
            <a:r>
              <a:rPr lang="en-US" dirty="0" smtClean="0">
                <a:solidFill>
                  <a:srgbClr val="002060"/>
                </a:solidFill>
                <a:latin typeface="Bookman Old Style" pitchFamily="18" charset="0"/>
              </a:rPr>
              <a:t>There are five buttons on your shirt and 4 buttons on your friends shirts. How many buttons are there?</a:t>
            </a:r>
          </a:p>
        </p:txBody>
      </p:sp>
      <p:sp>
        <p:nvSpPr>
          <p:cNvPr id="4" name="Text Box 17"/>
          <p:cNvSpPr txBox="1">
            <a:spLocks noChangeArrowheads="1"/>
          </p:cNvSpPr>
          <p:nvPr/>
        </p:nvSpPr>
        <p:spPr bwMode="auto">
          <a:xfrm>
            <a:off x="1295400" y="3581400"/>
            <a:ext cx="242374" cy="369332"/>
          </a:xfrm>
          <a:prstGeom prst="rect">
            <a:avLst/>
          </a:prstGeom>
          <a:noFill/>
          <a:ln w="9525">
            <a:noFill/>
            <a:miter lim="800000"/>
            <a:headEnd/>
            <a:tailEnd/>
          </a:ln>
        </p:spPr>
        <p:txBody>
          <a:bodyPr wrap="none">
            <a:spAutoFit/>
          </a:bodyPr>
          <a:lstStyle/>
          <a:p>
            <a:r>
              <a:rPr lang="en-US" sz="1800" dirty="0"/>
              <a:t> </a:t>
            </a:r>
          </a:p>
        </p:txBody>
      </p:sp>
      <p:sp>
        <p:nvSpPr>
          <p:cNvPr id="5" name="Title 4"/>
          <p:cNvSpPr>
            <a:spLocks noGrp="1"/>
          </p:cNvSpPr>
          <p:nvPr>
            <p:ph type="title"/>
          </p:nvPr>
        </p:nvSpPr>
        <p:spPr/>
        <p:txBody>
          <a:bodyPr>
            <a:normAutofit/>
          </a:bodyPr>
          <a:lstStyle/>
          <a:p>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Knowledge Test</a:t>
            </a:r>
            <a:endParaRPr lang="en-US"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35480"/>
            <a:ext cx="8915400" cy="4389120"/>
          </a:xfrm>
        </p:spPr>
        <p:txBody>
          <a:bodyPr>
            <a:normAutofit/>
          </a:bodyPr>
          <a:lstStyle/>
          <a:p>
            <a:pPr marL="0" indent="0">
              <a:buNone/>
            </a:pPr>
            <a:r>
              <a:rPr lang="en-US" sz="5400" b="1" dirty="0" smtClean="0">
                <a:solidFill>
                  <a:srgbClr val="FF0000"/>
                </a:solidFill>
                <a:latin typeface="Bookman Old Style" pitchFamily="18" charset="0"/>
              </a:rPr>
              <a:t>Addition</a:t>
            </a:r>
            <a:r>
              <a:rPr lang="en-US" sz="4800" dirty="0" smtClean="0">
                <a:solidFill>
                  <a:schemeClr val="tx2">
                    <a:lumMod val="75000"/>
                  </a:schemeClr>
                </a:solidFill>
                <a:latin typeface="Bookman Old Style" pitchFamily="18" charset="0"/>
              </a:rPr>
              <a:t> is the result of the joining or combination of two quantities.</a:t>
            </a:r>
          </a:p>
        </p:txBody>
      </p:sp>
      <p:sp>
        <p:nvSpPr>
          <p:cNvPr id="4" name="Text Box 17"/>
          <p:cNvSpPr txBox="1">
            <a:spLocks noChangeArrowheads="1"/>
          </p:cNvSpPr>
          <p:nvPr/>
        </p:nvSpPr>
        <p:spPr bwMode="auto">
          <a:xfrm>
            <a:off x="1295400" y="3581400"/>
            <a:ext cx="242374" cy="369332"/>
          </a:xfrm>
          <a:prstGeom prst="rect">
            <a:avLst/>
          </a:prstGeom>
          <a:noFill/>
          <a:ln w="9525">
            <a:noFill/>
            <a:miter lim="800000"/>
            <a:headEnd/>
            <a:tailEnd/>
          </a:ln>
        </p:spPr>
        <p:txBody>
          <a:bodyPr wrap="none">
            <a:spAutoFit/>
          </a:bodyPr>
          <a:lstStyle/>
          <a:p>
            <a:r>
              <a:rPr lang="en-US" sz="1800" dirty="0"/>
              <a:t> </a:t>
            </a:r>
          </a:p>
        </p:txBody>
      </p:sp>
      <p:sp>
        <p:nvSpPr>
          <p:cNvPr id="5" name="Rectangle 4"/>
          <p:cNvSpPr/>
          <p:nvPr/>
        </p:nvSpPr>
        <p:spPr>
          <a:xfrm>
            <a:off x="228600" y="1066800"/>
            <a:ext cx="6161560"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What is Addition?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85800" y="1524000"/>
            <a:ext cx="8458200" cy="1107996"/>
          </a:xfrm>
          <a:prstGeom prst="rect">
            <a:avLst/>
          </a:prstGeom>
        </p:spPr>
        <p:txBody>
          <a:bodyPr wrap="square">
            <a:spAutoFit/>
          </a:bodyPr>
          <a:lstStyle/>
          <a:p>
            <a:r>
              <a:rPr lang="en-US" sz="4000" dirty="0" smtClean="0"/>
              <a:t>Sign of addition is denoted by </a:t>
            </a:r>
            <a:r>
              <a:rPr lang="en-US" sz="6600" b="1" dirty="0" smtClean="0">
                <a:solidFill>
                  <a:srgbClr val="FF0000"/>
                </a:solidFill>
              </a:rPr>
              <a:t>“+”.</a:t>
            </a:r>
          </a:p>
        </p:txBody>
      </p:sp>
      <p:sp>
        <p:nvSpPr>
          <p:cNvPr id="7" name="Rectangle 6"/>
          <p:cNvSpPr/>
          <p:nvPr/>
        </p:nvSpPr>
        <p:spPr>
          <a:xfrm>
            <a:off x="533400" y="838200"/>
            <a:ext cx="5283934" cy="923330"/>
          </a:xfrm>
          <a:prstGeom prst="rect">
            <a:avLst/>
          </a:prstGeom>
          <a:noFill/>
        </p:spPr>
        <p:txBody>
          <a:bodyPr wrap="square" lIns="91440" tIns="45720" rIns="91440" bIns="45720">
            <a:spAutoFit/>
          </a:bodyPr>
          <a:lstStyle/>
          <a:p>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j-lt"/>
                <a:ea typeface="+mj-ea"/>
                <a:cs typeface="+mj-cs"/>
              </a:rPr>
              <a:t>Sign of Addition: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8" name="Rectangle 7"/>
          <p:cNvSpPr/>
          <p:nvPr/>
        </p:nvSpPr>
        <p:spPr>
          <a:xfrm>
            <a:off x="609600" y="3768804"/>
            <a:ext cx="8458200" cy="1107996"/>
          </a:xfrm>
          <a:prstGeom prst="rect">
            <a:avLst/>
          </a:prstGeom>
        </p:spPr>
        <p:txBody>
          <a:bodyPr wrap="square">
            <a:spAutoFit/>
          </a:bodyPr>
          <a:lstStyle/>
          <a:p>
            <a:r>
              <a:rPr lang="en-US" sz="4000" dirty="0" smtClean="0"/>
              <a:t>Sign of equality is denoted by </a:t>
            </a:r>
            <a:r>
              <a:rPr lang="en-US" sz="6600" b="1" dirty="0" smtClean="0">
                <a:solidFill>
                  <a:srgbClr val="FF0000"/>
                </a:solidFill>
              </a:rPr>
              <a:t>“=”.</a:t>
            </a:r>
          </a:p>
        </p:txBody>
      </p:sp>
      <p:sp>
        <p:nvSpPr>
          <p:cNvPr id="9" name="Rectangle 8"/>
          <p:cNvSpPr/>
          <p:nvPr/>
        </p:nvSpPr>
        <p:spPr>
          <a:xfrm>
            <a:off x="457200" y="3083004"/>
            <a:ext cx="5283934" cy="923330"/>
          </a:xfrm>
          <a:prstGeom prst="rect">
            <a:avLst/>
          </a:prstGeom>
          <a:noFill/>
        </p:spPr>
        <p:txBody>
          <a:bodyPr wrap="square" lIns="91440" tIns="45720" rIns="91440" bIns="45720">
            <a:spAutoFit/>
          </a:bodyPr>
          <a:lstStyle/>
          <a:p>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j-lt"/>
                <a:ea typeface="+mj-ea"/>
                <a:cs typeface="+mj-cs"/>
              </a:rPr>
              <a:t>Sign of </a:t>
            </a: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Equality</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j-lt"/>
                <a:ea typeface="+mj-ea"/>
                <a:cs typeface="+mj-cs"/>
              </a:rPr>
              <a:t>:</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3" name="Picture 19" descr="Add with Pictures"/>
          <p:cNvPicPr>
            <a:picLocks noChangeAspect="1" noChangeArrowheads="1"/>
          </p:cNvPicPr>
          <p:nvPr/>
        </p:nvPicPr>
        <p:blipFill>
          <a:blip r:embed="rId4" cstate="print"/>
          <a:srcRect/>
          <a:stretch>
            <a:fillRect/>
          </a:stretch>
        </p:blipFill>
        <p:spPr bwMode="auto">
          <a:xfrm>
            <a:off x="838200" y="2200870"/>
            <a:ext cx="6715688" cy="2514600"/>
          </a:xfrm>
          <a:prstGeom prst="rect">
            <a:avLst/>
          </a:prstGeom>
          <a:noFill/>
          <a:ln w="9525">
            <a:noFill/>
            <a:miter lim="800000"/>
            <a:headEnd/>
            <a:tailEnd/>
          </a:ln>
        </p:spPr>
      </p:pic>
      <p:sp>
        <p:nvSpPr>
          <p:cNvPr id="8" name="Rectangle 7"/>
          <p:cNvSpPr/>
          <p:nvPr/>
        </p:nvSpPr>
        <p:spPr>
          <a:xfrm>
            <a:off x="381000" y="838200"/>
            <a:ext cx="7014549"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Adding with Pictures</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14" name="TextBox 13"/>
          <p:cNvSpPr txBox="1"/>
          <p:nvPr/>
        </p:nvSpPr>
        <p:spPr>
          <a:xfrm>
            <a:off x="1524000" y="4724400"/>
            <a:ext cx="609600" cy="923330"/>
          </a:xfrm>
          <a:prstGeom prst="rect">
            <a:avLst/>
          </a:prstGeom>
          <a:noFill/>
        </p:spPr>
        <p:txBody>
          <a:bodyPr wrap="square" rtlCol="0">
            <a:spAutoFit/>
          </a:bodyPr>
          <a:lstStyle/>
          <a:p>
            <a:r>
              <a:rPr lang="en-US" sz="5400" b="1" dirty="0" smtClean="0">
                <a:latin typeface="Arial Black" pitchFamily="34" charset="0"/>
              </a:rPr>
              <a:t>2</a:t>
            </a:r>
            <a:endParaRPr lang="en-US" sz="5400" b="1" dirty="0">
              <a:latin typeface="Arial Black" pitchFamily="34" charset="0"/>
            </a:endParaRPr>
          </a:p>
        </p:txBody>
      </p:sp>
      <p:sp>
        <p:nvSpPr>
          <p:cNvPr id="16" name="TextBox 15"/>
          <p:cNvSpPr txBox="1"/>
          <p:nvPr/>
        </p:nvSpPr>
        <p:spPr>
          <a:xfrm>
            <a:off x="3581400" y="4724400"/>
            <a:ext cx="609600" cy="923330"/>
          </a:xfrm>
          <a:prstGeom prst="rect">
            <a:avLst/>
          </a:prstGeom>
          <a:noFill/>
        </p:spPr>
        <p:txBody>
          <a:bodyPr wrap="square" rtlCol="0">
            <a:spAutoFit/>
          </a:bodyPr>
          <a:lstStyle/>
          <a:p>
            <a:r>
              <a:rPr lang="en-US" sz="5400" b="1" dirty="0" smtClean="0">
                <a:latin typeface="Arial Black" pitchFamily="34" charset="0"/>
              </a:rPr>
              <a:t>3</a:t>
            </a:r>
            <a:endParaRPr lang="en-US" sz="5400" b="1" dirty="0">
              <a:latin typeface="Arial Black" pitchFamily="34" charset="0"/>
            </a:endParaRPr>
          </a:p>
        </p:txBody>
      </p:sp>
      <p:sp>
        <p:nvSpPr>
          <p:cNvPr id="17" name="TextBox 16"/>
          <p:cNvSpPr txBox="1"/>
          <p:nvPr/>
        </p:nvSpPr>
        <p:spPr>
          <a:xfrm>
            <a:off x="6019800" y="4724400"/>
            <a:ext cx="609600" cy="923330"/>
          </a:xfrm>
          <a:prstGeom prst="rect">
            <a:avLst/>
          </a:prstGeom>
          <a:noFill/>
        </p:spPr>
        <p:txBody>
          <a:bodyPr wrap="square" rtlCol="0">
            <a:spAutoFit/>
          </a:bodyPr>
          <a:lstStyle/>
          <a:p>
            <a:r>
              <a:rPr lang="en-US" sz="5400" b="1" dirty="0" smtClean="0">
                <a:solidFill>
                  <a:srgbClr val="00B0F0"/>
                </a:solidFill>
                <a:latin typeface="Arial Black" pitchFamily="34" charset="0"/>
              </a:rPr>
              <a:t>5</a:t>
            </a:r>
            <a:endParaRPr lang="en-US" sz="5400" b="1" dirty="0">
              <a:solidFill>
                <a:srgbClr val="00B0F0"/>
              </a:solidFill>
              <a:latin typeface="Arial Black" pitchFamily="34" charset="0"/>
            </a:endParaRPr>
          </a:p>
        </p:txBody>
      </p:sp>
      <p:sp>
        <p:nvSpPr>
          <p:cNvPr id="18" name="TextBox 17"/>
          <p:cNvSpPr txBox="1"/>
          <p:nvPr/>
        </p:nvSpPr>
        <p:spPr>
          <a:xfrm>
            <a:off x="2667000" y="4800600"/>
            <a:ext cx="609600" cy="923330"/>
          </a:xfrm>
          <a:prstGeom prst="rect">
            <a:avLst/>
          </a:prstGeom>
          <a:noFill/>
        </p:spPr>
        <p:txBody>
          <a:bodyPr wrap="square" rtlCol="0">
            <a:spAutoFit/>
          </a:bodyPr>
          <a:lstStyle/>
          <a:p>
            <a:r>
              <a:rPr lang="en-US" sz="5400" b="1" dirty="0" smtClean="0">
                <a:solidFill>
                  <a:srgbClr val="FF0000"/>
                </a:solidFill>
                <a:latin typeface="Arial Black" pitchFamily="34" charset="0"/>
              </a:rPr>
              <a:t>+</a:t>
            </a:r>
            <a:endParaRPr lang="en-US" sz="5400" b="1" dirty="0">
              <a:solidFill>
                <a:srgbClr val="FF0000"/>
              </a:solidFill>
              <a:latin typeface="Arial Black" pitchFamily="34" charset="0"/>
            </a:endParaRPr>
          </a:p>
        </p:txBody>
      </p:sp>
      <p:sp>
        <p:nvSpPr>
          <p:cNvPr id="19" name="TextBox 18"/>
          <p:cNvSpPr txBox="1"/>
          <p:nvPr/>
        </p:nvSpPr>
        <p:spPr>
          <a:xfrm>
            <a:off x="4876800" y="4800600"/>
            <a:ext cx="609600" cy="923330"/>
          </a:xfrm>
          <a:prstGeom prst="rect">
            <a:avLst/>
          </a:prstGeom>
          <a:noFill/>
        </p:spPr>
        <p:txBody>
          <a:bodyPr wrap="square" rtlCol="0">
            <a:spAutoFit/>
          </a:bodyPr>
          <a:lstStyle/>
          <a:p>
            <a:r>
              <a:rPr lang="en-US" sz="5400" b="1" dirty="0" smtClean="0">
                <a:solidFill>
                  <a:srgbClr val="FF0000"/>
                </a:solidFill>
                <a:latin typeface="Arial Black" pitchFamily="34" charset="0"/>
              </a:rPr>
              <a:t>=</a:t>
            </a:r>
            <a:endParaRPr lang="en-US" sz="5400" b="1" dirty="0">
              <a:solidFill>
                <a:srgbClr val="FF0000"/>
              </a:solidFill>
              <a:latin typeface="Arial Black" pitchFamily="34" charset="0"/>
            </a:endParaRP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523"/>
                                        </p:tgtEl>
                                        <p:attrNameLst>
                                          <p:attrName>style.visibility</p:attrName>
                                        </p:attrNameLst>
                                      </p:cBhvr>
                                      <p:to>
                                        <p:strVal val="visible"/>
                                      </p:to>
                                    </p:set>
                                    <p:anim calcmode="lin" valueType="num">
                                      <p:cBhvr>
                                        <p:cTn id="7" dur="1000" fill="hold"/>
                                        <p:tgtEl>
                                          <p:spTgt spid="21523"/>
                                        </p:tgtEl>
                                        <p:attrNameLst>
                                          <p:attrName>ppt_w</p:attrName>
                                        </p:attrNameLst>
                                      </p:cBhvr>
                                      <p:tavLst>
                                        <p:tav tm="0">
                                          <p:val>
                                            <p:fltVal val="0"/>
                                          </p:val>
                                        </p:tav>
                                        <p:tav tm="100000">
                                          <p:val>
                                            <p:strVal val="#ppt_w"/>
                                          </p:val>
                                        </p:tav>
                                      </p:tavLst>
                                    </p:anim>
                                    <p:anim calcmode="lin" valueType="num">
                                      <p:cBhvr>
                                        <p:cTn id="8" dur="1000" fill="hold"/>
                                        <p:tgtEl>
                                          <p:spTgt spid="2152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3366388491"/>
              </p:ext>
            </p:extLst>
          </p:nvPr>
        </p:nvGraphicFramePr>
        <p:xfrm>
          <a:off x="457200" y="2362200"/>
          <a:ext cx="3657600" cy="914400"/>
        </p:xfrm>
        <a:graphic>
          <a:graphicData uri="http://schemas.openxmlformats.org/drawingml/2006/table">
            <a:tbl>
              <a:tblPr firstRow="1" bandRow="1">
                <a:tableStyleId>{616DA210-FB5B-4158-B5E0-FEB733F419BA}</a:tableStyleId>
              </a:tblPr>
              <a:tblGrid>
                <a:gridCol w="731520"/>
                <a:gridCol w="731520"/>
                <a:gridCol w="731520"/>
                <a:gridCol w="731520"/>
                <a:gridCol w="731520"/>
              </a:tblGrid>
              <a:tr h="914400">
                <a:tc>
                  <a:txBody>
                    <a:bodyPr/>
                    <a:lstStyle/>
                    <a:p>
                      <a:pPr algn="ctr"/>
                      <a:endParaRPr lang="en-US" dirty="0" smtClean="0"/>
                    </a:p>
                    <a:p>
                      <a:pPr algn="ctr"/>
                      <a:endParaRPr lang="en-US" dirty="0"/>
                    </a:p>
                  </a:txBody>
                  <a:tcPr/>
                </a:tc>
                <a:tc>
                  <a:txBody>
                    <a:bodyPr/>
                    <a:lstStyle/>
                    <a:p>
                      <a:pPr algn="ctr"/>
                      <a:endParaRPr lang="en-US" dirty="0" smtClean="0"/>
                    </a:p>
                    <a:p>
                      <a:pPr algn="ctr"/>
                      <a:endParaRPr lang="en-US" dirty="0"/>
                    </a:p>
                  </a:txBody>
                  <a:tcPr/>
                </a:tc>
                <a:tc>
                  <a:txBody>
                    <a:bodyPr/>
                    <a:lstStyle/>
                    <a:p>
                      <a:pPr algn="ctr"/>
                      <a:endParaRPr lang="en-US" dirty="0" smtClean="0"/>
                    </a:p>
                    <a:p>
                      <a:pPr algn="ctr"/>
                      <a:endParaRPr lang="en-US" dirty="0"/>
                    </a:p>
                  </a:txBody>
                  <a:tcPr/>
                </a:tc>
                <a:tc>
                  <a:txBody>
                    <a:bodyPr/>
                    <a:lstStyle/>
                    <a:p>
                      <a:pPr algn="ctr"/>
                      <a:endParaRPr lang="en-US" dirty="0" smtClean="0"/>
                    </a:p>
                    <a:p>
                      <a:pPr algn="ctr"/>
                      <a:endParaRPr lang="en-US" dirty="0"/>
                    </a:p>
                  </a:txBody>
                  <a:tcPr/>
                </a:tc>
                <a:tc>
                  <a:txBody>
                    <a:bodyPr/>
                    <a:lstStyle/>
                    <a:p>
                      <a:pPr algn="ctr"/>
                      <a:endParaRPr lang="en-US" dirty="0" smtClean="0"/>
                    </a:p>
                    <a:p>
                      <a:pPr algn="ctr"/>
                      <a:endParaRPr lang="en-US" dirty="0"/>
                    </a:p>
                  </a:txBody>
                  <a:tcPr/>
                </a:tc>
              </a:tr>
            </a:tbl>
          </a:graphicData>
        </a:graphic>
      </p:graphicFrame>
      <p:sp>
        <p:nvSpPr>
          <p:cNvPr id="7" name="Oval 6"/>
          <p:cNvSpPr/>
          <p:nvPr/>
        </p:nvSpPr>
        <p:spPr>
          <a:xfrm>
            <a:off x="5181600" y="27432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1371600" y="2590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2057400" y="2590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2775857" y="2590800"/>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1" name="Oval 10"/>
          <p:cNvSpPr/>
          <p:nvPr/>
        </p:nvSpPr>
        <p:spPr>
          <a:xfrm>
            <a:off x="3505200" y="2590800"/>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xmlns="" val="102526787"/>
              </p:ext>
            </p:extLst>
          </p:nvPr>
        </p:nvGraphicFramePr>
        <p:xfrm>
          <a:off x="5029200" y="2362200"/>
          <a:ext cx="3657600" cy="1828800"/>
        </p:xfrm>
        <a:graphic>
          <a:graphicData uri="http://schemas.openxmlformats.org/drawingml/2006/table">
            <a:tbl>
              <a:tblPr firstRow="1" bandRow="1">
                <a:tableStyleId>{616DA210-FB5B-4158-B5E0-FEB733F419BA}</a:tableStyleId>
              </a:tblPr>
              <a:tblGrid>
                <a:gridCol w="762000"/>
                <a:gridCol w="685800"/>
                <a:gridCol w="762000"/>
                <a:gridCol w="685800"/>
                <a:gridCol w="762000"/>
              </a:tblGrid>
              <a:tr h="914400">
                <a:tc>
                  <a:txBody>
                    <a:bodyPr/>
                    <a:lstStyle/>
                    <a:p>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914400">
                <a:tc>
                  <a:txBody>
                    <a:bodyPr/>
                    <a:lstStyle/>
                    <a:p>
                      <a:pPr algn="ctr"/>
                      <a:endParaRPr lang="en-US" dirty="0" smtClean="0"/>
                    </a:p>
                    <a:p>
                      <a:pPr algn="ctr"/>
                      <a:endParaRPr lang="en-US" dirty="0"/>
                    </a:p>
                  </a:txBody>
                  <a:tcPr>
                    <a:solidFill>
                      <a:schemeClr val="bg1">
                        <a:alpha val="20000"/>
                      </a:schemeClr>
                    </a:solidFill>
                  </a:tcPr>
                </a:tc>
                <a:tc>
                  <a:txBody>
                    <a:bodyPr/>
                    <a:lstStyle/>
                    <a:p>
                      <a:pPr algn="ctr"/>
                      <a:endParaRPr lang="en-US" dirty="0" smtClean="0"/>
                    </a:p>
                    <a:p>
                      <a:pPr algn="ctr"/>
                      <a:endParaRPr lang="en-US" dirty="0" smtClean="0"/>
                    </a:p>
                    <a:p>
                      <a:pPr algn="ctr"/>
                      <a:endParaRPr lang="en-US" dirty="0"/>
                    </a:p>
                  </a:txBody>
                  <a:tcPr>
                    <a:solidFill>
                      <a:schemeClr val="bg1">
                        <a:alpha val="20000"/>
                      </a:schemeClr>
                    </a:solidFill>
                  </a:tcPr>
                </a:tc>
                <a:tc>
                  <a:txBody>
                    <a:bodyPr/>
                    <a:lstStyle/>
                    <a:p>
                      <a:pPr algn="ctr"/>
                      <a:endParaRPr lang="en-US" dirty="0" smtClean="0"/>
                    </a:p>
                    <a:p>
                      <a:pPr algn="ctr"/>
                      <a:endParaRPr lang="en-US" dirty="0" smtClean="0"/>
                    </a:p>
                    <a:p>
                      <a:pPr algn="ctr"/>
                      <a:endParaRPr lang="en-US" dirty="0"/>
                    </a:p>
                  </a:txBody>
                  <a:tcPr>
                    <a:solidFill>
                      <a:schemeClr val="bg1">
                        <a:alpha val="20000"/>
                      </a:schemeClr>
                    </a:solidFill>
                  </a:tcPr>
                </a:tc>
                <a:tc>
                  <a:txBody>
                    <a:bodyPr/>
                    <a:lstStyle/>
                    <a:p>
                      <a:pPr algn="ctr"/>
                      <a:endParaRPr lang="en-US" dirty="0" smtClean="0"/>
                    </a:p>
                    <a:p>
                      <a:pPr algn="ctr"/>
                      <a:endParaRPr lang="en-US" dirty="0"/>
                    </a:p>
                  </a:txBody>
                  <a:tcPr>
                    <a:solidFill>
                      <a:schemeClr val="bg1">
                        <a:alpha val="20000"/>
                      </a:schemeClr>
                    </a:solidFill>
                  </a:tcPr>
                </a:tc>
                <a:tc>
                  <a:txBody>
                    <a:bodyPr/>
                    <a:lstStyle/>
                    <a:p>
                      <a:pPr algn="ctr"/>
                      <a:endParaRPr lang="en-US" dirty="0" smtClean="0"/>
                    </a:p>
                    <a:p>
                      <a:pPr algn="ctr"/>
                      <a:endParaRPr lang="en-US" dirty="0"/>
                    </a:p>
                  </a:txBody>
                  <a:tcPr>
                    <a:solidFill>
                      <a:schemeClr val="bg1">
                        <a:alpha val="20000"/>
                      </a:schemeClr>
                    </a:solidFill>
                  </a:tcPr>
                </a:tc>
              </a:tr>
            </a:tbl>
          </a:graphicData>
        </a:graphic>
      </p:graphicFrame>
      <p:sp>
        <p:nvSpPr>
          <p:cNvPr id="14" name="Oval 13"/>
          <p:cNvSpPr/>
          <p:nvPr/>
        </p:nvSpPr>
        <p:spPr>
          <a:xfrm>
            <a:off x="609600" y="2590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5943600" y="27432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6662057" y="27432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7391400" y="27432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8077200" y="27432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4495800" y="5127614"/>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a:off x="5943600" y="35814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p:nvSpPr>
        <p:spPr>
          <a:xfrm>
            <a:off x="6662057" y="3592286"/>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a:off x="7391400" y="3603172"/>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p:cNvSpPr/>
          <p:nvPr/>
        </p:nvSpPr>
        <p:spPr>
          <a:xfrm>
            <a:off x="8077200" y="3592286"/>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4" name="Table 23"/>
          <p:cNvGraphicFramePr>
            <a:graphicFrameLocks noGrp="1"/>
          </p:cNvGraphicFramePr>
          <p:nvPr>
            <p:extLst>
              <p:ext uri="{D42A27DB-BD31-4B8C-83A1-F6EECF244321}">
                <p14:modId xmlns:p14="http://schemas.microsoft.com/office/powerpoint/2010/main" xmlns="" val="1651092584"/>
              </p:ext>
            </p:extLst>
          </p:nvPr>
        </p:nvGraphicFramePr>
        <p:xfrm>
          <a:off x="914400" y="4888128"/>
          <a:ext cx="6934200" cy="1741272"/>
        </p:xfrm>
        <a:graphic>
          <a:graphicData uri="http://schemas.openxmlformats.org/drawingml/2006/table">
            <a:tbl>
              <a:tblPr firstRow="1" bandRow="1">
                <a:tableStyleId>{616DA210-FB5B-4158-B5E0-FEB733F419BA}</a:tableStyleId>
              </a:tblPr>
              <a:tblGrid>
                <a:gridCol w="693420"/>
                <a:gridCol w="693420"/>
                <a:gridCol w="693420"/>
                <a:gridCol w="693420"/>
                <a:gridCol w="693420"/>
                <a:gridCol w="693420"/>
                <a:gridCol w="693420"/>
                <a:gridCol w="693420"/>
                <a:gridCol w="693420"/>
                <a:gridCol w="693420"/>
              </a:tblGrid>
              <a:tr h="849528">
                <a:tc>
                  <a:txBody>
                    <a:bodyPr/>
                    <a:lstStyle/>
                    <a:p>
                      <a:pPr algn="ctr"/>
                      <a:endParaRPr lang="en-US" dirty="0" smtClean="0"/>
                    </a:p>
                    <a:p>
                      <a:pPr algn="ctr"/>
                      <a:endParaRPr lang="en-US" dirty="0" smtClean="0"/>
                    </a:p>
                    <a:p>
                      <a:pPr algn="ct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826872">
                <a:tc>
                  <a:txBody>
                    <a:bodyPr/>
                    <a:lstStyle/>
                    <a:p>
                      <a:pPr algn="ctr"/>
                      <a:endParaRPr lang="en-US" dirty="0" smtClean="0"/>
                    </a:p>
                    <a:p>
                      <a:pPr algn="ctr"/>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c>
                  <a:txBody>
                    <a:bodyPr/>
                    <a:lstStyle/>
                    <a:p>
                      <a:endParaRPr lang="en-US" dirty="0"/>
                    </a:p>
                  </a:txBody>
                  <a:tcPr>
                    <a:solidFill>
                      <a:schemeClr val="bg1">
                        <a:alpha val="20000"/>
                      </a:schemeClr>
                    </a:solidFill>
                  </a:tcPr>
                </a:tc>
              </a:tr>
            </a:tbl>
          </a:graphicData>
        </a:graphic>
      </p:graphicFrame>
      <p:sp>
        <p:nvSpPr>
          <p:cNvPr id="25" name="Oval 24"/>
          <p:cNvSpPr/>
          <p:nvPr/>
        </p:nvSpPr>
        <p:spPr>
          <a:xfrm>
            <a:off x="1066800" y="51167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a:xfrm>
            <a:off x="1752600" y="5127614"/>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p:nvSpPr>
        <p:spPr>
          <a:xfrm>
            <a:off x="2438400" y="51167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p:cNvSpPr/>
          <p:nvPr/>
        </p:nvSpPr>
        <p:spPr>
          <a:xfrm>
            <a:off x="3124200" y="5127614"/>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p:cNvSpPr/>
          <p:nvPr/>
        </p:nvSpPr>
        <p:spPr>
          <a:xfrm>
            <a:off x="5181600" y="361405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p:cNvSpPr/>
          <p:nvPr/>
        </p:nvSpPr>
        <p:spPr>
          <a:xfrm>
            <a:off x="3810000" y="51167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p:cNvSpPr/>
          <p:nvPr/>
        </p:nvSpPr>
        <p:spPr>
          <a:xfrm>
            <a:off x="5214257" y="5127614"/>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p:cNvSpPr/>
          <p:nvPr/>
        </p:nvSpPr>
        <p:spPr>
          <a:xfrm>
            <a:off x="5910943" y="51167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p:cNvSpPr/>
          <p:nvPr/>
        </p:nvSpPr>
        <p:spPr>
          <a:xfrm>
            <a:off x="6607628" y="5127614"/>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p:cNvSpPr/>
          <p:nvPr/>
        </p:nvSpPr>
        <p:spPr>
          <a:xfrm>
            <a:off x="7239000" y="51167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p:cNvSpPr/>
          <p:nvPr/>
        </p:nvSpPr>
        <p:spPr>
          <a:xfrm>
            <a:off x="1066800" y="59549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p:cNvSpPr/>
          <p:nvPr/>
        </p:nvSpPr>
        <p:spPr>
          <a:xfrm>
            <a:off x="1752600" y="59549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p:cNvSpPr/>
          <p:nvPr/>
        </p:nvSpPr>
        <p:spPr>
          <a:xfrm>
            <a:off x="2438400" y="59549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p:cNvSpPr/>
          <p:nvPr/>
        </p:nvSpPr>
        <p:spPr>
          <a:xfrm>
            <a:off x="3124200" y="59549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p:cNvSpPr/>
          <p:nvPr/>
        </p:nvSpPr>
        <p:spPr>
          <a:xfrm>
            <a:off x="3820886" y="595492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p:cNvSpPr/>
          <p:nvPr/>
        </p:nvSpPr>
        <p:spPr>
          <a:xfrm>
            <a:off x="4495800" y="5954928"/>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p:cNvSpPr/>
          <p:nvPr/>
        </p:nvSpPr>
        <p:spPr>
          <a:xfrm>
            <a:off x="5214257" y="5954928"/>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p:cNvSpPr/>
          <p:nvPr/>
        </p:nvSpPr>
        <p:spPr>
          <a:xfrm>
            <a:off x="5910943" y="5954928"/>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Oval 42"/>
          <p:cNvSpPr/>
          <p:nvPr/>
        </p:nvSpPr>
        <p:spPr>
          <a:xfrm>
            <a:off x="6607628" y="5954928"/>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43"/>
          <p:cNvSpPr/>
          <p:nvPr/>
        </p:nvSpPr>
        <p:spPr>
          <a:xfrm>
            <a:off x="7249886" y="5954928"/>
            <a:ext cx="457200" cy="457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p:cNvSpPr/>
          <p:nvPr/>
        </p:nvSpPr>
        <p:spPr>
          <a:xfrm>
            <a:off x="450195" y="676870"/>
            <a:ext cx="6331605"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Practice Questions</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47" name="TextBox 46"/>
          <p:cNvSpPr txBox="1"/>
          <p:nvPr/>
        </p:nvSpPr>
        <p:spPr>
          <a:xfrm>
            <a:off x="609600" y="1777425"/>
            <a:ext cx="609600" cy="584775"/>
          </a:xfrm>
          <a:prstGeom prst="rect">
            <a:avLst/>
          </a:prstGeom>
          <a:noFill/>
        </p:spPr>
        <p:txBody>
          <a:bodyPr wrap="square" rtlCol="0">
            <a:spAutoFit/>
          </a:bodyPr>
          <a:lstStyle/>
          <a:p>
            <a:r>
              <a:rPr lang="en-US" sz="3200" b="1" dirty="0" smtClean="0">
                <a:solidFill>
                  <a:schemeClr val="accent1"/>
                </a:solidFill>
                <a:latin typeface="Arial Black" pitchFamily="34" charset="0"/>
              </a:rPr>
              <a:t>3</a:t>
            </a:r>
            <a:endParaRPr lang="en-US" sz="3200" b="1" dirty="0">
              <a:solidFill>
                <a:schemeClr val="accent1"/>
              </a:solidFill>
              <a:latin typeface="Arial Black" pitchFamily="34" charset="0"/>
            </a:endParaRPr>
          </a:p>
        </p:txBody>
      </p:sp>
      <p:sp>
        <p:nvSpPr>
          <p:cNvPr id="48" name="TextBox 47"/>
          <p:cNvSpPr txBox="1"/>
          <p:nvPr/>
        </p:nvSpPr>
        <p:spPr>
          <a:xfrm>
            <a:off x="1905000" y="1777425"/>
            <a:ext cx="609600" cy="584775"/>
          </a:xfrm>
          <a:prstGeom prst="rect">
            <a:avLst/>
          </a:prstGeom>
          <a:noFill/>
        </p:spPr>
        <p:txBody>
          <a:bodyPr wrap="square" rtlCol="0">
            <a:spAutoFit/>
          </a:bodyPr>
          <a:lstStyle/>
          <a:p>
            <a:r>
              <a:rPr lang="en-US" sz="3200" b="1" dirty="0" smtClean="0">
                <a:solidFill>
                  <a:srgbClr val="FF0000"/>
                </a:solidFill>
                <a:latin typeface="Arial Black" pitchFamily="34" charset="0"/>
              </a:rPr>
              <a:t>2</a:t>
            </a:r>
            <a:endParaRPr lang="en-US" sz="3200" b="1" dirty="0">
              <a:solidFill>
                <a:srgbClr val="FF0000"/>
              </a:solidFill>
              <a:latin typeface="Arial Black" pitchFamily="34" charset="0"/>
            </a:endParaRPr>
          </a:p>
        </p:txBody>
      </p:sp>
      <p:sp>
        <p:nvSpPr>
          <p:cNvPr id="49" name="TextBox 48"/>
          <p:cNvSpPr txBox="1"/>
          <p:nvPr/>
        </p:nvSpPr>
        <p:spPr>
          <a:xfrm>
            <a:off x="3048000" y="1777425"/>
            <a:ext cx="609600" cy="584775"/>
          </a:xfrm>
          <a:prstGeom prst="rect">
            <a:avLst/>
          </a:prstGeom>
          <a:noFill/>
        </p:spPr>
        <p:txBody>
          <a:bodyPr wrap="square" rtlCol="0">
            <a:spAutoFit/>
          </a:bodyPr>
          <a:lstStyle/>
          <a:p>
            <a:r>
              <a:rPr lang="en-US" sz="3200" b="1" dirty="0" smtClean="0">
                <a:latin typeface="Arial Black" pitchFamily="34" charset="0"/>
              </a:rPr>
              <a:t>5</a:t>
            </a:r>
            <a:endParaRPr lang="en-US" sz="3200" b="1" dirty="0">
              <a:latin typeface="Arial Black" pitchFamily="34" charset="0"/>
            </a:endParaRPr>
          </a:p>
        </p:txBody>
      </p:sp>
      <p:sp>
        <p:nvSpPr>
          <p:cNvPr id="50" name="TextBox 49"/>
          <p:cNvSpPr txBox="1"/>
          <p:nvPr/>
        </p:nvSpPr>
        <p:spPr>
          <a:xfrm>
            <a:off x="1219200" y="1777425"/>
            <a:ext cx="609600" cy="584775"/>
          </a:xfrm>
          <a:prstGeom prst="rect">
            <a:avLst/>
          </a:prstGeom>
          <a:noFill/>
        </p:spPr>
        <p:txBody>
          <a:bodyPr wrap="square" rtlCol="0">
            <a:spAutoFit/>
          </a:bodyPr>
          <a:lstStyle/>
          <a:p>
            <a:r>
              <a:rPr lang="en-US" sz="3200" b="1" dirty="0" smtClean="0">
                <a:solidFill>
                  <a:schemeClr val="accent5">
                    <a:lumMod val="75000"/>
                  </a:schemeClr>
                </a:solidFill>
                <a:latin typeface="Arial Black" pitchFamily="34" charset="0"/>
              </a:rPr>
              <a:t>+</a:t>
            </a:r>
            <a:endParaRPr lang="en-US" sz="3200" b="1" dirty="0">
              <a:solidFill>
                <a:schemeClr val="accent5">
                  <a:lumMod val="75000"/>
                </a:schemeClr>
              </a:solidFill>
              <a:latin typeface="Arial Black" pitchFamily="34" charset="0"/>
            </a:endParaRPr>
          </a:p>
        </p:txBody>
      </p:sp>
      <p:sp>
        <p:nvSpPr>
          <p:cNvPr id="51" name="TextBox 50"/>
          <p:cNvSpPr txBox="1"/>
          <p:nvPr/>
        </p:nvSpPr>
        <p:spPr>
          <a:xfrm>
            <a:off x="2438400" y="1777425"/>
            <a:ext cx="609600" cy="584775"/>
          </a:xfrm>
          <a:prstGeom prst="rect">
            <a:avLst/>
          </a:prstGeom>
          <a:noFill/>
        </p:spPr>
        <p:txBody>
          <a:bodyPr wrap="square" rtlCol="0">
            <a:spAutoFit/>
          </a:bodyPr>
          <a:lstStyle/>
          <a:p>
            <a:r>
              <a:rPr lang="en-US" sz="3200" b="1" dirty="0" smtClean="0">
                <a:solidFill>
                  <a:schemeClr val="accent5">
                    <a:lumMod val="50000"/>
                  </a:schemeClr>
                </a:solidFill>
                <a:latin typeface="Arial Black" pitchFamily="34" charset="0"/>
              </a:rPr>
              <a:t>=</a:t>
            </a:r>
            <a:endParaRPr lang="en-US" sz="3200" b="1" dirty="0">
              <a:solidFill>
                <a:schemeClr val="accent5">
                  <a:lumMod val="50000"/>
                </a:schemeClr>
              </a:solidFill>
              <a:latin typeface="Arial Black" pitchFamily="34" charset="0"/>
            </a:endParaRPr>
          </a:p>
        </p:txBody>
      </p:sp>
      <p:sp>
        <p:nvSpPr>
          <p:cNvPr id="52" name="TextBox 51"/>
          <p:cNvSpPr txBox="1"/>
          <p:nvPr/>
        </p:nvSpPr>
        <p:spPr>
          <a:xfrm>
            <a:off x="5257800" y="1676400"/>
            <a:ext cx="609600" cy="584775"/>
          </a:xfrm>
          <a:prstGeom prst="rect">
            <a:avLst/>
          </a:prstGeom>
          <a:noFill/>
        </p:spPr>
        <p:txBody>
          <a:bodyPr wrap="square" rtlCol="0">
            <a:spAutoFit/>
          </a:bodyPr>
          <a:lstStyle/>
          <a:p>
            <a:r>
              <a:rPr lang="en-US" sz="3200" b="1" dirty="0" smtClean="0">
                <a:solidFill>
                  <a:schemeClr val="accent1">
                    <a:lumMod val="75000"/>
                  </a:schemeClr>
                </a:solidFill>
                <a:latin typeface="Arial Black" pitchFamily="34" charset="0"/>
              </a:rPr>
              <a:t>7</a:t>
            </a:r>
            <a:endParaRPr lang="en-US" sz="3200" b="1" dirty="0">
              <a:solidFill>
                <a:schemeClr val="accent1">
                  <a:lumMod val="75000"/>
                </a:schemeClr>
              </a:solidFill>
              <a:latin typeface="Arial Black" pitchFamily="34" charset="0"/>
            </a:endParaRPr>
          </a:p>
        </p:txBody>
      </p:sp>
      <p:sp>
        <p:nvSpPr>
          <p:cNvPr id="53" name="TextBox 52"/>
          <p:cNvSpPr txBox="1"/>
          <p:nvPr/>
        </p:nvSpPr>
        <p:spPr>
          <a:xfrm>
            <a:off x="6477000" y="1676400"/>
            <a:ext cx="609600" cy="584775"/>
          </a:xfrm>
          <a:prstGeom prst="rect">
            <a:avLst/>
          </a:prstGeom>
          <a:noFill/>
        </p:spPr>
        <p:txBody>
          <a:bodyPr wrap="square" rtlCol="0">
            <a:spAutoFit/>
          </a:bodyPr>
          <a:lstStyle/>
          <a:p>
            <a:r>
              <a:rPr lang="en-US" sz="3200" b="1" dirty="0" smtClean="0">
                <a:solidFill>
                  <a:srgbClr val="FF0000"/>
                </a:solidFill>
                <a:latin typeface="Arial Black" pitchFamily="34" charset="0"/>
              </a:rPr>
              <a:t>3</a:t>
            </a:r>
            <a:endParaRPr lang="en-US" sz="3200" b="1" dirty="0">
              <a:solidFill>
                <a:srgbClr val="FF0000"/>
              </a:solidFill>
              <a:latin typeface="Arial Black" pitchFamily="34" charset="0"/>
            </a:endParaRPr>
          </a:p>
        </p:txBody>
      </p:sp>
      <p:sp>
        <p:nvSpPr>
          <p:cNvPr id="54" name="TextBox 53"/>
          <p:cNvSpPr txBox="1"/>
          <p:nvPr/>
        </p:nvSpPr>
        <p:spPr>
          <a:xfrm>
            <a:off x="7620000" y="1676400"/>
            <a:ext cx="762000" cy="584775"/>
          </a:xfrm>
          <a:prstGeom prst="rect">
            <a:avLst/>
          </a:prstGeom>
          <a:noFill/>
        </p:spPr>
        <p:txBody>
          <a:bodyPr wrap="square" rtlCol="0">
            <a:spAutoFit/>
          </a:bodyPr>
          <a:lstStyle/>
          <a:p>
            <a:r>
              <a:rPr lang="en-US" sz="3200" b="1" dirty="0" smtClean="0">
                <a:latin typeface="Arial Black" pitchFamily="34" charset="0"/>
              </a:rPr>
              <a:t>10</a:t>
            </a:r>
            <a:endParaRPr lang="en-US" sz="3200" b="1" dirty="0">
              <a:latin typeface="Arial Black" pitchFamily="34" charset="0"/>
            </a:endParaRPr>
          </a:p>
        </p:txBody>
      </p:sp>
      <p:sp>
        <p:nvSpPr>
          <p:cNvPr id="55" name="TextBox 54"/>
          <p:cNvSpPr txBox="1"/>
          <p:nvPr/>
        </p:nvSpPr>
        <p:spPr>
          <a:xfrm>
            <a:off x="5791200" y="1676400"/>
            <a:ext cx="609600" cy="584775"/>
          </a:xfrm>
          <a:prstGeom prst="rect">
            <a:avLst/>
          </a:prstGeom>
          <a:noFill/>
        </p:spPr>
        <p:txBody>
          <a:bodyPr wrap="square" rtlCol="0">
            <a:spAutoFit/>
          </a:bodyPr>
          <a:lstStyle/>
          <a:p>
            <a:r>
              <a:rPr lang="en-US" sz="3200" b="1" dirty="0" smtClean="0">
                <a:solidFill>
                  <a:schemeClr val="accent5">
                    <a:lumMod val="50000"/>
                  </a:schemeClr>
                </a:solidFill>
                <a:latin typeface="Arial Black" pitchFamily="34" charset="0"/>
              </a:rPr>
              <a:t>+</a:t>
            </a:r>
            <a:endParaRPr lang="en-US" sz="3200" b="1" dirty="0">
              <a:solidFill>
                <a:schemeClr val="accent5">
                  <a:lumMod val="50000"/>
                </a:schemeClr>
              </a:solidFill>
              <a:latin typeface="Arial Black" pitchFamily="34" charset="0"/>
            </a:endParaRPr>
          </a:p>
        </p:txBody>
      </p:sp>
      <p:sp>
        <p:nvSpPr>
          <p:cNvPr id="56" name="TextBox 55"/>
          <p:cNvSpPr txBox="1"/>
          <p:nvPr/>
        </p:nvSpPr>
        <p:spPr>
          <a:xfrm>
            <a:off x="7010400" y="1676400"/>
            <a:ext cx="609600" cy="584775"/>
          </a:xfrm>
          <a:prstGeom prst="rect">
            <a:avLst/>
          </a:prstGeom>
          <a:noFill/>
        </p:spPr>
        <p:txBody>
          <a:bodyPr wrap="square" rtlCol="0">
            <a:spAutoFit/>
          </a:bodyPr>
          <a:lstStyle/>
          <a:p>
            <a:r>
              <a:rPr lang="en-US" sz="3200" b="1" dirty="0" smtClean="0">
                <a:solidFill>
                  <a:schemeClr val="accent5">
                    <a:lumMod val="50000"/>
                  </a:schemeClr>
                </a:solidFill>
                <a:latin typeface="Arial Black" pitchFamily="34" charset="0"/>
              </a:rPr>
              <a:t>=</a:t>
            </a:r>
            <a:endParaRPr lang="en-US" sz="3200" b="1" dirty="0">
              <a:solidFill>
                <a:schemeClr val="accent5">
                  <a:lumMod val="50000"/>
                </a:schemeClr>
              </a:solidFill>
              <a:latin typeface="Arial Black" pitchFamily="34" charset="0"/>
            </a:endParaRPr>
          </a:p>
        </p:txBody>
      </p:sp>
      <p:sp>
        <p:nvSpPr>
          <p:cNvPr id="57" name="TextBox 56"/>
          <p:cNvSpPr txBox="1"/>
          <p:nvPr/>
        </p:nvSpPr>
        <p:spPr>
          <a:xfrm>
            <a:off x="1905000" y="4317425"/>
            <a:ext cx="838200" cy="584775"/>
          </a:xfrm>
          <a:prstGeom prst="rect">
            <a:avLst/>
          </a:prstGeom>
          <a:noFill/>
        </p:spPr>
        <p:txBody>
          <a:bodyPr wrap="square" rtlCol="0">
            <a:spAutoFit/>
          </a:bodyPr>
          <a:lstStyle/>
          <a:p>
            <a:r>
              <a:rPr lang="en-US" sz="3200" b="1" dirty="0" smtClean="0">
                <a:solidFill>
                  <a:srgbClr val="0070C0"/>
                </a:solidFill>
                <a:latin typeface="Arial Black" pitchFamily="34" charset="0"/>
              </a:rPr>
              <a:t>15</a:t>
            </a:r>
            <a:endParaRPr lang="en-US" sz="3200" b="1" dirty="0">
              <a:solidFill>
                <a:srgbClr val="0070C0"/>
              </a:solidFill>
              <a:latin typeface="Arial Black" pitchFamily="34" charset="0"/>
            </a:endParaRPr>
          </a:p>
        </p:txBody>
      </p:sp>
      <p:sp>
        <p:nvSpPr>
          <p:cNvPr id="58" name="TextBox 57"/>
          <p:cNvSpPr txBox="1"/>
          <p:nvPr/>
        </p:nvSpPr>
        <p:spPr>
          <a:xfrm>
            <a:off x="3479800" y="4317425"/>
            <a:ext cx="609600" cy="584775"/>
          </a:xfrm>
          <a:prstGeom prst="rect">
            <a:avLst/>
          </a:prstGeom>
          <a:noFill/>
        </p:spPr>
        <p:txBody>
          <a:bodyPr wrap="square" rtlCol="0">
            <a:spAutoFit/>
          </a:bodyPr>
          <a:lstStyle/>
          <a:p>
            <a:r>
              <a:rPr lang="en-US" sz="3200" b="1" dirty="0" smtClean="0">
                <a:solidFill>
                  <a:srgbClr val="FF0000"/>
                </a:solidFill>
                <a:latin typeface="Arial Black" pitchFamily="34" charset="0"/>
              </a:rPr>
              <a:t>5</a:t>
            </a:r>
            <a:endParaRPr lang="en-US" sz="3200" b="1" dirty="0">
              <a:solidFill>
                <a:srgbClr val="FF0000"/>
              </a:solidFill>
              <a:latin typeface="Arial Black" pitchFamily="34" charset="0"/>
            </a:endParaRPr>
          </a:p>
        </p:txBody>
      </p:sp>
      <p:sp>
        <p:nvSpPr>
          <p:cNvPr id="59" name="TextBox 58"/>
          <p:cNvSpPr txBox="1"/>
          <p:nvPr/>
        </p:nvSpPr>
        <p:spPr>
          <a:xfrm>
            <a:off x="4622800" y="4317425"/>
            <a:ext cx="762000" cy="584775"/>
          </a:xfrm>
          <a:prstGeom prst="rect">
            <a:avLst/>
          </a:prstGeom>
          <a:noFill/>
        </p:spPr>
        <p:txBody>
          <a:bodyPr wrap="square" rtlCol="0">
            <a:spAutoFit/>
          </a:bodyPr>
          <a:lstStyle/>
          <a:p>
            <a:r>
              <a:rPr lang="en-US" sz="3200" b="1" dirty="0" smtClean="0">
                <a:latin typeface="Arial Black" pitchFamily="34" charset="0"/>
              </a:rPr>
              <a:t>20</a:t>
            </a:r>
            <a:endParaRPr lang="en-US" sz="3200" b="1" dirty="0">
              <a:latin typeface="Arial Black" pitchFamily="34" charset="0"/>
            </a:endParaRPr>
          </a:p>
        </p:txBody>
      </p:sp>
      <p:sp>
        <p:nvSpPr>
          <p:cNvPr id="60" name="TextBox 59"/>
          <p:cNvSpPr txBox="1"/>
          <p:nvPr/>
        </p:nvSpPr>
        <p:spPr>
          <a:xfrm>
            <a:off x="2794000" y="4317425"/>
            <a:ext cx="609600" cy="584775"/>
          </a:xfrm>
          <a:prstGeom prst="rect">
            <a:avLst/>
          </a:prstGeom>
          <a:noFill/>
        </p:spPr>
        <p:txBody>
          <a:bodyPr wrap="square" rtlCol="0">
            <a:spAutoFit/>
          </a:bodyPr>
          <a:lstStyle/>
          <a:p>
            <a:r>
              <a:rPr lang="en-US" sz="3200" b="1" dirty="0" smtClean="0">
                <a:solidFill>
                  <a:schemeClr val="accent5">
                    <a:lumMod val="50000"/>
                  </a:schemeClr>
                </a:solidFill>
                <a:latin typeface="Arial Black" pitchFamily="34" charset="0"/>
              </a:rPr>
              <a:t>+</a:t>
            </a:r>
            <a:endParaRPr lang="en-US" sz="3200" b="1" dirty="0">
              <a:solidFill>
                <a:schemeClr val="accent5">
                  <a:lumMod val="50000"/>
                </a:schemeClr>
              </a:solidFill>
              <a:latin typeface="Arial Black" pitchFamily="34" charset="0"/>
            </a:endParaRPr>
          </a:p>
        </p:txBody>
      </p:sp>
      <p:sp>
        <p:nvSpPr>
          <p:cNvPr id="61" name="TextBox 60"/>
          <p:cNvSpPr txBox="1"/>
          <p:nvPr/>
        </p:nvSpPr>
        <p:spPr>
          <a:xfrm>
            <a:off x="4013200" y="4317425"/>
            <a:ext cx="609600" cy="584775"/>
          </a:xfrm>
          <a:prstGeom prst="rect">
            <a:avLst/>
          </a:prstGeom>
          <a:noFill/>
        </p:spPr>
        <p:txBody>
          <a:bodyPr wrap="square" rtlCol="0">
            <a:spAutoFit/>
          </a:bodyPr>
          <a:lstStyle/>
          <a:p>
            <a:r>
              <a:rPr lang="en-US" sz="3200" b="1" dirty="0" smtClean="0">
                <a:solidFill>
                  <a:schemeClr val="accent5">
                    <a:lumMod val="50000"/>
                  </a:schemeClr>
                </a:solidFill>
                <a:latin typeface="Arial Black" pitchFamily="34" charset="0"/>
              </a:rPr>
              <a:t>=</a:t>
            </a:r>
            <a:endParaRPr lang="en-US" sz="3200" b="1" dirty="0">
              <a:solidFill>
                <a:schemeClr val="accent5">
                  <a:lumMod val="50000"/>
                </a:schemeClr>
              </a:solidFill>
              <a:latin typeface="Arial Black" pitchFamily="34" charset="0"/>
            </a:endParaRPr>
          </a:p>
        </p:txBody>
      </p:sp>
    </p:spTree>
    <p:extLst>
      <p:ext uri="{BB962C8B-B14F-4D97-AF65-F5344CB8AC3E}">
        <p14:creationId xmlns:p14="http://schemas.microsoft.com/office/powerpoint/2010/main" xmlns="" val="351169331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ppt_x"/>
                                          </p:val>
                                        </p:tav>
                                        <p:tav tm="100000">
                                          <p:val>
                                            <p:strVal val="#ppt_x"/>
                                          </p:val>
                                        </p:tav>
                                      </p:tavLst>
                                    </p:anim>
                                    <p:anim calcmode="lin" valueType="num">
                                      <p:cBhvr additive="base">
                                        <p:cTn id="1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ppt_x"/>
                                          </p:val>
                                        </p:tav>
                                        <p:tav tm="100000">
                                          <p:val>
                                            <p:strVal val="#ppt_x"/>
                                          </p:val>
                                        </p:tav>
                                      </p:tavLst>
                                    </p:anim>
                                    <p:anim calcmode="lin" valueType="num">
                                      <p:cBhvr additive="base">
                                        <p:cTn id="20"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ppt_x"/>
                                          </p:val>
                                        </p:tav>
                                        <p:tav tm="100000">
                                          <p:val>
                                            <p:strVal val="#ppt_x"/>
                                          </p:val>
                                        </p:tav>
                                      </p:tavLst>
                                    </p:anim>
                                    <p:anim calcmode="lin" valueType="num">
                                      <p:cBhvr additive="base">
                                        <p:cTn id="2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500" fill="hold"/>
                                        <p:tgtEl>
                                          <p:spTgt spid="49"/>
                                        </p:tgtEl>
                                        <p:attrNameLst>
                                          <p:attrName>ppt_x</p:attrName>
                                        </p:attrNameLst>
                                      </p:cBhvr>
                                      <p:tavLst>
                                        <p:tav tm="0">
                                          <p:val>
                                            <p:strVal val="#ppt_x"/>
                                          </p:val>
                                        </p:tav>
                                        <p:tav tm="100000">
                                          <p:val>
                                            <p:strVal val="#ppt_x"/>
                                          </p:val>
                                        </p:tav>
                                      </p:tavLst>
                                    </p:anim>
                                    <p:anim calcmode="lin" valueType="num">
                                      <p:cBhvr additive="base">
                                        <p:cTn id="3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ppt_x"/>
                                          </p:val>
                                        </p:tav>
                                        <p:tav tm="100000">
                                          <p:val>
                                            <p:strVal val="#ppt_x"/>
                                          </p:val>
                                        </p:tav>
                                      </p:tavLst>
                                    </p:anim>
                                    <p:anim calcmode="lin" valueType="num">
                                      <p:cBhvr additive="base">
                                        <p:cTn id="3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ppt_x"/>
                                          </p:val>
                                        </p:tav>
                                        <p:tav tm="100000">
                                          <p:val>
                                            <p:strVal val="#ppt_x"/>
                                          </p:val>
                                        </p:tav>
                                      </p:tavLst>
                                    </p:anim>
                                    <p:anim calcmode="lin" valueType="num">
                                      <p:cBhvr additive="base">
                                        <p:cTn id="4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ppt_x"/>
                                          </p:val>
                                        </p:tav>
                                        <p:tav tm="100000">
                                          <p:val>
                                            <p:strVal val="#ppt_x"/>
                                          </p:val>
                                        </p:tav>
                                      </p:tavLst>
                                    </p:anim>
                                    <p:anim calcmode="lin" valueType="num">
                                      <p:cBhvr additive="base">
                                        <p:cTn id="50"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ppt_x"/>
                                          </p:val>
                                        </p:tav>
                                        <p:tav tm="100000">
                                          <p:val>
                                            <p:strVal val="#ppt_x"/>
                                          </p:val>
                                        </p:tav>
                                      </p:tavLst>
                                    </p:anim>
                                    <p:anim calcmode="lin" valueType="num">
                                      <p:cBhvr additive="base">
                                        <p:cTn id="5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additive="base">
                                        <p:cTn id="61" dur="500" fill="hold"/>
                                        <p:tgtEl>
                                          <p:spTgt spid="54"/>
                                        </p:tgtEl>
                                        <p:attrNameLst>
                                          <p:attrName>ppt_x</p:attrName>
                                        </p:attrNameLst>
                                      </p:cBhvr>
                                      <p:tavLst>
                                        <p:tav tm="0">
                                          <p:val>
                                            <p:strVal val="#ppt_x"/>
                                          </p:val>
                                        </p:tav>
                                        <p:tav tm="100000">
                                          <p:val>
                                            <p:strVal val="#ppt_x"/>
                                          </p:val>
                                        </p:tav>
                                      </p:tavLst>
                                    </p:anim>
                                    <p:anim calcmode="lin" valueType="num">
                                      <p:cBhvr additive="base">
                                        <p:cTn id="62"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ppt_x"/>
                                          </p:val>
                                        </p:tav>
                                        <p:tav tm="100000">
                                          <p:val>
                                            <p:strVal val="#ppt_x"/>
                                          </p:val>
                                        </p:tav>
                                      </p:tavLst>
                                    </p:anim>
                                    <p:anim calcmode="lin" valueType="num">
                                      <p:cBhvr additive="base">
                                        <p:cTn id="6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additive="base">
                                        <p:cTn id="73" dur="500" fill="hold"/>
                                        <p:tgtEl>
                                          <p:spTgt spid="60"/>
                                        </p:tgtEl>
                                        <p:attrNameLst>
                                          <p:attrName>ppt_x</p:attrName>
                                        </p:attrNameLst>
                                      </p:cBhvr>
                                      <p:tavLst>
                                        <p:tav tm="0">
                                          <p:val>
                                            <p:strVal val="#ppt_x"/>
                                          </p:val>
                                        </p:tav>
                                        <p:tav tm="100000">
                                          <p:val>
                                            <p:strVal val="#ppt_x"/>
                                          </p:val>
                                        </p:tav>
                                      </p:tavLst>
                                    </p:anim>
                                    <p:anim calcmode="lin" valueType="num">
                                      <p:cBhvr additive="base">
                                        <p:cTn id="74"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8"/>
                                        </p:tgtEl>
                                        <p:attrNameLst>
                                          <p:attrName>style.visibility</p:attrName>
                                        </p:attrNameLst>
                                      </p:cBhvr>
                                      <p:to>
                                        <p:strVal val="visible"/>
                                      </p:to>
                                    </p:set>
                                    <p:anim calcmode="lin" valueType="num">
                                      <p:cBhvr additive="base">
                                        <p:cTn id="79" dur="500" fill="hold"/>
                                        <p:tgtEl>
                                          <p:spTgt spid="58"/>
                                        </p:tgtEl>
                                        <p:attrNameLst>
                                          <p:attrName>ppt_x</p:attrName>
                                        </p:attrNameLst>
                                      </p:cBhvr>
                                      <p:tavLst>
                                        <p:tav tm="0">
                                          <p:val>
                                            <p:strVal val="#ppt_x"/>
                                          </p:val>
                                        </p:tav>
                                        <p:tav tm="100000">
                                          <p:val>
                                            <p:strVal val="#ppt_x"/>
                                          </p:val>
                                        </p:tav>
                                      </p:tavLst>
                                    </p:anim>
                                    <p:anim calcmode="lin" valueType="num">
                                      <p:cBhvr additive="base">
                                        <p:cTn id="80"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1"/>
                                        </p:tgtEl>
                                        <p:attrNameLst>
                                          <p:attrName>style.visibility</p:attrName>
                                        </p:attrNameLst>
                                      </p:cBhvr>
                                      <p:to>
                                        <p:strVal val="visible"/>
                                      </p:to>
                                    </p:set>
                                    <p:anim calcmode="lin" valueType="num">
                                      <p:cBhvr additive="base">
                                        <p:cTn id="85" dur="500" fill="hold"/>
                                        <p:tgtEl>
                                          <p:spTgt spid="61"/>
                                        </p:tgtEl>
                                        <p:attrNameLst>
                                          <p:attrName>ppt_x</p:attrName>
                                        </p:attrNameLst>
                                      </p:cBhvr>
                                      <p:tavLst>
                                        <p:tav tm="0">
                                          <p:val>
                                            <p:strVal val="#ppt_x"/>
                                          </p:val>
                                        </p:tav>
                                        <p:tav tm="100000">
                                          <p:val>
                                            <p:strVal val="#ppt_x"/>
                                          </p:val>
                                        </p:tav>
                                      </p:tavLst>
                                    </p:anim>
                                    <p:anim calcmode="lin" valueType="num">
                                      <p:cBhvr additive="base">
                                        <p:cTn id="86"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additive="base">
                                        <p:cTn id="91" dur="500" fill="hold"/>
                                        <p:tgtEl>
                                          <p:spTgt spid="59"/>
                                        </p:tgtEl>
                                        <p:attrNameLst>
                                          <p:attrName>ppt_x</p:attrName>
                                        </p:attrNameLst>
                                      </p:cBhvr>
                                      <p:tavLst>
                                        <p:tav tm="0">
                                          <p:val>
                                            <p:strVal val="#ppt_x"/>
                                          </p:val>
                                        </p:tav>
                                        <p:tav tm="100000">
                                          <p:val>
                                            <p:strVal val="#ppt_x"/>
                                          </p:val>
                                        </p:tav>
                                      </p:tavLst>
                                    </p:anim>
                                    <p:anim calcmode="lin" valueType="num">
                                      <p:cBhvr additive="base">
                                        <p:cTn id="92"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1143000"/>
          </a:xfrm>
        </p:spPr>
        <p:txBody>
          <a:bodyPr>
            <a:normAutofit fontScale="90000"/>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Addition using number line</a:t>
            </a:r>
            <a:endParaRPr lang="en-US"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2" name="Curved Down Arrow 11"/>
          <p:cNvSpPr/>
          <p:nvPr/>
        </p:nvSpPr>
        <p:spPr>
          <a:xfrm>
            <a:off x="7089648" y="2533998"/>
            <a:ext cx="1216152" cy="731520"/>
          </a:xfrm>
          <a:prstGeom prst="curvedDownArrow">
            <a:avLst/>
          </a:prstGeom>
          <a:solidFill>
            <a:srgbClr val="008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Curved Down Arrow 12"/>
          <p:cNvSpPr/>
          <p:nvPr/>
        </p:nvSpPr>
        <p:spPr>
          <a:xfrm>
            <a:off x="4659007" y="2545081"/>
            <a:ext cx="1216152" cy="731520"/>
          </a:xfrm>
          <a:prstGeom prst="curvedDownArrow">
            <a:avLst/>
          </a:prstGeom>
          <a:solidFill>
            <a:srgbClr val="008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Curved Down Arrow 13"/>
          <p:cNvSpPr/>
          <p:nvPr/>
        </p:nvSpPr>
        <p:spPr>
          <a:xfrm>
            <a:off x="6024789" y="2533998"/>
            <a:ext cx="988659" cy="731520"/>
          </a:xfrm>
          <a:prstGeom prst="curvedDownArrow">
            <a:avLst/>
          </a:prstGeom>
          <a:solidFill>
            <a:srgbClr val="008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Curved Down Arrow 14"/>
          <p:cNvSpPr/>
          <p:nvPr/>
        </p:nvSpPr>
        <p:spPr>
          <a:xfrm>
            <a:off x="3332019" y="2533998"/>
            <a:ext cx="1216152" cy="731520"/>
          </a:xfrm>
          <a:prstGeom prst="curvedDownArrow">
            <a:avLst/>
          </a:prstGeom>
          <a:solidFill>
            <a:srgbClr val="008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7" name="Straight Arrow Connector 16"/>
          <p:cNvCxnSpPr/>
          <p:nvPr/>
        </p:nvCxnSpPr>
        <p:spPr>
          <a:xfrm>
            <a:off x="381000" y="3352800"/>
            <a:ext cx="8686800" cy="0"/>
          </a:xfrm>
          <a:prstGeom prst="straightConnector1">
            <a:avLst/>
          </a:prstGeom>
          <a:ln>
            <a:headEnd type="arrow" w="med" len="med"/>
            <a:tailEnd type="arrow" w="med" len="med"/>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469900" y="3512403"/>
            <a:ext cx="8534400" cy="830997"/>
          </a:xfrm>
          <a:prstGeom prst="rect">
            <a:avLst/>
          </a:prstGeom>
          <a:noFill/>
        </p:spPr>
        <p:txBody>
          <a:bodyPr wrap="square" rtlCol="0">
            <a:spAutoFit/>
          </a:bodyPr>
          <a:lstStyle/>
          <a:p>
            <a:r>
              <a:rPr lang="en-US" sz="3200" dirty="0" smtClean="0">
                <a:latin typeface="Arial Black" pitchFamily="34" charset="0"/>
              </a:rPr>
              <a:t>   0	   1	    </a:t>
            </a:r>
            <a:r>
              <a:rPr lang="en-US" sz="4800" b="1" dirty="0" smtClean="0">
                <a:solidFill>
                  <a:srgbClr val="FF0000"/>
                </a:solidFill>
                <a:latin typeface="Arial Black" pitchFamily="34" charset="0"/>
              </a:rPr>
              <a:t>2</a:t>
            </a:r>
            <a:r>
              <a:rPr lang="en-US" sz="3200" dirty="0" smtClean="0">
                <a:latin typeface="Arial Black" pitchFamily="34" charset="0"/>
              </a:rPr>
              <a:t>	  3	    4	       5	</a:t>
            </a:r>
            <a:r>
              <a:rPr lang="en-US" sz="4800" b="1" dirty="0" smtClean="0">
                <a:solidFill>
                  <a:srgbClr val="FF0000"/>
                </a:solidFill>
                <a:latin typeface="Arial Black" pitchFamily="34" charset="0"/>
              </a:rPr>
              <a:t>6</a:t>
            </a:r>
            <a:r>
              <a:rPr lang="en-US" sz="4800" b="1" dirty="0" smtClean="0">
                <a:solidFill>
                  <a:srgbClr val="FF0000"/>
                </a:solidFill>
              </a:rPr>
              <a:t>	</a:t>
            </a:r>
          </a:p>
        </p:txBody>
      </p:sp>
      <p:sp>
        <p:nvSpPr>
          <p:cNvPr id="20" name="TextBox 19"/>
          <p:cNvSpPr txBox="1"/>
          <p:nvPr/>
        </p:nvSpPr>
        <p:spPr>
          <a:xfrm>
            <a:off x="2667000" y="4563070"/>
            <a:ext cx="609600" cy="923330"/>
          </a:xfrm>
          <a:prstGeom prst="rect">
            <a:avLst/>
          </a:prstGeom>
          <a:noFill/>
        </p:spPr>
        <p:txBody>
          <a:bodyPr wrap="square" rtlCol="0">
            <a:spAutoFit/>
          </a:bodyPr>
          <a:lstStyle/>
          <a:p>
            <a:r>
              <a:rPr lang="en-US" sz="5400" b="1" dirty="0" smtClean="0">
                <a:latin typeface="Arial Black" pitchFamily="34" charset="0"/>
              </a:rPr>
              <a:t>2</a:t>
            </a:r>
            <a:endParaRPr lang="en-US" sz="5400" b="1" dirty="0">
              <a:latin typeface="Arial Black" pitchFamily="34" charset="0"/>
            </a:endParaRPr>
          </a:p>
        </p:txBody>
      </p:sp>
      <p:sp>
        <p:nvSpPr>
          <p:cNvPr id="21" name="TextBox 20"/>
          <p:cNvSpPr txBox="1"/>
          <p:nvPr/>
        </p:nvSpPr>
        <p:spPr>
          <a:xfrm>
            <a:off x="4724400" y="4563070"/>
            <a:ext cx="609600" cy="923330"/>
          </a:xfrm>
          <a:prstGeom prst="rect">
            <a:avLst/>
          </a:prstGeom>
          <a:noFill/>
        </p:spPr>
        <p:txBody>
          <a:bodyPr wrap="square" rtlCol="0">
            <a:spAutoFit/>
          </a:bodyPr>
          <a:lstStyle/>
          <a:p>
            <a:r>
              <a:rPr lang="en-US" sz="5400" b="1" dirty="0" smtClean="0">
                <a:latin typeface="Arial Black" pitchFamily="34" charset="0"/>
              </a:rPr>
              <a:t>4</a:t>
            </a:r>
            <a:endParaRPr lang="en-US" sz="5400" b="1" dirty="0">
              <a:latin typeface="Arial Black" pitchFamily="34" charset="0"/>
            </a:endParaRPr>
          </a:p>
        </p:txBody>
      </p:sp>
      <p:sp>
        <p:nvSpPr>
          <p:cNvPr id="22" name="TextBox 21"/>
          <p:cNvSpPr txBox="1"/>
          <p:nvPr/>
        </p:nvSpPr>
        <p:spPr>
          <a:xfrm>
            <a:off x="7162800" y="4563070"/>
            <a:ext cx="609600" cy="923330"/>
          </a:xfrm>
          <a:prstGeom prst="rect">
            <a:avLst/>
          </a:prstGeom>
          <a:noFill/>
        </p:spPr>
        <p:txBody>
          <a:bodyPr wrap="square" rtlCol="0">
            <a:spAutoFit/>
          </a:bodyPr>
          <a:lstStyle/>
          <a:p>
            <a:r>
              <a:rPr lang="en-US" sz="5400" b="1" dirty="0" smtClean="0">
                <a:latin typeface="Arial Black" pitchFamily="34" charset="0"/>
              </a:rPr>
              <a:t>6</a:t>
            </a:r>
            <a:endParaRPr lang="en-US" sz="5400" b="1" dirty="0">
              <a:latin typeface="Arial Black" pitchFamily="34" charset="0"/>
            </a:endParaRPr>
          </a:p>
        </p:txBody>
      </p:sp>
      <p:sp>
        <p:nvSpPr>
          <p:cNvPr id="23" name="TextBox 22"/>
          <p:cNvSpPr txBox="1"/>
          <p:nvPr/>
        </p:nvSpPr>
        <p:spPr>
          <a:xfrm>
            <a:off x="3810000" y="46392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24" name="TextBox 23"/>
          <p:cNvSpPr txBox="1"/>
          <p:nvPr/>
        </p:nvSpPr>
        <p:spPr>
          <a:xfrm>
            <a:off x="6019800" y="46392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25" name="Oval 24"/>
          <p:cNvSpPr/>
          <p:nvPr/>
        </p:nvSpPr>
        <p:spPr>
          <a:xfrm>
            <a:off x="3022600" y="3235960"/>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394200" y="3235960"/>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672392" y="3235960"/>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6832600" y="3235960"/>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838200" y="3200400"/>
            <a:ext cx="365760" cy="396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899400" y="3235960"/>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879600" y="3235960"/>
            <a:ext cx="365760" cy="396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 xmlns:p14="http://schemas.microsoft.com/office/powerpoint/2010/main" val="1204673308"/>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ppt_x"/>
                                          </p:val>
                                        </p:tav>
                                        <p:tav tm="100000">
                                          <p:val>
                                            <p:strVal val="#ppt_x"/>
                                          </p:val>
                                        </p:tav>
                                      </p:tavLst>
                                    </p:anim>
                                    <p:anim calcmode="lin" valueType="num">
                                      <p:cBhvr additive="base">
                                        <p:cTn id="3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0" grpId="0"/>
      <p:bldP spid="21" grpId="0"/>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52400" y="1509486"/>
            <a:ext cx="8991600" cy="1477328"/>
          </a:xfrm>
          <a:prstGeom prst="rect">
            <a:avLst/>
          </a:prstGeom>
        </p:spPr>
        <p:txBody>
          <a:bodyPr wrap="square">
            <a:spAutoFit/>
          </a:bodyPr>
          <a:lstStyle/>
          <a:p>
            <a:r>
              <a:rPr lang="en-US" sz="2000" b="1" dirty="0" smtClean="0">
                <a:solidFill>
                  <a:srgbClr val="002060"/>
                </a:solidFill>
                <a:latin typeface="Bookman Old Style" pitchFamily="18" charset="0"/>
              </a:rPr>
              <a:t>Give 10-sticks to the students and ask them to arrange the sticks into two groups such that they will be able to get knowledge about the decomposition of a single number.</a:t>
            </a:r>
            <a:r>
              <a:rPr lang="en-US" sz="2400" b="1" dirty="0" smtClean="0">
                <a:solidFill>
                  <a:srgbClr val="002060"/>
                </a:solidFill>
                <a:latin typeface="Bookman Old Style" pitchFamily="18" charset="0"/>
              </a:rPr>
              <a:t> </a:t>
            </a:r>
          </a:p>
          <a:p>
            <a:r>
              <a:rPr lang="en-US" sz="2400" b="1" dirty="0" smtClean="0">
                <a:solidFill>
                  <a:srgbClr val="7030A0"/>
                </a:solidFill>
                <a:latin typeface="Bookman Old Style" pitchFamily="18" charset="0"/>
              </a:rPr>
              <a:t>Examples</a:t>
            </a:r>
            <a:r>
              <a:rPr lang="en-US" sz="2600" b="1" dirty="0" smtClean="0">
                <a:solidFill>
                  <a:srgbClr val="7030A0"/>
                </a:solidFill>
                <a:latin typeface="Bookman Old Style" pitchFamily="18" charset="0"/>
              </a:rPr>
              <a:t>:</a:t>
            </a:r>
            <a:endParaRPr lang="en-US" sz="2600" b="1" dirty="0">
              <a:solidFill>
                <a:srgbClr val="7030A0"/>
              </a:solidFill>
              <a:latin typeface="Bookman Old Style" pitchFamily="18" charset="0"/>
            </a:endParaRPr>
          </a:p>
        </p:txBody>
      </p:sp>
      <p:pic>
        <p:nvPicPr>
          <p:cNvPr id="12"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698952" y="3492048"/>
            <a:ext cx="1081454" cy="193358"/>
          </a:xfrm>
          <a:prstGeom prst="rect">
            <a:avLst/>
          </a:prstGeom>
          <a:noFill/>
        </p:spPr>
      </p:pic>
      <p:pic>
        <p:nvPicPr>
          <p:cNvPr id="13"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968511" y="3492048"/>
            <a:ext cx="1081454" cy="193358"/>
          </a:xfrm>
          <a:prstGeom prst="rect">
            <a:avLst/>
          </a:prstGeom>
          <a:noFill/>
        </p:spPr>
      </p:pic>
      <p:pic>
        <p:nvPicPr>
          <p:cNvPr id="16"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1273311" y="3492048"/>
            <a:ext cx="1081454" cy="193358"/>
          </a:xfrm>
          <a:prstGeom prst="rect">
            <a:avLst/>
          </a:prstGeom>
          <a:noFill/>
        </p:spPr>
      </p:pic>
      <p:pic>
        <p:nvPicPr>
          <p:cNvPr id="17"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1501911" y="3492048"/>
            <a:ext cx="1081454" cy="193358"/>
          </a:xfrm>
          <a:prstGeom prst="rect">
            <a:avLst/>
          </a:prstGeom>
          <a:noFill/>
        </p:spPr>
      </p:pic>
      <p:pic>
        <p:nvPicPr>
          <p:cNvPr id="18"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1730511" y="3492048"/>
            <a:ext cx="1081454" cy="193358"/>
          </a:xfrm>
          <a:prstGeom prst="rect">
            <a:avLst/>
          </a:prstGeom>
          <a:noFill/>
        </p:spPr>
      </p:pic>
      <p:pic>
        <p:nvPicPr>
          <p:cNvPr id="19"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2035311" y="3492048"/>
            <a:ext cx="1081454" cy="193358"/>
          </a:xfrm>
          <a:prstGeom prst="rect">
            <a:avLst/>
          </a:prstGeom>
          <a:noFill/>
        </p:spPr>
      </p:pic>
      <p:pic>
        <p:nvPicPr>
          <p:cNvPr id="20"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2340111" y="3492048"/>
            <a:ext cx="1081454" cy="193358"/>
          </a:xfrm>
          <a:prstGeom prst="rect">
            <a:avLst/>
          </a:prstGeom>
          <a:noFill/>
        </p:spPr>
      </p:pic>
      <p:pic>
        <p:nvPicPr>
          <p:cNvPr id="21"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2644911" y="3492048"/>
            <a:ext cx="1081454" cy="193358"/>
          </a:xfrm>
          <a:prstGeom prst="rect">
            <a:avLst/>
          </a:prstGeom>
          <a:noFill/>
        </p:spPr>
      </p:pic>
      <p:pic>
        <p:nvPicPr>
          <p:cNvPr id="22"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2949711" y="3492048"/>
            <a:ext cx="1081454" cy="193358"/>
          </a:xfrm>
          <a:prstGeom prst="rect">
            <a:avLst/>
          </a:prstGeom>
          <a:noFill/>
        </p:spPr>
      </p:pic>
      <p:pic>
        <p:nvPicPr>
          <p:cNvPr id="23"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3940311" y="3492048"/>
            <a:ext cx="1081454" cy="193358"/>
          </a:xfrm>
          <a:prstGeom prst="rect">
            <a:avLst/>
          </a:prstGeom>
          <a:noFill/>
        </p:spPr>
      </p:pic>
      <p:pic>
        <p:nvPicPr>
          <p:cNvPr id="34"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5189035" y="3492048"/>
            <a:ext cx="1081454" cy="193358"/>
          </a:xfrm>
          <a:prstGeom prst="rect">
            <a:avLst/>
          </a:prstGeom>
          <a:noFill/>
        </p:spPr>
      </p:pic>
      <p:pic>
        <p:nvPicPr>
          <p:cNvPr id="35"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5458594" y="3492048"/>
            <a:ext cx="1081454" cy="193358"/>
          </a:xfrm>
          <a:prstGeom prst="rect">
            <a:avLst/>
          </a:prstGeom>
          <a:noFill/>
        </p:spPr>
      </p:pic>
      <p:pic>
        <p:nvPicPr>
          <p:cNvPr id="36"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5763394" y="3492048"/>
            <a:ext cx="1081454" cy="193358"/>
          </a:xfrm>
          <a:prstGeom prst="rect">
            <a:avLst/>
          </a:prstGeom>
          <a:noFill/>
        </p:spPr>
      </p:pic>
      <p:pic>
        <p:nvPicPr>
          <p:cNvPr id="37"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5991994" y="3492048"/>
            <a:ext cx="1081454" cy="193358"/>
          </a:xfrm>
          <a:prstGeom prst="rect">
            <a:avLst/>
          </a:prstGeom>
          <a:noFill/>
        </p:spPr>
      </p:pic>
      <p:pic>
        <p:nvPicPr>
          <p:cNvPr id="38"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6220594" y="3492048"/>
            <a:ext cx="1081454" cy="193358"/>
          </a:xfrm>
          <a:prstGeom prst="rect">
            <a:avLst/>
          </a:prstGeom>
          <a:noFill/>
        </p:spPr>
      </p:pic>
      <p:pic>
        <p:nvPicPr>
          <p:cNvPr id="39"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6525394" y="3492048"/>
            <a:ext cx="1081454" cy="193358"/>
          </a:xfrm>
          <a:prstGeom prst="rect">
            <a:avLst/>
          </a:prstGeom>
          <a:noFill/>
        </p:spPr>
      </p:pic>
      <p:pic>
        <p:nvPicPr>
          <p:cNvPr id="40"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6830194" y="3492048"/>
            <a:ext cx="1081454" cy="193358"/>
          </a:xfrm>
          <a:prstGeom prst="rect">
            <a:avLst/>
          </a:prstGeom>
          <a:noFill/>
        </p:spPr>
      </p:pic>
      <p:pic>
        <p:nvPicPr>
          <p:cNvPr id="41"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7134994" y="3492048"/>
            <a:ext cx="1081454" cy="193358"/>
          </a:xfrm>
          <a:prstGeom prst="rect">
            <a:avLst/>
          </a:prstGeom>
          <a:noFill/>
        </p:spPr>
      </p:pic>
      <p:pic>
        <p:nvPicPr>
          <p:cNvPr id="42"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7439794" y="3492048"/>
            <a:ext cx="1081454" cy="193358"/>
          </a:xfrm>
          <a:prstGeom prst="rect">
            <a:avLst/>
          </a:prstGeom>
          <a:noFill/>
        </p:spPr>
      </p:pic>
      <p:pic>
        <p:nvPicPr>
          <p:cNvPr id="43"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7744594" y="3492048"/>
            <a:ext cx="1081454" cy="193358"/>
          </a:xfrm>
          <a:prstGeom prst="rect">
            <a:avLst/>
          </a:prstGeom>
          <a:noFill/>
        </p:spPr>
      </p:pic>
      <p:sp>
        <p:nvSpPr>
          <p:cNvPr id="44" name="Rectangle 43"/>
          <p:cNvSpPr/>
          <p:nvPr/>
        </p:nvSpPr>
        <p:spPr>
          <a:xfrm flipH="1">
            <a:off x="3657600" y="2971800"/>
            <a:ext cx="530148" cy="1015663"/>
          </a:xfrm>
          <a:prstGeom prst="rect">
            <a:avLst/>
          </a:prstGeom>
        </p:spPr>
        <p:txBody>
          <a:bodyPr wrap="square">
            <a:spAutoFit/>
          </a:bodyPr>
          <a:lstStyle/>
          <a:p>
            <a:r>
              <a:rPr lang="en-US" sz="6000" b="1" dirty="0" smtClean="0">
                <a:solidFill>
                  <a:srgbClr val="FF0000"/>
                </a:solidFill>
              </a:rPr>
              <a:t>+</a:t>
            </a:r>
            <a:endParaRPr lang="en-US" sz="6000" dirty="0"/>
          </a:p>
        </p:txBody>
      </p:sp>
      <p:sp>
        <p:nvSpPr>
          <p:cNvPr id="45" name="Rectangle 44"/>
          <p:cNvSpPr/>
          <p:nvPr/>
        </p:nvSpPr>
        <p:spPr>
          <a:xfrm flipH="1">
            <a:off x="4800600" y="3075126"/>
            <a:ext cx="530148" cy="1015663"/>
          </a:xfrm>
          <a:prstGeom prst="rect">
            <a:avLst/>
          </a:prstGeom>
        </p:spPr>
        <p:txBody>
          <a:bodyPr wrap="square">
            <a:spAutoFit/>
          </a:bodyPr>
          <a:lstStyle/>
          <a:p>
            <a:r>
              <a:rPr lang="en-US" sz="6000" b="1" dirty="0" smtClean="0">
                <a:solidFill>
                  <a:srgbClr val="FF0000"/>
                </a:solidFill>
              </a:rPr>
              <a:t>=</a:t>
            </a:r>
            <a:endParaRPr lang="en-US" sz="6000" dirty="0"/>
          </a:p>
        </p:txBody>
      </p:sp>
      <p:pic>
        <p:nvPicPr>
          <p:cNvPr id="46"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663710" y="5534794"/>
            <a:ext cx="1081454" cy="193358"/>
          </a:xfrm>
          <a:prstGeom prst="rect">
            <a:avLst/>
          </a:prstGeom>
          <a:noFill/>
        </p:spPr>
      </p:pic>
      <p:pic>
        <p:nvPicPr>
          <p:cNvPr id="47"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933269" y="5534794"/>
            <a:ext cx="1081454" cy="193358"/>
          </a:xfrm>
          <a:prstGeom prst="rect">
            <a:avLst/>
          </a:prstGeom>
          <a:noFill/>
        </p:spPr>
      </p:pic>
      <p:pic>
        <p:nvPicPr>
          <p:cNvPr id="48"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1238069" y="5534794"/>
            <a:ext cx="1081454" cy="193358"/>
          </a:xfrm>
          <a:prstGeom prst="rect">
            <a:avLst/>
          </a:prstGeom>
          <a:noFill/>
        </p:spPr>
      </p:pic>
      <p:pic>
        <p:nvPicPr>
          <p:cNvPr id="49"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1466669" y="5534794"/>
            <a:ext cx="1081454" cy="193358"/>
          </a:xfrm>
          <a:prstGeom prst="rect">
            <a:avLst/>
          </a:prstGeom>
          <a:noFill/>
        </p:spPr>
      </p:pic>
      <p:pic>
        <p:nvPicPr>
          <p:cNvPr id="50"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1695269" y="5534794"/>
            <a:ext cx="1081454" cy="193358"/>
          </a:xfrm>
          <a:prstGeom prst="rect">
            <a:avLst/>
          </a:prstGeom>
          <a:noFill/>
        </p:spPr>
      </p:pic>
      <p:pic>
        <p:nvPicPr>
          <p:cNvPr id="51"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2000069" y="5534794"/>
            <a:ext cx="1081454" cy="193358"/>
          </a:xfrm>
          <a:prstGeom prst="rect">
            <a:avLst/>
          </a:prstGeom>
          <a:noFill/>
        </p:spPr>
      </p:pic>
      <p:pic>
        <p:nvPicPr>
          <p:cNvPr id="52"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2304869" y="5534794"/>
            <a:ext cx="1081454" cy="193358"/>
          </a:xfrm>
          <a:prstGeom prst="rect">
            <a:avLst/>
          </a:prstGeom>
          <a:noFill/>
        </p:spPr>
      </p:pic>
      <p:pic>
        <p:nvPicPr>
          <p:cNvPr id="53"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3137352" y="5534794"/>
            <a:ext cx="1081454" cy="193358"/>
          </a:xfrm>
          <a:prstGeom prst="rect">
            <a:avLst/>
          </a:prstGeom>
          <a:noFill/>
        </p:spPr>
      </p:pic>
      <p:pic>
        <p:nvPicPr>
          <p:cNvPr id="54"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3477394" y="5534794"/>
            <a:ext cx="1081454" cy="193358"/>
          </a:xfrm>
          <a:prstGeom prst="rect">
            <a:avLst/>
          </a:prstGeom>
          <a:noFill/>
        </p:spPr>
      </p:pic>
      <p:pic>
        <p:nvPicPr>
          <p:cNvPr id="55"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3905069" y="5534794"/>
            <a:ext cx="1081454" cy="193358"/>
          </a:xfrm>
          <a:prstGeom prst="rect">
            <a:avLst/>
          </a:prstGeom>
          <a:noFill/>
        </p:spPr>
      </p:pic>
      <p:pic>
        <p:nvPicPr>
          <p:cNvPr id="56"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5153793" y="5534794"/>
            <a:ext cx="1081454" cy="193358"/>
          </a:xfrm>
          <a:prstGeom prst="rect">
            <a:avLst/>
          </a:prstGeom>
          <a:noFill/>
        </p:spPr>
      </p:pic>
      <p:pic>
        <p:nvPicPr>
          <p:cNvPr id="57"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5423352" y="5534794"/>
            <a:ext cx="1081454" cy="193358"/>
          </a:xfrm>
          <a:prstGeom prst="rect">
            <a:avLst/>
          </a:prstGeom>
          <a:noFill/>
        </p:spPr>
      </p:pic>
      <p:pic>
        <p:nvPicPr>
          <p:cNvPr id="58"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5728152" y="5534794"/>
            <a:ext cx="1081454" cy="193358"/>
          </a:xfrm>
          <a:prstGeom prst="rect">
            <a:avLst/>
          </a:prstGeom>
          <a:noFill/>
        </p:spPr>
      </p:pic>
      <p:pic>
        <p:nvPicPr>
          <p:cNvPr id="59"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5956752" y="5534794"/>
            <a:ext cx="1081454" cy="193358"/>
          </a:xfrm>
          <a:prstGeom prst="rect">
            <a:avLst/>
          </a:prstGeom>
          <a:noFill/>
        </p:spPr>
      </p:pic>
      <p:pic>
        <p:nvPicPr>
          <p:cNvPr id="60"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6185352" y="5534794"/>
            <a:ext cx="1081454" cy="193358"/>
          </a:xfrm>
          <a:prstGeom prst="rect">
            <a:avLst/>
          </a:prstGeom>
          <a:noFill/>
        </p:spPr>
      </p:pic>
      <p:pic>
        <p:nvPicPr>
          <p:cNvPr id="61"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6490152" y="5534794"/>
            <a:ext cx="1081454" cy="193358"/>
          </a:xfrm>
          <a:prstGeom prst="rect">
            <a:avLst/>
          </a:prstGeom>
          <a:noFill/>
        </p:spPr>
      </p:pic>
      <p:pic>
        <p:nvPicPr>
          <p:cNvPr id="62"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6794952" y="5534794"/>
            <a:ext cx="1081454" cy="193358"/>
          </a:xfrm>
          <a:prstGeom prst="rect">
            <a:avLst/>
          </a:prstGeom>
          <a:noFill/>
        </p:spPr>
      </p:pic>
      <p:pic>
        <p:nvPicPr>
          <p:cNvPr id="63"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7099752" y="5534794"/>
            <a:ext cx="1081454" cy="193358"/>
          </a:xfrm>
          <a:prstGeom prst="rect">
            <a:avLst/>
          </a:prstGeom>
          <a:noFill/>
        </p:spPr>
      </p:pic>
      <p:pic>
        <p:nvPicPr>
          <p:cNvPr id="64"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7404552" y="5534794"/>
            <a:ext cx="1081454" cy="193358"/>
          </a:xfrm>
          <a:prstGeom prst="rect">
            <a:avLst/>
          </a:prstGeom>
          <a:noFill/>
        </p:spPr>
      </p:pic>
      <p:pic>
        <p:nvPicPr>
          <p:cNvPr id="65" name="Picture 6" descr="C:\Program Files (x86)\Microsoft Office\MEDIA\OFFICE12\Lines\BD10307_.gif"/>
          <p:cNvPicPr>
            <a:picLocks noChangeAspect="1" noChangeArrowheads="1"/>
          </p:cNvPicPr>
          <p:nvPr/>
        </p:nvPicPr>
        <p:blipFill>
          <a:blip r:embed="rId3" cstate="print"/>
          <a:srcRect/>
          <a:stretch>
            <a:fillRect/>
          </a:stretch>
        </p:blipFill>
        <p:spPr bwMode="auto">
          <a:xfrm rot="5400000">
            <a:off x="7709352" y="5534794"/>
            <a:ext cx="1081454" cy="193358"/>
          </a:xfrm>
          <a:prstGeom prst="rect">
            <a:avLst/>
          </a:prstGeom>
          <a:noFill/>
        </p:spPr>
      </p:pic>
      <p:sp>
        <p:nvSpPr>
          <p:cNvPr id="66" name="Rectangle 65"/>
          <p:cNvSpPr/>
          <p:nvPr/>
        </p:nvSpPr>
        <p:spPr>
          <a:xfrm flipH="1">
            <a:off x="2975052" y="5014546"/>
            <a:ext cx="530148" cy="1015663"/>
          </a:xfrm>
          <a:prstGeom prst="rect">
            <a:avLst/>
          </a:prstGeom>
        </p:spPr>
        <p:txBody>
          <a:bodyPr wrap="square">
            <a:spAutoFit/>
          </a:bodyPr>
          <a:lstStyle/>
          <a:p>
            <a:r>
              <a:rPr lang="en-US" sz="6000" b="1" dirty="0" smtClean="0">
                <a:solidFill>
                  <a:srgbClr val="FF0000"/>
                </a:solidFill>
              </a:rPr>
              <a:t>+</a:t>
            </a:r>
            <a:endParaRPr lang="en-US" sz="6000" dirty="0"/>
          </a:p>
        </p:txBody>
      </p:sp>
      <p:sp>
        <p:nvSpPr>
          <p:cNvPr id="67" name="Rectangle 66"/>
          <p:cNvSpPr/>
          <p:nvPr/>
        </p:nvSpPr>
        <p:spPr>
          <a:xfrm flipH="1">
            <a:off x="4765358" y="5117872"/>
            <a:ext cx="530148" cy="1015663"/>
          </a:xfrm>
          <a:prstGeom prst="rect">
            <a:avLst/>
          </a:prstGeom>
        </p:spPr>
        <p:txBody>
          <a:bodyPr wrap="square">
            <a:spAutoFit/>
          </a:bodyPr>
          <a:lstStyle/>
          <a:p>
            <a:r>
              <a:rPr lang="en-US" sz="6000" b="1" dirty="0" smtClean="0">
                <a:solidFill>
                  <a:srgbClr val="FF0000"/>
                </a:solidFill>
              </a:rPr>
              <a:t>=</a:t>
            </a:r>
            <a:endParaRPr lang="en-US" sz="6000" dirty="0"/>
          </a:p>
        </p:txBody>
      </p:sp>
      <p:sp>
        <p:nvSpPr>
          <p:cNvPr id="68" name="Rectangle 67"/>
          <p:cNvSpPr/>
          <p:nvPr/>
        </p:nvSpPr>
        <p:spPr>
          <a:xfrm>
            <a:off x="0" y="595086"/>
            <a:ext cx="9144000" cy="923330"/>
          </a:xfrm>
          <a:prstGeom prst="rect">
            <a:avLst/>
          </a:prstGeom>
          <a:no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Activity – I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69" name="TextBox 68"/>
          <p:cNvSpPr txBox="1"/>
          <p:nvPr/>
        </p:nvSpPr>
        <p:spPr>
          <a:xfrm>
            <a:off x="2438400" y="4191000"/>
            <a:ext cx="609600" cy="707886"/>
          </a:xfrm>
          <a:prstGeom prst="rect">
            <a:avLst/>
          </a:prstGeom>
          <a:noFill/>
        </p:spPr>
        <p:txBody>
          <a:bodyPr wrap="square" rtlCol="0">
            <a:spAutoFit/>
          </a:bodyPr>
          <a:lstStyle/>
          <a:p>
            <a:r>
              <a:rPr lang="en-US" sz="4000" dirty="0" smtClean="0">
                <a:latin typeface="Impact" pitchFamily="34" charset="0"/>
              </a:rPr>
              <a:t>9</a:t>
            </a:r>
            <a:endParaRPr lang="en-US" sz="4000" dirty="0">
              <a:latin typeface="Impact" pitchFamily="34" charset="0"/>
            </a:endParaRPr>
          </a:p>
        </p:txBody>
      </p:sp>
      <p:sp>
        <p:nvSpPr>
          <p:cNvPr id="71" name="TextBox 70"/>
          <p:cNvSpPr txBox="1"/>
          <p:nvPr/>
        </p:nvSpPr>
        <p:spPr>
          <a:xfrm>
            <a:off x="4267200" y="4191000"/>
            <a:ext cx="609600" cy="707886"/>
          </a:xfrm>
          <a:prstGeom prst="rect">
            <a:avLst/>
          </a:prstGeom>
          <a:noFill/>
        </p:spPr>
        <p:txBody>
          <a:bodyPr wrap="square" rtlCol="0">
            <a:spAutoFit/>
          </a:bodyPr>
          <a:lstStyle/>
          <a:p>
            <a:r>
              <a:rPr lang="en-US" sz="4000" dirty="0" smtClean="0">
                <a:latin typeface="Impact" pitchFamily="34" charset="0"/>
              </a:rPr>
              <a:t>1</a:t>
            </a:r>
            <a:endParaRPr lang="en-US" sz="4000" dirty="0">
              <a:latin typeface="Impact" pitchFamily="34" charset="0"/>
            </a:endParaRPr>
          </a:p>
        </p:txBody>
      </p:sp>
      <p:sp>
        <p:nvSpPr>
          <p:cNvPr id="72" name="TextBox 71"/>
          <p:cNvSpPr txBox="1"/>
          <p:nvPr/>
        </p:nvSpPr>
        <p:spPr>
          <a:xfrm>
            <a:off x="6400800" y="4191000"/>
            <a:ext cx="762000" cy="707886"/>
          </a:xfrm>
          <a:prstGeom prst="rect">
            <a:avLst/>
          </a:prstGeom>
          <a:noFill/>
        </p:spPr>
        <p:txBody>
          <a:bodyPr wrap="square" rtlCol="0">
            <a:spAutoFit/>
          </a:bodyPr>
          <a:lstStyle/>
          <a:p>
            <a:r>
              <a:rPr lang="en-US" sz="4000" dirty="0" smtClean="0">
                <a:latin typeface="Impact" pitchFamily="34" charset="0"/>
              </a:rPr>
              <a:t>10</a:t>
            </a:r>
            <a:endParaRPr lang="en-US" sz="4000" dirty="0">
              <a:latin typeface="Impact" pitchFamily="34" charset="0"/>
            </a:endParaRPr>
          </a:p>
        </p:txBody>
      </p:sp>
      <p:sp>
        <p:nvSpPr>
          <p:cNvPr id="73" name="TextBox 72"/>
          <p:cNvSpPr txBox="1"/>
          <p:nvPr/>
        </p:nvSpPr>
        <p:spPr>
          <a:xfrm>
            <a:off x="3733800" y="4267200"/>
            <a:ext cx="609600" cy="707886"/>
          </a:xfrm>
          <a:prstGeom prst="rect">
            <a:avLst/>
          </a:prstGeom>
          <a:noFill/>
        </p:spPr>
        <p:txBody>
          <a:bodyPr wrap="square" rtlCol="0">
            <a:spAutoFit/>
          </a:bodyPr>
          <a:lstStyle/>
          <a:p>
            <a:r>
              <a:rPr lang="en-US" sz="4000" dirty="0" smtClean="0">
                <a:latin typeface="Impact" pitchFamily="34" charset="0"/>
              </a:rPr>
              <a:t>+</a:t>
            </a:r>
            <a:endParaRPr lang="en-US" sz="4000" dirty="0">
              <a:latin typeface="Impact" pitchFamily="34" charset="0"/>
            </a:endParaRPr>
          </a:p>
        </p:txBody>
      </p:sp>
      <p:sp>
        <p:nvSpPr>
          <p:cNvPr id="74" name="TextBox 73"/>
          <p:cNvSpPr txBox="1"/>
          <p:nvPr/>
        </p:nvSpPr>
        <p:spPr>
          <a:xfrm>
            <a:off x="4953000" y="4267200"/>
            <a:ext cx="609600" cy="707886"/>
          </a:xfrm>
          <a:prstGeom prst="rect">
            <a:avLst/>
          </a:prstGeom>
          <a:noFill/>
        </p:spPr>
        <p:txBody>
          <a:bodyPr wrap="square" rtlCol="0">
            <a:spAutoFit/>
          </a:bodyPr>
          <a:lstStyle/>
          <a:p>
            <a:r>
              <a:rPr lang="en-US" sz="4000" dirty="0" smtClean="0">
                <a:latin typeface="Impact" pitchFamily="34" charset="0"/>
              </a:rPr>
              <a:t>=</a:t>
            </a:r>
            <a:endParaRPr lang="en-US" sz="4000" dirty="0">
              <a:latin typeface="Impact" pitchFamily="34" charset="0"/>
            </a:endParaRPr>
          </a:p>
        </p:txBody>
      </p:sp>
      <p:sp>
        <p:nvSpPr>
          <p:cNvPr id="75" name="TextBox 74"/>
          <p:cNvSpPr txBox="1"/>
          <p:nvPr/>
        </p:nvSpPr>
        <p:spPr>
          <a:xfrm>
            <a:off x="2057400" y="6150114"/>
            <a:ext cx="609600" cy="707886"/>
          </a:xfrm>
          <a:prstGeom prst="rect">
            <a:avLst/>
          </a:prstGeom>
          <a:noFill/>
        </p:spPr>
        <p:txBody>
          <a:bodyPr wrap="square" rtlCol="0">
            <a:spAutoFit/>
          </a:bodyPr>
          <a:lstStyle/>
          <a:p>
            <a:r>
              <a:rPr lang="en-US" sz="4000" dirty="0" smtClean="0">
                <a:latin typeface="Impact" pitchFamily="34" charset="0"/>
              </a:rPr>
              <a:t>7</a:t>
            </a:r>
            <a:endParaRPr lang="en-US" sz="4000" dirty="0">
              <a:latin typeface="Impact" pitchFamily="34" charset="0"/>
            </a:endParaRPr>
          </a:p>
        </p:txBody>
      </p:sp>
      <p:sp>
        <p:nvSpPr>
          <p:cNvPr id="76" name="TextBox 75"/>
          <p:cNvSpPr txBox="1"/>
          <p:nvPr/>
        </p:nvSpPr>
        <p:spPr>
          <a:xfrm>
            <a:off x="3886200" y="6150114"/>
            <a:ext cx="609600" cy="707886"/>
          </a:xfrm>
          <a:prstGeom prst="rect">
            <a:avLst/>
          </a:prstGeom>
          <a:noFill/>
        </p:spPr>
        <p:txBody>
          <a:bodyPr wrap="square" rtlCol="0">
            <a:spAutoFit/>
          </a:bodyPr>
          <a:lstStyle/>
          <a:p>
            <a:r>
              <a:rPr lang="en-US" sz="4000" dirty="0" smtClean="0">
                <a:latin typeface="Impact" pitchFamily="34" charset="0"/>
              </a:rPr>
              <a:t>3</a:t>
            </a:r>
            <a:endParaRPr lang="en-US" sz="4000" dirty="0">
              <a:latin typeface="Impact" pitchFamily="34" charset="0"/>
            </a:endParaRPr>
          </a:p>
        </p:txBody>
      </p:sp>
      <p:sp>
        <p:nvSpPr>
          <p:cNvPr id="77" name="TextBox 76"/>
          <p:cNvSpPr txBox="1"/>
          <p:nvPr/>
        </p:nvSpPr>
        <p:spPr>
          <a:xfrm>
            <a:off x="6019800" y="6150114"/>
            <a:ext cx="762000" cy="707886"/>
          </a:xfrm>
          <a:prstGeom prst="rect">
            <a:avLst/>
          </a:prstGeom>
          <a:noFill/>
        </p:spPr>
        <p:txBody>
          <a:bodyPr wrap="square" rtlCol="0">
            <a:spAutoFit/>
          </a:bodyPr>
          <a:lstStyle/>
          <a:p>
            <a:r>
              <a:rPr lang="en-US" sz="4000" dirty="0" smtClean="0">
                <a:latin typeface="Impact" pitchFamily="34" charset="0"/>
              </a:rPr>
              <a:t>10</a:t>
            </a:r>
            <a:endParaRPr lang="en-US" sz="4000" dirty="0">
              <a:latin typeface="Impact" pitchFamily="34" charset="0"/>
            </a:endParaRPr>
          </a:p>
        </p:txBody>
      </p:sp>
      <p:sp>
        <p:nvSpPr>
          <p:cNvPr id="78" name="TextBox 77"/>
          <p:cNvSpPr txBox="1"/>
          <p:nvPr/>
        </p:nvSpPr>
        <p:spPr>
          <a:xfrm>
            <a:off x="3048000" y="6226314"/>
            <a:ext cx="609600" cy="707886"/>
          </a:xfrm>
          <a:prstGeom prst="rect">
            <a:avLst/>
          </a:prstGeom>
          <a:noFill/>
        </p:spPr>
        <p:txBody>
          <a:bodyPr wrap="square" rtlCol="0">
            <a:spAutoFit/>
          </a:bodyPr>
          <a:lstStyle/>
          <a:p>
            <a:r>
              <a:rPr lang="en-US" sz="4000" dirty="0" smtClean="0">
                <a:latin typeface="Impact" pitchFamily="34" charset="0"/>
              </a:rPr>
              <a:t>+</a:t>
            </a:r>
            <a:endParaRPr lang="en-US" sz="4000" dirty="0">
              <a:latin typeface="Impact" pitchFamily="34" charset="0"/>
            </a:endParaRPr>
          </a:p>
        </p:txBody>
      </p:sp>
      <p:sp>
        <p:nvSpPr>
          <p:cNvPr id="79" name="TextBox 78"/>
          <p:cNvSpPr txBox="1"/>
          <p:nvPr/>
        </p:nvSpPr>
        <p:spPr>
          <a:xfrm>
            <a:off x="4876800" y="6226314"/>
            <a:ext cx="609600" cy="707886"/>
          </a:xfrm>
          <a:prstGeom prst="rect">
            <a:avLst/>
          </a:prstGeom>
          <a:noFill/>
        </p:spPr>
        <p:txBody>
          <a:bodyPr wrap="square" rtlCol="0">
            <a:spAutoFit/>
          </a:bodyPr>
          <a:lstStyle/>
          <a:p>
            <a:r>
              <a:rPr lang="en-US" sz="4000" dirty="0" smtClean="0">
                <a:latin typeface="Impact" pitchFamily="34" charset="0"/>
              </a:rPr>
              <a:t>=</a:t>
            </a:r>
            <a:endParaRPr lang="en-US" sz="4000" dirty="0">
              <a:latin typeface="Impact" pitchFamily="34" charset="0"/>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0" y="624114"/>
            <a:ext cx="9144000" cy="923330"/>
          </a:xfrm>
          <a:prstGeom prst="rect">
            <a:avLst/>
          </a:prstGeom>
          <a:no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Activity – I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70" name="TextBox 69"/>
          <p:cNvSpPr txBox="1"/>
          <p:nvPr/>
        </p:nvSpPr>
        <p:spPr>
          <a:xfrm>
            <a:off x="1676400" y="1524000"/>
            <a:ext cx="609600" cy="923330"/>
          </a:xfrm>
          <a:prstGeom prst="rect">
            <a:avLst/>
          </a:prstGeom>
          <a:noFill/>
        </p:spPr>
        <p:txBody>
          <a:bodyPr wrap="square" rtlCol="0">
            <a:spAutoFit/>
          </a:bodyPr>
          <a:lstStyle/>
          <a:p>
            <a:r>
              <a:rPr lang="en-US" sz="5400" b="1" dirty="0" smtClean="0">
                <a:latin typeface="Arial Black" pitchFamily="34" charset="0"/>
              </a:rPr>
              <a:t>1</a:t>
            </a:r>
            <a:endParaRPr lang="en-US" sz="5400" b="1" dirty="0">
              <a:latin typeface="Arial Black" pitchFamily="34" charset="0"/>
            </a:endParaRPr>
          </a:p>
        </p:txBody>
      </p:sp>
      <p:sp>
        <p:nvSpPr>
          <p:cNvPr id="80" name="TextBox 79"/>
          <p:cNvSpPr txBox="1"/>
          <p:nvPr/>
        </p:nvSpPr>
        <p:spPr>
          <a:xfrm>
            <a:off x="3733800" y="1524000"/>
            <a:ext cx="609600" cy="923330"/>
          </a:xfrm>
          <a:prstGeom prst="rect">
            <a:avLst/>
          </a:prstGeom>
          <a:noFill/>
        </p:spPr>
        <p:txBody>
          <a:bodyPr wrap="square" rtlCol="0">
            <a:spAutoFit/>
          </a:bodyPr>
          <a:lstStyle/>
          <a:p>
            <a:r>
              <a:rPr lang="en-US" sz="5400" b="1" dirty="0" smtClean="0">
                <a:latin typeface="Arial Black" pitchFamily="34" charset="0"/>
              </a:rPr>
              <a:t>9</a:t>
            </a:r>
            <a:endParaRPr lang="en-US" sz="5400" b="1" dirty="0">
              <a:latin typeface="Arial Black" pitchFamily="34" charset="0"/>
            </a:endParaRPr>
          </a:p>
        </p:txBody>
      </p:sp>
      <p:sp>
        <p:nvSpPr>
          <p:cNvPr id="81" name="TextBox 80"/>
          <p:cNvSpPr txBox="1"/>
          <p:nvPr/>
        </p:nvSpPr>
        <p:spPr>
          <a:xfrm>
            <a:off x="6172200" y="152400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82" name="TextBox 81"/>
          <p:cNvSpPr txBox="1"/>
          <p:nvPr/>
        </p:nvSpPr>
        <p:spPr>
          <a:xfrm>
            <a:off x="2819400" y="160020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83" name="TextBox 82"/>
          <p:cNvSpPr txBox="1"/>
          <p:nvPr/>
        </p:nvSpPr>
        <p:spPr>
          <a:xfrm>
            <a:off x="5029200" y="160020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84" name="TextBox 83"/>
          <p:cNvSpPr txBox="1"/>
          <p:nvPr/>
        </p:nvSpPr>
        <p:spPr>
          <a:xfrm>
            <a:off x="1676400" y="2505670"/>
            <a:ext cx="609600" cy="923330"/>
          </a:xfrm>
          <a:prstGeom prst="rect">
            <a:avLst/>
          </a:prstGeom>
          <a:noFill/>
        </p:spPr>
        <p:txBody>
          <a:bodyPr wrap="square" rtlCol="0">
            <a:spAutoFit/>
          </a:bodyPr>
          <a:lstStyle/>
          <a:p>
            <a:r>
              <a:rPr lang="en-US" sz="5400" b="1" dirty="0" smtClean="0">
                <a:latin typeface="Arial Black" pitchFamily="34" charset="0"/>
              </a:rPr>
              <a:t>2</a:t>
            </a:r>
            <a:endParaRPr lang="en-US" sz="5400" b="1" dirty="0">
              <a:latin typeface="Arial Black" pitchFamily="34" charset="0"/>
            </a:endParaRPr>
          </a:p>
        </p:txBody>
      </p:sp>
      <p:sp>
        <p:nvSpPr>
          <p:cNvPr id="85" name="TextBox 84"/>
          <p:cNvSpPr txBox="1"/>
          <p:nvPr/>
        </p:nvSpPr>
        <p:spPr>
          <a:xfrm>
            <a:off x="3733800" y="2505670"/>
            <a:ext cx="609600" cy="923330"/>
          </a:xfrm>
          <a:prstGeom prst="rect">
            <a:avLst/>
          </a:prstGeom>
          <a:noFill/>
        </p:spPr>
        <p:txBody>
          <a:bodyPr wrap="square" rtlCol="0">
            <a:spAutoFit/>
          </a:bodyPr>
          <a:lstStyle/>
          <a:p>
            <a:r>
              <a:rPr lang="en-US" sz="5400" b="1" dirty="0" smtClean="0">
                <a:latin typeface="Arial Black" pitchFamily="34" charset="0"/>
              </a:rPr>
              <a:t>8</a:t>
            </a:r>
            <a:endParaRPr lang="en-US" sz="5400" b="1" dirty="0">
              <a:latin typeface="Arial Black" pitchFamily="34" charset="0"/>
            </a:endParaRPr>
          </a:p>
        </p:txBody>
      </p:sp>
      <p:sp>
        <p:nvSpPr>
          <p:cNvPr id="86" name="TextBox 85"/>
          <p:cNvSpPr txBox="1"/>
          <p:nvPr/>
        </p:nvSpPr>
        <p:spPr>
          <a:xfrm>
            <a:off x="6172200" y="250567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87" name="TextBox 86"/>
          <p:cNvSpPr txBox="1"/>
          <p:nvPr/>
        </p:nvSpPr>
        <p:spPr>
          <a:xfrm>
            <a:off x="2819400" y="25818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88" name="TextBox 87"/>
          <p:cNvSpPr txBox="1"/>
          <p:nvPr/>
        </p:nvSpPr>
        <p:spPr>
          <a:xfrm>
            <a:off x="5029200" y="25818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89" name="TextBox 88"/>
          <p:cNvSpPr txBox="1"/>
          <p:nvPr/>
        </p:nvSpPr>
        <p:spPr>
          <a:xfrm>
            <a:off x="1676400" y="3496270"/>
            <a:ext cx="609600" cy="923330"/>
          </a:xfrm>
          <a:prstGeom prst="rect">
            <a:avLst/>
          </a:prstGeom>
          <a:noFill/>
        </p:spPr>
        <p:txBody>
          <a:bodyPr wrap="square" rtlCol="0">
            <a:spAutoFit/>
          </a:bodyPr>
          <a:lstStyle/>
          <a:p>
            <a:r>
              <a:rPr lang="en-US" sz="5400" b="1" dirty="0" smtClean="0">
                <a:latin typeface="Arial Black" pitchFamily="34" charset="0"/>
              </a:rPr>
              <a:t>3</a:t>
            </a:r>
            <a:endParaRPr lang="en-US" sz="5400" b="1" dirty="0">
              <a:latin typeface="Arial Black" pitchFamily="34" charset="0"/>
            </a:endParaRPr>
          </a:p>
        </p:txBody>
      </p:sp>
      <p:sp>
        <p:nvSpPr>
          <p:cNvPr id="90" name="TextBox 89"/>
          <p:cNvSpPr txBox="1"/>
          <p:nvPr/>
        </p:nvSpPr>
        <p:spPr>
          <a:xfrm>
            <a:off x="3733800" y="3496270"/>
            <a:ext cx="609600" cy="923330"/>
          </a:xfrm>
          <a:prstGeom prst="rect">
            <a:avLst/>
          </a:prstGeom>
          <a:noFill/>
        </p:spPr>
        <p:txBody>
          <a:bodyPr wrap="square" rtlCol="0">
            <a:spAutoFit/>
          </a:bodyPr>
          <a:lstStyle/>
          <a:p>
            <a:r>
              <a:rPr lang="en-US" sz="5400" b="1" dirty="0" smtClean="0">
                <a:latin typeface="Arial Black" pitchFamily="34" charset="0"/>
              </a:rPr>
              <a:t>7</a:t>
            </a:r>
            <a:endParaRPr lang="en-US" sz="5400" b="1" dirty="0">
              <a:latin typeface="Arial Black" pitchFamily="34" charset="0"/>
            </a:endParaRPr>
          </a:p>
        </p:txBody>
      </p:sp>
      <p:sp>
        <p:nvSpPr>
          <p:cNvPr id="91" name="TextBox 90"/>
          <p:cNvSpPr txBox="1"/>
          <p:nvPr/>
        </p:nvSpPr>
        <p:spPr>
          <a:xfrm>
            <a:off x="6172200" y="349627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92" name="TextBox 91"/>
          <p:cNvSpPr txBox="1"/>
          <p:nvPr/>
        </p:nvSpPr>
        <p:spPr>
          <a:xfrm>
            <a:off x="2819400" y="350520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93" name="TextBox 92"/>
          <p:cNvSpPr txBox="1"/>
          <p:nvPr/>
        </p:nvSpPr>
        <p:spPr>
          <a:xfrm>
            <a:off x="5029200" y="350520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94" name="TextBox 93"/>
          <p:cNvSpPr txBox="1"/>
          <p:nvPr/>
        </p:nvSpPr>
        <p:spPr>
          <a:xfrm>
            <a:off x="1676400" y="4334470"/>
            <a:ext cx="609600" cy="923330"/>
          </a:xfrm>
          <a:prstGeom prst="rect">
            <a:avLst/>
          </a:prstGeom>
          <a:noFill/>
        </p:spPr>
        <p:txBody>
          <a:bodyPr wrap="square" rtlCol="0">
            <a:spAutoFit/>
          </a:bodyPr>
          <a:lstStyle/>
          <a:p>
            <a:r>
              <a:rPr lang="en-US" sz="5400" b="1" dirty="0" smtClean="0">
                <a:latin typeface="Arial Black" pitchFamily="34" charset="0"/>
              </a:rPr>
              <a:t>4</a:t>
            </a:r>
            <a:endParaRPr lang="en-US" sz="5400" b="1" dirty="0">
              <a:latin typeface="Arial Black" pitchFamily="34" charset="0"/>
            </a:endParaRPr>
          </a:p>
        </p:txBody>
      </p:sp>
      <p:sp>
        <p:nvSpPr>
          <p:cNvPr id="95" name="TextBox 94"/>
          <p:cNvSpPr txBox="1"/>
          <p:nvPr/>
        </p:nvSpPr>
        <p:spPr>
          <a:xfrm>
            <a:off x="3733800" y="4334470"/>
            <a:ext cx="609600" cy="923330"/>
          </a:xfrm>
          <a:prstGeom prst="rect">
            <a:avLst/>
          </a:prstGeom>
          <a:noFill/>
        </p:spPr>
        <p:txBody>
          <a:bodyPr wrap="square" rtlCol="0">
            <a:spAutoFit/>
          </a:bodyPr>
          <a:lstStyle/>
          <a:p>
            <a:r>
              <a:rPr lang="en-US" sz="5400" b="1" dirty="0" smtClean="0">
                <a:latin typeface="Arial Black" pitchFamily="34" charset="0"/>
              </a:rPr>
              <a:t>6</a:t>
            </a:r>
            <a:endParaRPr lang="en-US" sz="5400" b="1" dirty="0">
              <a:latin typeface="Arial Black" pitchFamily="34" charset="0"/>
            </a:endParaRPr>
          </a:p>
        </p:txBody>
      </p:sp>
      <p:sp>
        <p:nvSpPr>
          <p:cNvPr id="96" name="TextBox 95"/>
          <p:cNvSpPr txBox="1"/>
          <p:nvPr/>
        </p:nvSpPr>
        <p:spPr>
          <a:xfrm>
            <a:off x="6172200" y="433447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97" name="TextBox 96"/>
          <p:cNvSpPr txBox="1"/>
          <p:nvPr/>
        </p:nvSpPr>
        <p:spPr>
          <a:xfrm>
            <a:off x="2819400" y="44106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98" name="TextBox 97"/>
          <p:cNvSpPr txBox="1"/>
          <p:nvPr/>
        </p:nvSpPr>
        <p:spPr>
          <a:xfrm>
            <a:off x="5029200" y="44106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99" name="TextBox 98"/>
          <p:cNvSpPr txBox="1"/>
          <p:nvPr/>
        </p:nvSpPr>
        <p:spPr>
          <a:xfrm>
            <a:off x="1676400" y="5325070"/>
            <a:ext cx="609600" cy="923330"/>
          </a:xfrm>
          <a:prstGeom prst="rect">
            <a:avLst/>
          </a:prstGeom>
          <a:noFill/>
        </p:spPr>
        <p:txBody>
          <a:bodyPr wrap="square" rtlCol="0">
            <a:spAutoFit/>
          </a:bodyPr>
          <a:lstStyle/>
          <a:p>
            <a:r>
              <a:rPr lang="en-US" sz="5400" b="1" dirty="0" smtClean="0">
                <a:latin typeface="Arial Black" pitchFamily="34" charset="0"/>
              </a:rPr>
              <a:t>5</a:t>
            </a:r>
            <a:endParaRPr lang="en-US" sz="5400" b="1" dirty="0">
              <a:latin typeface="Arial Black" pitchFamily="34" charset="0"/>
            </a:endParaRPr>
          </a:p>
        </p:txBody>
      </p:sp>
      <p:sp>
        <p:nvSpPr>
          <p:cNvPr id="100" name="TextBox 99"/>
          <p:cNvSpPr txBox="1"/>
          <p:nvPr/>
        </p:nvSpPr>
        <p:spPr>
          <a:xfrm>
            <a:off x="3733800" y="5325070"/>
            <a:ext cx="609600" cy="923330"/>
          </a:xfrm>
          <a:prstGeom prst="rect">
            <a:avLst/>
          </a:prstGeom>
          <a:noFill/>
        </p:spPr>
        <p:txBody>
          <a:bodyPr wrap="square" rtlCol="0">
            <a:spAutoFit/>
          </a:bodyPr>
          <a:lstStyle/>
          <a:p>
            <a:r>
              <a:rPr lang="en-US" sz="5400" b="1" dirty="0" smtClean="0">
                <a:latin typeface="Arial Black" pitchFamily="34" charset="0"/>
              </a:rPr>
              <a:t>5</a:t>
            </a:r>
            <a:endParaRPr lang="en-US" sz="5400" b="1" dirty="0">
              <a:latin typeface="Arial Black" pitchFamily="34" charset="0"/>
            </a:endParaRPr>
          </a:p>
        </p:txBody>
      </p:sp>
      <p:sp>
        <p:nvSpPr>
          <p:cNvPr id="101" name="TextBox 100"/>
          <p:cNvSpPr txBox="1"/>
          <p:nvPr/>
        </p:nvSpPr>
        <p:spPr>
          <a:xfrm>
            <a:off x="6172200" y="532507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102" name="TextBox 101"/>
          <p:cNvSpPr txBox="1"/>
          <p:nvPr/>
        </p:nvSpPr>
        <p:spPr>
          <a:xfrm>
            <a:off x="2819400" y="54012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103" name="TextBox 102"/>
          <p:cNvSpPr txBox="1"/>
          <p:nvPr/>
        </p:nvSpPr>
        <p:spPr>
          <a:xfrm>
            <a:off x="5029200" y="54012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additive="base">
                                        <p:cTn id="13" dur="500" fill="hold"/>
                                        <p:tgtEl>
                                          <p:spTgt spid="87"/>
                                        </p:tgtEl>
                                        <p:attrNameLst>
                                          <p:attrName>ppt_x</p:attrName>
                                        </p:attrNameLst>
                                      </p:cBhvr>
                                      <p:tavLst>
                                        <p:tav tm="0">
                                          <p:val>
                                            <p:strVal val="#ppt_x"/>
                                          </p:val>
                                        </p:tav>
                                        <p:tav tm="100000">
                                          <p:val>
                                            <p:strVal val="#ppt_x"/>
                                          </p:val>
                                        </p:tav>
                                      </p:tavLst>
                                    </p:anim>
                                    <p:anim calcmode="lin" valueType="num">
                                      <p:cBhvr additive="base">
                                        <p:cTn id="14"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additive="base">
                                        <p:cTn id="25" dur="500" fill="hold"/>
                                        <p:tgtEl>
                                          <p:spTgt spid="88"/>
                                        </p:tgtEl>
                                        <p:attrNameLst>
                                          <p:attrName>ppt_x</p:attrName>
                                        </p:attrNameLst>
                                      </p:cBhvr>
                                      <p:tavLst>
                                        <p:tav tm="0">
                                          <p:val>
                                            <p:strVal val="#ppt_x"/>
                                          </p:val>
                                        </p:tav>
                                        <p:tav tm="100000">
                                          <p:val>
                                            <p:strVal val="#ppt_x"/>
                                          </p:val>
                                        </p:tav>
                                      </p:tavLst>
                                    </p:anim>
                                    <p:anim calcmode="lin" valueType="num">
                                      <p:cBhvr additive="base">
                                        <p:cTn id="26"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6"/>
                                        </p:tgtEl>
                                        <p:attrNameLst>
                                          <p:attrName>style.visibility</p:attrName>
                                        </p:attrNameLst>
                                      </p:cBhvr>
                                      <p:to>
                                        <p:strVal val="visible"/>
                                      </p:to>
                                    </p:set>
                                    <p:anim calcmode="lin" valueType="num">
                                      <p:cBhvr additive="base">
                                        <p:cTn id="31" dur="500" fill="hold"/>
                                        <p:tgtEl>
                                          <p:spTgt spid="86"/>
                                        </p:tgtEl>
                                        <p:attrNameLst>
                                          <p:attrName>ppt_x</p:attrName>
                                        </p:attrNameLst>
                                      </p:cBhvr>
                                      <p:tavLst>
                                        <p:tav tm="0">
                                          <p:val>
                                            <p:strVal val="#ppt_x"/>
                                          </p:val>
                                        </p:tav>
                                        <p:tav tm="100000">
                                          <p:val>
                                            <p:strVal val="#ppt_x"/>
                                          </p:val>
                                        </p:tav>
                                      </p:tavLst>
                                    </p:anim>
                                    <p:anim calcmode="lin" valueType="num">
                                      <p:cBhvr additive="base">
                                        <p:cTn id="32"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additive="base">
                                        <p:cTn id="37" dur="500" fill="hold"/>
                                        <p:tgtEl>
                                          <p:spTgt spid="89"/>
                                        </p:tgtEl>
                                        <p:attrNameLst>
                                          <p:attrName>ppt_x</p:attrName>
                                        </p:attrNameLst>
                                      </p:cBhvr>
                                      <p:tavLst>
                                        <p:tav tm="0">
                                          <p:val>
                                            <p:strVal val="#ppt_x"/>
                                          </p:val>
                                        </p:tav>
                                        <p:tav tm="100000">
                                          <p:val>
                                            <p:strVal val="#ppt_x"/>
                                          </p:val>
                                        </p:tav>
                                      </p:tavLst>
                                    </p:anim>
                                    <p:anim calcmode="lin" valueType="num">
                                      <p:cBhvr additive="base">
                                        <p:cTn id="3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2"/>
                                        </p:tgtEl>
                                        <p:attrNameLst>
                                          <p:attrName>style.visibility</p:attrName>
                                        </p:attrNameLst>
                                      </p:cBhvr>
                                      <p:to>
                                        <p:strVal val="visible"/>
                                      </p:to>
                                    </p:set>
                                    <p:anim calcmode="lin" valueType="num">
                                      <p:cBhvr additive="base">
                                        <p:cTn id="43" dur="500" fill="hold"/>
                                        <p:tgtEl>
                                          <p:spTgt spid="92"/>
                                        </p:tgtEl>
                                        <p:attrNameLst>
                                          <p:attrName>ppt_x</p:attrName>
                                        </p:attrNameLst>
                                      </p:cBhvr>
                                      <p:tavLst>
                                        <p:tav tm="0">
                                          <p:val>
                                            <p:strVal val="#ppt_x"/>
                                          </p:val>
                                        </p:tav>
                                        <p:tav tm="100000">
                                          <p:val>
                                            <p:strVal val="#ppt_x"/>
                                          </p:val>
                                        </p:tav>
                                      </p:tavLst>
                                    </p:anim>
                                    <p:anim calcmode="lin" valueType="num">
                                      <p:cBhvr additive="base">
                                        <p:cTn id="44"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0"/>
                                        </p:tgtEl>
                                        <p:attrNameLst>
                                          <p:attrName>style.visibility</p:attrName>
                                        </p:attrNameLst>
                                      </p:cBhvr>
                                      <p:to>
                                        <p:strVal val="visible"/>
                                      </p:to>
                                    </p:set>
                                    <p:anim calcmode="lin" valueType="num">
                                      <p:cBhvr additive="base">
                                        <p:cTn id="49" dur="500" fill="hold"/>
                                        <p:tgtEl>
                                          <p:spTgt spid="90"/>
                                        </p:tgtEl>
                                        <p:attrNameLst>
                                          <p:attrName>ppt_x</p:attrName>
                                        </p:attrNameLst>
                                      </p:cBhvr>
                                      <p:tavLst>
                                        <p:tav tm="0">
                                          <p:val>
                                            <p:strVal val="#ppt_x"/>
                                          </p:val>
                                        </p:tav>
                                        <p:tav tm="100000">
                                          <p:val>
                                            <p:strVal val="#ppt_x"/>
                                          </p:val>
                                        </p:tav>
                                      </p:tavLst>
                                    </p:anim>
                                    <p:anim calcmode="lin" valueType="num">
                                      <p:cBhvr additive="base">
                                        <p:cTn id="50"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additive="base">
                                        <p:cTn id="55" dur="500" fill="hold"/>
                                        <p:tgtEl>
                                          <p:spTgt spid="93"/>
                                        </p:tgtEl>
                                        <p:attrNameLst>
                                          <p:attrName>ppt_x</p:attrName>
                                        </p:attrNameLst>
                                      </p:cBhvr>
                                      <p:tavLst>
                                        <p:tav tm="0">
                                          <p:val>
                                            <p:strVal val="#ppt_x"/>
                                          </p:val>
                                        </p:tav>
                                        <p:tav tm="100000">
                                          <p:val>
                                            <p:strVal val="#ppt_x"/>
                                          </p:val>
                                        </p:tav>
                                      </p:tavLst>
                                    </p:anim>
                                    <p:anim calcmode="lin" valueType="num">
                                      <p:cBhvr additive="base">
                                        <p:cTn id="56"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additive="base">
                                        <p:cTn id="61" dur="500" fill="hold"/>
                                        <p:tgtEl>
                                          <p:spTgt spid="91"/>
                                        </p:tgtEl>
                                        <p:attrNameLst>
                                          <p:attrName>ppt_x</p:attrName>
                                        </p:attrNameLst>
                                      </p:cBhvr>
                                      <p:tavLst>
                                        <p:tav tm="0">
                                          <p:val>
                                            <p:strVal val="#ppt_x"/>
                                          </p:val>
                                        </p:tav>
                                        <p:tav tm="100000">
                                          <p:val>
                                            <p:strVal val="#ppt_x"/>
                                          </p:val>
                                        </p:tav>
                                      </p:tavLst>
                                    </p:anim>
                                    <p:anim calcmode="lin" valueType="num">
                                      <p:cBhvr additive="base">
                                        <p:cTn id="62"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additive="base">
                                        <p:cTn id="67" dur="500" fill="hold"/>
                                        <p:tgtEl>
                                          <p:spTgt spid="94"/>
                                        </p:tgtEl>
                                        <p:attrNameLst>
                                          <p:attrName>ppt_x</p:attrName>
                                        </p:attrNameLst>
                                      </p:cBhvr>
                                      <p:tavLst>
                                        <p:tav tm="0">
                                          <p:val>
                                            <p:strVal val="#ppt_x"/>
                                          </p:val>
                                        </p:tav>
                                        <p:tav tm="100000">
                                          <p:val>
                                            <p:strVal val="#ppt_x"/>
                                          </p:val>
                                        </p:tav>
                                      </p:tavLst>
                                    </p:anim>
                                    <p:anim calcmode="lin" valueType="num">
                                      <p:cBhvr additive="base">
                                        <p:cTn id="68"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97"/>
                                        </p:tgtEl>
                                        <p:attrNameLst>
                                          <p:attrName>style.visibility</p:attrName>
                                        </p:attrNameLst>
                                      </p:cBhvr>
                                      <p:to>
                                        <p:strVal val="visible"/>
                                      </p:to>
                                    </p:set>
                                    <p:anim calcmode="lin" valueType="num">
                                      <p:cBhvr additive="base">
                                        <p:cTn id="73" dur="500" fill="hold"/>
                                        <p:tgtEl>
                                          <p:spTgt spid="97"/>
                                        </p:tgtEl>
                                        <p:attrNameLst>
                                          <p:attrName>ppt_x</p:attrName>
                                        </p:attrNameLst>
                                      </p:cBhvr>
                                      <p:tavLst>
                                        <p:tav tm="0">
                                          <p:val>
                                            <p:strVal val="#ppt_x"/>
                                          </p:val>
                                        </p:tav>
                                        <p:tav tm="100000">
                                          <p:val>
                                            <p:strVal val="#ppt_x"/>
                                          </p:val>
                                        </p:tav>
                                      </p:tavLst>
                                    </p:anim>
                                    <p:anim calcmode="lin" valueType="num">
                                      <p:cBhvr additive="base">
                                        <p:cTn id="74" dur="500" fill="hold"/>
                                        <p:tgtEl>
                                          <p:spTgt spid="97"/>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additive="base">
                                        <p:cTn id="79" dur="500" fill="hold"/>
                                        <p:tgtEl>
                                          <p:spTgt spid="95"/>
                                        </p:tgtEl>
                                        <p:attrNameLst>
                                          <p:attrName>ppt_x</p:attrName>
                                        </p:attrNameLst>
                                      </p:cBhvr>
                                      <p:tavLst>
                                        <p:tav tm="0">
                                          <p:val>
                                            <p:strVal val="#ppt_x"/>
                                          </p:val>
                                        </p:tav>
                                        <p:tav tm="100000">
                                          <p:val>
                                            <p:strVal val="#ppt_x"/>
                                          </p:val>
                                        </p:tav>
                                      </p:tavLst>
                                    </p:anim>
                                    <p:anim calcmode="lin" valueType="num">
                                      <p:cBhvr additive="base">
                                        <p:cTn id="80"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98"/>
                                        </p:tgtEl>
                                        <p:attrNameLst>
                                          <p:attrName>style.visibility</p:attrName>
                                        </p:attrNameLst>
                                      </p:cBhvr>
                                      <p:to>
                                        <p:strVal val="visible"/>
                                      </p:to>
                                    </p:set>
                                    <p:anim calcmode="lin" valueType="num">
                                      <p:cBhvr additive="base">
                                        <p:cTn id="85" dur="500" fill="hold"/>
                                        <p:tgtEl>
                                          <p:spTgt spid="98"/>
                                        </p:tgtEl>
                                        <p:attrNameLst>
                                          <p:attrName>ppt_x</p:attrName>
                                        </p:attrNameLst>
                                      </p:cBhvr>
                                      <p:tavLst>
                                        <p:tav tm="0">
                                          <p:val>
                                            <p:strVal val="#ppt_x"/>
                                          </p:val>
                                        </p:tav>
                                        <p:tav tm="100000">
                                          <p:val>
                                            <p:strVal val="#ppt_x"/>
                                          </p:val>
                                        </p:tav>
                                      </p:tavLst>
                                    </p:anim>
                                    <p:anim calcmode="lin" valueType="num">
                                      <p:cBhvr additive="base">
                                        <p:cTn id="86"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96"/>
                                        </p:tgtEl>
                                        <p:attrNameLst>
                                          <p:attrName>style.visibility</p:attrName>
                                        </p:attrNameLst>
                                      </p:cBhvr>
                                      <p:to>
                                        <p:strVal val="visible"/>
                                      </p:to>
                                    </p:set>
                                    <p:anim calcmode="lin" valueType="num">
                                      <p:cBhvr additive="base">
                                        <p:cTn id="91" dur="500" fill="hold"/>
                                        <p:tgtEl>
                                          <p:spTgt spid="96"/>
                                        </p:tgtEl>
                                        <p:attrNameLst>
                                          <p:attrName>ppt_x</p:attrName>
                                        </p:attrNameLst>
                                      </p:cBhvr>
                                      <p:tavLst>
                                        <p:tav tm="0">
                                          <p:val>
                                            <p:strVal val="#ppt_x"/>
                                          </p:val>
                                        </p:tav>
                                        <p:tav tm="100000">
                                          <p:val>
                                            <p:strVal val="#ppt_x"/>
                                          </p:val>
                                        </p:tav>
                                      </p:tavLst>
                                    </p:anim>
                                    <p:anim calcmode="lin" valueType="num">
                                      <p:cBhvr additive="base">
                                        <p:cTn id="92"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99"/>
                                        </p:tgtEl>
                                        <p:attrNameLst>
                                          <p:attrName>style.visibility</p:attrName>
                                        </p:attrNameLst>
                                      </p:cBhvr>
                                      <p:to>
                                        <p:strVal val="visible"/>
                                      </p:to>
                                    </p:set>
                                    <p:anim calcmode="lin" valueType="num">
                                      <p:cBhvr additive="base">
                                        <p:cTn id="97" dur="500" fill="hold"/>
                                        <p:tgtEl>
                                          <p:spTgt spid="99"/>
                                        </p:tgtEl>
                                        <p:attrNameLst>
                                          <p:attrName>ppt_x</p:attrName>
                                        </p:attrNameLst>
                                      </p:cBhvr>
                                      <p:tavLst>
                                        <p:tav tm="0">
                                          <p:val>
                                            <p:strVal val="#ppt_x"/>
                                          </p:val>
                                        </p:tav>
                                        <p:tav tm="100000">
                                          <p:val>
                                            <p:strVal val="#ppt_x"/>
                                          </p:val>
                                        </p:tav>
                                      </p:tavLst>
                                    </p:anim>
                                    <p:anim calcmode="lin" valueType="num">
                                      <p:cBhvr additive="base">
                                        <p:cTn id="98"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02"/>
                                        </p:tgtEl>
                                        <p:attrNameLst>
                                          <p:attrName>style.visibility</p:attrName>
                                        </p:attrNameLst>
                                      </p:cBhvr>
                                      <p:to>
                                        <p:strVal val="visible"/>
                                      </p:to>
                                    </p:set>
                                    <p:anim calcmode="lin" valueType="num">
                                      <p:cBhvr additive="base">
                                        <p:cTn id="103" dur="500" fill="hold"/>
                                        <p:tgtEl>
                                          <p:spTgt spid="102"/>
                                        </p:tgtEl>
                                        <p:attrNameLst>
                                          <p:attrName>ppt_x</p:attrName>
                                        </p:attrNameLst>
                                      </p:cBhvr>
                                      <p:tavLst>
                                        <p:tav tm="0">
                                          <p:val>
                                            <p:strVal val="#ppt_x"/>
                                          </p:val>
                                        </p:tav>
                                        <p:tav tm="100000">
                                          <p:val>
                                            <p:strVal val="#ppt_x"/>
                                          </p:val>
                                        </p:tav>
                                      </p:tavLst>
                                    </p:anim>
                                    <p:anim calcmode="lin" valueType="num">
                                      <p:cBhvr additive="base">
                                        <p:cTn id="104"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00"/>
                                        </p:tgtEl>
                                        <p:attrNameLst>
                                          <p:attrName>style.visibility</p:attrName>
                                        </p:attrNameLst>
                                      </p:cBhvr>
                                      <p:to>
                                        <p:strVal val="visible"/>
                                      </p:to>
                                    </p:set>
                                    <p:anim calcmode="lin" valueType="num">
                                      <p:cBhvr additive="base">
                                        <p:cTn id="109" dur="500" fill="hold"/>
                                        <p:tgtEl>
                                          <p:spTgt spid="100"/>
                                        </p:tgtEl>
                                        <p:attrNameLst>
                                          <p:attrName>ppt_x</p:attrName>
                                        </p:attrNameLst>
                                      </p:cBhvr>
                                      <p:tavLst>
                                        <p:tav tm="0">
                                          <p:val>
                                            <p:strVal val="#ppt_x"/>
                                          </p:val>
                                        </p:tav>
                                        <p:tav tm="100000">
                                          <p:val>
                                            <p:strVal val="#ppt_x"/>
                                          </p:val>
                                        </p:tav>
                                      </p:tavLst>
                                    </p:anim>
                                    <p:anim calcmode="lin" valueType="num">
                                      <p:cBhvr additive="base">
                                        <p:cTn id="110"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03"/>
                                        </p:tgtEl>
                                        <p:attrNameLst>
                                          <p:attrName>style.visibility</p:attrName>
                                        </p:attrNameLst>
                                      </p:cBhvr>
                                      <p:to>
                                        <p:strVal val="visible"/>
                                      </p:to>
                                    </p:set>
                                    <p:anim calcmode="lin" valueType="num">
                                      <p:cBhvr additive="base">
                                        <p:cTn id="115" dur="500" fill="hold"/>
                                        <p:tgtEl>
                                          <p:spTgt spid="103"/>
                                        </p:tgtEl>
                                        <p:attrNameLst>
                                          <p:attrName>ppt_x</p:attrName>
                                        </p:attrNameLst>
                                      </p:cBhvr>
                                      <p:tavLst>
                                        <p:tav tm="0">
                                          <p:val>
                                            <p:strVal val="#ppt_x"/>
                                          </p:val>
                                        </p:tav>
                                        <p:tav tm="100000">
                                          <p:val>
                                            <p:strVal val="#ppt_x"/>
                                          </p:val>
                                        </p:tav>
                                      </p:tavLst>
                                    </p:anim>
                                    <p:anim calcmode="lin" valueType="num">
                                      <p:cBhvr additive="base">
                                        <p:cTn id="116"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101"/>
                                        </p:tgtEl>
                                        <p:attrNameLst>
                                          <p:attrName>style.visibility</p:attrName>
                                        </p:attrNameLst>
                                      </p:cBhvr>
                                      <p:to>
                                        <p:strVal val="visible"/>
                                      </p:to>
                                    </p:set>
                                    <p:anim calcmode="lin" valueType="num">
                                      <p:cBhvr additive="base">
                                        <p:cTn id="121" dur="500" fill="hold"/>
                                        <p:tgtEl>
                                          <p:spTgt spid="101"/>
                                        </p:tgtEl>
                                        <p:attrNameLst>
                                          <p:attrName>ppt_x</p:attrName>
                                        </p:attrNameLst>
                                      </p:cBhvr>
                                      <p:tavLst>
                                        <p:tav tm="0">
                                          <p:val>
                                            <p:strVal val="#ppt_x"/>
                                          </p:val>
                                        </p:tav>
                                        <p:tav tm="100000">
                                          <p:val>
                                            <p:strVal val="#ppt_x"/>
                                          </p:val>
                                        </p:tav>
                                      </p:tavLst>
                                    </p:anim>
                                    <p:anim calcmode="lin" valueType="num">
                                      <p:cBhvr additive="base">
                                        <p:cTn id="122"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p:bldP spid="101" grpId="0"/>
      <p:bldP spid="102" grpId="0"/>
      <p:bldP spid="1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0" y="629698"/>
            <a:ext cx="9144000" cy="923330"/>
          </a:xfrm>
          <a:prstGeom prst="rect">
            <a:avLst/>
          </a:prstGeom>
          <a:no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Activity – I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70" name="TextBox 69"/>
          <p:cNvSpPr txBox="1"/>
          <p:nvPr/>
        </p:nvSpPr>
        <p:spPr>
          <a:xfrm>
            <a:off x="1676400" y="1524000"/>
            <a:ext cx="609600" cy="923330"/>
          </a:xfrm>
          <a:prstGeom prst="rect">
            <a:avLst/>
          </a:prstGeom>
          <a:noFill/>
        </p:spPr>
        <p:txBody>
          <a:bodyPr wrap="square" rtlCol="0">
            <a:spAutoFit/>
          </a:bodyPr>
          <a:lstStyle/>
          <a:p>
            <a:r>
              <a:rPr lang="en-US" sz="5400" b="1" dirty="0" smtClean="0">
                <a:latin typeface="Arial Black" pitchFamily="34" charset="0"/>
              </a:rPr>
              <a:t>6</a:t>
            </a:r>
            <a:endParaRPr lang="en-US" sz="5400" b="1" dirty="0">
              <a:latin typeface="Arial Black" pitchFamily="34" charset="0"/>
            </a:endParaRPr>
          </a:p>
        </p:txBody>
      </p:sp>
      <p:sp>
        <p:nvSpPr>
          <p:cNvPr id="80" name="TextBox 79"/>
          <p:cNvSpPr txBox="1"/>
          <p:nvPr/>
        </p:nvSpPr>
        <p:spPr>
          <a:xfrm>
            <a:off x="3733800" y="1524000"/>
            <a:ext cx="609600" cy="923330"/>
          </a:xfrm>
          <a:prstGeom prst="rect">
            <a:avLst/>
          </a:prstGeom>
          <a:noFill/>
        </p:spPr>
        <p:txBody>
          <a:bodyPr wrap="square" rtlCol="0">
            <a:spAutoFit/>
          </a:bodyPr>
          <a:lstStyle/>
          <a:p>
            <a:r>
              <a:rPr lang="en-US" sz="5400" b="1" dirty="0" smtClean="0">
                <a:latin typeface="Arial Black" pitchFamily="34" charset="0"/>
              </a:rPr>
              <a:t>4</a:t>
            </a:r>
            <a:endParaRPr lang="en-US" sz="5400" b="1" dirty="0">
              <a:latin typeface="Arial Black" pitchFamily="34" charset="0"/>
            </a:endParaRPr>
          </a:p>
        </p:txBody>
      </p:sp>
      <p:sp>
        <p:nvSpPr>
          <p:cNvPr id="81" name="TextBox 80"/>
          <p:cNvSpPr txBox="1"/>
          <p:nvPr/>
        </p:nvSpPr>
        <p:spPr>
          <a:xfrm>
            <a:off x="6172200" y="152400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82" name="TextBox 81"/>
          <p:cNvSpPr txBox="1"/>
          <p:nvPr/>
        </p:nvSpPr>
        <p:spPr>
          <a:xfrm>
            <a:off x="2819400" y="160020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83" name="TextBox 82"/>
          <p:cNvSpPr txBox="1"/>
          <p:nvPr/>
        </p:nvSpPr>
        <p:spPr>
          <a:xfrm>
            <a:off x="5029200" y="160020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84" name="TextBox 83"/>
          <p:cNvSpPr txBox="1"/>
          <p:nvPr/>
        </p:nvSpPr>
        <p:spPr>
          <a:xfrm>
            <a:off x="1676400" y="2505670"/>
            <a:ext cx="609600" cy="923330"/>
          </a:xfrm>
          <a:prstGeom prst="rect">
            <a:avLst/>
          </a:prstGeom>
          <a:noFill/>
        </p:spPr>
        <p:txBody>
          <a:bodyPr wrap="square" rtlCol="0">
            <a:spAutoFit/>
          </a:bodyPr>
          <a:lstStyle/>
          <a:p>
            <a:r>
              <a:rPr lang="en-US" sz="5400" b="1" dirty="0" smtClean="0">
                <a:latin typeface="Arial Black" pitchFamily="34" charset="0"/>
              </a:rPr>
              <a:t>7</a:t>
            </a:r>
            <a:endParaRPr lang="en-US" sz="5400" b="1" dirty="0">
              <a:latin typeface="Arial Black" pitchFamily="34" charset="0"/>
            </a:endParaRPr>
          </a:p>
        </p:txBody>
      </p:sp>
      <p:sp>
        <p:nvSpPr>
          <p:cNvPr id="85" name="TextBox 84"/>
          <p:cNvSpPr txBox="1"/>
          <p:nvPr/>
        </p:nvSpPr>
        <p:spPr>
          <a:xfrm>
            <a:off x="3733800" y="2505670"/>
            <a:ext cx="609600" cy="923330"/>
          </a:xfrm>
          <a:prstGeom prst="rect">
            <a:avLst/>
          </a:prstGeom>
          <a:noFill/>
        </p:spPr>
        <p:txBody>
          <a:bodyPr wrap="square" rtlCol="0">
            <a:spAutoFit/>
          </a:bodyPr>
          <a:lstStyle/>
          <a:p>
            <a:r>
              <a:rPr lang="en-US" sz="5400" b="1" dirty="0" smtClean="0">
                <a:latin typeface="Arial Black" pitchFamily="34" charset="0"/>
              </a:rPr>
              <a:t>3</a:t>
            </a:r>
            <a:endParaRPr lang="en-US" sz="5400" b="1" dirty="0">
              <a:latin typeface="Arial Black" pitchFamily="34" charset="0"/>
            </a:endParaRPr>
          </a:p>
        </p:txBody>
      </p:sp>
      <p:sp>
        <p:nvSpPr>
          <p:cNvPr id="86" name="TextBox 85"/>
          <p:cNvSpPr txBox="1"/>
          <p:nvPr/>
        </p:nvSpPr>
        <p:spPr>
          <a:xfrm>
            <a:off x="6172200" y="250567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87" name="TextBox 86"/>
          <p:cNvSpPr txBox="1"/>
          <p:nvPr/>
        </p:nvSpPr>
        <p:spPr>
          <a:xfrm>
            <a:off x="2819400" y="25818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88" name="TextBox 87"/>
          <p:cNvSpPr txBox="1"/>
          <p:nvPr/>
        </p:nvSpPr>
        <p:spPr>
          <a:xfrm>
            <a:off x="5029200" y="25818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89" name="TextBox 88"/>
          <p:cNvSpPr txBox="1"/>
          <p:nvPr/>
        </p:nvSpPr>
        <p:spPr>
          <a:xfrm>
            <a:off x="1638300" y="3496270"/>
            <a:ext cx="609600" cy="923330"/>
          </a:xfrm>
          <a:prstGeom prst="rect">
            <a:avLst/>
          </a:prstGeom>
          <a:noFill/>
        </p:spPr>
        <p:txBody>
          <a:bodyPr wrap="square" rtlCol="0">
            <a:spAutoFit/>
          </a:bodyPr>
          <a:lstStyle/>
          <a:p>
            <a:r>
              <a:rPr lang="en-US" sz="5400" b="1" dirty="0" smtClean="0">
                <a:latin typeface="Arial Black" pitchFamily="34" charset="0"/>
              </a:rPr>
              <a:t>8</a:t>
            </a:r>
            <a:endParaRPr lang="en-US" sz="5400" b="1" dirty="0">
              <a:latin typeface="Arial Black" pitchFamily="34" charset="0"/>
            </a:endParaRPr>
          </a:p>
        </p:txBody>
      </p:sp>
      <p:sp>
        <p:nvSpPr>
          <p:cNvPr id="90" name="TextBox 89"/>
          <p:cNvSpPr txBox="1"/>
          <p:nvPr/>
        </p:nvSpPr>
        <p:spPr>
          <a:xfrm>
            <a:off x="3695700" y="3496270"/>
            <a:ext cx="609600" cy="923330"/>
          </a:xfrm>
          <a:prstGeom prst="rect">
            <a:avLst/>
          </a:prstGeom>
          <a:noFill/>
        </p:spPr>
        <p:txBody>
          <a:bodyPr wrap="square" rtlCol="0">
            <a:spAutoFit/>
          </a:bodyPr>
          <a:lstStyle/>
          <a:p>
            <a:r>
              <a:rPr lang="en-US" sz="5400" b="1" dirty="0" smtClean="0">
                <a:latin typeface="Arial Black" pitchFamily="34" charset="0"/>
              </a:rPr>
              <a:t>2</a:t>
            </a:r>
            <a:endParaRPr lang="en-US" sz="5400" b="1" dirty="0">
              <a:latin typeface="Arial Black" pitchFamily="34" charset="0"/>
            </a:endParaRPr>
          </a:p>
        </p:txBody>
      </p:sp>
      <p:sp>
        <p:nvSpPr>
          <p:cNvPr id="91" name="TextBox 90"/>
          <p:cNvSpPr txBox="1"/>
          <p:nvPr/>
        </p:nvSpPr>
        <p:spPr>
          <a:xfrm>
            <a:off x="6134100" y="349627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92" name="TextBox 91"/>
          <p:cNvSpPr txBox="1"/>
          <p:nvPr/>
        </p:nvSpPr>
        <p:spPr>
          <a:xfrm>
            <a:off x="2781300" y="350520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93" name="TextBox 92"/>
          <p:cNvSpPr txBox="1"/>
          <p:nvPr/>
        </p:nvSpPr>
        <p:spPr>
          <a:xfrm>
            <a:off x="4991100" y="350520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94" name="TextBox 93"/>
          <p:cNvSpPr txBox="1"/>
          <p:nvPr/>
        </p:nvSpPr>
        <p:spPr>
          <a:xfrm>
            <a:off x="1638300" y="4334470"/>
            <a:ext cx="609600" cy="923330"/>
          </a:xfrm>
          <a:prstGeom prst="rect">
            <a:avLst/>
          </a:prstGeom>
          <a:noFill/>
        </p:spPr>
        <p:txBody>
          <a:bodyPr wrap="square" rtlCol="0">
            <a:spAutoFit/>
          </a:bodyPr>
          <a:lstStyle/>
          <a:p>
            <a:r>
              <a:rPr lang="en-US" sz="5400" b="1" dirty="0" smtClean="0">
                <a:latin typeface="Arial Black" pitchFamily="34" charset="0"/>
              </a:rPr>
              <a:t>9</a:t>
            </a:r>
            <a:endParaRPr lang="en-US" sz="5400" b="1" dirty="0">
              <a:latin typeface="Arial Black" pitchFamily="34" charset="0"/>
            </a:endParaRPr>
          </a:p>
        </p:txBody>
      </p:sp>
      <p:sp>
        <p:nvSpPr>
          <p:cNvPr id="95" name="TextBox 94"/>
          <p:cNvSpPr txBox="1"/>
          <p:nvPr/>
        </p:nvSpPr>
        <p:spPr>
          <a:xfrm>
            <a:off x="3695700" y="4334470"/>
            <a:ext cx="609600" cy="923330"/>
          </a:xfrm>
          <a:prstGeom prst="rect">
            <a:avLst/>
          </a:prstGeom>
          <a:noFill/>
        </p:spPr>
        <p:txBody>
          <a:bodyPr wrap="square" rtlCol="0">
            <a:spAutoFit/>
          </a:bodyPr>
          <a:lstStyle/>
          <a:p>
            <a:r>
              <a:rPr lang="en-US" sz="5400" b="1" dirty="0" smtClean="0">
                <a:latin typeface="Arial Black" pitchFamily="34" charset="0"/>
              </a:rPr>
              <a:t>1</a:t>
            </a:r>
            <a:endParaRPr lang="en-US" sz="5400" b="1" dirty="0">
              <a:latin typeface="Arial Black" pitchFamily="34" charset="0"/>
            </a:endParaRPr>
          </a:p>
        </p:txBody>
      </p:sp>
      <p:sp>
        <p:nvSpPr>
          <p:cNvPr id="96" name="TextBox 95"/>
          <p:cNvSpPr txBox="1"/>
          <p:nvPr/>
        </p:nvSpPr>
        <p:spPr>
          <a:xfrm>
            <a:off x="6134100" y="433447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97" name="TextBox 96"/>
          <p:cNvSpPr txBox="1"/>
          <p:nvPr/>
        </p:nvSpPr>
        <p:spPr>
          <a:xfrm>
            <a:off x="2781300" y="44106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98" name="TextBox 97"/>
          <p:cNvSpPr txBox="1"/>
          <p:nvPr/>
        </p:nvSpPr>
        <p:spPr>
          <a:xfrm>
            <a:off x="4991100" y="44106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99" name="TextBox 98"/>
          <p:cNvSpPr txBox="1"/>
          <p:nvPr/>
        </p:nvSpPr>
        <p:spPr>
          <a:xfrm>
            <a:off x="1409700" y="5325070"/>
            <a:ext cx="13716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100" name="TextBox 99"/>
          <p:cNvSpPr txBox="1"/>
          <p:nvPr/>
        </p:nvSpPr>
        <p:spPr>
          <a:xfrm>
            <a:off x="3695700" y="5325070"/>
            <a:ext cx="609600" cy="923330"/>
          </a:xfrm>
          <a:prstGeom prst="rect">
            <a:avLst/>
          </a:prstGeom>
          <a:noFill/>
        </p:spPr>
        <p:txBody>
          <a:bodyPr wrap="square" rtlCol="0">
            <a:spAutoFit/>
          </a:bodyPr>
          <a:lstStyle/>
          <a:p>
            <a:r>
              <a:rPr lang="en-US" sz="5400" b="1" dirty="0" smtClean="0">
                <a:latin typeface="Arial Black" pitchFamily="34" charset="0"/>
              </a:rPr>
              <a:t>0</a:t>
            </a:r>
            <a:endParaRPr lang="en-US" sz="5400" b="1" dirty="0">
              <a:latin typeface="Arial Black" pitchFamily="34" charset="0"/>
            </a:endParaRPr>
          </a:p>
        </p:txBody>
      </p:sp>
      <p:sp>
        <p:nvSpPr>
          <p:cNvPr id="101" name="TextBox 100"/>
          <p:cNvSpPr txBox="1"/>
          <p:nvPr/>
        </p:nvSpPr>
        <p:spPr>
          <a:xfrm>
            <a:off x="6134100" y="5325070"/>
            <a:ext cx="1219200" cy="923330"/>
          </a:xfrm>
          <a:prstGeom prst="rect">
            <a:avLst/>
          </a:prstGeom>
          <a:noFill/>
        </p:spPr>
        <p:txBody>
          <a:bodyPr wrap="square" rtlCol="0">
            <a:spAutoFit/>
          </a:bodyPr>
          <a:lstStyle/>
          <a:p>
            <a:r>
              <a:rPr lang="en-US" sz="5400" b="1" dirty="0" smtClean="0">
                <a:latin typeface="Arial Black" pitchFamily="34" charset="0"/>
              </a:rPr>
              <a:t>10</a:t>
            </a:r>
            <a:endParaRPr lang="en-US" sz="5400" b="1" dirty="0">
              <a:latin typeface="Arial Black" pitchFamily="34" charset="0"/>
            </a:endParaRPr>
          </a:p>
        </p:txBody>
      </p:sp>
      <p:sp>
        <p:nvSpPr>
          <p:cNvPr id="102" name="TextBox 101"/>
          <p:cNvSpPr txBox="1"/>
          <p:nvPr/>
        </p:nvSpPr>
        <p:spPr>
          <a:xfrm>
            <a:off x="2781300" y="54012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
        <p:nvSpPr>
          <p:cNvPr id="103" name="TextBox 102"/>
          <p:cNvSpPr txBox="1"/>
          <p:nvPr/>
        </p:nvSpPr>
        <p:spPr>
          <a:xfrm>
            <a:off x="4991100" y="5401270"/>
            <a:ext cx="609600" cy="923330"/>
          </a:xfrm>
          <a:prstGeom prst="rect">
            <a:avLst/>
          </a:prstGeom>
          <a:noFill/>
        </p:spPr>
        <p:txBody>
          <a:bodyPr wrap="square" rtlCol="0">
            <a:spAutoFit/>
          </a:bodyPr>
          <a:lstStyle/>
          <a:p>
            <a:r>
              <a:rPr lang="en-US" sz="5400" b="1" dirty="0" smtClean="0">
                <a:latin typeface="Arial Black" pitchFamily="34" charset="0"/>
              </a:rPr>
              <a:t>=</a:t>
            </a:r>
            <a:endParaRPr lang="en-US" sz="5400" b="1" dirty="0">
              <a:latin typeface="Arial Black"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2"/>
                                        </p:tgtEl>
                                        <p:attrNameLst>
                                          <p:attrName>style.visibility</p:attrName>
                                        </p:attrNameLst>
                                      </p:cBhvr>
                                      <p:to>
                                        <p:strVal val="visible"/>
                                      </p:to>
                                    </p:set>
                                    <p:anim calcmode="lin" valueType="num">
                                      <p:cBhvr additive="base">
                                        <p:cTn id="13" dur="500" fill="hold"/>
                                        <p:tgtEl>
                                          <p:spTgt spid="82"/>
                                        </p:tgtEl>
                                        <p:attrNameLst>
                                          <p:attrName>ppt_x</p:attrName>
                                        </p:attrNameLst>
                                      </p:cBhvr>
                                      <p:tavLst>
                                        <p:tav tm="0">
                                          <p:val>
                                            <p:strVal val="#ppt_x"/>
                                          </p:val>
                                        </p:tav>
                                        <p:tav tm="100000">
                                          <p:val>
                                            <p:strVal val="#ppt_x"/>
                                          </p:val>
                                        </p:tav>
                                      </p:tavLst>
                                    </p:anim>
                                    <p:anim calcmode="lin" valueType="num">
                                      <p:cBhvr additive="base">
                                        <p:cTn id="14"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cBhvr additive="base">
                                        <p:cTn id="19" dur="500" fill="hold"/>
                                        <p:tgtEl>
                                          <p:spTgt spid="80"/>
                                        </p:tgtEl>
                                        <p:attrNameLst>
                                          <p:attrName>ppt_x</p:attrName>
                                        </p:attrNameLst>
                                      </p:cBhvr>
                                      <p:tavLst>
                                        <p:tav tm="0">
                                          <p:val>
                                            <p:strVal val="#ppt_x"/>
                                          </p:val>
                                        </p:tav>
                                        <p:tav tm="100000">
                                          <p:val>
                                            <p:strVal val="#ppt_x"/>
                                          </p:val>
                                        </p:tav>
                                      </p:tavLst>
                                    </p:anim>
                                    <p:anim calcmode="lin" valueType="num">
                                      <p:cBhvr additive="base">
                                        <p:cTn id="20"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additive="base">
                                        <p:cTn id="25" dur="500" fill="hold"/>
                                        <p:tgtEl>
                                          <p:spTgt spid="83"/>
                                        </p:tgtEl>
                                        <p:attrNameLst>
                                          <p:attrName>ppt_x</p:attrName>
                                        </p:attrNameLst>
                                      </p:cBhvr>
                                      <p:tavLst>
                                        <p:tav tm="0">
                                          <p:val>
                                            <p:strVal val="#ppt_x"/>
                                          </p:val>
                                        </p:tav>
                                        <p:tav tm="100000">
                                          <p:val>
                                            <p:strVal val="#ppt_x"/>
                                          </p:val>
                                        </p:tav>
                                      </p:tavLst>
                                    </p:anim>
                                    <p:anim calcmode="lin" valueType="num">
                                      <p:cBhvr additive="base">
                                        <p:cTn id="26"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ppt_x"/>
                                          </p:val>
                                        </p:tav>
                                        <p:tav tm="100000">
                                          <p:val>
                                            <p:strVal val="#ppt_x"/>
                                          </p:val>
                                        </p:tav>
                                      </p:tavLst>
                                    </p:anim>
                                    <p:anim calcmode="lin" valueType="num">
                                      <p:cBhvr additive="base">
                                        <p:cTn id="32"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additive="base">
                                        <p:cTn id="37" dur="500" fill="hold"/>
                                        <p:tgtEl>
                                          <p:spTgt spid="84"/>
                                        </p:tgtEl>
                                        <p:attrNameLst>
                                          <p:attrName>ppt_x</p:attrName>
                                        </p:attrNameLst>
                                      </p:cBhvr>
                                      <p:tavLst>
                                        <p:tav tm="0">
                                          <p:val>
                                            <p:strVal val="#ppt_x"/>
                                          </p:val>
                                        </p:tav>
                                        <p:tav tm="100000">
                                          <p:val>
                                            <p:strVal val="#ppt_x"/>
                                          </p:val>
                                        </p:tav>
                                      </p:tavLst>
                                    </p:anim>
                                    <p:anim calcmode="lin" valueType="num">
                                      <p:cBhvr additive="base">
                                        <p:cTn id="38"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additive="base">
                                        <p:cTn id="43" dur="500" fill="hold"/>
                                        <p:tgtEl>
                                          <p:spTgt spid="87"/>
                                        </p:tgtEl>
                                        <p:attrNameLst>
                                          <p:attrName>ppt_x</p:attrName>
                                        </p:attrNameLst>
                                      </p:cBhvr>
                                      <p:tavLst>
                                        <p:tav tm="0">
                                          <p:val>
                                            <p:strVal val="#ppt_x"/>
                                          </p:val>
                                        </p:tav>
                                        <p:tav tm="100000">
                                          <p:val>
                                            <p:strVal val="#ppt_x"/>
                                          </p:val>
                                        </p:tav>
                                      </p:tavLst>
                                    </p:anim>
                                    <p:anim calcmode="lin" valueType="num">
                                      <p:cBhvr additive="base">
                                        <p:cTn id="44"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additive="base">
                                        <p:cTn id="49" dur="500" fill="hold"/>
                                        <p:tgtEl>
                                          <p:spTgt spid="85"/>
                                        </p:tgtEl>
                                        <p:attrNameLst>
                                          <p:attrName>ppt_x</p:attrName>
                                        </p:attrNameLst>
                                      </p:cBhvr>
                                      <p:tavLst>
                                        <p:tav tm="0">
                                          <p:val>
                                            <p:strVal val="#ppt_x"/>
                                          </p:val>
                                        </p:tav>
                                        <p:tav tm="100000">
                                          <p:val>
                                            <p:strVal val="#ppt_x"/>
                                          </p:val>
                                        </p:tav>
                                      </p:tavLst>
                                    </p:anim>
                                    <p:anim calcmode="lin" valueType="num">
                                      <p:cBhvr additive="base">
                                        <p:cTn id="5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8"/>
                                        </p:tgtEl>
                                        <p:attrNameLst>
                                          <p:attrName>style.visibility</p:attrName>
                                        </p:attrNameLst>
                                      </p:cBhvr>
                                      <p:to>
                                        <p:strVal val="visible"/>
                                      </p:to>
                                    </p:set>
                                    <p:anim calcmode="lin" valueType="num">
                                      <p:cBhvr additive="base">
                                        <p:cTn id="55" dur="500" fill="hold"/>
                                        <p:tgtEl>
                                          <p:spTgt spid="88"/>
                                        </p:tgtEl>
                                        <p:attrNameLst>
                                          <p:attrName>ppt_x</p:attrName>
                                        </p:attrNameLst>
                                      </p:cBhvr>
                                      <p:tavLst>
                                        <p:tav tm="0">
                                          <p:val>
                                            <p:strVal val="#ppt_x"/>
                                          </p:val>
                                        </p:tav>
                                        <p:tav tm="100000">
                                          <p:val>
                                            <p:strVal val="#ppt_x"/>
                                          </p:val>
                                        </p:tav>
                                      </p:tavLst>
                                    </p:anim>
                                    <p:anim calcmode="lin" valueType="num">
                                      <p:cBhvr additive="base">
                                        <p:cTn id="56"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additive="base">
                                        <p:cTn id="61" dur="500" fill="hold"/>
                                        <p:tgtEl>
                                          <p:spTgt spid="86"/>
                                        </p:tgtEl>
                                        <p:attrNameLst>
                                          <p:attrName>ppt_x</p:attrName>
                                        </p:attrNameLst>
                                      </p:cBhvr>
                                      <p:tavLst>
                                        <p:tav tm="0">
                                          <p:val>
                                            <p:strVal val="#ppt_x"/>
                                          </p:val>
                                        </p:tav>
                                        <p:tav tm="100000">
                                          <p:val>
                                            <p:strVal val="#ppt_x"/>
                                          </p:val>
                                        </p:tav>
                                      </p:tavLst>
                                    </p:anim>
                                    <p:anim calcmode="lin" valueType="num">
                                      <p:cBhvr additive="base">
                                        <p:cTn id="62"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9"/>
                                        </p:tgtEl>
                                        <p:attrNameLst>
                                          <p:attrName>style.visibility</p:attrName>
                                        </p:attrNameLst>
                                      </p:cBhvr>
                                      <p:to>
                                        <p:strVal val="visible"/>
                                      </p:to>
                                    </p:set>
                                    <p:anim calcmode="lin" valueType="num">
                                      <p:cBhvr additive="base">
                                        <p:cTn id="67" dur="500" fill="hold"/>
                                        <p:tgtEl>
                                          <p:spTgt spid="89"/>
                                        </p:tgtEl>
                                        <p:attrNameLst>
                                          <p:attrName>ppt_x</p:attrName>
                                        </p:attrNameLst>
                                      </p:cBhvr>
                                      <p:tavLst>
                                        <p:tav tm="0">
                                          <p:val>
                                            <p:strVal val="#ppt_x"/>
                                          </p:val>
                                        </p:tav>
                                        <p:tav tm="100000">
                                          <p:val>
                                            <p:strVal val="#ppt_x"/>
                                          </p:val>
                                        </p:tav>
                                      </p:tavLst>
                                    </p:anim>
                                    <p:anim calcmode="lin" valueType="num">
                                      <p:cBhvr additive="base">
                                        <p:cTn id="6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92"/>
                                        </p:tgtEl>
                                        <p:attrNameLst>
                                          <p:attrName>style.visibility</p:attrName>
                                        </p:attrNameLst>
                                      </p:cBhvr>
                                      <p:to>
                                        <p:strVal val="visible"/>
                                      </p:to>
                                    </p:set>
                                    <p:anim calcmode="lin" valueType="num">
                                      <p:cBhvr additive="base">
                                        <p:cTn id="73" dur="500" fill="hold"/>
                                        <p:tgtEl>
                                          <p:spTgt spid="92"/>
                                        </p:tgtEl>
                                        <p:attrNameLst>
                                          <p:attrName>ppt_x</p:attrName>
                                        </p:attrNameLst>
                                      </p:cBhvr>
                                      <p:tavLst>
                                        <p:tav tm="0">
                                          <p:val>
                                            <p:strVal val="#ppt_x"/>
                                          </p:val>
                                        </p:tav>
                                        <p:tav tm="100000">
                                          <p:val>
                                            <p:strVal val="#ppt_x"/>
                                          </p:val>
                                        </p:tav>
                                      </p:tavLst>
                                    </p:anim>
                                    <p:anim calcmode="lin" valueType="num">
                                      <p:cBhvr additive="base">
                                        <p:cTn id="74"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additive="base">
                                        <p:cTn id="79" dur="500" fill="hold"/>
                                        <p:tgtEl>
                                          <p:spTgt spid="90"/>
                                        </p:tgtEl>
                                        <p:attrNameLst>
                                          <p:attrName>ppt_x</p:attrName>
                                        </p:attrNameLst>
                                      </p:cBhvr>
                                      <p:tavLst>
                                        <p:tav tm="0">
                                          <p:val>
                                            <p:strVal val="#ppt_x"/>
                                          </p:val>
                                        </p:tav>
                                        <p:tav tm="100000">
                                          <p:val>
                                            <p:strVal val="#ppt_x"/>
                                          </p:val>
                                        </p:tav>
                                      </p:tavLst>
                                    </p:anim>
                                    <p:anim calcmode="lin" valueType="num">
                                      <p:cBhvr additive="base">
                                        <p:cTn id="80"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93"/>
                                        </p:tgtEl>
                                        <p:attrNameLst>
                                          <p:attrName>style.visibility</p:attrName>
                                        </p:attrNameLst>
                                      </p:cBhvr>
                                      <p:to>
                                        <p:strVal val="visible"/>
                                      </p:to>
                                    </p:set>
                                    <p:anim calcmode="lin" valueType="num">
                                      <p:cBhvr additive="base">
                                        <p:cTn id="85" dur="500" fill="hold"/>
                                        <p:tgtEl>
                                          <p:spTgt spid="93"/>
                                        </p:tgtEl>
                                        <p:attrNameLst>
                                          <p:attrName>ppt_x</p:attrName>
                                        </p:attrNameLst>
                                      </p:cBhvr>
                                      <p:tavLst>
                                        <p:tav tm="0">
                                          <p:val>
                                            <p:strVal val="#ppt_x"/>
                                          </p:val>
                                        </p:tav>
                                        <p:tav tm="100000">
                                          <p:val>
                                            <p:strVal val="#ppt_x"/>
                                          </p:val>
                                        </p:tav>
                                      </p:tavLst>
                                    </p:anim>
                                    <p:anim calcmode="lin" valueType="num">
                                      <p:cBhvr additive="base">
                                        <p:cTn id="86"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91"/>
                                        </p:tgtEl>
                                        <p:attrNameLst>
                                          <p:attrName>style.visibility</p:attrName>
                                        </p:attrNameLst>
                                      </p:cBhvr>
                                      <p:to>
                                        <p:strVal val="visible"/>
                                      </p:to>
                                    </p:set>
                                    <p:anim calcmode="lin" valueType="num">
                                      <p:cBhvr additive="base">
                                        <p:cTn id="91" dur="500" fill="hold"/>
                                        <p:tgtEl>
                                          <p:spTgt spid="91"/>
                                        </p:tgtEl>
                                        <p:attrNameLst>
                                          <p:attrName>ppt_x</p:attrName>
                                        </p:attrNameLst>
                                      </p:cBhvr>
                                      <p:tavLst>
                                        <p:tav tm="0">
                                          <p:val>
                                            <p:strVal val="#ppt_x"/>
                                          </p:val>
                                        </p:tav>
                                        <p:tav tm="100000">
                                          <p:val>
                                            <p:strVal val="#ppt_x"/>
                                          </p:val>
                                        </p:tav>
                                      </p:tavLst>
                                    </p:anim>
                                    <p:anim calcmode="lin" valueType="num">
                                      <p:cBhvr additive="base">
                                        <p:cTn id="92"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94"/>
                                        </p:tgtEl>
                                        <p:attrNameLst>
                                          <p:attrName>style.visibility</p:attrName>
                                        </p:attrNameLst>
                                      </p:cBhvr>
                                      <p:to>
                                        <p:strVal val="visible"/>
                                      </p:to>
                                    </p:set>
                                    <p:anim calcmode="lin" valueType="num">
                                      <p:cBhvr additive="base">
                                        <p:cTn id="97" dur="500" fill="hold"/>
                                        <p:tgtEl>
                                          <p:spTgt spid="94"/>
                                        </p:tgtEl>
                                        <p:attrNameLst>
                                          <p:attrName>ppt_x</p:attrName>
                                        </p:attrNameLst>
                                      </p:cBhvr>
                                      <p:tavLst>
                                        <p:tav tm="0">
                                          <p:val>
                                            <p:strVal val="#ppt_x"/>
                                          </p:val>
                                        </p:tav>
                                        <p:tav tm="100000">
                                          <p:val>
                                            <p:strVal val="#ppt_x"/>
                                          </p:val>
                                        </p:tav>
                                      </p:tavLst>
                                    </p:anim>
                                    <p:anim calcmode="lin" valueType="num">
                                      <p:cBhvr additive="base">
                                        <p:cTn id="98"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97"/>
                                        </p:tgtEl>
                                        <p:attrNameLst>
                                          <p:attrName>style.visibility</p:attrName>
                                        </p:attrNameLst>
                                      </p:cBhvr>
                                      <p:to>
                                        <p:strVal val="visible"/>
                                      </p:to>
                                    </p:set>
                                    <p:anim calcmode="lin" valueType="num">
                                      <p:cBhvr additive="base">
                                        <p:cTn id="103" dur="500" fill="hold"/>
                                        <p:tgtEl>
                                          <p:spTgt spid="97"/>
                                        </p:tgtEl>
                                        <p:attrNameLst>
                                          <p:attrName>ppt_x</p:attrName>
                                        </p:attrNameLst>
                                      </p:cBhvr>
                                      <p:tavLst>
                                        <p:tav tm="0">
                                          <p:val>
                                            <p:strVal val="#ppt_x"/>
                                          </p:val>
                                        </p:tav>
                                        <p:tav tm="100000">
                                          <p:val>
                                            <p:strVal val="#ppt_x"/>
                                          </p:val>
                                        </p:tav>
                                      </p:tavLst>
                                    </p:anim>
                                    <p:anim calcmode="lin" valueType="num">
                                      <p:cBhvr additive="base">
                                        <p:cTn id="104" dur="500" fill="hold"/>
                                        <p:tgtEl>
                                          <p:spTgt spid="97"/>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additive="base">
                                        <p:cTn id="109" dur="500" fill="hold"/>
                                        <p:tgtEl>
                                          <p:spTgt spid="95"/>
                                        </p:tgtEl>
                                        <p:attrNameLst>
                                          <p:attrName>ppt_x</p:attrName>
                                        </p:attrNameLst>
                                      </p:cBhvr>
                                      <p:tavLst>
                                        <p:tav tm="0">
                                          <p:val>
                                            <p:strVal val="#ppt_x"/>
                                          </p:val>
                                        </p:tav>
                                        <p:tav tm="100000">
                                          <p:val>
                                            <p:strVal val="#ppt_x"/>
                                          </p:val>
                                        </p:tav>
                                      </p:tavLst>
                                    </p:anim>
                                    <p:anim calcmode="lin" valueType="num">
                                      <p:cBhvr additive="base">
                                        <p:cTn id="110"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98"/>
                                        </p:tgtEl>
                                        <p:attrNameLst>
                                          <p:attrName>style.visibility</p:attrName>
                                        </p:attrNameLst>
                                      </p:cBhvr>
                                      <p:to>
                                        <p:strVal val="visible"/>
                                      </p:to>
                                    </p:set>
                                    <p:anim calcmode="lin" valueType="num">
                                      <p:cBhvr additive="base">
                                        <p:cTn id="115" dur="500" fill="hold"/>
                                        <p:tgtEl>
                                          <p:spTgt spid="98"/>
                                        </p:tgtEl>
                                        <p:attrNameLst>
                                          <p:attrName>ppt_x</p:attrName>
                                        </p:attrNameLst>
                                      </p:cBhvr>
                                      <p:tavLst>
                                        <p:tav tm="0">
                                          <p:val>
                                            <p:strVal val="#ppt_x"/>
                                          </p:val>
                                        </p:tav>
                                        <p:tav tm="100000">
                                          <p:val>
                                            <p:strVal val="#ppt_x"/>
                                          </p:val>
                                        </p:tav>
                                      </p:tavLst>
                                    </p:anim>
                                    <p:anim calcmode="lin" valueType="num">
                                      <p:cBhvr additive="base">
                                        <p:cTn id="116"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96"/>
                                        </p:tgtEl>
                                        <p:attrNameLst>
                                          <p:attrName>style.visibility</p:attrName>
                                        </p:attrNameLst>
                                      </p:cBhvr>
                                      <p:to>
                                        <p:strVal val="visible"/>
                                      </p:to>
                                    </p:set>
                                    <p:anim calcmode="lin" valueType="num">
                                      <p:cBhvr additive="base">
                                        <p:cTn id="121" dur="500" fill="hold"/>
                                        <p:tgtEl>
                                          <p:spTgt spid="96"/>
                                        </p:tgtEl>
                                        <p:attrNameLst>
                                          <p:attrName>ppt_x</p:attrName>
                                        </p:attrNameLst>
                                      </p:cBhvr>
                                      <p:tavLst>
                                        <p:tav tm="0">
                                          <p:val>
                                            <p:strVal val="#ppt_x"/>
                                          </p:val>
                                        </p:tav>
                                        <p:tav tm="100000">
                                          <p:val>
                                            <p:strVal val="#ppt_x"/>
                                          </p:val>
                                        </p:tav>
                                      </p:tavLst>
                                    </p:anim>
                                    <p:anim calcmode="lin" valueType="num">
                                      <p:cBhvr additive="base">
                                        <p:cTn id="122"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99"/>
                                        </p:tgtEl>
                                        <p:attrNameLst>
                                          <p:attrName>style.visibility</p:attrName>
                                        </p:attrNameLst>
                                      </p:cBhvr>
                                      <p:to>
                                        <p:strVal val="visible"/>
                                      </p:to>
                                    </p:set>
                                    <p:anim calcmode="lin" valueType="num">
                                      <p:cBhvr additive="base">
                                        <p:cTn id="127" dur="500" fill="hold"/>
                                        <p:tgtEl>
                                          <p:spTgt spid="99"/>
                                        </p:tgtEl>
                                        <p:attrNameLst>
                                          <p:attrName>ppt_x</p:attrName>
                                        </p:attrNameLst>
                                      </p:cBhvr>
                                      <p:tavLst>
                                        <p:tav tm="0">
                                          <p:val>
                                            <p:strVal val="#ppt_x"/>
                                          </p:val>
                                        </p:tav>
                                        <p:tav tm="100000">
                                          <p:val>
                                            <p:strVal val="#ppt_x"/>
                                          </p:val>
                                        </p:tav>
                                      </p:tavLst>
                                    </p:anim>
                                    <p:anim calcmode="lin" valueType="num">
                                      <p:cBhvr additive="base">
                                        <p:cTn id="128"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102"/>
                                        </p:tgtEl>
                                        <p:attrNameLst>
                                          <p:attrName>style.visibility</p:attrName>
                                        </p:attrNameLst>
                                      </p:cBhvr>
                                      <p:to>
                                        <p:strVal val="visible"/>
                                      </p:to>
                                    </p:set>
                                    <p:anim calcmode="lin" valueType="num">
                                      <p:cBhvr additive="base">
                                        <p:cTn id="133" dur="500" fill="hold"/>
                                        <p:tgtEl>
                                          <p:spTgt spid="102"/>
                                        </p:tgtEl>
                                        <p:attrNameLst>
                                          <p:attrName>ppt_x</p:attrName>
                                        </p:attrNameLst>
                                      </p:cBhvr>
                                      <p:tavLst>
                                        <p:tav tm="0">
                                          <p:val>
                                            <p:strVal val="#ppt_x"/>
                                          </p:val>
                                        </p:tav>
                                        <p:tav tm="100000">
                                          <p:val>
                                            <p:strVal val="#ppt_x"/>
                                          </p:val>
                                        </p:tav>
                                      </p:tavLst>
                                    </p:anim>
                                    <p:anim calcmode="lin" valueType="num">
                                      <p:cBhvr additive="base">
                                        <p:cTn id="134"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additive="base">
                                        <p:cTn id="139" dur="500" fill="hold"/>
                                        <p:tgtEl>
                                          <p:spTgt spid="100"/>
                                        </p:tgtEl>
                                        <p:attrNameLst>
                                          <p:attrName>ppt_x</p:attrName>
                                        </p:attrNameLst>
                                      </p:cBhvr>
                                      <p:tavLst>
                                        <p:tav tm="0">
                                          <p:val>
                                            <p:strVal val="#ppt_x"/>
                                          </p:val>
                                        </p:tav>
                                        <p:tav tm="100000">
                                          <p:val>
                                            <p:strVal val="#ppt_x"/>
                                          </p:val>
                                        </p:tav>
                                      </p:tavLst>
                                    </p:anim>
                                    <p:anim calcmode="lin" valueType="num">
                                      <p:cBhvr additive="base">
                                        <p:cTn id="140"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103"/>
                                        </p:tgtEl>
                                        <p:attrNameLst>
                                          <p:attrName>style.visibility</p:attrName>
                                        </p:attrNameLst>
                                      </p:cBhvr>
                                      <p:to>
                                        <p:strVal val="visible"/>
                                      </p:to>
                                    </p:set>
                                    <p:anim calcmode="lin" valueType="num">
                                      <p:cBhvr additive="base">
                                        <p:cTn id="145" dur="500" fill="hold"/>
                                        <p:tgtEl>
                                          <p:spTgt spid="103"/>
                                        </p:tgtEl>
                                        <p:attrNameLst>
                                          <p:attrName>ppt_x</p:attrName>
                                        </p:attrNameLst>
                                      </p:cBhvr>
                                      <p:tavLst>
                                        <p:tav tm="0">
                                          <p:val>
                                            <p:strVal val="#ppt_x"/>
                                          </p:val>
                                        </p:tav>
                                        <p:tav tm="100000">
                                          <p:val>
                                            <p:strVal val="#ppt_x"/>
                                          </p:val>
                                        </p:tav>
                                      </p:tavLst>
                                    </p:anim>
                                    <p:anim calcmode="lin" valueType="num">
                                      <p:cBhvr additive="base">
                                        <p:cTn id="146"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101"/>
                                        </p:tgtEl>
                                        <p:attrNameLst>
                                          <p:attrName>style.visibility</p:attrName>
                                        </p:attrNameLst>
                                      </p:cBhvr>
                                      <p:to>
                                        <p:strVal val="visible"/>
                                      </p:to>
                                    </p:set>
                                    <p:anim calcmode="lin" valueType="num">
                                      <p:cBhvr additive="base">
                                        <p:cTn id="151" dur="500" fill="hold"/>
                                        <p:tgtEl>
                                          <p:spTgt spid="101"/>
                                        </p:tgtEl>
                                        <p:attrNameLst>
                                          <p:attrName>ppt_x</p:attrName>
                                        </p:attrNameLst>
                                      </p:cBhvr>
                                      <p:tavLst>
                                        <p:tav tm="0">
                                          <p:val>
                                            <p:strVal val="#ppt_x"/>
                                          </p:val>
                                        </p:tav>
                                        <p:tav tm="100000">
                                          <p:val>
                                            <p:strVal val="#ppt_x"/>
                                          </p:val>
                                        </p:tav>
                                      </p:tavLst>
                                    </p:anim>
                                    <p:anim calcmode="lin" valueType="num">
                                      <p:cBhvr additive="base">
                                        <p:cTn id="152"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80" grpId="0"/>
      <p:bldP spid="81" grpId="0"/>
      <p:bldP spid="82" grpId="0"/>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p:bldP spid="101" grpId="0"/>
      <p:bldP spid="102" grpId="0"/>
      <p:bldP spid="10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648200"/>
            <a:ext cx="8229600" cy="1905000"/>
          </a:xfrm>
        </p:spPr>
        <p:txBody>
          <a:bodyPr>
            <a:normAutofit lnSpcReduction="10000"/>
          </a:bodyPr>
          <a:lstStyle/>
          <a:p>
            <a:pPr algn="just"/>
            <a:r>
              <a:rPr lang="en-US" sz="2400" dirty="0" smtClean="0"/>
              <a:t>There were some tigers in the jungle, 2 tigers  came along and joined them, then there  were 6. How many tigers were there before they came? </a:t>
            </a:r>
          </a:p>
          <a:p>
            <a:pPr algn="just">
              <a:buNone/>
            </a:pPr>
            <a:r>
              <a:rPr lang="en-US" sz="3200" dirty="0" smtClean="0"/>
              <a:t> </a:t>
            </a:r>
            <a:r>
              <a:rPr lang="en-US" sz="4400" dirty="0" smtClean="0"/>
              <a:t>                       + 2 = 6 </a:t>
            </a:r>
            <a:endParaRPr lang="en-US" sz="3200" dirty="0"/>
          </a:p>
        </p:txBody>
      </p:sp>
      <p:pic>
        <p:nvPicPr>
          <p:cNvPr id="1027" name="Picture 3" descr="C:\Program Files (x86)\Microsoft Office\MEDIA\CAGCAT10\j0332364.wmf"/>
          <p:cNvPicPr>
            <a:picLocks noChangeAspect="1" noChangeArrowheads="1"/>
          </p:cNvPicPr>
          <p:nvPr/>
        </p:nvPicPr>
        <p:blipFill>
          <a:blip r:embed="rId4" cstate="print"/>
          <a:srcRect/>
          <a:stretch>
            <a:fillRect/>
          </a:stretch>
        </p:blipFill>
        <p:spPr bwMode="auto">
          <a:xfrm>
            <a:off x="1524000" y="1981200"/>
            <a:ext cx="1006174" cy="811074"/>
          </a:xfrm>
          <a:prstGeom prst="rect">
            <a:avLst/>
          </a:prstGeom>
          <a:noFill/>
        </p:spPr>
      </p:pic>
      <p:pic>
        <p:nvPicPr>
          <p:cNvPr id="6" name="Picture 3" descr="C:\Program Files (x86)\Microsoft Office\MEDIA\CAGCAT10\j0332364.wmf"/>
          <p:cNvPicPr>
            <a:picLocks noChangeAspect="1" noChangeArrowheads="1"/>
          </p:cNvPicPr>
          <p:nvPr/>
        </p:nvPicPr>
        <p:blipFill>
          <a:blip r:embed="rId4" cstate="print"/>
          <a:srcRect/>
          <a:stretch>
            <a:fillRect/>
          </a:stretch>
        </p:blipFill>
        <p:spPr bwMode="auto">
          <a:xfrm>
            <a:off x="381000" y="1981200"/>
            <a:ext cx="1006174" cy="811074"/>
          </a:xfrm>
          <a:prstGeom prst="rect">
            <a:avLst/>
          </a:prstGeom>
          <a:noFill/>
        </p:spPr>
      </p:pic>
      <p:pic>
        <p:nvPicPr>
          <p:cNvPr id="8" name="Picture 3" descr="C:\Program Files (x86)\Microsoft Office\MEDIA\CAGCAT10\j0332364.wmf"/>
          <p:cNvPicPr>
            <a:picLocks noChangeAspect="1" noChangeArrowheads="1"/>
          </p:cNvPicPr>
          <p:nvPr/>
        </p:nvPicPr>
        <p:blipFill>
          <a:blip r:embed="rId4" cstate="print"/>
          <a:srcRect/>
          <a:stretch>
            <a:fillRect/>
          </a:stretch>
        </p:blipFill>
        <p:spPr bwMode="auto">
          <a:xfrm>
            <a:off x="381000" y="1066800"/>
            <a:ext cx="1006174" cy="811074"/>
          </a:xfrm>
          <a:prstGeom prst="rect">
            <a:avLst/>
          </a:prstGeom>
          <a:noFill/>
        </p:spPr>
      </p:pic>
      <p:pic>
        <p:nvPicPr>
          <p:cNvPr id="11" name="Picture 3" descr="C:\Program Files (x86)\Microsoft Office\MEDIA\CAGCAT10\j0332364.wmf"/>
          <p:cNvPicPr>
            <a:picLocks noChangeAspect="1" noChangeArrowheads="1"/>
          </p:cNvPicPr>
          <p:nvPr/>
        </p:nvPicPr>
        <p:blipFill>
          <a:blip r:embed="rId4" cstate="print"/>
          <a:srcRect/>
          <a:stretch>
            <a:fillRect/>
          </a:stretch>
        </p:blipFill>
        <p:spPr bwMode="auto">
          <a:xfrm>
            <a:off x="7909226" y="1219200"/>
            <a:ext cx="1006174" cy="811074"/>
          </a:xfrm>
          <a:prstGeom prst="rect">
            <a:avLst/>
          </a:prstGeom>
          <a:noFill/>
        </p:spPr>
      </p:pic>
      <p:pic>
        <p:nvPicPr>
          <p:cNvPr id="12" name="Picture 3" descr="C:\Program Files (x86)\Microsoft Office\MEDIA\CAGCAT10\j0332364.wmf"/>
          <p:cNvPicPr>
            <a:picLocks noChangeAspect="1" noChangeArrowheads="1"/>
          </p:cNvPicPr>
          <p:nvPr/>
        </p:nvPicPr>
        <p:blipFill>
          <a:blip r:embed="rId4" cstate="print"/>
          <a:srcRect/>
          <a:stretch>
            <a:fillRect/>
          </a:stretch>
        </p:blipFill>
        <p:spPr bwMode="auto">
          <a:xfrm>
            <a:off x="6766226" y="1219200"/>
            <a:ext cx="1006174" cy="811074"/>
          </a:xfrm>
          <a:prstGeom prst="rect">
            <a:avLst/>
          </a:prstGeom>
          <a:noFill/>
        </p:spPr>
      </p:pic>
      <p:pic>
        <p:nvPicPr>
          <p:cNvPr id="16" name="Picture 3" descr="C:\Program Files (x86)\Microsoft Office\MEDIA\CAGCAT10\j0332364.wmf"/>
          <p:cNvPicPr>
            <a:picLocks noChangeAspect="1" noChangeArrowheads="1"/>
          </p:cNvPicPr>
          <p:nvPr/>
        </p:nvPicPr>
        <p:blipFill>
          <a:blip r:embed="rId4" cstate="print"/>
          <a:srcRect/>
          <a:stretch>
            <a:fillRect/>
          </a:stretch>
        </p:blipFill>
        <p:spPr bwMode="auto">
          <a:xfrm>
            <a:off x="3352800" y="1981200"/>
            <a:ext cx="1006174" cy="811074"/>
          </a:xfrm>
          <a:prstGeom prst="rect">
            <a:avLst/>
          </a:prstGeom>
          <a:noFill/>
        </p:spPr>
      </p:pic>
      <p:pic>
        <p:nvPicPr>
          <p:cNvPr id="17" name="Picture 3" descr="C:\Program Files (x86)\Microsoft Office\MEDIA\CAGCAT10\j0332364.wmf"/>
          <p:cNvPicPr>
            <a:picLocks noChangeAspect="1" noChangeArrowheads="1"/>
          </p:cNvPicPr>
          <p:nvPr/>
        </p:nvPicPr>
        <p:blipFill>
          <a:blip r:embed="rId4" cstate="print"/>
          <a:srcRect/>
          <a:stretch>
            <a:fillRect/>
          </a:stretch>
        </p:blipFill>
        <p:spPr bwMode="auto">
          <a:xfrm>
            <a:off x="3337226" y="1066800"/>
            <a:ext cx="1006174" cy="811074"/>
          </a:xfrm>
          <a:prstGeom prst="rect">
            <a:avLst/>
          </a:prstGeom>
          <a:noFill/>
        </p:spPr>
      </p:pic>
      <p:sp>
        <p:nvSpPr>
          <p:cNvPr id="18" name="Rectangle 17"/>
          <p:cNvSpPr/>
          <p:nvPr/>
        </p:nvSpPr>
        <p:spPr>
          <a:xfrm flipH="1">
            <a:off x="2575226" y="1420674"/>
            <a:ext cx="530148" cy="1015663"/>
          </a:xfrm>
          <a:prstGeom prst="rect">
            <a:avLst/>
          </a:prstGeom>
        </p:spPr>
        <p:txBody>
          <a:bodyPr wrap="square">
            <a:spAutoFit/>
          </a:bodyPr>
          <a:lstStyle/>
          <a:p>
            <a:r>
              <a:rPr lang="en-US" sz="6000" b="1" dirty="0" smtClean="0">
                <a:solidFill>
                  <a:srgbClr val="FF0000"/>
                </a:solidFill>
              </a:rPr>
              <a:t>+</a:t>
            </a:r>
            <a:endParaRPr lang="en-US" sz="6000" dirty="0"/>
          </a:p>
        </p:txBody>
      </p:sp>
      <p:pic>
        <p:nvPicPr>
          <p:cNvPr id="19" name="Picture 3" descr="C:\Program Files (x86)\Microsoft Office\MEDIA\CAGCAT10\j0332364.wmf"/>
          <p:cNvPicPr>
            <a:picLocks noChangeAspect="1" noChangeArrowheads="1"/>
          </p:cNvPicPr>
          <p:nvPr/>
        </p:nvPicPr>
        <p:blipFill>
          <a:blip r:embed="rId4" cstate="print"/>
          <a:srcRect/>
          <a:stretch>
            <a:fillRect/>
          </a:stretch>
        </p:blipFill>
        <p:spPr bwMode="auto">
          <a:xfrm>
            <a:off x="1524000" y="990600"/>
            <a:ext cx="1006174" cy="811074"/>
          </a:xfrm>
          <a:prstGeom prst="rect">
            <a:avLst/>
          </a:prstGeom>
          <a:noFill/>
        </p:spPr>
      </p:pic>
      <p:pic>
        <p:nvPicPr>
          <p:cNvPr id="20" name="Picture 3" descr="C:\Program Files (x86)\Microsoft Office\MEDIA\CAGCAT10\j0332364.wmf"/>
          <p:cNvPicPr>
            <a:picLocks noChangeAspect="1" noChangeArrowheads="1"/>
          </p:cNvPicPr>
          <p:nvPr/>
        </p:nvPicPr>
        <p:blipFill>
          <a:blip r:embed="rId4" cstate="print"/>
          <a:srcRect/>
          <a:stretch>
            <a:fillRect/>
          </a:stretch>
        </p:blipFill>
        <p:spPr bwMode="auto">
          <a:xfrm>
            <a:off x="5623226" y="1219200"/>
            <a:ext cx="1006174" cy="811074"/>
          </a:xfrm>
          <a:prstGeom prst="rect">
            <a:avLst/>
          </a:prstGeom>
          <a:noFill/>
        </p:spPr>
      </p:pic>
      <p:pic>
        <p:nvPicPr>
          <p:cNvPr id="21" name="Picture 3" descr="C:\Program Files (x86)\Microsoft Office\MEDIA\CAGCAT10\j0332364.wmf"/>
          <p:cNvPicPr>
            <a:picLocks noChangeAspect="1" noChangeArrowheads="1"/>
          </p:cNvPicPr>
          <p:nvPr/>
        </p:nvPicPr>
        <p:blipFill>
          <a:blip r:embed="rId4" cstate="print"/>
          <a:srcRect/>
          <a:stretch>
            <a:fillRect/>
          </a:stretch>
        </p:blipFill>
        <p:spPr bwMode="auto">
          <a:xfrm>
            <a:off x="7909226" y="2133600"/>
            <a:ext cx="1006174" cy="811074"/>
          </a:xfrm>
          <a:prstGeom prst="rect">
            <a:avLst/>
          </a:prstGeom>
          <a:noFill/>
        </p:spPr>
      </p:pic>
      <p:pic>
        <p:nvPicPr>
          <p:cNvPr id="22" name="Picture 3" descr="C:\Program Files (x86)\Microsoft Office\MEDIA\CAGCAT10\j0332364.wmf"/>
          <p:cNvPicPr>
            <a:picLocks noChangeAspect="1" noChangeArrowheads="1"/>
          </p:cNvPicPr>
          <p:nvPr/>
        </p:nvPicPr>
        <p:blipFill>
          <a:blip r:embed="rId4" cstate="print"/>
          <a:srcRect/>
          <a:stretch>
            <a:fillRect/>
          </a:stretch>
        </p:blipFill>
        <p:spPr bwMode="auto">
          <a:xfrm>
            <a:off x="6766226" y="2133600"/>
            <a:ext cx="1006174" cy="811074"/>
          </a:xfrm>
          <a:prstGeom prst="rect">
            <a:avLst/>
          </a:prstGeom>
          <a:noFill/>
        </p:spPr>
      </p:pic>
      <p:pic>
        <p:nvPicPr>
          <p:cNvPr id="23" name="Picture 3" descr="C:\Program Files (x86)\Microsoft Office\MEDIA\CAGCAT10\j0332364.wmf"/>
          <p:cNvPicPr>
            <a:picLocks noChangeAspect="1" noChangeArrowheads="1"/>
          </p:cNvPicPr>
          <p:nvPr/>
        </p:nvPicPr>
        <p:blipFill>
          <a:blip r:embed="rId4" cstate="print"/>
          <a:srcRect/>
          <a:stretch>
            <a:fillRect/>
          </a:stretch>
        </p:blipFill>
        <p:spPr bwMode="auto">
          <a:xfrm>
            <a:off x="5623226" y="2133600"/>
            <a:ext cx="1006174" cy="811074"/>
          </a:xfrm>
          <a:prstGeom prst="rect">
            <a:avLst/>
          </a:prstGeom>
          <a:noFill/>
        </p:spPr>
      </p:pic>
      <p:sp>
        <p:nvSpPr>
          <p:cNvPr id="24" name="Rectangle 23"/>
          <p:cNvSpPr/>
          <p:nvPr/>
        </p:nvSpPr>
        <p:spPr>
          <a:xfrm flipH="1">
            <a:off x="4800600" y="1524000"/>
            <a:ext cx="530148" cy="1015663"/>
          </a:xfrm>
          <a:prstGeom prst="rect">
            <a:avLst/>
          </a:prstGeom>
        </p:spPr>
        <p:txBody>
          <a:bodyPr wrap="square">
            <a:spAutoFit/>
          </a:bodyPr>
          <a:lstStyle/>
          <a:p>
            <a:r>
              <a:rPr lang="en-US" sz="6000" b="1" dirty="0" smtClean="0">
                <a:solidFill>
                  <a:srgbClr val="FF0000"/>
                </a:solidFill>
              </a:rPr>
              <a:t>=</a:t>
            </a:r>
            <a:endParaRPr lang="en-US" sz="6000" dirty="0"/>
          </a:p>
        </p:txBody>
      </p:sp>
      <p:sp>
        <p:nvSpPr>
          <p:cNvPr id="25" name="Rectangle 24"/>
          <p:cNvSpPr/>
          <p:nvPr/>
        </p:nvSpPr>
        <p:spPr>
          <a:xfrm>
            <a:off x="685800" y="3200400"/>
            <a:ext cx="8229600" cy="954107"/>
          </a:xfrm>
          <a:prstGeom prst="rect">
            <a:avLst/>
          </a:prstGeom>
        </p:spPr>
        <p:txBody>
          <a:bodyPr wrap="square">
            <a:spAutoFit/>
          </a:bodyPr>
          <a:lstStyle/>
          <a:p>
            <a:pPr marL="457200" indent="-457200">
              <a:buClr>
                <a:schemeClr val="tx2">
                  <a:lumMod val="75000"/>
                </a:schemeClr>
              </a:buClr>
              <a:buFont typeface="Wingdings" pitchFamily="2" charset="2"/>
              <a:buChar char="v"/>
            </a:pPr>
            <a:r>
              <a:rPr lang="en-US" sz="2800" dirty="0" smtClean="0"/>
              <a:t>4 tigers were walking in a jungle  2 more joined them. How many tigers were in the jungle? </a:t>
            </a:r>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ox(in)">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box(in)">
                                      <p:cBhvr>
                                        <p:cTn id="40" dur="5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ppt_x"/>
                                          </p:val>
                                        </p:tav>
                                        <p:tav tm="100000">
                                          <p:val>
                                            <p:strVal val="#ppt_x"/>
                                          </p:val>
                                        </p:tav>
                                      </p:tavLst>
                                    </p:anim>
                                    <p:anim calcmode="lin" valueType="num">
                                      <p:cBhvr additive="base">
                                        <p:cTn id="54" dur="500" fill="hold"/>
                                        <p:tgtEl>
                                          <p:spTgt spid="2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ppt_x"/>
                                          </p:val>
                                        </p:tav>
                                        <p:tav tm="100000">
                                          <p:val>
                                            <p:strVal val="#ppt_x"/>
                                          </p:val>
                                        </p:tav>
                                      </p:tavLst>
                                    </p:anim>
                                    <p:anim calcmode="lin" valueType="num">
                                      <p:cBhvr additive="base">
                                        <p:cTn id="6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3">
                                            <p:txEl>
                                              <p:pRg st="0" end="0"/>
                                            </p:txEl>
                                          </p:spTgt>
                                        </p:tgtEl>
                                        <p:attrNameLst>
                                          <p:attrName>style.visibility</p:attrName>
                                        </p:attrNameLst>
                                      </p:cBhvr>
                                      <p:to>
                                        <p:strVal val="visible"/>
                                      </p:to>
                                    </p:set>
                                    <p:anim calcmode="lin" valueType="num">
                                      <p:cBhvr additive="base">
                                        <p:cTn id="7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
                                            <p:txEl>
                                              <p:pRg st="1" end="1"/>
                                            </p:txEl>
                                          </p:spTgt>
                                        </p:tgtEl>
                                        <p:attrNameLst>
                                          <p:attrName>style.visibility</p:attrName>
                                        </p:attrNameLst>
                                      </p:cBhvr>
                                      <p:to>
                                        <p:strVal val="visible"/>
                                      </p:to>
                                    </p:set>
                                    <p:anim calcmode="lin" valueType="num">
                                      <p:cBhvr additive="base">
                                        <p:cTn id="7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a:noFill/>
        </p:spPr>
        <p:txBody>
          <a:bodyPr/>
          <a:lstStyle/>
          <a:p>
            <a:fld id="{CEAD309A-E6CE-4B46-BCE9-9397D00E4946}" type="slidenum">
              <a:rPr lang="en-US"/>
              <a:pPr/>
              <a:t>21</a:t>
            </a:fld>
            <a:endParaRPr lang="en-US"/>
          </a:p>
        </p:txBody>
      </p:sp>
      <p:sp>
        <p:nvSpPr>
          <p:cNvPr id="23566" name="Text Box 14"/>
          <p:cNvSpPr txBox="1">
            <a:spLocks noChangeArrowheads="1"/>
          </p:cNvSpPr>
          <p:nvPr/>
        </p:nvSpPr>
        <p:spPr bwMode="auto">
          <a:xfrm>
            <a:off x="838200" y="2209800"/>
            <a:ext cx="3464410" cy="1107996"/>
          </a:xfrm>
          <a:prstGeom prst="rect">
            <a:avLst/>
          </a:prstGeom>
          <a:noFill/>
          <a:ln w="9525">
            <a:noFill/>
            <a:miter lim="800000"/>
            <a:headEnd/>
            <a:tailEnd/>
          </a:ln>
        </p:spPr>
        <p:txBody>
          <a:bodyPr wrap="none">
            <a:spAutoFit/>
          </a:bodyPr>
          <a:lstStyle/>
          <a:p>
            <a:r>
              <a:rPr lang="en-US" sz="6600" dirty="0" smtClean="0"/>
              <a:t> </a:t>
            </a:r>
            <a:r>
              <a:rPr lang="en-US" sz="6600" b="1" dirty="0" smtClean="0">
                <a:solidFill>
                  <a:schemeClr val="accent5">
                    <a:lumMod val="50000"/>
                  </a:schemeClr>
                </a:solidFill>
              </a:rPr>
              <a:t>+</a:t>
            </a:r>
            <a:r>
              <a:rPr lang="en-US" sz="6600" dirty="0" smtClean="0"/>
              <a:t> 2 </a:t>
            </a:r>
            <a:r>
              <a:rPr lang="en-US" sz="6600" b="1" dirty="0" smtClean="0">
                <a:solidFill>
                  <a:schemeClr val="accent5">
                    <a:lumMod val="50000"/>
                  </a:schemeClr>
                </a:solidFill>
              </a:rPr>
              <a:t>=</a:t>
            </a:r>
            <a:r>
              <a:rPr lang="en-US" sz="6600" dirty="0" smtClean="0"/>
              <a:t> </a:t>
            </a:r>
            <a:r>
              <a:rPr lang="en-US" sz="6600" dirty="0" smtClean="0">
                <a:solidFill>
                  <a:srgbClr val="FF0000"/>
                </a:solidFill>
              </a:rPr>
              <a:t>6</a:t>
            </a:r>
            <a:r>
              <a:rPr lang="en-US" sz="6600" dirty="0" smtClean="0"/>
              <a:t> </a:t>
            </a:r>
            <a:endParaRPr lang="en-US" sz="6600" b="0" dirty="0">
              <a:solidFill>
                <a:srgbClr val="FF0000"/>
              </a:solidFill>
            </a:endParaRPr>
          </a:p>
        </p:txBody>
      </p:sp>
      <p:sp>
        <p:nvSpPr>
          <p:cNvPr id="14" name="Title 1"/>
          <p:cNvSpPr>
            <a:spLocks noGrp="1"/>
          </p:cNvSpPr>
          <p:nvPr>
            <p:ph type="title"/>
          </p:nvPr>
        </p:nvSpPr>
        <p:spPr>
          <a:xfrm>
            <a:off x="457200" y="749300"/>
            <a:ext cx="8229600" cy="1143000"/>
          </a:xfrm>
        </p:spPr>
        <p:txBody>
          <a:bodyPr>
            <a:normAutofit/>
          </a:bodyPr>
          <a:lstStyle/>
          <a:p>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Practice Questions</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8" name="Text Box 14"/>
          <p:cNvSpPr txBox="1">
            <a:spLocks noChangeArrowheads="1"/>
          </p:cNvSpPr>
          <p:nvPr/>
        </p:nvSpPr>
        <p:spPr bwMode="auto">
          <a:xfrm>
            <a:off x="838200" y="3608436"/>
            <a:ext cx="3390672" cy="1107996"/>
          </a:xfrm>
          <a:prstGeom prst="rect">
            <a:avLst/>
          </a:prstGeom>
          <a:noFill/>
          <a:ln w="9525">
            <a:noFill/>
            <a:miter lim="800000"/>
            <a:headEnd/>
            <a:tailEnd/>
          </a:ln>
        </p:spPr>
        <p:txBody>
          <a:bodyPr wrap="none">
            <a:spAutoFit/>
          </a:bodyPr>
          <a:lstStyle/>
          <a:p>
            <a:r>
              <a:rPr lang="en-US" sz="6600" dirty="0" smtClean="0"/>
              <a:t> </a:t>
            </a:r>
            <a:r>
              <a:rPr lang="en-US" sz="6600" b="1" dirty="0" smtClean="0">
                <a:solidFill>
                  <a:schemeClr val="accent5">
                    <a:lumMod val="50000"/>
                  </a:schemeClr>
                </a:solidFill>
              </a:rPr>
              <a:t>+</a:t>
            </a:r>
            <a:r>
              <a:rPr lang="en-US" sz="6600" dirty="0" smtClean="0"/>
              <a:t> 3 </a:t>
            </a:r>
            <a:r>
              <a:rPr lang="en-US" sz="6600" b="1" dirty="0" smtClean="0">
                <a:solidFill>
                  <a:schemeClr val="accent5">
                    <a:lumMod val="50000"/>
                  </a:schemeClr>
                </a:solidFill>
              </a:rPr>
              <a:t>=</a:t>
            </a:r>
            <a:r>
              <a:rPr lang="en-US" sz="6600" dirty="0" smtClean="0"/>
              <a:t> </a:t>
            </a:r>
            <a:r>
              <a:rPr lang="en-US" sz="6600" dirty="0" smtClean="0">
                <a:solidFill>
                  <a:srgbClr val="FF0000"/>
                </a:solidFill>
              </a:rPr>
              <a:t>7</a:t>
            </a:r>
            <a:r>
              <a:rPr lang="en-US" sz="6600" dirty="0" smtClean="0"/>
              <a:t> </a:t>
            </a:r>
            <a:endParaRPr lang="en-US" sz="6600" b="0" dirty="0">
              <a:solidFill>
                <a:srgbClr val="FF0000"/>
              </a:solidFill>
            </a:endParaRPr>
          </a:p>
        </p:txBody>
      </p:sp>
      <p:sp>
        <p:nvSpPr>
          <p:cNvPr id="9" name="Text Box 14"/>
          <p:cNvSpPr txBox="1">
            <a:spLocks noChangeArrowheads="1"/>
          </p:cNvSpPr>
          <p:nvPr/>
        </p:nvSpPr>
        <p:spPr bwMode="auto">
          <a:xfrm>
            <a:off x="838200" y="4953000"/>
            <a:ext cx="3313728" cy="1107996"/>
          </a:xfrm>
          <a:prstGeom prst="rect">
            <a:avLst/>
          </a:prstGeom>
          <a:noFill/>
          <a:ln w="9525">
            <a:noFill/>
            <a:miter lim="800000"/>
            <a:headEnd/>
            <a:tailEnd/>
          </a:ln>
        </p:spPr>
        <p:txBody>
          <a:bodyPr wrap="none">
            <a:spAutoFit/>
          </a:bodyPr>
          <a:lstStyle/>
          <a:p>
            <a:r>
              <a:rPr lang="en-US" sz="6600" dirty="0" smtClean="0"/>
              <a:t> </a:t>
            </a:r>
            <a:r>
              <a:rPr lang="en-US" sz="6600" b="1" dirty="0" smtClean="0">
                <a:solidFill>
                  <a:schemeClr val="accent5">
                    <a:lumMod val="50000"/>
                  </a:schemeClr>
                </a:solidFill>
              </a:rPr>
              <a:t>+</a:t>
            </a:r>
            <a:r>
              <a:rPr lang="en-US" sz="6600" dirty="0" smtClean="0"/>
              <a:t> 1 </a:t>
            </a:r>
            <a:r>
              <a:rPr lang="en-US" sz="6600" b="1" dirty="0" smtClean="0">
                <a:solidFill>
                  <a:schemeClr val="accent5">
                    <a:lumMod val="50000"/>
                  </a:schemeClr>
                </a:solidFill>
              </a:rPr>
              <a:t>=</a:t>
            </a:r>
            <a:r>
              <a:rPr lang="en-US" sz="6600" dirty="0" smtClean="0"/>
              <a:t> </a:t>
            </a:r>
            <a:r>
              <a:rPr lang="en-US" sz="6600" dirty="0" smtClean="0">
                <a:solidFill>
                  <a:srgbClr val="FF0000"/>
                </a:solidFill>
              </a:rPr>
              <a:t>8</a:t>
            </a:r>
            <a:r>
              <a:rPr lang="en-US" sz="6600" dirty="0" smtClean="0"/>
              <a:t> </a:t>
            </a:r>
            <a:endParaRPr lang="en-US" sz="6600" b="0" dirty="0">
              <a:solidFill>
                <a:srgbClr val="FF0000"/>
              </a:solidFill>
            </a:endParaRPr>
          </a:p>
        </p:txBody>
      </p:sp>
      <p:sp>
        <p:nvSpPr>
          <p:cNvPr id="11" name="Text Box 14"/>
          <p:cNvSpPr txBox="1">
            <a:spLocks noChangeArrowheads="1"/>
          </p:cNvSpPr>
          <p:nvPr/>
        </p:nvSpPr>
        <p:spPr bwMode="auto">
          <a:xfrm>
            <a:off x="5130789" y="2209800"/>
            <a:ext cx="3278462" cy="1107996"/>
          </a:xfrm>
          <a:prstGeom prst="rect">
            <a:avLst/>
          </a:prstGeom>
          <a:noFill/>
          <a:ln w="9525">
            <a:noFill/>
            <a:miter lim="800000"/>
            <a:headEnd/>
            <a:tailEnd/>
          </a:ln>
        </p:spPr>
        <p:txBody>
          <a:bodyPr wrap="none">
            <a:spAutoFit/>
          </a:bodyPr>
          <a:lstStyle/>
          <a:p>
            <a:r>
              <a:rPr lang="en-US" sz="6600" dirty="0" smtClean="0"/>
              <a:t>4</a:t>
            </a:r>
            <a:r>
              <a:rPr lang="en-US" sz="6600" b="1" dirty="0" smtClean="0">
                <a:solidFill>
                  <a:schemeClr val="accent5">
                    <a:lumMod val="50000"/>
                  </a:schemeClr>
                </a:solidFill>
              </a:rPr>
              <a:t>+ </a:t>
            </a:r>
            <a:r>
              <a:rPr lang="en-US" sz="6600" dirty="0" smtClean="0"/>
              <a:t> </a:t>
            </a:r>
            <a:r>
              <a:rPr lang="en-US" sz="6600" b="1" dirty="0" smtClean="0">
                <a:solidFill>
                  <a:schemeClr val="accent5">
                    <a:lumMod val="50000"/>
                  </a:schemeClr>
                </a:solidFill>
              </a:rPr>
              <a:t>=</a:t>
            </a:r>
            <a:r>
              <a:rPr lang="en-US" sz="6600" dirty="0" smtClean="0"/>
              <a:t> </a:t>
            </a:r>
            <a:r>
              <a:rPr lang="en-US" sz="6600" dirty="0" smtClean="0">
                <a:solidFill>
                  <a:srgbClr val="FF0000"/>
                </a:solidFill>
              </a:rPr>
              <a:t>6</a:t>
            </a:r>
            <a:r>
              <a:rPr lang="en-US" sz="6600" dirty="0" smtClean="0"/>
              <a:t> </a:t>
            </a:r>
            <a:endParaRPr lang="en-US" sz="6600" b="0" dirty="0">
              <a:solidFill>
                <a:srgbClr val="FF0000"/>
              </a:solidFill>
            </a:endParaRPr>
          </a:p>
        </p:txBody>
      </p:sp>
      <p:sp>
        <p:nvSpPr>
          <p:cNvPr id="19" name="Text Box 14"/>
          <p:cNvSpPr txBox="1">
            <a:spLocks noChangeArrowheads="1"/>
          </p:cNvSpPr>
          <p:nvPr/>
        </p:nvSpPr>
        <p:spPr bwMode="auto">
          <a:xfrm>
            <a:off x="5130789" y="3660060"/>
            <a:ext cx="3395481" cy="1107996"/>
          </a:xfrm>
          <a:prstGeom prst="rect">
            <a:avLst/>
          </a:prstGeom>
          <a:noFill/>
          <a:ln w="9525">
            <a:noFill/>
            <a:miter lim="800000"/>
            <a:headEnd/>
            <a:tailEnd/>
          </a:ln>
        </p:spPr>
        <p:txBody>
          <a:bodyPr wrap="none">
            <a:spAutoFit/>
          </a:bodyPr>
          <a:lstStyle/>
          <a:p>
            <a:r>
              <a:rPr lang="en-US" sz="6600" dirty="0" smtClean="0"/>
              <a:t>5 </a:t>
            </a:r>
            <a:r>
              <a:rPr lang="en-US" sz="6600" b="1" dirty="0" smtClean="0">
                <a:solidFill>
                  <a:schemeClr val="accent5">
                    <a:lumMod val="50000"/>
                  </a:schemeClr>
                </a:solidFill>
              </a:rPr>
              <a:t>+ </a:t>
            </a:r>
            <a:r>
              <a:rPr lang="en-US" sz="6600" dirty="0" smtClean="0"/>
              <a:t> </a:t>
            </a:r>
            <a:r>
              <a:rPr lang="en-US" sz="6600" b="1" dirty="0" smtClean="0">
                <a:solidFill>
                  <a:schemeClr val="accent5">
                    <a:lumMod val="50000"/>
                  </a:schemeClr>
                </a:solidFill>
              </a:rPr>
              <a:t>=</a:t>
            </a:r>
            <a:r>
              <a:rPr lang="en-US" sz="6600" dirty="0" smtClean="0"/>
              <a:t> </a:t>
            </a:r>
            <a:r>
              <a:rPr lang="en-US" sz="6600" dirty="0" smtClean="0">
                <a:solidFill>
                  <a:srgbClr val="FF0000"/>
                </a:solidFill>
              </a:rPr>
              <a:t>7</a:t>
            </a:r>
            <a:r>
              <a:rPr lang="en-US" sz="6600" dirty="0" smtClean="0"/>
              <a:t> </a:t>
            </a:r>
            <a:endParaRPr lang="en-US" sz="6600" b="0" dirty="0">
              <a:solidFill>
                <a:srgbClr val="FF0000"/>
              </a:solidFill>
            </a:endParaRPr>
          </a:p>
        </p:txBody>
      </p:sp>
      <p:sp>
        <p:nvSpPr>
          <p:cNvPr id="20" name="Text Box 14"/>
          <p:cNvSpPr txBox="1">
            <a:spLocks noChangeArrowheads="1"/>
          </p:cNvSpPr>
          <p:nvPr/>
        </p:nvSpPr>
        <p:spPr bwMode="auto">
          <a:xfrm>
            <a:off x="5130789" y="4953000"/>
            <a:ext cx="3448380" cy="1107996"/>
          </a:xfrm>
          <a:prstGeom prst="rect">
            <a:avLst/>
          </a:prstGeom>
          <a:noFill/>
          <a:ln w="9525">
            <a:noFill/>
            <a:miter lim="800000"/>
            <a:headEnd/>
            <a:tailEnd/>
          </a:ln>
        </p:spPr>
        <p:txBody>
          <a:bodyPr wrap="none">
            <a:spAutoFit/>
          </a:bodyPr>
          <a:lstStyle/>
          <a:p>
            <a:r>
              <a:rPr lang="en-US" sz="6600" dirty="0" smtClean="0"/>
              <a:t>2 </a:t>
            </a:r>
            <a:r>
              <a:rPr lang="en-US" sz="6600" b="1" dirty="0" smtClean="0">
                <a:solidFill>
                  <a:schemeClr val="accent5">
                    <a:lumMod val="50000"/>
                  </a:schemeClr>
                </a:solidFill>
              </a:rPr>
              <a:t>+ </a:t>
            </a:r>
            <a:r>
              <a:rPr lang="en-US" sz="6600" dirty="0" smtClean="0"/>
              <a:t> </a:t>
            </a:r>
            <a:r>
              <a:rPr lang="en-US" sz="6600" b="1" dirty="0" smtClean="0">
                <a:solidFill>
                  <a:schemeClr val="accent5">
                    <a:lumMod val="50000"/>
                  </a:schemeClr>
                </a:solidFill>
              </a:rPr>
              <a:t>=</a:t>
            </a:r>
            <a:r>
              <a:rPr lang="en-US" sz="6600" dirty="0" smtClean="0"/>
              <a:t> </a:t>
            </a:r>
            <a:r>
              <a:rPr lang="en-US" sz="6600" dirty="0" smtClean="0">
                <a:solidFill>
                  <a:srgbClr val="FF0000"/>
                </a:solidFill>
              </a:rPr>
              <a:t>8</a:t>
            </a:r>
            <a:r>
              <a:rPr lang="en-US" sz="6600" dirty="0" smtClean="0"/>
              <a:t> </a:t>
            </a:r>
            <a:endParaRPr lang="en-US" sz="6600" b="0" dirty="0">
              <a:solidFill>
                <a:srgbClr val="FF0000"/>
              </a:solidFill>
            </a:endParaRP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66"/>
                                        </p:tgtEl>
                                        <p:attrNameLst>
                                          <p:attrName>style.visibility</p:attrName>
                                        </p:attrNameLst>
                                      </p:cBhvr>
                                      <p:to>
                                        <p:strVal val="visible"/>
                                      </p:to>
                                    </p:set>
                                    <p:animEffect transition="in" filter="fade">
                                      <p:cBhvr>
                                        <p:cTn id="7" dur="1000"/>
                                        <p:tgtEl>
                                          <p:spTgt spid="235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6" grpId="0"/>
      <p:bldP spid="8" grpId="0"/>
      <p:bldP spid="9" grpId="0"/>
      <p:bldP spid="11"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 Conceptual Understanding of Ten</a:t>
            </a:r>
            <a:endParaRPr lang="en-US" sz="4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1026" name="Picture 2"/>
          <p:cNvPicPr>
            <a:picLocks noGrp="1" noChangeAspect="1" noChangeArrowheads="1"/>
          </p:cNvPicPr>
          <p:nvPr>
            <p:ph idx="1"/>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723510" y="1533052"/>
            <a:ext cx="314750" cy="21154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1038260" y="1600200"/>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1446247" y="1600200"/>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1854233" y="1600200"/>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2262220" y="1600200"/>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665512" y="3758406"/>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2284919" y="3758406"/>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1854232" y="3886200"/>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1423209" y="3758406"/>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1038260" y="3758406"/>
            <a:ext cx="407987" cy="2116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6"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6172200" y="2286000"/>
            <a:ext cx="890587" cy="2530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10000" y="2590800"/>
            <a:ext cx="718131" cy="923330"/>
          </a:xfrm>
          <a:prstGeom prst="rect">
            <a:avLst/>
          </a:prstGeom>
          <a:noFill/>
        </p:spPr>
        <p:txBody>
          <a:bodyPr wrap="square" rtlCol="0">
            <a:spAutoFit/>
          </a:bodyPr>
          <a:lstStyle/>
          <a:p>
            <a:r>
              <a:rPr lang="en-US" sz="5400" dirty="0" smtClean="0"/>
              <a:t>=</a:t>
            </a:r>
            <a:endParaRPr lang="en-US" sz="5400" dirty="0"/>
          </a:p>
        </p:txBody>
      </p:sp>
    </p:spTree>
    <p:custDataLst>
      <p:tags r:id="rId2"/>
    </p:custDataLst>
    <p:extLst>
      <p:ext uri="{BB962C8B-B14F-4D97-AF65-F5344CB8AC3E}">
        <p14:creationId xmlns="" xmlns:p14="http://schemas.microsoft.com/office/powerpoint/2010/main" val="149330797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7"/>
                                        </p:tgtEl>
                                        <p:attrNameLst>
                                          <p:attrName>style.visibility</p:attrName>
                                        </p:attrNameLst>
                                      </p:cBhvr>
                                      <p:to>
                                        <p:strVal val="visible"/>
                                      </p:to>
                                    </p:set>
                                    <p:anim calcmode="lin" valueType="num">
                                      <p:cBhvr additive="base">
                                        <p:cTn id="11" dur="500" fill="hold"/>
                                        <p:tgtEl>
                                          <p:spTgt spid="1027"/>
                                        </p:tgtEl>
                                        <p:attrNameLst>
                                          <p:attrName>ppt_x</p:attrName>
                                        </p:attrNameLst>
                                      </p:cBhvr>
                                      <p:tavLst>
                                        <p:tav tm="0">
                                          <p:val>
                                            <p:strVal val="#ppt_x"/>
                                          </p:val>
                                        </p:tav>
                                        <p:tav tm="100000">
                                          <p:val>
                                            <p:strVal val="#ppt_x"/>
                                          </p:val>
                                        </p:tav>
                                      </p:tavLst>
                                    </p:anim>
                                    <p:anim calcmode="lin" valueType="num">
                                      <p:cBhvr additive="base">
                                        <p:cTn id="12" dur="500" fill="hold"/>
                                        <p:tgtEl>
                                          <p:spTgt spid="102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anim calcmode="lin" valueType="num">
                                      <p:cBhvr additive="base">
                                        <p:cTn id="15" dur="500" fill="hold"/>
                                        <p:tgtEl>
                                          <p:spTgt spid="1028"/>
                                        </p:tgtEl>
                                        <p:attrNameLst>
                                          <p:attrName>ppt_x</p:attrName>
                                        </p:attrNameLst>
                                      </p:cBhvr>
                                      <p:tavLst>
                                        <p:tav tm="0">
                                          <p:val>
                                            <p:strVal val="#ppt_x"/>
                                          </p:val>
                                        </p:tav>
                                        <p:tav tm="100000">
                                          <p:val>
                                            <p:strVal val="#ppt_x"/>
                                          </p:val>
                                        </p:tav>
                                      </p:tavLst>
                                    </p:anim>
                                    <p:anim calcmode="lin" valueType="num">
                                      <p:cBhvr additive="base">
                                        <p:cTn id="16" dur="500" fill="hold"/>
                                        <p:tgtEl>
                                          <p:spTgt spid="102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anim calcmode="lin" valueType="num">
                                      <p:cBhvr additive="base">
                                        <p:cTn id="19" dur="500" fill="hold"/>
                                        <p:tgtEl>
                                          <p:spTgt spid="1029"/>
                                        </p:tgtEl>
                                        <p:attrNameLst>
                                          <p:attrName>ppt_x</p:attrName>
                                        </p:attrNameLst>
                                      </p:cBhvr>
                                      <p:tavLst>
                                        <p:tav tm="0">
                                          <p:val>
                                            <p:strVal val="#ppt_x"/>
                                          </p:val>
                                        </p:tav>
                                        <p:tav tm="100000">
                                          <p:val>
                                            <p:strVal val="#ppt_x"/>
                                          </p:val>
                                        </p:tav>
                                      </p:tavLst>
                                    </p:anim>
                                    <p:anim calcmode="lin" valueType="num">
                                      <p:cBhvr additive="base">
                                        <p:cTn id="20" dur="500" fill="hold"/>
                                        <p:tgtEl>
                                          <p:spTgt spid="102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 calcmode="lin" valueType="num">
                                      <p:cBhvr additive="base">
                                        <p:cTn id="23" dur="500" fill="hold"/>
                                        <p:tgtEl>
                                          <p:spTgt spid="1030"/>
                                        </p:tgtEl>
                                        <p:attrNameLst>
                                          <p:attrName>ppt_x</p:attrName>
                                        </p:attrNameLst>
                                      </p:cBhvr>
                                      <p:tavLst>
                                        <p:tav tm="0">
                                          <p:val>
                                            <p:strVal val="#ppt_x"/>
                                          </p:val>
                                        </p:tav>
                                        <p:tav tm="100000">
                                          <p:val>
                                            <p:strVal val="#ppt_x"/>
                                          </p:val>
                                        </p:tav>
                                      </p:tavLst>
                                    </p:anim>
                                    <p:anim calcmode="lin" valueType="num">
                                      <p:cBhvr additive="base">
                                        <p:cTn id="2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31"/>
                                        </p:tgtEl>
                                        <p:attrNameLst>
                                          <p:attrName>style.visibility</p:attrName>
                                        </p:attrNameLst>
                                      </p:cBhvr>
                                      <p:to>
                                        <p:strVal val="visible"/>
                                      </p:to>
                                    </p:set>
                                    <p:anim calcmode="lin" valueType="num">
                                      <p:cBhvr additive="base">
                                        <p:cTn id="29" dur="500" fill="hold"/>
                                        <p:tgtEl>
                                          <p:spTgt spid="1031"/>
                                        </p:tgtEl>
                                        <p:attrNameLst>
                                          <p:attrName>ppt_x</p:attrName>
                                        </p:attrNameLst>
                                      </p:cBhvr>
                                      <p:tavLst>
                                        <p:tav tm="0">
                                          <p:val>
                                            <p:strVal val="#ppt_x"/>
                                          </p:val>
                                        </p:tav>
                                        <p:tav tm="100000">
                                          <p:val>
                                            <p:strVal val="#ppt_x"/>
                                          </p:val>
                                        </p:tav>
                                      </p:tavLst>
                                    </p:anim>
                                    <p:anim calcmode="lin" valueType="num">
                                      <p:cBhvr additive="base">
                                        <p:cTn id="30" dur="500" fill="hold"/>
                                        <p:tgtEl>
                                          <p:spTgt spid="103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32"/>
                                        </p:tgtEl>
                                        <p:attrNameLst>
                                          <p:attrName>style.visibility</p:attrName>
                                        </p:attrNameLst>
                                      </p:cBhvr>
                                      <p:to>
                                        <p:strVal val="visible"/>
                                      </p:to>
                                    </p:set>
                                    <p:anim calcmode="lin" valueType="num">
                                      <p:cBhvr additive="base">
                                        <p:cTn id="33" dur="500" fill="hold"/>
                                        <p:tgtEl>
                                          <p:spTgt spid="1032"/>
                                        </p:tgtEl>
                                        <p:attrNameLst>
                                          <p:attrName>ppt_x</p:attrName>
                                        </p:attrNameLst>
                                      </p:cBhvr>
                                      <p:tavLst>
                                        <p:tav tm="0">
                                          <p:val>
                                            <p:strVal val="#ppt_x"/>
                                          </p:val>
                                        </p:tav>
                                        <p:tav tm="100000">
                                          <p:val>
                                            <p:strVal val="#ppt_x"/>
                                          </p:val>
                                        </p:tav>
                                      </p:tavLst>
                                    </p:anim>
                                    <p:anim calcmode="lin" valueType="num">
                                      <p:cBhvr additive="base">
                                        <p:cTn id="34" dur="500" fill="hold"/>
                                        <p:tgtEl>
                                          <p:spTgt spid="103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33"/>
                                        </p:tgtEl>
                                        <p:attrNameLst>
                                          <p:attrName>style.visibility</p:attrName>
                                        </p:attrNameLst>
                                      </p:cBhvr>
                                      <p:to>
                                        <p:strVal val="visible"/>
                                      </p:to>
                                    </p:set>
                                    <p:anim calcmode="lin" valueType="num">
                                      <p:cBhvr additive="base">
                                        <p:cTn id="37" dur="500" fill="hold"/>
                                        <p:tgtEl>
                                          <p:spTgt spid="1033"/>
                                        </p:tgtEl>
                                        <p:attrNameLst>
                                          <p:attrName>ppt_x</p:attrName>
                                        </p:attrNameLst>
                                      </p:cBhvr>
                                      <p:tavLst>
                                        <p:tav tm="0">
                                          <p:val>
                                            <p:strVal val="#ppt_x"/>
                                          </p:val>
                                        </p:tav>
                                        <p:tav tm="100000">
                                          <p:val>
                                            <p:strVal val="#ppt_x"/>
                                          </p:val>
                                        </p:tav>
                                      </p:tavLst>
                                    </p:anim>
                                    <p:anim calcmode="lin" valueType="num">
                                      <p:cBhvr additive="base">
                                        <p:cTn id="38" dur="500" fill="hold"/>
                                        <p:tgtEl>
                                          <p:spTgt spid="103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34"/>
                                        </p:tgtEl>
                                        <p:attrNameLst>
                                          <p:attrName>style.visibility</p:attrName>
                                        </p:attrNameLst>
                                      </p:cBhvr>
                                      <p:to>
                                        <p:strVal val="visible"/>
                                      </p:to>
                                    </p:set>
                                    <p:anim calcmode="lin" valueType="num">
                                      <p:cBhvr additive="base">
                                        <p:cTn id="41" dur="500" fill="hold"/>
                                        <p:tgtEl>
                                          <p:spTgt spid="1034"/>
                                        </p:tgtEl>
                                        <p:attrNameLst>
                                          <p:attrName>ppt_x</p:attrName>
                                        </p:attrNameLst>
                                      </p:cBhvr>
                                      <p:tavLst>
                                        <p:tav tm="0">
                                          <p:val>
                                            <p:strVal val="#ppt_x"/>
                                          </p:val>
                                        </p:tav>
                                        <p:tav tm="100000">
                                          <p:val>
                                            <p:strVal val="#ppt_x"/>
                                          </p:val>
                                        </p:tav>
                                      </p:tavLst>
                                    </p:anim>
                                    <p:anim calcmode="lin" valueType="num">
                                      <p:cBhvr additive="base">
                                        <p:cTn id="42" dur="500" fill="hold"/>
                                        <p:tgtEl>
                                          <p:spTgt spid="1034"/>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035"/>
                                        </p:tgtEl>
                                        <p:attrNameLst>
                                          <p:attrName>style.visibility</p:attrName>
                                        </p:attrNameLst>
                                      </p:cBhvr>
                                      <p:to>
                                        <p:strVal val="visible"/>
                                      </p:to>
                                    </p:set>
                                    <p:anim calcmode="lin" valueType="num">
                                      <p:cBhvr additive="base">
                                        <p:cTn id="45" dur="500" fill="hold"/>
                                        <p:tgtEl>
                                          <p:spTgt spid="1035"/>
                                        </p:tgtEl>
                                        <p:attrNameLst>
                                          <p:attrName>ppt_x</p:attrName>
                                        </p:attrNameLst>
                                      </p:cBhvr>
                                      <p:tavLst>
                                        <p:tav tm="0">
                                          <p:val>
                                            <p:strVal val="#ppt_x"/>
                                          </p:val>
                                        </p:tav>
                                        <p:tav tm="100000">
                                          <p:val>
                                            <p:strVal val="#ppt_x"/>
                                          </p:val>
                                        </p:tav>
                                      </p:tavLst>
                                    </p:anim>
                                    <p:anim calcmode="lin" valueType="num">
                                      <p:cBhvr additive="base">
                                        <p:cTn id="46" dur="500" fill="hold"/>
                                        <p:tgtEl>
                                          <p:spTgt spid="1035"/>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box(in)">
                                      <p:cBhvr>
                                        <p:cTn id="51" dur="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1036"/>
                                        </p:tgtEl>
                                        <p:attrNameLst>
                                          <p:attrName>style.visibility</p:attrName>
                                        </p:attrNameLst>
                                      </p:cBhvr>
                                      <p:to>
                                        <p:strVal val="visible"/>
                                      </p:to>
                                    </p:set>
                                    <p:anim calcmode="lin" valueType="num">
                                      <p:cBhvr additive="base">
                                        <p:cTn id="56" dur="500" fill="hold"/>
                                        <p:tgtEl>
                                          <p:spTgt spid="1036"/>
                                        </p:tgtEl>
                                        <p:attrNameLst>
                                          <p:attrName>ppt_x</p:attrName>
                                        </p:attrNameLst>
                                      </p:cBhvr>
                                      <p:tavLst>
                                        <p:tav tm="0">
                                          <p:val>
                                            <p:strVal val="#ppt_x"/>
                                          </p:val>
                                        </p:tav>
                                        <p:tav tm="100000">
                                          <p:val>
                                            <p:strVal val="#ppt_x"/>
                                          </p:val>
                                        </p:tav>
                                      </p:tavLst>
                                    </p:anim>
                                    <p:anim calcmode="lin" valueType="num">
                                      <p:cBhvr additive="base">
                                        <p:cTn id="57" dur="500" fill="hold"/>
                                        <p:tgtEl>
                                          <p:spTgt spid="10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Adding Tens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2050" name="Picture 2"/>
          <p:cNvPicPr>
            <a:picLocks noGrp="1" noChangeAspect="1" noChangeArrowheads="1"/>
          </p:cNvPicPr>
          <p:nvPr>
            <p:ph idx="1"/>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2514600" y="2362200"/>
            <a:ext cx="890093" cy="25300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1295400" y="2286000"/>
            <a:ext cx="890587" cy="2530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3743620" y="2362200"/>
            <a:ext cx="890587" cy="2530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0" y="2971800"/>
            <a:ext cx="565731" cy="584775"/>
          </a:xfrm>
          <a:prstGeom prst="rect">
            <a:avLst/>
          </a:prstGeom>
          <a:noFill/>
        </p:spPr>
        <p:txBody>
          <a:bodyPr wrap="square" rtlCol="0">
            <a:spAutoFit/>
          </a:bodyPr>
          <a:lstStyle/>
          <a:p>
            <a:r>
              <a:rPr lang="en-US" sz="3200" dirty="0" smtClean="0"/>
              <a:t>=</a:t>
            </a:r>
            <a:endParaRPr lang="en-US" sz="3200" dirty="0"/>
          </a:p>
        </p:txBody>
      </p:sp>
      <p:sp>
        <p:nvSpPr>
          <p:cNvPr id="5" name="TextBox 4"/>
          <p:cNvSpPr txBox="1"/>
          <p:nvPr/>
        </p:nvSpPr>
        <p:spPr>
          <a:xfrm>
            <a:off x="6324600" y="2667000"/>
            <a:ext cx="1295400" cy="1661993"/>
          </a:xfrm>
          <a:prstGeom prst="rect">
            <a:avLst/>
          </a:prstGeom>
          <a:noFill/>
        </p:spPr>
        <p:txBody>
          <a:bodyPr wrap="square" rtlCol="0">
            <a:spAutoFit/>
          </a:bodyPr>
          <a:lstStyle/>
          <a:p>
            <a:endParaRPr lang="en-US" dirty="0" smtClean="0"/>
          </a:p>
          <a:p>
            <a:r>
              <a:rPr lang="en-US" sz="2800" dirty="0" smtClean="0"/>
              <a:t>3 tens or</a:t>
            </a:r>
          </a:p>
          <a:p>
            <a:r>
              <a:rPr lang="en-US" sz="2800" dirty="0" smtClean="0"/>
              <a:t>30</a:t>
            </a:r>
            <a:endParaRPr lang="en-US" sz="2800" dirty="0"/>
          </a:p>
        </p:txBody>
      </p:sp>
    </p:spTree>
    <p:custDataLst>
      <p:tags r:id="rId2"/>
    </p:custDataLst>
    <p:extLst>
      <p:ext uri="{BB962C8B-B14F-4D97-AF65-F5344CB8AC3E}">
        <p14:creationId xmlns="" xmlns:p14="http://schemas.microsoft.com/office/powerpoint/2010/main" val="106495796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norm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Adding Tens and Units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3075" name="Picture 3"/>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1448576" y="2224687"/>
            <a:ext cx="697273" cy="198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457201" y="2224687"/>
            <a:ext cx="643636" cy="182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3581400" y="1932384"/>
            <a:ext cx="342030" cy="22725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3923430" y="2407044"/>
            <a:ext cx="324285" cy="1855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48200" y="2916321"/>
            <a:ext cx="794331" cy="369332"/>
          </a:xfrm>
          <a:prstGeom prst="rect">
            <a:avLst/>
          </a:prstGeom>
          <a:noFill/>
        </p:spPr>
        <p:txBody>
          <a:bodyPr wrap="square" rtlCol="0">
            <a:spAutoFit/>
          </a:bodyPr>
          <a:lstStyle/>
          <a:p>
            <a:r>
              <a:rPr lang="en-US" dirty="0" smtClean="0"/>
              <a:t>and</a:t>
            </a:r>
            <a:endParaRPr lang="en-US" dirty="0"/>
          </a:p>
        </p:txBody>
      </p:sp>
      <p:pic>
        <p:nvPicPr>
          <p:cNvPr id="3079" name="Picture 7"/>
          <p:cNvPicPr>
            <a:picLocks noChangeAspect="1" noChangeArrowheads="1"/>
          </p:cNvPicPr>
          <p:nvPr/>
        </p:nvPicPr>
        <p:blipFill>
          <a:blip r:embed="rId6"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6019800" y="2361262"/>
            <a:ext cx="666667" cy="18997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6"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7239000" y="2308512"/>
            <a:ext cx="685800" cy="19542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7201" y="4800600"/>
            <a:ext cx="7124699" cy="2000548"/>
          </a:xfrm>
          <a:prstGeom prst="rect">
            <a:avLst/>
          </a:prstGeom>
          <a:noFill/>
        </p:spPr>
        <p:txBody>
          <a:bodyPr wrap="square" rtlCol="0">
            <a:spAutoFit/>
          </a:bodyPr>
          <a:lstStyle/>
          <a:p>
            <a:r>
              <a:rPr lang="en-US" sz="3200" dirty="0" smtClean="0"/>
              <a:t>     23                    and                       20</a:t>
            </a:r>
          </a:p>
          <a:p>
            <a:pPr algn="ctr"/>
            <a:r>
              <a:rPr lang="en-US" sz="6000" dirty="0" smtClean="0">
                <a:solidFill>
                  <a:srgbClr val="FF0000"/>
                </a:solidFill>
              </a:rPr>
              <a:t>23+20=43</a:t>
            </a:r>
            <a:endParaRPr lang="en-US" sz="3200" dirty="0" smtClean="0">
              <a:solidFill>
                <a:srgbClr val="FF0000"/>
              </a:solidFill>
            </a:endParaRPr>
          </a:p>
          <a:p>
            <a:r>
              <a:rPr lang="en-US" sz="3200" dirty="0"/>
              <a:t> </a:t>
            </a:r>
            <a:r>
              <a:rPr lang="en-US" sz="3200" dirty="0" smtClean="0"/>
              <a:t>                     </a:t>
            </a:r>
            <a:endParaRPr lang="en-US" sz="3200" dirty="0"/>
          </a:p>
        </p:txBody>
      </p:sp>
      <p:pic>
        <p:nvPicPr>
          <p:cNvPr id="13" name="Picture 5"/>
          <p:cNvPicPr>
            <a:picLocks noGrp="1" noChangeAspect="1" noChangeArrowheads="1"/>
          </p:cNvPicPr>
          <p:nvPr>
            <p:ph idx="1"/>
          </p:nvPr>
        </p:nvPicPr>
        <p:blipFill>
          <a:blip r:embed="rId5" cstate="print">
            <a:duotone>
              <a:prstClr val="black"/>
              <a:schemeClr val="accent6">
                <a:tint val="45000"/>
                <a:satMod val="400000"/>
              </a:schemeClr>
            </a:duotone>
            <a:extLst>
              <a:ext uri="{28A0092B-C50C-407E-A947-70E740481C1C}">
                <a14:useLocalDpi xmlns="" xmlns:a14="http://schemas.microsoft.com/office/drawing/2010/main" val="0"/>
              </a:ext>
            </a:extLst>
          </a:blip>
          <a:srcRect/>
          <a:stretch>
            <a:fillRect/>
          </a:stretch>
        </p:blipFill>
        <p:spPr bwMode="auto">
          <a:xfrm>
            <a:off x="3144358" y="2308512"/>
            <a:ext cx="437042" cy="22634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72833202"/>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a:noFill/>
        </p:spPr>
        <p:txBody>
          <a:bodyPr/>
          <a:lstStyle/>
          <a:p>
            <a:fld id="{CEAD309A-E6CE-4B46-BCE9-9397D00E4946}" type="slidenum">
              <a:rPr lang="en-US"/>
              <a:pPr/>
              <a:t>25</a:t>
            </a:fld>
            <a:endParaRPr lang="en-US"/>
          </a:p>
        </p:txBody>
      </p:sp>
      <p:sp>
        <p:nvSpPr>
          <p:cNvPr id="23566" name="Text Box 14"/>
          <p:cNvSpPr txBox="1">
            <a:spLocks noChangeArrowheads="1"/>
          </p:cNvSpPr>
          <p:nvPr/>
        </p:nvSpPr>
        <p:spPr bwMode="auto">
          <a:xfrm>
            <a:off x="914400" y="2209800"/>
            <a:ext cx="971741" cy="2308324"/>
          </a:xfrm>
          <a:prstGeom prst="rect">
            <a:avLst/>
          </a:prstGeom>
          <a:noFill/>
          <a:ln w="9525">
            <a:noFill/>
            <a:miter lim="800000"/>
            <a:headEnd/>
            <a:tailEnd/>
          </a:ln>
        </p:spPr>
        <p:txBody>
          <a:bodyPr wrap="none">
            <a:spAutoFit/>
          </a:bodyPr>
          <a:lstStyle/>
          <a:p>
            <a:r>
              <a:rPr lang="en-US" sz="4800" b="0" dirty="0">
                <a:solidFill>
                  <a:srgbClr val="FF0000"/>
                </a:solidFill>
              </a:rPr>
              <a:t>   5</a:t>
            </a:r>
          </a:p>
          <a:p>
            <a:r>
              <a:rPr lang="en-US" sz="4800" b="0" u="sng" dirty="0">
                <a:solidFill>
                  <a:srgbClr val="FF0000"/>
                </a:solidFill>
              </a:rPr>
              <a:t>+ 5</a:t>
            </a:r>
            <a:endParaRPr lang="en-US" sz="4800" b="0" dirty="0">
              <a:solidFill>
                <a:srgbClr val="FF0000"/>
              </a:solidFill>
            </a:endParaRPr>
          </a:p>
          <a:p>
            <a:r>
              <a:rPr lang="en-US" sz="4800" b="0" dirty="0">
                <a:solidFill>
                  <a:srgbClr val="FF0000"/>
                </a:solidFill>
              </a:rPr>
              <a:t> 10</a:t>
            </a:r>
          </a:p>
        </p:txBody>
      </p:sp>
      <p:sp>
        <p:nvSpPr>
          <p:cNvPr id="16" name="Text Box 14"/>
          <p:cNvSpPr txBox="1">
            <a:spLocks noChangeArrowheads="1"/>
          </p:cNvSpPr>
          <p:nvPr/>
        </p:nvSpPr>
        <p:spPr bwMode="auto">
          <a:xfrm>
            <a:off x="3124200" y="2209800"/>
            <a:ext cx="958917" cy="2308324"/>
          </a:xfrm>
          <a:prstGeom prst="rect">
            <a:avLst/>
          </a:prstGeom>
          <a:noFill/>
          <a:ln w="9525">
            <a:noFill/>
            <a:miter lim="800000"/>
            <a:headEnd/>
            <a:tailEnd/>
          </a:ln>
        </p:spPr>
        <p:txBody>
          <a:bodyPr wrap="none">
            <a:spAutoFit/>
          </a:bodyPr>
          <a:lstStyle/>
          <a:p>
            <a:r>
              <a:rPr lang="en-US" sz="4800" b="0" dirty="0">
                <a:solidFill>
                  <a:srgbClr val="FF0000"/>
                </a:solidFill>
              </a:rPr>
              <a:t>   </a:t>
            </a:r>
            <a:r>
              <a:rPr lang="en-US" sz="4800" b="0" dirty="0" smtClean="0">
                <a:solidFill>
                  <a:srgbClr val="FF0000"/>
                </a:solidFill>
              </a:rPr>
              <a:t>7</a:t>
            </a:r>
            <a:endParaRPr lang="en-US" sz="4800" b="0" dirty="0">
              <a:solidFill>
                <a:srgbClr val="FF0000"/>
              </a:solidFill>
            </a:endParaRPr>
          </a:p>
          <a:p>
            <a:r>
              <a:rPr lang="en-US" sz="4800" b="0" u="sng" dirty="0">
                <a:solidFill>
                  <a:srgbClr val="FF0000"/>
                </a:solidFill>
              </a:rPr>
              <a:t>+ </a:t>
            </a:r>
            <a:r>
              <a:rPr lang="en-US" sz="4800" b="0" u="sng" dirty="0" smtClean="0">
                <a:solidFill>
                  <a:srgbClr val="FF0000"/>
                </a:solidFill>
              </a:rPr>
              <a:t>3</a:t>
            </a:r>
            <a:endParaRPr lang="en-US" sz="4800" b="0" dirty="0">
              <a:solidFill>
                <a:srgbClr val="FF0000"/>
              </a:solidFill>
            </a:endParaRPr>
          </a:p>
          <a:p>
            <a:r>
              <a:rPr lang="en-US" sz="4800" b="0" dirty="0">
                <a:solidFill>
                  <a:srgbClr val="FF0000"/>
                </a:solidFill>
              </a:rPr>
              <a:t> 10</a:t>
            </a:r>
          </a:p>
        </p:txBody>
      </p:sp>
      <p:sp>
        <p:nvSpPr>
          <p:cNvPr id="17" name="Text Box 14"/>
          <p:cNvSpPr txBox="1">
            <a:spLocks noChangeArrowheads="1"/>
          </p:cNvSpPr>
          <p:nvPr/>
        </p:nvSpPr>
        <p:spPr bwMode="auto">
          <a:xfrm>
            <a:off x="5410200" y="2209800"/>
            <a:ext cx="1011815" cy="2308324"/>
          </a:xfrm>
          <a:prstGeom prst="rect">
            <a:avLst/>
          </a:prstGeom>
          <a:noFill/>
          <a:ln w="9525">
            <a:noFill/>
            <a:miter lim="800000"/>
            <a:headEnd/>
            <a:tailEnd/>
          </a:ln>
        </p:spPr>
        <p:txBody>
          <a:bodyPr wrap="none">
            <a:spAutoFit/>
          </a:bodyPr>
          <a:lstStyle/>
          <a:p>
            <a:r>
              <a:rPr lang="en-US" sz="4800" b="0" dirty="0">
                <a:solidFill>
                  <a:srgbClr val="FF0000"/>
                </a:solidFill>
              </a:rPr>
              <a:t>   </a:t>
            </a:r>
            <a:r>
              <a:rPr lang="en-US" sz="4800" b="0" dirty="0" smtClean="0">
                <a:solidFill>
                  <a:srgbClr val="FF0000"/>
                </a:solidFill>
              </a:rPr>
              <a:t>4</a:t>
            </a:r>
            <a:endParaRPr lang="en-US" sz="4800" b="0" dirty="0">
              <a:solidFill>
                <a:srgbClr val="FF0000"/>
              </a:solidFill>
            </a:endParaRPr>
          </a:p>
          <a:p>
            <a:r>
              <a:rPr lang="en-US" sz="4800" b="0" u="sng" dirty="0">
                <a:solidFill>
                  <a:srgbClr val="FF0000"/>
                </a:solidFill>
              </a:rPr>
              <a:t>+ </a:t>
            </a:r>
            <a:r>
              <a:rPr lang="en-US" sz="4800" b="0" u="sng" dirty="0" smtClean="0">
                <a:solidFill>
                  <a:srgbClr val="FF0000"/>
                </a:solidFill>
              </a:rPr>
              <a:t>6</a:t>
            </a:r>
            <a:endParaRPr lang="en-US" sz="4800" b="0" dirty="0">
              <a:solidFill>
                <a:srgbClr val="FF0000"/>
              </a:solidFill>
            </a:endParaRPr>
          </a:p>
          <a:p>
            <a:r>
              <a:rPr lang="en-US" sz="4800" b="0" dirty="0">
                <a:solidFill>
                  <a:srgbClr val="FF0000"/>
                </a:solidFill>
              </a:rPr>
              <a:t> 10</a:t>
            </a:r>
          </a:p>
        </p:txBody>
      </p:sp>
      <p:sp>
        <p:nvSpPr>
          <p:cNvPr id="18" name="Text Box 14"/>
          <p:cNvSpPr txBox="1">
            <a:spLocks noChangeArrowheads="1"/>
          </p:cNvSpPr>
          <p:nvPr/>
        </p:nvSpPr>
        <p:spPr bwMode="auto">
          <a:xfrm>
            <a:off x="7086600" y="2209800"/>
            <a:ext cx="982961" cy="2308324"/>
          </a:xfrm>
          <a:prstGeom prst="rect">
            <a:avLst/>
          </a:prstGeom>
          <a:noFill/>
          <a:ln w="9525">
            <a:noFill/>
            <a:miter lim="800000"/>
            <a:headEnd/>
            <a:tailEnd/>
          </a:ln>
        </p:spPr>
        <p:txBody>
          <a:bodyPr wrap="none">
            <a:spAutoFit/>
          </a:bodyPr>
          <a:lstStyle/>
          <a:p>
            <a:r>
              <a:rPr lang="en-US" sz="4800" b="0" dirty="0" smtClean="0">
                <a:solidFill>
                  <a:srgbClr val="FF0000"/>
                </a:solidFill>
              </a:rPr>
              <a:t>   9</a:t>
            </a:r>
            <a:endParaRPr lang="en-US" sz="4800" b="0" dirty="0">
              <a:solidFill>
                <a:srgbClr val="FF0000"/>
              </a:solidFill>
            </a:endParaRPr>
          </a:p>
          <a:p>
            <a:r>
              <a:rPr lang="en-US" sz="4800" b="0" u="sng" dirty="0">
                <a:solidFill>
                  <a:srgbClr val="FF0000"/>
                </a:solidFill>
              </a:rPr>
              <a:t>+ </a:t>
            </a:r>
            <a:r>
              <a:rPr lang="en-US" sz="4800" b="0" u="sng" dirty="0" smtClean="0">
                <a:solidFill>
                  <a:srgbClr val="FF0000"/>
                </a:solidFill>
              </a:rPr>
              <a:t>1</a:t>
            </a:r>
            <a:endParaRPr lang="en-US" sz="4800" b="0" dirty="0">
              <a:solidFill>
                <a:srgbClr val="FF0000"/>
              </a:solidFill>
            </a:endParaRPr>
          </a:p>
          <a:p>
            <a:r>
              <a:rPr lang="en-US" sz="4800" b="0" dirty="0">
                <a:solidFill>
                  <a:srgbClr val="FF0000"/>
                </a:solidFill>
              </a:rPr>
              <a:t> 10</a:t>
            </a:r>
          </a:p>
        </p:txBody>
      </p:sp>
      <p:sp>
        <p:nvSpPr>
          <p:cNvPr id="8" name="Rectangle 7"/>
          <p:cNvSpPr/>
          <p:nvPr/>
        </p:nvSpPr>
        <p:spPr>
          <a:xfrm>
            <a:off x="685800" y="990600"/>
            <a:ext cx="6331477"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Adding in columns</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66"/>
                                        </p:tgtEl>
                                        <p:attrNameLst>
                                          <p:attrName>style.visibility</p:attrName>
                                        </p:attrNameLst>
                                      </p:cBhvr>
                                      <p:to>
                                        <p:strVal val="visible"/>
                                      </p:to>
                                    </p:set>
                                    <p:animEffect transition="in" filter="fade">
                                      <p:cBhvr>
                                        <p:cTn id="7" dur="1000"/>
                                        <p:tgtEl>
                                          <p:spTgt spid="235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6"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Adding the 2-digit numbers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 name="Text Box 14"/>
          <p:cNvSpPr txBox="1">
            <a:spLocks noChangeArrowheads="1"/>
          </p:cNvSpPr>
          <p:nvPr/>
        </p:nvSpPr>
        <p:spPr bwMode="auto">
          <a:xfrm>
            <a:off x="3276600" y="3711476"/>
            <a:ext cx="1261884" cy="2308324"/>
          </a:xfrm>
          <a:prstGeom prst="rect">
            <a:avLst/>
          </a:prstGeom>
          <a:noFill/>
          <a:ln w="9525">
            <a:noFill/>
            <a:miter lim="800000"/>
            <a:headEnd/>
            <a:tailEnd/>
          </a:ln>
        </p:spPr>
        <p:txBody>
          <a:bodyPr wrap="none">
            <a:spAutoFit/>
          </a:bodyPr>
          <a:lstStyle/>
          <a:p>
            <a:r>
              <a:rPr lang="en-US" sz="3600" b="0" dirty="0" smtClean="0">
                <a:solidFill>
                  <a:srgbClr val="FF0000"/>
                </a:solidFill>
              </a:rPr>
              <a:t>    </a:t>
            </a:r>
            <a:r>
              <a:rPr lang="en-US" sz="3600" b="0" dirty="0" smtClean="0">
                <a:solidFill>
                  <a:srgbClr val="002060"/>
                </a:solidFill>
              </a:rPr>
              <a:t>1</a:t>
            </a:r>
            <a:r>
              <a:rPr lang="en-US" sz="3600" b="0" dirty="0" smtClean="0">
                <a:solidFill>
                  <a:srgbClr val="FF0000"/>
                </a:solidFill>
              </a:rPr>
              <a:t>    </a:t>
            </a:r>
          </a:p>
          <a:p>
            <a:r>
              <a:rPr lang="en-US" sz="3600" dirty="0" smtClean="0">
                <a:solidFill>
                  <a:srgbClr val="FF0000"/>
                </a:solidFill>
                <a:latin typeface="Arial Black" pitchFamily="34" charset="0"/>
              </a:rPr>
              <a:t>   2</a:t>
            </a:r>
            <a:r>
              <a:rPr lang="en-US" sz="3600" b="0" dirty="0" smtClean="0">
                <a:solidFill>
                  <a:srgbClr val="FF0000"/>
                </a:solidFill>
                <a:latin typeface="Arial Black" pitchFamily="34" charset="0"/>
              </a:rPr>
              <a:t>7</a:t>
            </a:r>
            <a:endParaRPr lang="en-US" sz="3600" b="0" dirty="0">
              <a:solidFill>
                <a:srgbClr val="FF0000"/>
              </a:solidFill>
              <a:latin typeface="Arial Black" pitchFamily="34" charset="0"/>
            </a:endParaRPr>
          </a:p>
          <a:p>
            <a:r>
              <a:rPr lang="en-US" sz="3600" b="0" u="sng" dirty="0">
                <a:solidFill>
                  <a:schemeClr val="accent1">
                    <a:lumMod val="75000"/>
                  </a:schemeClr>
                </a:solidFill>
                <a:latin typeface="Arial Black" pitchFamily="34" charset="0"/>
              </a:rPr>
              <a:t>+</a:t>
            </a:r>
            <a:r>
              <a:rPr lang="en-US" sz="3600" b="0" u="sng" dirty="0">
                <a:solidFill>
                  <a:srgbClr val="FF0000"/>
                </a:solidFill>
                <a:latin typeface="Arial Black" pitchFamily="34" charset="0"/>
              </a:rPr>
              <a:t> </a:t>
            </a:r>
            <a:r>
              <a:rPr lang="en-US" sz="3600" b="0" u="sng" dirty="0" smtClean="0">
                <a:solidFill>
                  <a:srgbClr val="FF0000"/>
                </a:solidFill>
                <a:latin typeface="Arial Black" pitchFamily="34" charset="0"/>
              </a:rPr>
              <a:t>13</a:t>
            </a:r>
            <a:endParaRPr lang="en-US" sz="3600" b="0" dirty="0">
              <a:solidFill>
                <a:srgbClr val="FF0000"/>
              </a:solidFill>
              <a:latin typeface="Arial Black" pitchFamily="34" charset="0"/>
            </a:endParaRPr>
          </a:p>
          <a:p>
            <a:r>
              <a:rPr lang="en-US" sz="3600" b="0" dirty="0">
                <a:solidFill>
                  <a:srgbClr val="FF0000"/>
                </a:solidFill>
                <a:latin typeface="Arial Black" pitchFamily="34" charset="0"/>
              </a:rPr>
              <a:t> </a:t>
            </a:r>
            <a:r>
              <a:rPr lang="en-US" sz="3600" b="0" dirty="0" smtClean="0">
                <a:solidFill>
                  <a:srgbClr val="FF0000"/>
                </a:solidFill>
                <a:latin typeface="Arial Black" pitchFamily="34" charset="0"/>
              </a:rPr>
              <a:t>  40</a:t>
            </a:r>
            <a:endParaRPr lang="en-US" sz="3600" b="0" dirty="0">
              <a:solidFill>
                <a:srgbClr val="FF0000"/>
              </a:solidFill>
              <a:latin typeface="Arial Black" pitchFamily="34" charset="0"/>
            </a:endParaRPr>
          </a:p>
        </p:txBody>
      </p:sp>
      <p:sp>
        <p:nvSpPr>
          <p:cNvPr id="6" name="Rectangle 5"/>
          <p:cNvSpPr/>
          <p:nvPr/>
        </p:nvSpPr>
        <p:spPr>
          <a:xfrm>
            <a:off x="533400" y="2209800"/>
            <a:ext cx="7848600" cy="1569660"/>
          </a:xfrm>
          <a:prstGeom prst="rect">
            <a:avLst/>
          </a:prstGeom>
        </p:spPr>
        <p:txBody>
          <a:bodyPr wrap="square">
            <a:spAutoFit/>
          </a:bodyPr>
          <a:lstStyle/>
          <a:p>
            <a:r>
              <a:rPr lang="en-US" sz="3200" dirty="0" smtClean="0"/>
              <a:t>A common strategy that students and many adults are familiar with is the “traditional” or “stacked” method. Here  is an example: </a:t>
            </a:r>
            <a:endParaRPr lang="en-US" sz="3200" dirty="0"/>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4"/>
          <p:cNvSpPr txBox="1">
            <a:spLocks noChangeArrowheads="1"/>
          </p:cNvSpPr>
          <p:nvPr/>
        </p:nvSpPr>
        <p:spPr bwMode="auto">
          <a:xfrm>
            <a:off x="490716" y="2797076"/>
            <a:ext cx="1261884" cy="2308324"/>
          </a:xfrm>
          <a:prstGeom prst="rect">
            <a:avLst/>
          </a:prstGeom>
          <a:noFill/>
          <a:ln w="9525">
            <a:noFill/>
            <a:miter lim="800000"/>
            <a:headEnd/>
            <a:tailEnd/>
          </a:ln>
        </p:spPr>
        <p:txBody>
          <a:bodyPr wrap="none">
            <a:spAutoFit/>
          </a:bodyPr>
          <a:lstStyle/>
          <a:p>
            <a:r>
              <a:rPr lang="en-US" sz="3600" b="0" dirty="0" smtClean="0">
                <a:solidFill>
                  <a:schemeClr val="accent5">
                    <a:lumMod val="75000"/>
                  </a:schemeClr>
                </a:solidFill>
              </a:rPr>
              <a:t>    1    </a:t>
            </a:r>
          </a:p>
          <a:p>
            <a:r>
              <a:rPr lang="en-US" sz="3600" dirty="0" smtClean="0">
                <a:solidFill>
                  <a:schemeClr val="accent5">
                    <a:lumMod val="75000"/>
                  </a:schemeClr>
                </a:solidFill>
                <a:latin typeface="Arial Black" pitchFamily="34" charset="0"/>
              </a:rPr>
              <a:t>   45</a:t>
            </a:r>
            <a:endParaRPr lang="en-US" sz="3600" b="0" dirty="0">
              <a:solidFill>
                <a:schemeClr val="accent5">
                  <a:lumMod val="75000"/>
                </a:schemeClr>
              </a:solidFill>
              <a:latin typeface="Arial Black" pitchFamily="34" charset="0"/>
            </a:endParaRPr>
          </a:p>
          <a:p>
            <a:r>
              <a:rPr lang="en-US" sz="3600" b="0" u="sng" dirty="0">
                <a:solidFill>
                  <a:schemeClr val="accent5">
                    <a:lumMod val="75000"/>
                  </a:schemeClr>
                </a:solidFill>
                <a:latin typeface="Arial Black" pitchFamily="34" charset="0"/>
              </a:rPr>
              <a:t>+ </a:t>
            </a:r>
            <a:r>
              <a:rPr lang="en-US" sz="3600" b="0" u="sng" dirty="0" smtClean="0">
                <a:solidFill>
                  <a:schemeClr val="accent5">
                    <a:lumMod val="75000"/>
                  </a:schemeClr>
                </a:solidFill>
                <a:latin typeface="Arial Black" pitchFamily="34" charset="0"/>
              </a:rPr>
              <a:t>25</a:t>
            </a:r>
            <a:endParaRPr lang="en-US" sz="3600" b="0" dirty="0">
              <a:solidFill>
                <a:schemeClr val="accent5">
                  <a:lumMod val="75000"/>
                </a:schemeClr>
              </a:solidFill>
              <a:latin typeface="Arial Black" pitchFamily="34" charset="0"/>
            </a:endParaRPr>
          </a:p>
          <a:p>
            <a:r>
              <a:rPr lang="en-US" sz="3600" b="0" dirty="0">
                <a:solidFill>
                  <a:schemeClr val="accent5">
                    <a:lumMod val="75000"/>
                  </a:schemeClr>
                </a:solidFill>
                <a:latin typeface="Arial Black" pitchFamily="34" charset="0"/>
              </a:rPr>
              <a:t> </a:t>
            </a:r>
            <a:r>
              <a:rPr lang="en-US" sz="3600" b="0" dirty="0" smtClean="0">
                <a:solidFill>
                  <a:schemeClr val="accent5">
                    <a:lumMod val="75000"/>
                  </a:schemeClr>
                </a:solidFill>
                <a:latin typeface="Arial Black" pitchFamily="34" charset="0"/>
              </a:rPr>
              <a:t>  70</a:t>
            </a:r>
            <a:endParaRPr lang="en-US" sz="3600" b="0" dirty="0">
              <a:solidFill>
                <a:schemeClr val="accent5">
                  <a:lumMod val="75000"/>
                </a:schemeClr>
              </a:solidFill>
              <a:latin typeface="Arial Black" pitchFamily="34" charset="0"/>
            </a:endParaRPr>
          </a:p>
        </p:txBody>
      </p:sp>
      <p:sp>
        <p:nvSpPr>
          <p:cNvPr id="5" name="Text Box 14"/>
          <p:cNvSpPr txBox="1">
            <a:spLocks noChangeArrowheads="1"/>
          </p:cNvSpPr>
          <p:nvPr/>
        </p:nvSpPr>
        <p:spPr bwMode="auto">
          <a:xfrm>
            <a:off x="2243316" y="2797076"/>
            <a:ext cx="1261884" cy="2308324"/>
          </a:xfrm>
          <a:prstGeom prst="rect">
            <a:avLst/>
          </a:prstGeom>
          <a:noFill/>
          <a:ln w="9525">
            <a:noFill/>
            <a:miter lim="800000"/>
            <a:headEnd/>
            <a:tailEnd/>
          </a:ln>
        </p:spPr>
        <p:txBody>
          <a:bodyPr wrap="none">
            <a:spAutoFit/>
          </a:bodyPr>
          <a:lstStyle/>
          <a:p>
            <a:r>
              <a:rPr lang="en-US" sz="3600" b="0" dirty="0" smtClean="0">
                <a:solidFill>
                  <a:schemeClr val="accent1">
                    <a:lumMod val="75000"/>
                  </a:schemeClr>
                </a:solidFill>
              </a:rPr>
              <a:t>    1    </a:t>
            </a:r>
          </a:p>
          <a:p>
            <a:r>
              <a:rPr lang="en-US" sz="3600" dirty="0" smtClean="0">
                <a:solidFill>
                  <a:schemeClr val="accent1">
                    <a:lumMod val="75000"/>
                  </a:schemeClr>
                </a:solidFill>
                <a:latin typeface="Arial Black" pitchFamily="34" charset="0"/>
              </a:rPr>
              <a:t>   3</a:t>
            </a:r>
            <a:r>
              <a:rPr lang="en-US" sz="3600" b="0" dirty="0" smtClean="0">
                <a:solidFill>
                  <a:schemeClr val="accent1">
                    <a:lumMod val="75000"/>
                  </a:schemeClr>
                </a:solidFill>
                <a:latin typeface="Arial Black" pitchFamily="34" charset="0"/>
              </a:rPr>
              <a:t>7</a:t>
            </a:r>
            <a:endParaRPr lang="en-US" sz="3600" b="0" dirty="0">
              <a:solidFill>
                <a:schemeClr val="accent1">
                  <a:lumMod val="75000"/>
                </a:schemeClr>
              </a:solidFill>
              <a:latin typeface="Arial Black" pitchFamily="34" charset="0"/>
            </a:endParaRPr>
          </a:p>
          <a:p>
            <a:r>
              <a:rPr lang="en-US" sz="3600" b="0" u="sng" dirty="0">
                <a:solidFill>
                  <a:schemeClr val="accent1">
                    <a:lumMod val="75000"/>
                  </a:schemeClr>
                </a:solidFill>
                <a:latin typeface="Arial Black" pitchFamily="34" charset="0"/>
              </a:rPr>
              <a:t>+ </a:t>
            </a:r>
            <a:r>
              <a:rPr lang="en-US" sz="3600" b="0" u="sng" dirty="0" smtClean="0">
                <a:solidFill>
                  <a:schemeClr val="accent1">
                    <a:lumMod val="75000"/>
                  </a:schemeClr>
                </a:solidFill>
                <a:latin typeface="Arial Black" pitchFamily="34" charset="0"/>
              </a:rPr>
              <a:t>45</a:t>
            </a:r>
            <a:endParaRPr lang="en-US" sz="3600" b="0" dirty="0">
              <a:solidFill>
                <a:schemeClr val="accent1">
                  <a:lumMod val="75000"/>
                </a:schemeClr>
              </a:solidFill>
              <a:latin typeface="Arial Black" pitchFamily="34" charset="0"/>
            </a:endParaRPr>
          </a:p>
          <a:p>
            <a:r>
              <a:rPr lang="en-US" sz="3600" b="0" dirty="0">
                <a:solidFill>
                  <a:schemeClr val="accent1">
                    <a:lumMod val="75000"/>
                  </a:schemeClr>
                </a:solidFill>
                <a:latin typeface="Arial Black" pitchFamily="34" charset="0"/>
              </a:rPr>
              <a:t> </a:t>
            </a:r>
            <a:r>
              <a:rPr lang="en-US" sz="3600" b="0" dirty="0" smtClean="0">
                <a:solidFill>
                  <a:schemeClr val="accent1">
                    <a:lumMod val="75000"/>
                  </a:schemeClr>
                </a:solidFill>
                <a:latin typeface="Arial Black" pitchFamily="34" charset="0"/>
              </a:rPr>
              <a:t>  82</a:t>
            </a:r>
            <a:endParaRPr lang="en-US" sz="3600" b="0" dirty="0">
              <a:solidFill>
                <a:schemeClr val="accent1">
                  <a:lumMod val="75000"/>
                </a:schemeClr>
              </a:solidFill>
              <a:latin typeface="Arial Black" pitchFamily="34" charset="0"/>
            </a:endParaRPr>
          </a:p>
        </p:txBody>
      </p:sp>
      <p:sp>
        <p:nvSpPr>
          <p:cNvPr id="7" name="Text Box 14"/>
          <p:cNvSpPr txBox="1">
            <a:spLocks noChangeArrowheads="1"/>
          </p:cNvSpPr>
          <p:nvPr/>
        </p:nvSpPr>
        <p:spPr bwMode="auto">
          <a:xfrm>
            <a:off x="3995916" y="2797076"/>
            <a:ext cx="1261884" cy="2308324"/>
          </a:xfrm>
          <a:prstGeom prst="rect">
            <a:avLst/>
          </a:prstGeom>
          <a:noFill/>
          <a:ln w="9525">
            <a:noFill/>
            <a:miter lim="800000"/>
            <a:headEnd/>
            <a:tailEnd/>
          </a:ln>
        </p:spPr>
        <p:txBody>
          <a:bodyPr wrap="none">
            <a:spAutoFit/>
          </a:bodyPr>
          <a:lstStyle/>
          <a:p>
            <a:r>
              <a:rPr lang="en-US" sz="3600" b="0" dirty="0" smtClean="0">
                <a:solidFill>
                  <a:srgbClr val="FF0000"/>
                </a:solidFill>
              </a:rPr>
              <a:t>    </a:t>
            </a:r>
            <a:r>
              <a:rPr lang="en-US" sz="3600" b="0" dirty="0" smtClean="0">
                <a:solidFill>
                  <a:srgbClr val="002060"/>
                </a:solidFill>
              </a:rPr>
              <a:t>1</a:t>
            </a:r>
            <a:r>
              <a:rPr lang="en-US" sz="3600" b="0" dirty="0" smtClean="0">
                <a:solidFill>
                  <a:srgbClr val="FF0000"/>
                </a:solidFill>
              </a:rPr>
              <a:t>    </a:t>
            </a:r>
          </a:p>
          <a:p>
            <a:r>
              <a:rPr lang="en-US" sz="3600" dirty="0" smtClean="0">
                <a:solidFill>
                  <a:srgbClr val="FF0000"/>
                </a:solidFill>
                <a:latin typeface="Arial Black" pitchFamily="34" charset="0"/>
              </a:rPr>
              <a:t>   3</a:t>
            </a:r>
            <a:r>
              <a:rPr lang="en-US" sz="3600" b="0" dirty="0" smtClean="0">
                <a:solidFill>
                  <a:srgbClr val="FF0000"/>
                </a:solidFill>
                <a:latin typeface="Arial Black" pitchFamily="34" charset="0"/>
              </a:rPr>
              <a:t>7</a:t>
            </a:r>
            <a:endParaRPr lang="en-US" sz="3600" b="0" dirty="0">
              <a:solidFill>
                <a:srgbClr val="FF0000"/>
              </a:solidFill>
              <a:latin typeface="Arial Black" pitchFamily="34" charset="0"/>
            </a:endParaRPr>
          </a:p>
          <a:p>
            <a:r>
              <a:rPr lang="en-US" sz="3600" b="0" u="sng" dirty="0">
                <a:solidFill>
                  <a:srgbClr val="FF0000"/>
                </a:solidFill>
                <a:latin typeface="Arial Black" pitchFamily="34" charset="0"/>
              </a:rPr>
              <a:t>+ </a:t>
            </a:r>
            <a:r>
              <a:rPr lang="en-US" sz="3600" b="0" u="sng" dirty="0" smtClean="0">
                <a:solidFill>
                  <a:srgbClr val="FF0000"/>
                </a:solidFill>
                <a:latin typeface="Arial Black" pitchFamily="34" charset="0"/>
              </a:rPr>
              <a:t>18</a:t>
            </a:r>
            <a:endParaRPr lang="en-US" sz="3600" b="0" dirty="0">
              <a:solidFill>
                <a:srgbClr val="FF0000"/>
              </a:solidFill>
              <a:latin typeface="Arial Black" pitchFamily="34" charset="0"/>
            </a:endParaRPr>
          </a:p>
          <a:p>
            <a:r>
              <a:rPr lang="en-US" sz="3600" b="0" dirty="0">
                <a:solidFill>
                  <a:srgbClr val="FF0000"/>
                </a:solidFill>
                <a:latin typeface="Arial Black" pitchFamily="34" charset="0"/>
              </a:rPr>
              <a:t> </a:t>
            </a:r>
            <a:r>
              <a:rPr lang="en-US" sz="3600" b="0" dirty="0" smtClean="0">
                <a:solidFill>
                  <a:srgbClr val="FF0000"/>
                </a:solidFill>
                <a:latin typeface="Arial Black" pitchFamily="34" charset="0"/>
              </a:rPr>
              <a:t>  55</a:t>
            </a:r>
            <a:endParaRPr lang="en-US" sz="3600" b="0" dirty="0">
              <a:solidFill>
                <a:srgbClr val="FF0000"/>
              </a:solidFill>
              <a:latin typeface="Arial Black" pitchFamily="34" charset="0"/>
            </a:endParaRPr>
          </a:p>
        </p:txBody>
      </p:sp>
      <p:sp>
        <p:nvSpPr>
          <p:cNvPr id="8" name="Text Box 14"/>
          <p:cNvSpPr txBox="1">
            <a:spLocks noChangeArrowheads="1"/>
          </p:cNvSpPr>
          <p:nvPr/>
        </p:nvSpPr>
        <p:spPr bwMode="auto">
          <a:xfrm>
            <a:off x="5748516" y="2797076"/>
            <a:ext cx="1261884" cy="2308324"/>
          </a:xfrm>
          <a:prstGeom prst="rect">
            <a:avLst/>
          </a:prstGeom>
          <a:noFill/>
          <a:ln w="9525">
            <a:noFill/>
            <a:miter lim="800000"/>
            <a:headEnd/>
            <a:tailEnd/>
          </a:ln>
        </p:spPr>
        <p:txBody>
          <a:bodyPr wrap="none">
            <a:spAutoFit/>
          </a:bodyPr>
          <a:lstStyle/>
          <a:p>
            <a:r>
              <a:rPr lang="en-US" sz="3600" b="0" dirty="0" smtClean="0">
                <a:solidFill>
                  <a:schemeClr val="accent1">
                    <a:lumMod val="75000"/>
                  </a:schemeClr>
                </a:solidFill>
              </a:rPr>
              <a:t>    1    </a:t>
            </a:r>
          </a:p>
          <a:p>
            <a:r>
              <a:rPr lang="en-US" sz="3600" dirty="0" smtClean="0">
                <a:solidFill>
                  <a:schemeClr val="accent1">
                    <a:lumMod val="75000"/>
                  </a:schemeClr>
                </a:solidFill>
                <a:latin typeface="Arial Black" pitchFamily="34" charset="0"/>
              </a:rPr>
              <a:t>   1</a:t>
            </a:r>
            <a:r>
              <a:rPr lang="en-US" sz="3600" b="0" dirty="0" smtClean="0">
                <a:solidFill>
                  <a:schemeClr val="accent1">
                    <a:lumMod val="75000"/>
                  </a:schemeClr>
                </a:solidFill>
                <a:latin typeface="Arial Black" pitchFamily="34" charset="0"/>
              </a:rPr>
              <a:t>7</a:t>
            </a:r>
            <a:endParaRPr lang="en-US" sz="3600" b="0" dirty="0">
              <a:solidFill>
                <a:schemeClr val="accent1">
                  <a:lumMod val="75000"/>
                </a:schemeClr>
              </a:solidFill>
              <a:latin typeface="Arial Black" pitchFamily="34" charset="0"/>
            </a:endParaRPr>
          </a:p>
          <a:p>
            <a:r>
              <a:rPr lang="en-US" sz="3600" b="0" u="sng" dirty="0">
                <a:solidFill>
                  <a:schemeClr val="accent1">
                    <a:lumMod val="75000"/>
                  </a:schemeClr>
                </a:solidFill>
                <a:latin typeface="Arial Black" pitchFamily="34" charset="0"/>
              </a:rPr>
              <a:t>+ </a:t>
            </a:r>
            <a:r>
              <a:rPr lang="en-US" sz="3600" b="0" u="sng" dirty="0" smtClean="0">
                <a:solidFill>
                  <a:schemeClr val="accent1">
                    <a:lumMod val="75000"/>
                  </a:schemeClr>
                </a:solidFill>
                <a:latin typeface="Arial Black" pitchFamily="34" charset="0"/>
              </a:rPr>
              <a:t>13</a:t>
            </a:r>
            <a:endParaRPr lang="en-US" sz="3600" b="0" dirty="0">
              <a:solidFill>
                <a:schemeClr val="accent1">
                  <a:lumMod val="75000"/>
                </a:schemeClr>
              </a:solidFill>
              <a:latin typeface="Arial Black" pitchFamily="34" charset="0"/>
            </a:endParaRPr>
          </a:p>
          <a:p>
            <a:r>
              <a:rPr lang="en-US" sz="3600" b="0" dirty="0">
                <a:solidFill>
                  <a:schemeClr val="accent1">
                    <a:lumMod val="75000"/>
                  </a:schemeClr>
                </a:solidFill>
                <a:latin typeface="Arial Black" pitchFamily="34" charset="0"/>
              </a:rPr>
              <a:t> </a:t>
            </a:r>
            <a:r>
              <a:rPr lang="en-US" sz="3600" b="0" dirty="0" smtClean="0">
                <a:solidFill>
                  <a:schemeClr val="accent1">
                    <a:lumMod val="75000"/>
                  </a:schemeClr>
                </a:solidFill>
                <a:latin typeface="Arial Black" pitchFamily="34" charset="0"/>
              </a:rPr>
              <a:t>  30</a:t>
            </a:r>
            <a:endParaRPr lang="en-US" sz="3600" b="0" dirty="0">
              <a:solidFill>
                <a:schemeClr val="accent1">
                  <a:lumMod val="75000"/>
                </a:schemeClr>
              </a:solidFill>
              <a:latin typeface="Arial Black" pitchFamily="34" charset="0"/>
            </a:endParaRPr>
          </a:p>
        </p:txBody>
      </p:sp>
      <p:sp>
        <p:nvSpPr>
          <p:cNvPr id="9" name="Text Box 14"/>
          <p:cNvSpPr txBox="1">
            <a:spLocks noChangeArrowheads="1"/>
          </p:cNvSpPr>
          <p:nvPr/>
        </p:nvSpPr>
        <p:spPr bwMode="auto">
          <a:xfrm>
            <a:off x="7424916" y="2797076"/>
            <a:ext cx="1261884" cy="2308324"/>
          </a:xfrm>
          <a:prstGeom prst="rect">
            <a:avLst/>
          </a:prstGeom>
          <a:noFill/>
          <a:ln w="9525">
            <a:noFill/>
            <a:miter lim="800000"/>
            <a:headEnd/>
            <a:tailEnd/>
          </a:ln>
        </p:spPr>
        <p:txBody>
          <a:bodyPr wrap="none">
            <a:spAutoFit/>
          </a:bodyPr>
          <a:lstStyle/>
          <a:p>
            <a:r>
              <a:rPr lang="en-US" sz="3600" b="0" dirty="0" smtClean="0">
                <a:solidFill>
                  <a:srgbClr val="FF6600"/>
                </a:solidFill>
              </a:rPr>
              <a:t>    1    </a:t>
            </a:r>
          </a:p>
          <a:p>
            <a:r>
              <a:rPr lang="en-US" sz="3600" dirty="0" smtClean="0">
                <a:solidFill>
                  <a:srgbClr val="FF6600"/>
                </a:solidFill>
                <a:latin typeface="Arial Black" pitchFamily="34" charset="0"/>
              </a:rPr>
              <a:t>   28</a:t>
            </a:r>
            <a:endParaRPr lang="en-US" sz="3600" b="0" dirty="0">
              <a:solidFill>
                <a:srgbClr val="FF6600"/>
              </a:solidFill>
              <a:latin typeface="Arial Black" pitchFamily="34" charset="0"/>
            </a:endParaRPr>
          </a:p>
          <a:p>
            <a:r>
              <a:rPr lang="en-US" sz="3600" b="0" u="sng" dirty="0">
                <a:solidFill>
                  <a:srgbClr val="FF6600"/>
                </a:solidFill>
                <a:latin typeface="Arial Black" pitchFamily="34" charset="0"/>
              </a:rPr>
              <a:t>+ </a:t>
            </a:r>
            <a:r>
              <a:rPr lang="en-US" sz="3600" b="0" u="sng" dirty="0" smtClean="0">
                <a:solidFill>
                  <a:srgbClr val="FF6600"/>
                </a:solidFill>
                <a:latin typeface="Arial Black" pitchFamily="34" charset="0"/>
              </a:rPr>
              <a:t>13</a:t>
            </a:r>
            <a:endParaRPr lang="en-US" sz="3600" b="0" dirty="0">
              <a:solidFill>
                <a:srgbClr val="FF6600"/>
              </a:solidFill>
              <a:latin typeface="Arial Black" pitchFamily="34" charset="0"/>
            </a:endParaRPr>
          </a:p>
          <a:p>
            <a:r>
              <a:rPr lang="en-US" sz="3600" b="0" dirty="0">
                <a:solidFill>
                  <a:srgbClr val="FF6600"/>
                </a:solidFill>
                <a:latin typeface="Arial Black" pitchFamily="34" charset="0"/>
              </a:rPr>
              <a:t> </a:t>
            </a:r>
            <a:r>
              <a:rPr lang="en-US" sz="3600" b="0" dirty="0" smtClean="0">
                <a:solidFill>
                  <a:srgbClr val="FF6600"/>
                </a:solidFill>
                <a:latin typeface="Arial Black" pitchFamily="34" charset="0"/>
              </a:rPr>
              <a:t>  41</a:t>
            </a:r>
            <a:endParaRPr lang="en-US" sz="3600" b="0" dirty="0">
              <a:solidFill>
                <a:srgbClr val="FF6600"/>
              </a:solidFill>
              <a:latin typeface="Arial Black" pitchFamily="34" charset="0"/>
            </a:endParaRPr>
          </a:p>
        </p:txBody>
      </p:sp>
      <p:sp>
        <p:nvSpPr>
          <p:cNvPr id="10" name="Rectangle 9"/>
          <p:cNvSpPr/>
          <p:nvPr/>
        </p:nvSpPr>
        <p:spPr>
          <a:xfrm>
            <a:off x="304800" y="1066800"/>
            <a:ext cx="6331606"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Practice Questions</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4"/>
          <p:cNvSpPr txBox="1">
            <a:spLocks noChangeArrowheads="1"/>
          </p:cNvSpPr>
          <p:nvPr/>
        </p:nvSpPr>
        <p:spPr bwMode="auto">
          <a:xfrm>
            <a:off x="0" y="848380"/>
            <a:ext cx="9143999" cy="523220"/>
          </a:xfrm>
          <a:prstGeom prst="rect">
            <a:avLst/>
          </a:prstGeom>
          <a:noFill/>
          <a:ln w="9525">
            <a:noFill/>
            <a:miter lim="800000"/>
            <a:headEnd/>
            <a:tailEnd/>
          </a:ln>
        </p:spPr>
        <p:txBody>
          <a:bodyPr wrap="square">
            <a:spAutoFit/>
          </a:bodyPr>
          <a:lstStyle/>
          <a:p>
            <a:pPr algn="ctr"/>
            <a: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ADDITION  PRACTICE  EXERCISES</a:t>
            </a:r>
          </a:p>
        </p:txBody>
      </p:sp>
      <p:sp>
        <p:nvSpPr>
          <p:cNvPr id="39940" name="Text Box 5"/>
          <p:cNvSpPr txBox="1">
            <a:spLocks noChangeArrowheads="1"/>
          </p:cNvSpPr>
          <p:nvPr/>
        </p:nvSpPr>
        <p:spPr bwMode="auto">
          <a:xfrm>
            <a:off x="1158875" y="1492250"/>
            <a:ext cx="1752403" cy="723275"/>
          </a:xfrm>
          <a:prstGeom prst="rect">
            <a:avLst/>
          </a:prstGeom>
          <a:noFill/>
          <a:ln w="9525">
            <a:noFill/>
            <a:miter lim="800000"/>
            <a:headEnd/>
            <a:tailEnd/>
          </a:ln>
        </p:spPr>
        <p:txBody>
          <a:bodyPr wrap="none">
            <a:spAutoFit/>
          </a:bodyPr>
          <a:lstStyle/>
          <a:p>
            <a:pPr marL="457200" indent="-457200">
              <a:buFont typeface="Arial" pitchFamily="34" charset="0"/>
              <a:buAutoNum type="arabicPeriod"/>
            </a:pPr>
            <a:r>
              <a:rPr lang="en-US" sz="2000" b="0" dirty="0">
                <a:latin typeface="Bookman Old Style" pitchFamily="18" charset="0"/>
              </a:rPr>
              <a:t>a.   222</a:t>
            </a:r>
          </a:p>
          <a:p>
            <a:pPr marL="457200" indent="-457200">
              <a:buFont typeface="Arial" pitchFamily="34" charset="0"/>
              <a:buNone/>
            </a:pPr>
            <a:r>
              <a:rPr lang="en-US" sz="2000" b="0" dirty="0">
                <a:latin typeface="Bookman Old Style" pitchFamily="18" charset="0"/>
              </a:rPr>
              <a:t> </a:t>
            </a:r>
            <a:r>
              <a:rPr lang="en-US" sz="2100" b="0" dirty="0">
                <a:latin typeface="Bookman Old Style" pitchFamily="18" charset="0"/>
              </a:rPr>
              <a:t>        </a:t>
            </a:r>
            <a:r>
              <a:rPr lang="en-US" sz="2000" b="0" u="sng" dirty="0">
                <a:latin typeface="Bookman Old Style" pitchFamily="18" charset="0"/>
              </a:rPr>
              <a:t>+ 222</a:t>
            </a:r>
            <a:r>
              <a:rPr lang="en-US" sz="2000" b="0" dirty="0">
                <a:latin typeface="Bookman Old Style" pitchFamily="18" charset="0"/>
              </a:rPr>
              <a:t> </a:t>
            </a:r>
          </a:p>
        </p:txBody>
      </p:sp>
      <p:sp>
        <p:nvSpPr>
          <p:cNvPr id="39941" name="Text Box 6"/>
          <p:cNvSpPr txBox="1">
            <a:spLocks noChangeArrowheads="1"/>
          </p:cNvSpPr>
          <p:nvPr/>
        </p:nvSpPr>
        <p:spPr bwMode="auto">
          <a:xfrm>
            <a:off x="3289300" y="1492250"/>
            <a:ext cx="1141659" cy="707886"/>
          </a:xfrm>
          <a:prstGeom prst="rect">
            <a:avLst/>
          </a:prstGeom>
          <a:noFill/>
          <a:ln w="9525">
            <a:noFill/>
            <a:miter lim="800000"/>
            <a:headEnd/>
            <a:tailEnd/>
          </a:ln>
        </p:spPr>
        <p:txBody>
          <a:bodyPr wrap="none">
            <a:spAutoFit/>
          </a:bodyPr>
          <a:lstStyle/>
          <a:p>
            <a:pPr marL="457200" indent="-457200">
              <a:buFont typeface="Arial" pitchFamily="34" charset="0"/>
              <a:buAutoNum type="alphaLcPeriod" startAt="2"/>
            </a:pPr>
            <a:r>
              <a:rPr lang="en-US" sz="2000" b="0">
                <a:latin typeface="Bookman Old Style" pitchFamily="18" charset="0"/>
              </a:rPr>
              <a:t>318</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+ 421</a:t>
            </a:r>
            <a:endParaRPr lang="en-US" sz="2000" b="0">
              <a:latin typeface="Bookman Old Style" pitchFamily="18" charset="0"/>
            </a:endParaRPr>
          </a:p>
        </p:txBody>
      </p:sp>
      <p:sp>
        <p:nvSpPr>
          <p:cNvPr id="39942" name="Text Box 7"/>
          <p:cNvSpPr txBox="1">
            <a:spLocks noChangeArrowheads="1"/>
          </p:cNvSpPr>
          <p:nvPr/>
        </p:nvSpPr>
        <p:spPr bwMode="auto">
          <a:xfrm>
            <a:off x="4894263" y="1498600"/>
            <a:ext cx="1202573" cy="707886"/>
          </a:xfrm>
          <a:prstGeom prst="rect">
            <a:avLst/>
          </a:prstGeom>
          <a:noFill/>
          <a:ln w="9525">
            <a:noFill/>
            <a:miter lim="800000"/>
            <a:headEnd/>
            <a:tailEnd/>
          </a:ln>
        </p:spPr>
        <p:txBody>
          <a:bodyPr wrap="none">
            <a:spAutoFit/>
          </a:bodyPr>
          <a:lstStyle/>
          <a:p>
            <a:pPr marL="457200" indent="-457200">
              <a:buFont typeface="Arial" pitchFamily="34" charset="0"/>
              <a:buNone/>
            </a:pPr>
            <a:r>
              <a:rPr lang="en-US" sz="2000" b="0">
                <a:latin typeface="Bookman Old Style" pitchFamily="18" charset="0"/>
              </a:rPr>
              <a:t>c.    611</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+ 116</a:t>
            </a:r>
            <a:endParaRPr lang="en-US" sz="2000" b="0">
              <a:latin typeface="Bookman Old Style" pitchFamily="18" charset="0"/>
            </a:endParaRPr>
          </a:p>
        </p:txBody>
      </p:sp>
      <p:sp>
        <p:nvSpPr>
          <p:cNvPr id="39943" name="Text Box 8"/>
          <p:cNvSpPr txBox="1">
            <a:spLocks noChangeArrowheads="1"/>
          </p:cNvSpPr>
          <p:nvPr/>
        </p:nvSpPr>
        <p:spPr bwMode="auto">
          <a:xfrm>
            <a:off x="6407150" y="1495425"/>
            <a:ext cx="1305165" cy="707886"/>
          </a:xfrm>
          <a:prstGeom prst="rect">
            <a:avLst/>
          </a:prstGeom>
          <a:noFill/>
          <a:ln w="9525">
            <a:noFill/>
            <a:miter lim="800000"/>
            <a:headEnd/>
            <a:tailEnd/>
          </a:ln>
        </p:spPr>
        <p:txBody>
          <a:bodyPr wrap="none">
            <a:spAutoFit/>
          </a:bodyPr>
          <a:lstStyle/>
          <a:p>
            <a:pPr marL="457200" indent="-457200">
              <a:buFont typeface="Arial" pitchFamily="34" charset="0"/>
              <a:buNone/>
            </a:pPr>
            <a:r>
              <a:rPr lang="en-US" sz="2000" b="0">
                <a:latin typeface="Bookman Old Style" pitchFamily="18" charset="0"/>
              </a:rPr>
              <a:t>d.   1021</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+ 1210</a:t>
            </a:r>
            <a:endParaRPr lang="en-US" sz="2000" b="0">
              <a:latin typeface="Bookman Old Style" pitchFamily="18" charset="0"/>
            </a:endParaRPr>
          </a:p>
        </p:txBody>
      </p:sp>
      <p:sp>
        <p:nvSpPr>
          <p:cNvPr id="39944" name="Text Box 10"/>
          <p:cNvSpPr txBox="1">
            <a:spLocks noChangeArrowheads="1"/>
          </p:cNvSpPr>
          <p:nvPr/>
        </p:nvSpPr>
        <p:spPr bwMode="auto">
          <a:xfrm>
            <a:off x="1143000" y="2933700"/>
            <a:ext cx="1713931" cy="707886"/>
          </a:xfrm>
          <a:prstGeom prst="rect">
            <a:avLst/>
          </a:prstGeom>
          <a:noFill/>
          <a:ln w="9525">
            <a:noFill/>
            <a:miter lim="800000"/>
            <a:headEnd/>
            <a:tailEnd/>
          </a:ln>
        </p:spPr>
        <p:txBody>
          <a:bodyPr wrap="none">
            <a:spAutoFit/>
          </a:bodyPr>
          <a:lstStyle/>
          <a:p>
            <a:pPr marL="457200" indent="-457200">
              <a:buFont typeface="Arial" pitchFamily="34" charset="0"/>
              <a:buNone/>
            </a:pPr>
            <a:r>
              <a:rPr lang="en-US" sz="2000" b="0">
                <a:latin typeface="Bookman Old Style" pitchFamily="18" charset="0"/>
              </a:rPr>
              <a:t>2.   a.   813</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+ 267</a:t>
            </a:r>
            <a:r>
              <a:rPr lang="en-US" sz="2000" b="0">
                <a:latin typeface="Bookman Old Style" pitchFamily="18" charset="0"/>
              </a:rPr>
              <a:t> </a:t>
            </a:r>
          </a:p>
        </p:txBody>
      </p:sp>
      <p:sp>
        <p:nvSpPr>
          <p:cNvPr id="39945" name="Text Box 11"/>
          <p:cNvSpPr txBox="1">
            <a:spLocks noChangeArrowheads="1"/>
          </p:cNvSpPr>
          <p:nvPr/>
        </p:nvSpPr>
        <p:spPr bwMode="auto">
          <a:xfrm>
            <a:off x="3273425" y="2933700"/>
            <a:ext cx="1141659" cy="707886"/>
          </a:xfrm>
          <a:prstGeom prst="rect">
            <a:avLst/>
          </a:prstGeom>
          <a:noFill/>
          <a:ln w="9525">
            <a:noFill/>
            <a:miter lim="800000"/>
            <a:headEnd/>
            <a:tailEnd/>
          </a:ln>
        </p:spPr>
        <p:txBody>
          <a:bodyPr wrap="none">
            <a:spAutoFit/>
          </a:bodyPr>
          <a:lstStyle/>
          <a:p>
            <a:pPr marL="457200" indent="-457200">
              <a:buFont typeface="Arial" pitchFamily="34" charset="0"/>
              <a:buAutoNum type="alphaLcPeriod" startAt="2"/>
            </a:pPr>
            <a:r>
              <a:rPr lang="en-US" sz="2000" b="0">
                <a:latin typeface="Bookman Old Style" pitchFamily="18" charset="0"/>
              </a:rPr>
              <a:t>924</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+ 429</a:t>
            </a:r>
            <a:endParaRPr lang="en-US" sz="2000" b="0">
              <a:latin typeface="Bookman Old Style" pitchFamily="18" charset="0"/>
            </a:endParaRPr>
          </a:p>
        </p:txBody>
      </p:sp>
      <p:sp>
        <p:nvSpPr>
          <p:cNvPr id="39946" name="Text Box 12"/>
          <p:cNvSpPr txBox="1">
            <a:spLocks noChangeArrowheads="1"/>
          </p:cNvSpPr>
          <p:nvPr/>
        </p:nvSpPr>
        <p:spPr bwMode="auto">
          <a:xfrm>
            <a:off x="4878388" y="2940050"/>
            <a:ext cx="1207382" cy="707886"/>
          </a:xfrm>
          <a:prstGeom prst="rect">
            <a:avLst/>
          </a:prstGeom>
          <a:noFill/>
          <a:ln w="9525">
            <a:noFill/>
            <a:miter lim="800000"/>
            <a:headEnd/>
            <a:tailEnd/>
          </a:ln>
        </p:spPr>
        <p:txBody>
          <a:bodyPr wrap="none">
            <a:spAutoFit/>
          </a:bodyPr>
          <a:lstStyle/>
          <a:p>
            <a:pPr marL="457200" indent="-457200">
              <a:buFont typeface="Arial" pitchFamily="34" charset="0"/>
              <a:buNone/>
            </a:pPr>
            <a:r>
              <a:rPr lang="en-US" sz="2000" b="0">
                <a:latin typeface="Bookman Old Style" pitchFamily="18" charset="0"/>
              </a:rPr>
              <a:t>c.    618</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a:t>
            </a:r>
            <a:r>
              <a:rPr lang="en-US" b="0" u="sng">
                <a:latin typeface="Bookman Old Style" pitchFamily="18" charset="0"/>
              </a:rPr>
              <a:t>  </a:t>
            </a:r>
            <a:r>
              <a:rPr lang="en-US" sz="2000" b="0" u="sng">
                <a:latin typeface="Bookman Old Style" pitchFamily="18" charset="0"/>
              </a:rPr>
              <a:t>861</a:t>
            </a:r>
            <a:endParaRPr lang="en-US" sz="2000" b="0">
              <a:latin typeface="Bookman Old Style" pitchFamily="18" charset="0"/>
            </a:endParaRPr>
          </a:p>
        </p:txBody>
      </p:sp>
      <p:sp>
        <p:nvSpPr>
          <p:cNvPr id="39947" name="Text Box 13"/>
          <p:cNvSpPr txBox="1">
            <a:spLocks noChangeArrowheads="1"/>
          </p:cNvSpPr>
          <p:nvPr/>
        </p:nvSpPr>
        <p:spPr bwMode="auto">
          <a:xfrm>
            <a:off x="6391275" y="2936875"/>
            <a:ext cx="1141659" cy="707886"/>
          </a:xfrm>
          <a:prstGeom prst="rect">
            <a:avLst/>
          </a:prstGeom>
          <a:noFill/>
          <a:ln w="9525">
            <a:noFill/>
            <a:miter lim="800000"/>
            <a:headEnd/>
            <a:tailEnd/>
          </a:ln>
        </p:spPr>
        <p:txBody>
          <a:bodyPr wrap="none">
            <a:spAutoFit/>
          </a:bodyPr>
          <a:lstStyle/>
          <a:p>
            <a:pPr marL="457200" indent="-457200">
              <a:buFont typeface="Arial" pitchFamily="34" charset="0"/>
              <a:buAutoNum type="alphaLcPeriod" startAt="4"/>
            </a:pPr>
            <a:r>
              <a:rPr lang="en-US" sz="2000" b="0">
                <a:latin typeface="Bookman Old Style" pitchFamily="18" charset="0"/>
              </a:rPr>
              <a:t>411</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+ 946</a:t>
            </a:r>
            <a:endParaRPr lang="en-US" sz="2000" b="0">
              <a:latin typeface="Bookman Old Style" pitchFamily="18" charset="0"/>
            </a:endParaRPr>
          </a:p>
        </p:txBody>
      </p:sp>
      <p:sp>
        <p:nvSpPr>
          <p:cNvPr id="39948" name="Text Box 15"/>
          <p:cNvSpPr txBox="1">
            <a:spLocks noChangeArrowheads="1"/>
          </p:cNvSpPr>
          <p:nvPr/>
        </p:nvSpPr>
        <p:spPr bwMode="auto">
          <a:xfrm>
            <a:off x="1176338" y="4464050"/>
            <a:ext cx="1713931" cy="1015663"/>
          </a:xfrm>
          <a:prstGeom prst="rect">
            <a:avLst/>
          </a:prstGeom>
          <a:noFill/>
          <a:ln w="9525">
            <a:noFill/>
            <a:miter lim="800000"/>
            <a:headEnd/>
            <a:tailEnd/>
          </a:ln>
        </p:spPr>
        <p:txBody>
          <a:bodyPr wrap="none">
            <a:spAutoFit/>
          </a:bodyPr>
          <a:lstStyle/>
          <a:p>
            <a:pPr marL="457200" indent="-457200">
              <a:buFont typeface="Arial" pitchFamily="34" charset="0"/>
              <a:buNone/>
            </a:pPr>
            <a:r>
              <a:rPr lang="en-US" sz="2000" b="0">
                <a:latin typeface="Bookman Old Style" pitchFamily="18" charset="0"/>
              </a:rPr>
              <a:t>3.   a.   813</a:t>
            </a:r>
          </a:p>
          <a:p>
            <a:pPr marL="457200" indent="-457200">
              <a:buFont typeface="Arial" pitchFamily="34" charset="0"/>
              <a:buNone/>
            </a:pPr>
            <a:r>
              <a:rPr lang="en-US" sz="2000" b="0">
                <a:latin typeface="Bookman Old Style" pitchFamily="18" charset="0"/>
              </a:rPr>
              <a:t>            222</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+ 318</a:t>
            </a:r>
            <a:r>
              <a:rPr lang="en-US" sz="2000" b="0">
                <a:latin typeface="Bookman Old Style" pitchFamily="18" charset="0"/>
              </a:rPr>
              <a:t> </a:t>
            </a:r>
          </a:p>
        </p:txBody>
      </p:sp>
      <p:sp>
        <p:nvSpPr>
          <p:cNvPr id="39949" name="Text Box 16"/>
          <p:cNvSpPr txBox="1">
            <a:spLocks noChangeArrowheads="1"/>
          </p:cNvSpPr>
          <p:nvPr/>
        </p:nvSpPr>
        <p:spPr bwMode="auto">
          <a:xfrm>
            <a:off x="3306763" y="4464050"/>
            <a:ext cx="1356462" cy="1015663"/>
          </a:xfrm>
          <a:prstGeom prst="rect">
            <a:avLst/>
          </a:prstGeom>
          <a:noFill/>
          <a:ln w="9525">
            <a:noFill/>
            <a:miter lim="800000"/>
            <a:headEnd/>
            <a:tailEnd/>
          </a:ln>
        </p:spPr>
        <p:txBody>
          <a:bodyPr wrap="none">
            <a:spAutoFit/>
          </a:bodyPr>
          <a:lstStyle/>
          <a:p>
            <a:pPr marL="457200" indent="-457200">
              <a:buFont typeface="Arial" pitchFamily="34" charset="0"/>
              <a:buAutoNum type="alphaLcPeriod" startAt="2"/>
            </a:pPr>
            <a:r>
              <a:rPr lang="en-US" sz="2000" b="0">
                <a:latin typeface="Bookman Old Style" pitchFamily="18" charset="0"/>
              </a:rPr>
              <a:t>1021</a:t>
            </a:r>
          </a:p>
          <a:p>
            <a:pPr marL="457200" indent="-457200">
              <a:buFont typeface="Arial" pitchFamily="34" charset="0"/>
              <a:buNone/>
            </a:pPr>
            <a:r>
              <a:rPr lang="en-US" sz="2000" b="0">
                <a:latin typeface="Bookman Old Style" pitchFamily="18" charset="0"/>
              </a:rPr>
              <a:t>    </a:t>
            </a:r>
            <a:r>
              <a:rPr lang="en-US" b="0">
                <a:latin typeface="Bookman Old Style" pitchFamily="18" charset="0"/>
              </a:rPr>
              <a:t>     </a:t>
            </a:r>
            <a:r>
              <a:rPr lang="en-US" sz="2000" b="0">
                <a:latin typeface="Bookman Old Style" pitchFamily="18" charset="0"/>
              </a:rPr>
              <a:t>611</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421</a:t>
            </a:r>
            <a:endParaRPr lang="en-US" sz="2000" b="0">
              <a:latin typeface="Bookman Old Style" pitchFamily="18" charset="0"/>
            </a:endParaRPr>
          </a:p>
        </p:txBody>
      </p:sp>
      <p:sp>
        <p:nvSpPr>
          <p:cNvPr id="39950" name="Text Box 17"/>
          <p:cNvSpPr txBox="1">
            <a:spLocks noChangeArrowheads="1"/>
          </p:cNvSpPr>
          <p:nvPr/>
        </p:nvSpPr>
        <p:spPr bwMode="auto">
          <a:xfrm>
            <a:off x="4911725" y="4470400"/>
            <a:ext cx="1156086" cy="1015663"/>
          </a:xfrm>
          <a:prstGeom prst="rect">
            <a:avLst/>
          </a:prstGeom>
          <a:noFill/>
          <a:ln w="9525">
            <a:noFill/>
            <a:miter lim="800000"/>
            <a:headEnd/>
            <a:tailEnd/>
          </a:ln>
        </p:spPr>
        <p:txBody>
          <a:bodyPr wrap="none">
            <a:spAutoFit/>
          </a:bodyPr>
          <a:lstStyle/>
          <a:p>
            <a:pPr marL="457200" indent="-457200">
              <a:buFont typeface="Arial" pitchFamily="34" charset="0"/>
              <a:buNone/>
            </a:pPr>
            <a:r>
              <a:rPr lang="en-US" sz="2000" b="0">
                <a:latin typeface="Bookman Old Style" pitchFamily="18" charset="0"/>
              </a:rPr>
              <a:t>c. </a:t>
            </a:r>
            <a:r>
              <a:rPr lang="en-US" sz="1400" b="0">
                <a:latin typeface="Bookman Old Style" pitchFamily="18" charset="0"/>
              </a:rPr>
              <a:t>  </a:t>
            </a:r>
            <a:r>
              <a:rPr lang="en-US" sz="2000" b="0">
                <a:latin typeface="Bookman Old Style" pitchFamily="18" charset="0"/>
              </a:rPr>
              <a:t> 611</a:t>
            </a:r>
          </a:p>
          <a:p>
            <a:pPr marL="457200" indent="-457200">
              <a:buFont typeface="Arial" pitchFamily="34" charset="0"/>
              <a:buNone/>
            </a:pPr>
            <a:r>
              <a:rPr lang="en-US" sz="2000" b="0">
                <a:latin typeface="Bookman Old Style" pitchFamily="18" charset="0"/>
              </a:rPr>
              <a:t>        96</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861</a:t>
            </a:r>
            <a:endParaRPr lang="en-US" sz="2000" b="0">
              <a:latin typeface="Bookman Old Style" pitchFamily="18" charset="0"/>
            </a:endParaRPr>
          </a:p>
        </p:txBody>
      </p:sp>
      <p:sp>
        <p:nvSpPr>
          <p:cNvPr id="39951" name="Text Box 18"/>
          <p:cNvSpPr txBox="1">
            <a:spLocks noChangeArrowheads="1"/>
          </p:cNvSpPr>
          <p:nvPr/>
        </p:nvSpPr>
        <p:spPr bwMode="auto">
          <a:xfrm>
            <a:off x="6424613" y="4467225"/>
            <a:ext cx="1309974" cy="1015663"/>
          </a:xfrm>
          <a:prstGeom prst="rect">
            <a:avLst/>
          </a:prstGeom>
          <a:noFill/>
          <a:ln w="9525">
            <a:noFill/>
            <a:miter lim="800000"/>
            <a:headEnd/>
            <a:tailEnd/>
          </a:ln>
        </p:spPr>
        <p:txBody>
          <a:bodyPr wrap="none">
            <a:spAutoFit/>
          </a:bodyPr>
          <a:lstStyle/>
          <a:p>
            <a:pPr marL="457200" indent="-457200">
              <a:buFont typeface="Arial" pitchFamily="34" charset="0"/>
              <a:buNone/>
            </a:pPr>
            <a:r>
              <a:rPr lang="en-US" sz="2000" b="0">
                <a:latin typeface="Bookman Old Style" pitchFamily="18" charset="0"/>
              </a:rPr>
              <a:t>d.   1021</a:t>
            </a:r>
          </a:p>
          <a:p>
            <a:pPr marL="457200" indent="-457200">
              <a:buFont typeface="Arial" pitchFamily="34" charset="0"/>
              <a:buNone/>
            </a:pPr>
            <a:r>
              <a:rPr lang="en-US" sz="2000" b="0">
                <a:latin typeface="Bookman Old Style" pitchFamily="18" charset="0"/>
              </a:rPr>
              <a:t>      1621</a:t>
            </a:r>
          </a:p>
          <a:p>
            <a:pPr marL="457200" indent="-457200">
              <a:buFont typeface="Arial" pitchFamily="34" charset="0"/>
              <a:buNone/>
            </a:pPr>
            <a:r>
              <a:rPr lang="en-US" sz="2000" b="0">
                <a:latin typeface="Bookman Old Style" pitchFamily="18" charset="0"/>
              </a:rPr>
              <a:t>  </a:t>
            </a:r>
            <a:r>
              <a:rPr lang="en-US" sz="2000" b="0" u="sng">
                <a:latin typeface="Bookman Old Style" pitchFamily="18" charset="0"/>
              </a:rPr>
              <a:t>+  6211</a:t>
            </a:r>
          </a:p>
        </p:txBody>
      </p:sp>
      <p:sp>
        <p:nvSpPr>
          <p:cNvPr id="25622" name="Text Box 22"/>
          <p:cNvSpPr txBox="1">
            <a:spLocks noChangeArrowheads="1"/>
          </p:cNvSpPr>
          <p:nvPr/>
        </p:nvSpPr>
        <p:spPr bwMode="auto">
          <a:xfrm>
            <a:off x="2041525" y="2132012"/>
            <a:ext cx="660758"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444</a:t>
            </a:r>
            <a:endParaRPr lang="en-US" sz="2400" b="0">
              <a:solidFill>
                <a:srgbClr val="008000"/>
              </a:solidFill>
              <a:latin typeface="Bookman Old Style" pitchFamily="18" charset="0"/>
            </a:endParaRPr>
          </a:p>
        </p:txBody>
      </p:sp>
      <p:sp>
        <p:nvSpPr>
          <p:cNvPr id="25623" name="Text Box 23"/>
          <p:cNvSpPr txBox="1">
            <a:spLocks noChangeArrowheads="1"/>
          </p:cNvSpPr>
          <p:nvPr/>
        </p:nvSpPr>
        <p:spPr bwMode="auto">
          <a:xfrm>
            <a:off x="3729038" y="2119312"/>
            <a:ext cx="660758"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739</a:t>
            </a:r>
            <a:endParaRPr lang="en-US" sz="2400" b="0">
              <a:solidFill>
                <a:srgbClr val="008000"/>
              </a:solidFill>
              <a:latin typeface="Bookman Old Style" pitchFamily="18" charset="0"/>
            </a:endParaRPr>
          </a:p>
        </p:txBody>
      </p:sp>
      <p:sp>
        <p:nvSpPr>
          <p:cNvPr id="25624" name="Text Box 24"/>
          <p:cNvSpPr txBox="1">
            <a:spLocks noChangeArrowheads="1"/>
          </p:cNvSpPr>
          <p:nvPr/>
        </p:nvSpPr>
        <p:spPr bwMode="auto">
          <a:xfrm>
            <a:off x="5349875" y="2119312"/>
            <a:ext cx="660758"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727</a:t>
            </a:r>
            <a:endParaRPr lang="en-US" sz="2400" b="0">
              <a:solidFill>
                <a:srgbClr val="008000"/>
              </a:solidFill>
              <a:latin typeface="Bookman Old Style" pitchFamily="18" charset="0"/>
            </a:endParaRPr>
          </a:p>
        </p:txBody>
      </p:sp>
      <p:sp>
        <p:nvSpPr>
          <p:cNvPr id="25625" name="Text Box 25"/>
          <p:cNvSpPr txBox="1">
            <a:spLocks noChangeArrowheads="1"/>
          </p:cNvSpPr>
          <p:nvPr/>
        </p:nvSpPr>
        <p:spPr bwMode="auto">
          <a:xfrm>
            <a:off x="6845300" y="2119312"/>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2231</a:t>
            </a:r>
            <a:endParaRPr lang="en-US" sz="2400" b="0">
              <a:solidFill>
                <a:srgbClr val="008000"/>
              </a:solidFill>
              <a:latin typeface="Bookman Old Style" pitchFamily="18" charset="0"/>
            </a:endParaRPr>
          </a:p>
        </p:txBody>
      </p:sp>
      <p:sp>
        <p:nvSpPr>
          <p:cNvPr id="25626" name="Text Box 26"/>
          <p:cNvSpPr txBox="1">
            <a:spLocks noChangeArrowheads="1"/>
          </p:cNvSpPr>
          <p:nvPr/>
        </p:nvSpPr>
        <p:spPr bwMode="auto">
          <a:xfrm>
            <a:off x="1847850" y="3609975"/>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1080</a:t>
            </a:r>
            <a:endParaRPr lang="en-US" sz="2400" b="0">
              <a:solidFill>
                <a:srgbClr val="008000"/>
              </a:solidFill>
              <a:latin typeface="Bookman Old Style" pitchFamily="18" charset="0"/>
            </a:endParaRPr>
          </a:p>
        </p:txBody>
      </p:sp>
      <p:sp>
        <p:nvSpPr>
          <p:cNvPr id="25627" name="Text Box 27"/>
          <p:cNvSpPr txBox="1">
            <a:spLocks noChangeArrowheads="1"/>
          </p:cNvSpPr>
          <p:nvPr/>
        </p:nvSpPr>
        <p:spPr bwMode="auto">
          <a:xfrm>
            <a:off x="3571875" y="3587750"/>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1353</a:t>
            </a:r>
            <a:endParaRPr lang="en-US" sz="2400" b="0">
              <a:solidFill>
                <a:srgbClr val="008000"/>
              </a:solidFill>
              <a:latin typeface="Bookman Old Style" pitchFamily="18" charset="0"/>
            </a:endParaRPr>
          </a:p>
        </p:txBody>
      </p:sp>
      <p:sp>
        <p:nvSpPr>
          <p:cNvPr id="25628" name="Text Box 28"/>
          <p:cNvSpPr txBox="1">
            <a:spLocks noChangeArrowheads="1"/>
          </p:cNvSpPr>
          <p:nvPr/>
        </p:nvSpPr>
        <p:spPr bwMode="auto">
          <a:xfrm>
            <a:off x="5226050" y="3576637"/>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1479</a:t>
            </a:r>
            <a:endParaRPr lang="en-US" sz="2400" b="0">
              <a:solidFill>
                <a:srgbClr val="008000"/>
              </a:solidFill>
              <a:latin typeface="Bookman Old Style" pitchFamily="18" charset="0"/>
            </a:endParaRPr>
          </a:p>
        </p:txBody>
      </p:sp>
      <p:sp>
        <p:nvSpPr>
          <p:cNvPr id="25629" name="Text Box 29"/>
          <p:cNvSpPr txBox="1">
            <a:spLocks noChangeArrowheads="1"/>
          </p:cNvSpPr>
          <p:nvPr/>
        </p:nvSpPr>
        <p:spPr bwMode="auto">
          <a:xfrm>
            <a:off x="6710363" y="3556000"/>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1357</a:t>
            </a:r>
            <a:endParaRPr lang="en-US" sz="2400" b="0">
              <a:solidFill>
                <a:srgbClr val="008000"/>
              </a:solidFill>
              <a:latin typeface="Bookman Old Style" pitchFamily="18" charset="0"/>
            </a:endParaRPr>
          </a:p>
        </p:txBody>
      </p:sp>
      <p:sp>
        <p:nvSpPr>
          <p:cNvPr id="25630" name="Text Box 30"/>
          <p:cNvSpPr txBox="1">
            <a:spLocks noChangeArrowheads="1"/>
          </p:cNvSpPr>
          <p:nvPr/>
        </p:nvSpPr>
        <p:spPr bwMode="auto">
          <a:xfrm>
            <a:off x="1873250" y="5384800"/>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1353</a:t>
            </a:r>
            <a:endParaRPr lang="en-US" sz="2400" b="0">
              <a:solidFill>
                <a:srgbClr val="008000"/>
              </a:solidFill>
              <a:latin typeface="Bookman Old Style" pitchFamily="18" charset="0"/>
            </a:endParaRPr>
          </a:p>
        </p:txBody>
      </p:sp>
      <p:sp>
        <p:nvSpPr>
          <p:cNvPr id="25631" name="Text Box 31"/>
          <p:cNvSpPr txBox="1">
            <a:spLocks noChangeArrowheads="1"/>
          </p:cNvSpPr>
          <p:nvPr/>
        </p:nvSpPr>
        <p:spPr bwMode="auto">
          <a:xfrm>
            <a:off x="3730625" y="5384800"/>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2053</a:t>
            </a:r>
            <a:endParaRPr lang="en-US" sz="2400" b="0">
              <a:solidFill>
                <a:srgbClr val="008000"/>
              </a:solidFill>
              <a:latin typeface="Bookman Old Style" pitchFamily="18" charset="0"/>
            </a:endParaRPr>
          </a:p>
        </p:txBody>
      </p:sp>
      <p:sp>
        <p:nvSpPr>
          <p:cNvPr id="25632" name="Text Box 32"/>
          <p:cNvSpPr txBox="1">
            <a:spLocks noChangeArrowheads="1"/>
          </p:cNvSpPr>
          <p:nvPr/>
        </p:nvSpPr>
        <p:spPr bwMode="auto">
          <a:xfrm>
            <a:off x="5205413" y="5394325"/>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1568</a:t>
            </a:r>
            <a:endParaRPr lang="en-US" sz="2400" b="0">
              <a:solidFill>
                <a:srgbClr val="008000"/>
              </a:solidFill>
              <a:latin typeface="Bookman Old Style" pitchFamily="18" charset="0"/>
            </a:endParaRPr>
          </a:p>
        </p:txBody>
      </p:sp>
      <p:sp>
        <p:nvSpPr>
          <p:cNvPr id="25633" name="Text Box 33"/>
          <p:cNvSpPr txBox="1">
            <a:spLocks noChangeArrowheads="1"/>
          </p:cNvSpPr>
          <p:nvPr/>
        </p:nvSpPr>
        <p:spPr bwMode="auto">
          <a:xfrm>
            <a:off x="6854825" y="5394325"/>
            <a:ext cx="819455" cy="400110"/>
          </a:xfrm>
          <a:prstGeom prst="rect">
            <a:avLst/>
          </a:prstGeom>
          <a:noFill/>
          <a:ln w="9525">
            <a:noFill/>
            <a:miter lim="800000"/>
            <a:headEnd/>
            <a:tailEnd/>
          </a:ln>
        </p:spPr>
        <p:txBody>
          <a:bodyPr wrap="none">
            <a:spAutoFit/>
          </a:bodyPr>
          <a:lstStyle/>
          <a:p>
            <a:r>
              <a:rPr lang="en-US" sz="2000" b="0">
                <a:solidFill>
                  <a:srgbClr val="008000"/>
                </a:solidFill>
                <a:latin typeface="Bookman Old Style" pitchFamily="18" charset="0"/>
              </a:rPr>
              <a:t>8853</a:t>
            </a:r>
            <a:endParaRPr lang="en-US" sz="2400" b="0">
              <a:solidFill>
                <a:srgbClr val="008000"/>
              </a:solidFill>
              <a:latin typeface="Bookman Old Style" pitchFamily="18" charset="0"/>
            </a:endParaRP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22"/>
                                        </p:tgtEl>
                                        <p:attrNameLst>
                                          <p:attrName>style.visibility</p:attrName>
                                        </p:attrNameLst>
                                      </p:cBhvr>
                                      <p:to>
                                        <p:strVal val="visible"/>
                                      </p:to>
                                    </p:set>
                                    <p:animEffect transition="in" filter="fade">
                                      <p:cBhvr>
                                        <p:cTn id="7" dur="1000"/>
                                        <p:tgtEl>
                                          <p:spTgt spid="256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623"/>
                                        </p:tgtEl>
                                        <p:attrNameLst>
                                          <p:attrName>style.visibility</p:attrName>
                                        </p:attrNameLst>
                                      </p:cBhvr>
                                      <p:to>
                                        <p:strVal val="visible"/>
                                      </p:to>
                                    </p:set>
                                    <p:animEffect transition="in" filter="fade">
                                      <p:cBhvr>
                                        <p:cTn id="10" dur="1000"/>
                                        <p:tgtEl>
                                          <p:spTgt spid="256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624"/>
                                        </p:tgtEl>
                                        <p:attrNameLst>
                                          <p:attrName>style.visibility</p:attrName>
                                        </p:attrNameLst>
                                      </p:cBhvr>
                                      <p:to>
                                        <p:strVal val="visible"/>
                                      </p:to>
                                    </p:set>
                                    <p:animEffect transition="in" filter="fade">
                                      <p:cBhvr>
                                        <p:cTn id="13" dur="1000"/>
                                        <p:tgtEl>
                                          <p:spTgt spid="256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625"/>
                                        </p:tgtEl>
                                        <p:attrNameLst>
                                          <p:attrName>style.visibility</p:attrName>
                                        </p:attrNameLst>
                                      </p:cBhvr>
                                      <p:to>
                                        <p:strVal val="visible"/>
                                      </p:to>
                                    </p:set>
                                    <p:animEffect transition="in" filter="fade">
                                      <p:cBhvr>
                                        <p:cTn id="16" dur="1000"/>
                                        <p:tgtEl>
                                          <p:spTgt spid="256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626"/>
                                        </p:tgtEl>
                                        <p:attrNameLst>
                                          <p:attrName>style.visibility</p:attrName>
                                        </p:attrNameLst>
                                      </p:cBhvr>
                                      <p:to>
                                        <p:strVal val="visible"/>
                                      </p:to>
                                    </p:set>
                                    <p:animEffect transition="in" filter="fade">
                                      <p:cBhvr>
                                        <p:cTn id="19" dur="1000"/>
                                        <p:tgtEl>
                                          <p:spTgt spid="256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628"/>
                                        </p:tgtEl>
                                        <p:attrNameLst>
                                          <p:attrName>style.visibility</p:attrName>
                                        </p:attrNameLst>
                                      </p:cBhvr>
                                      <p:to>
                                        <p:strVal val="visible"/>
                                      </p:to>
                                    </p:set>
                                    <p:animEffect transition="in" filter="fade">
                                      <p:cBhvr>
                                        <p:cTn id="22" dur="1000"/>
                                        <p:tgtEl>
                                          <p:spTgt spid="256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5633"/>
                                        </p:tgtEl>
                                        <p:attrNameLst>
                                          <p:attrName>style.visibility</p:attrName>
                                        </p:attrNameLst>
                                      </p:cBhvr>
                                      <p:to>
                                        <p:strVal val="visible"/>
                                      </p:to>
                                    </p:set>
                                    <p:animEffect transition="in" filter="fade">
                                      <p:cBhvr>
                                        <p:cTn id="25" dur="1000"/>
                                        <p:tgtEl>
                                          <p:spTgt spid="256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627"/>
                                        </p:tgtEl>
                                        <p:attrNameLst>
                                          <p:attrName>style.visibility</p:attrName>
                                        </p:attrNameLst>
                                      </p:cBhvr>
                                      <p:to>
                                        <p:strVal val="visible"/>
                                      </p:to>
                                    </p:set>
                                    <p:animEffect transition="in" filter="fade">
                                      <p:cBhvr>
                                        <p:cTn id="28" dur="1000"/>
                                        <p:tgtEl>
                                          <p:spTgt spid="256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629"/>
                                        </p:tgtEl>
                                        <p:attrNameLst>
                                          <p:attrName>style.visibility</p:attrName>
                                        </p:attrNameLst>
                                      </p:cBhvr>
                                      <p:to>
                                        <p:strVal val="visible"/>
                                      </p:to>
                                    </p:set>
                                    <p:animEffect transition="in" filter="fade">
                                      <p:cBhvr>
                                        <p:cTn id="31" dur="1000"/>
                                        <p:tgtEl>
                                          <p:spTgt spid="256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630"/>
                                        </p:tgtEl>
                                        <p:attrNameLst>
                                          <p:attrName>style.visibility</p:attrName>
                                        </p:attrNameLst>
                                      </p:cBhvr>
                                      <p:to>
                                        <p:strVal val="visible"/>
                                      </p:to>
                                    </p:set>
                                    <p:animEffect transition="in" filter="fade">
                                      <p:cBhvr>
                                        <p:cTn id="34" dur="1000"/>
                                        <p:tgtEl>
                                          <p:spTgt spid="2563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5631"/>
                                        </p:tgtEl>
                                        <p:attrNameLst>
                                          <p:attrName>style.visibility</p:attrName>
                                        </p:attrNameLst>
                                      </p:cBhvr>
                                      <p:to>
                                        <p:strVal val="visible"/>
                                      </p:to>
                                    </p:set>
                                    <p:animEffect transition="in" filter="fade">
                                      <p:cBhvr>
                                        <p:cTn id="37" dur="1000"/>
                                        <p:tgtEl>
                                          <p:spTgt spid="256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632"/>
                                        </p:tgtEl>
                                        <p:attrNameLst>
                                          <p:attrName>style.visibility</p:attrName>
                                        </p:attrNameLst>
                                      </p:cBhvr>
                                      <p:to>
                                        <p:strVal val="visible"/>
                                      </p:to>
                                    </p:set>
                                    <p:animEffect transition="in" filter="fade">
                                      <p:cBhvr>
                                        <p:cTn id="40" dur="1000"/>
                                        <p:tgtEl>
                                          <p:spTgt spid="25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22" grpId="0"/>
      <p:bldP spid="25623" grpId="0"/>
      <p:bldP spid="25624" grpId="0"/>
      <p:bldP spid="25625" grpId="0"/>
      <p:bldP spid="25626" grpId="0"/>
      <p:bldP spid="25627" grpId="0"/>
      <p:bldP spid="25628" grpId="0"/>
      <p:bldP spid="25629" grpId="0"/>
      <p:bldP spid="25630" grpId="0"/>
      <p:bldP spid="25631" grpId="0"/>
      <p:bldP spid="25632" grpId="0"/>
      <p:bldP spid="256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6880"/>
            <a:ext cx="8229600" cy="4389120"/>
          </a:xfrm>
        </p:spPr>
        <p:txBody>
          <a:bodyPr>
            <a:normAutofit/>
          </a:bodyPr>
          <a:lstStyle/>
          <a:p>
            <a:pPr>
              <a:buNone/>
            </a:pPr>
            <a:r>
              <a:rPr lang="en-US" b="1" dirty="0" smtClean="0">
                <a:solidFill>
                  <a:srgbClr val="002060"/>
                </a:solidFill>
              </a:rPr>
              <a:t>Example 1: </a:t>
            </a:r>
          </a:p>
          <a:p>
            <a:pPr marL="0" indent="0">
              <a:buNone/>
            </a:pPr>
            <a:r>
              <a:rPr lang="en-US" dirty="0" smtClean="0">
                <a:solidFill>
                  <a:srgbClr val="002060"/>
                </a:solidFill>
              </a:rPr>
              <a:t>I have </a:t>
            </a:r>
            <a:r>
              <a:rPr lang="en-US" sz="3200" dirty="0" smtClean="0">
                <a:solidFill>
                  <a:srgbClr val="002060"/>
                </a:solidFill>
              </a:rPr>
              <a:t>4</a:t>
            </a:r>
            <a:r>
              <a:rPr lang="en-US" dirty="0" smtClean="0">
                <a:solidFill>
                  <a:srgbClr val="002060"/>
                </a:solidFill>
              </a:rPr>
              <a:t> pencils, Miss </a:t>
            </a:r>
            <a:r>
              <a:rPr lang="en-US" dirty="0" err="1" smtClean="0">
                <a:solidFill>
                  <a:srgbClr val="002060"/>
                </a:solidFill>
              </a:rPr>
              <a:t>Nida</a:t>
            </a:r>
            <a:r>
              <a:rPr lang="en-US" dirty="0" smtClean="0">
                <a:solidFill>
                  <a:srgbClr val="002060"/>
                </a:solidFill>
              </a:rPr>
              <a:t> takes </a:t>
            </a:r>
            <a:r>
              <a:rPr lang="en-US" sz="3200" dirty="0" smtClean="0">
                <a:solidFill>
                  <a:srgbClr val="002060"/>
                </a:solidFill>
              </a:rPr>
              <a:t>2</a:t>
            </a:r>
            <a:r>
              <a:rPr lang="en-US" dirty="0" smtClean="0">
                <a:solidFill>
                  <a:srgbClr val="002060"/>
                </a:solidFill>
              </a:rPr>
              <a:t> </a:t>
            </a:r>
            <a:r>
              <a:rPr lang="en-US" dirty="0" err="1" smtClean="0">
                <a:solidFill>
                  <a:srgbClr val="002060"/>
                </a:solidFill>
              </a:rPr>
              <a:t>pincils</a:t>
            </a:r>
            <a:r>
              <a:rPr lang="en-US" dirty="0" smtClean="0">
                <a:solidFill>
                  <a:srgbClr val="002060"/>
                </a:solidFill>
              </a:rPr>
              <a:t> from me. How many pencils do I have? </a:t>
            </a:r>
          </a:p>
          <a:p>
            <a:pPr marL="0" indent="0">
              <a:buNone/>
            </a:pPr>
            <a:r>
              <a:rPr lang="en-US" b="1" dirty="0" smtClean="0">
                <a:solidFill>
                  <a:srgbClr val="002060"/>
                </a:solidFill>
              </a:rPr>
              <a:t>Example 2: </a:t>
            </a:r>
          </a:p>
          <a:p>
            <a:pPr marL="0" indent="0">
              <a:buNone/>
            </a:pPr>
            <a:r>
              <a:rPr lang="en-US" dirty="0" smtClean="0">
                <a:solidFill>
                  <a:srgbClr val="002060"/>
                </a:solidFill>
              </a:rPr>
              <a:t>There are 9 books, if 4 are taken away, how many books are left?</a:t>
            </a:r>
          </a:p>
          <a:p>
            <a:pPr marL="0" indent="0">
              <a:buNone/>
            </a:pPr>
            <a:r>
              <a:rPr lang="en-US" b="1" dirty="0" smtClean="0">
                <a:solidFill>
                  <a:srgbClr val="002060"/>
                </a:solidFill>
              </a:rPr>
              <a:t>Example 3:</a:t>
            </a:r>
          </a:p>
          <a:p>
            <a:pPr marL="0" indent="0">
              <a:buNone/>
            </a:pPr>
            <a:r>
              <a:rPr lang="en-US" dirty="0" smtClean="0">
                <a:solidFill>
                  <a:srgbClr val="002060"/>
                </a:solidFill>
              </a:rPr>
              <a:t>There are 7 boys in the class.  5 boys gone out how many boys are in the class?</a:t>
            </a:r>
          </a:p>
        </p:txBody>
      </p:sp>
      <p:sp>
        <p:nvSpPr>
          <p:cNvPr id="4" name="Text Box 17"/>
          <p:cNvSpPr txBox="1">
            <a:spLocks noChangeArrowheads="1"/>
          </p:cNvSpPr>
          <p:nvPr/>
        </p:nvSpPr>
        <p:spPr bwMode="auto">
          <a:xfrm>
            <a:off x="1295400" y="3352800"/>
            <a:ext cx="242374" cy="369332"/>
          </a:xfrm>
          <a:prstGeom prst="rect">
            <a:avLst/>
          </a:prstGeom>
          <a:noFill/>
          <a:ln w="9525">
            <a:noFill/>
            <a:miter lim="800000"/>
            <a:headEnd/>
            <a:tailEnd/>
          </a:ln>
        </p:spPr>
        <p:txBody>
          <a:bodyPr wrap="none">
            <a:spAutoFit/>
          </a:bodyPr>
          <a:lstStyle/>
          <a:p>
            <a:r>
              <a:rPr lang="en-US" sz="1800" dirty="0"/>
              <a:t> </a:t>
            </a:r>
          </a:p>
        </p:txBody>
      </p:sp>
      <p:sp>
        <p:nvSpPr>
          <p:cNvPr id="5" name="Rectangle 4"/>
          <p:cNvSpPr/>
          <p:nvPr/>
        </p:nvSpPr>
        <p:spPr>
          <a:xfrm>
            <a:off x="304800" y="762000"/>
            <a:ext cx="5280485"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Knowledge Test</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r>
              <a:rPr lang="en-US" sz="4000" b="1" i="1" dirty="0" smtClean="0">
                <a:solidFill>
                  <a:srgbClr val="FF0000"/>
                </a:solidFill>
                <a:effectLst>
                  <a:outerShdw blurRad="38100" dist="38100" dir="2700000" algn="tl">
                    <a:srgbClr val="000000">
                      <a:alpha val="43137"/>
                    </a:srgbClr>
                  </a:outerShdw>
                </a:effectLst>
              </a:rPr>
              <a:t>Subtraction</a:t>
            </a:r>
            <a:r>
              <a:rPr lang="en-US" sz="4000" b="1" i="1" dirty="0" smtClean="0">
                <a:effectLst>
                  <a:outerShdw blurRad="38100" dist="38100" dir="2700000" algn="tl">
                    <a:srgbClr val="000000">
                      <a:alpha val="43137"/>
                    </a:srgbClr>
                  </a:outerShdw>
                </a:effectLst>
              </a:rPr>
              <a:t> </a:t>
            </a:r>
            <a:r>
              <a:rPr lang="en-US" sz="4000" dirty="0" smtClean="0"/>
              <a:t>is the result after having had some quantity </a:t>
            </a:r>
            <a:r>
              <a:rPr lang="en-US" sz="4000" b="1" dirty="0" smtClean="0"/>
              <a:t>taken away</a:t>
            </a:r>
            <a:r>
              <a:rPr lang="en-US" sz="4000" dirty="0" smtClean="0"/>
              <a:t> or </a:t>
            </a:r>
            <a:r>
              <a:rPr lang="en-US" sz="4000" b="1" dirty="0" smtClean="0"/>
              <a:t>separated</a:t>
            </a:r>
            <a:r>
              <a:rPr lang="en-US" sz="4000" dirty="0" smtClean="0"/>
              <a:t>. Subtraction can also be the difference when two quantities are compared.</a:t>
            </a:r>
            <a:endParaRPr lang="en-US" sz="4000" b="1" i="1" dirty="0" smtClean="0"/>
          </a:p>
        </p:txBody>
      </p:sp>
      <p:sp>
        <p:nvSpPr>
          <p:cNvPr id="4" name="Text Box 17"/>
          <p:cNvSpPr txBox="1">
            <a:spLocks noChangeArrowheads="1"/>
          </p:cNvSpPr>
          <p:nvPr/>
        </p:nvSpPr>
        <p:spPr bwMode="auto">
          <a:xfrm>
            <a:off x="1295400" y="3581400"/>
            <a:ext cx="242374" cy="369332"/>
          </a:xfrm>
          <a:prstGeom prst="rect">
            <a:avLst/>
          </a:prstGeom>
          <a:noFill/>
          <a:ln w="9525">
            <a:noFill/>
            <a:miter lim="800000"/>
            <a:headEnd/>
            <a:tailEnd/>
          </a:ln>
        </p:spPr>
        <p:txBody>
          <a:bodyPr wrap="none">
            <a:spAutoFit/>
          </a:bodyPr>
          <a:lstStyle/>
          <a:p>
            <a:r>
              <a:rPr lang="en-US" sz="1800" dirty="0"/>
              <a:t> </a:t>
            </a:r>
          </a:p>
        </p:txBody>
      </p:sp>
      <p:sp>
        <p:nvSpPr>
          <p:cNvPr id="5" name="Rectangle 4"/>
          <p:cNvSpPr/>
          <p:nvPr/>
        </p:nvSpPr>
        <p:spPr>
          <a:xfrm>
            <a:off x="381000" y="914400"/>
            <a:ext cx="7110665"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What is Subtraction?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21" name="Text Box 17"/>
          <p:cNvSpPr txBox="1">
            <a:spLocks noChangeArrowheads="1"/>
          </p:cNvSpPr>
          <p:nvPr/>
        </p:nvSpPr>
        <p:spPr bwMode="auto">
          <a:xfrm>
            <a:off x="2514600" y="2590800"/>
            <a:ext cx="4476162" cy="523220"/>
          </a:xfrm>
          <a:prstGeom prst="rect">
            <a:avLst/>
          </a:prstGeom>
          <a:noFill/>
          <a:ln w="9525">
            <a:noFill/>
            <a:miter lim="800000"/>
            <a:headEnd/>
            <a:tailEnd/>
          </a:ln>
        </p:spPr>
        <p:txBody>
          <a:bodyPr wrap="none">
            <a:spAutoFit/>
          </a:bodyPr>
          <a:lstStyle/>
          <a:p>
            <a:r>
              <a:rPr lang="en-US" sz="2800" b="1" i="1" dirty="0" smtClean="0">
                <a:solidFill>
                  <a:srgbClr val="FF0000"/>
                </a:solidFill>
              </a:rPr>
              <a:t>Subtracting with pictures</a:t>
            </a:r>
            <a:endParaRPr lang="en-US" sz="2800" b="1" i="1" dirty="0">
              <a:solidFill>
                <a:srgbClr val="FF0000"/>
              </a:solidFill>
            </a:endParaRPr>
          </a:p>
        </p:txBody>
      </p:sp>
      <p:sp>
        <p:nvSpPr>
          <p:cNvPr id="14" name="Rectangle 13"/>
          <p:cNvSpPr/>
          <p:nvPr/>
        </p:nvSpPr>
        <p:spPr>
          <a:xfrm>
            <a:off x="914400" y="1362670"/>
            <a:ext cx="7784054" cy="923330"/>
          </a:xfrm>
          <a:prstGeom prst="rect">
            <a:avLst/>
          </a:prstGeom>
        </p:spPr>
        <p:txBody>
          <a:bodyPr wrap="none">
            <a:spAutoFit/>
          </a:bodyPr>
          <a:lstStyle/>
          <a:p>
            <a:r>
              <a:rPr lang="en-US" sz="3200" b="1" dirty="0" smtClean="0"/>
              <a:t>Sign of subtraction is denoted by </a:t>
            </a:r>
            <a:r>
              <a:rPr lang="en-US" sz="5400" b="1" dirty="0" smtClean="0">
                <a:solidFill>
                  <a:srgbClr val="FF0000"/>
                </a:solidFill>
                <a:effectLst>
                  <a:outerShdw blurRad="38100" dist="38100" dir="2700000" algn="tl">
                    <a:srgbClr val="000000">
                      <a:alpha val="43137"/>
                    </a:srgbClr>
                  </a:outerShdw>
                </a:effectLst>
              </a:rPr>
              <a:t>“–”.</a:t>
            </a:r>
            <a:endParaRPr lang="en-US" sz="3200" b="1" dirty="0">
              <a:solidFill>
                <a:srgbClr val="FF0000"/>
              </a:solidFill>
              <a:effectLst>
                <a:outerShdw blurRad="38100" dist="38100" dir="2700000" algn="tl">
                  <a:srgbClr val="000000">
                    <a:alpha val="43137"/>
                  </a:srgbClr>
                </a:outerShdw>
              </a:effectLst>
            </a:endParaRPr>
          </a:p>
        </p:txBody>
      </p:sp>
      <p:pic>
        <p:nvPicPr>
          <p:cNvPr id="7" name="Picture 33" descr="5-3 equals 2 pic"/>
          <p:cNvPicPr>
            <a:picLocks noChangeAspect="1" noChangeArrowheads="1"/>
          </p:cNvPicPr>
          <p:nvPr/>
        </p:nvPicPr>
        <p:blipFill>
          <a:blip r:embed="rId4" cstate="print"/>
          <a:srcRect/>
          <a:stretch>
            <a:fillRect/>
          </a:stretch>
        </p:blipFill>
        <p:spPr bwMode="auto">
          <a:xfrm>
            <a:off x="2590800" y="3200400"/>
            <a:ext cx="3733800" cy="2794168"/>
          </a:xfrm>
          <a:prstGeom prst="rect">
            <a:avLst/>
          </a:prstGeom>
          <a:noFill/>
          <a:ln w="9525">
            <a:noFill/>
            <a:miter lim="800000"/>
            <a:headEnd/>
            <a:tailEnd/>
          </a:ln>
        </p:spPr>
      </p:pic>
      <p:sp>
        <p:nvSpPr>
          <p:cNvPr id="8" name="Rectangle 7"/>
          <p:cNvSpPr/>
          <p:nvPr/>
        </p:nvSpPr>
        <p:spPr>
          <a:xfrm>
            <a:off x="1371600" y="524470"/>
            <a:ext cx="5969648"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j-lt"/>
                <a:ea typeface="+mj-ea"/>
                <a:cs typeface="+mj-cs"/>
              </a:rPr>
              <a:t>Sign of Subtraction: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21"/>
                                        </p:tgtEl>
                                        <p:attrNameLst>
                                          <p:attrName>style.visibility</p:attrName>
                                        </p:attrNameLst>
                                      </p:cBhvr>
                                      <p:to>
                                        <p:strVal val="visible"/>
                                      </p:to>
                                    </p:set>
                                    <p:anim calcmode="lin" valueType="num">
                                      <p:cBhvr additive="base">
                                        <p:cTn id="13" dur="500" fill="hold"/>
                                        <p:tgtEl>
                                          <p:spTgt spid="21521"/>
                                        </p:tgtEl>
                                        <p:attrNameLst>
                                          <p:attrName>ppt_x</p:attrName>
                                        </p:attrNameLst>
                                      </p:cBhvr>
                                      <p:tavLst>
                                        <p:tav tm="0">
                                          <p:val>
                                            <p:strVal val="#ppt_x"/>
                                          </p:val>
                                        </p:tav>
                                        <p:tav tm="100000">
                                          <p:val>
                                            <p:strVal val="#ppt_x"/>
                                          </p:val>
                                        </p:tav>
                                      </p:tavLst>
                                    </p:anim>
                                    <p:anim calcmode="lin" valueType="num">
                                      <p:cBhvr additive="base">
                                        <p:cTn id="14" dur="500" fill="hold"/>
                                        <p:tgtEl>
                                          <p:spTgt spid="215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514600"/>
            <a:ext cx="8229600" cy="1219200"/>
          </a:xfrm>
        </p:spPr>
        <p:txBody>
          <a:bodyPr>
            <a:normAutofit lnSpcReduction="10000"/>
          </a:bodyPr>
          <a:lstStyle/>
          <a:p>
            <a:pPr algn="just">
              <a:buFont typeface="Wingdings" pitchFamily="2" charset="2"/>
              <a:buChar char="v"/>
            </a:pPr>
            <a:r>
              <a:rPr lang="en-US" sz="2400" b="1" dirty="0" smtClean="0"/>
              <a:t>4 tigers were walking in a jungle, if 2 tigers died  with huger. How many tigers left in the jungle</a:t>
            </a:r>
            <a:r>
              <a:rPr lang="en-US" sz="2400" dirty="0" smtClean="0"/>
              <a:t>? </a:t>
            </a:r>
          </a:p>
          <a:p>
            <a:pPr algn="just">
              <a:buNone/>
            </a:pPr>
            <a:r>
              <a:rPr lang="en-US" sz="2400" dirty="0" smtClean="0"/>
              <a:t> </a:t>
            </a:r>
          </a:p>
        </p:txBody>
      </p:sp>
      <p:pic>
        <p:nvPicPr>
          <p:cNvPr id="1027" name="Picture 3" descr="C:\Program Files (x86)\Microsoft Office\MEDIA\CAGCAT10\j0332364.wmf"/>
          <p:cNvPicPr>
            <a:picLocks noChangeAspect="1" noChangeArrowheads="1"/>
          </p:cNvPicPr>
          <p:nvPr/>
        </p:nvPicPr>
        <p:blipFill>
          <a:blip r:embed="rId3" cstate="print"/>
          <a:srcRect/>
          <a:stretch>
            <a:fillRect/>
          </a:stretch>
        </p:blipFill>
        <p:spPr bwMode="auto">
          <a:xfrm>
            <a:off x="3048000" y="1104900"/>
            <a:ext cx="1006174" cy="811074"/>
          </a:xfrm>
          <a:prstGeom prst="rect">
            <a:avLst/>
          </a:prstGeom>
          <a:noFill/>
        </p:spPr>
      </p:pic>
      <p:pic>
        <p:nvPicPr>
          <p:cNvPr id="6" name="Picture 3" descr="C:\Program Files (x86)\Microsoft Office\MEDIA\CAGCAT10\j0332364.wmf"/>
          <p:cNvPicPr>
            <a:picLocks noChangeAspect="1" noChangeArrowheads="1"/>
          </p:cNvPicPr>
          <p:nvPr/>
        </p:nvPicPr>
        <p:blipFill>
          <a:blip r:embed="rId3" cstate="print"/>
          <a:srcRect/>
          <a:stretch>
            <a:fillRect/>
          </a:stretch>
        </p:blipFill>
        <p:spPr bwMode="auto">
          <a:xfrm>
            <a:off x="4343400" y="1104900"/>
            <a:ext cx="1006174" cy="811074"/>
          </a:xfrm>
          <a:prstGeom prst="rect">
            <a:avLst/>
          </a:prstGeom>
          <a:noFill/>
        </p:spPr>
      </p:pic>
      <p:pic>
        <p:nvPicPr>
          <p:cNvPr id="8" name="Picture 3" descr="C:\Program Files (x86)\Microsoft Office\MEDIA\CAGCAT10\j0332364.wmf"/>
          <p:cNvPicPr>
            <a:picLocks noChangeAspect="1" noChangeArrowheads="1"/>
          </p:cNvPicPr>
          <p:nvPr/>
        </p:nvPicPr>
        <p:blipFill>
          <a:blip r:embed="rId3" cstate="print"/>
          <a:srcRect/>
          <a:stretch>
            <a:fillRect/>
          </a:stretch>
        </p:blipFill>
        <p:spPr bwMode="auto">
          <a:xfrm>
            <a:off x="381000" y="1104900"/>
            <a:ext cx="1006174" cy="811074"/>
          </a:xfrm>
          <a:prstGeom prst="rect">
            <a:avLst/>
          </a:prstGeom>
          <a:noFill/>
        </p:spPr>
      </p:pic>
      <p:pic>
        <p:nvPicPr>
          <p:cNvPr id="19" name="Picture 3" descr="C:\Program Files (x86)\Microsoft Office\MEDIA\CAGCAT10\j0332364.wmf"/>
          <p:cNvPicPr>
            <a:picLocks noChangeAspect="1" noChangeArrowheads="1"/>
          </p:cNvPicPr>
          <p:nvPr/>
        </p:nvPicPr>
        <p:blipFill>
          <a:blip r:embed="rId3" cstate="print"/>
          <a:srcRect/>
          <a:stretch>
            <a:fillRect/>
          </a:stretch>
        </p:blipFill>
        <p:spPr bwMode="auto">
          <a:xfrm>
            <a:off x="1752600" y="1104900"/>
            <a:ext cx="1006174" cy="811074"/>
          </a:xfrm>
          <a:prstGeom prst="rect">
            <a:avLst/>
          </a:prstGeom>
          <a:noFill/>
        </p:spPr>
      </p:pic>
      <p:pic>
        <p:nvPicPr>
          <p:cNvPr id="20" name="Picture 3" descr="C:\Program Files (x86)\Microsoft Office\MEDIA\CAGCAT10\j0332364.wmf"/>
          <p:cNvPicPr>
            <a:picLocks noChangeAspect="1" noChangeArrowheads="1"/>
          </p:cNvPicPr>
          <p:nvPr/>
        </p:nvPicPr>
        <p:blipFill>
          <a:blip r:embed="rId3" cstate="print"/>
          <a:srcRect/>
          <a:stretch>
            <a:fillRect/>
          </a:stretch>
        </p:blipFill>
        <p:spPr bwMode="auto">
          <a:xfrm>
            <a:off x="6553200" y="1104900"/>
            <a:ext cx="1006174" cy="811074"/>
          </a:xfrm>
          <a:prstGeom prst="rect">
            <a:avLst/>
          </a:prstGeom>
          <a:noFill/>
        </p:spPr>
      </p:pic>
      <p:pic>
        <p:nvPicPr>
          <p:cNvPr id="23" name="Picture 3" descr="C:\Program Files (x86)\Microsoft Office\MEDIA\CAGCAT10\j0332364.wmf"/>
          <p:cNvPicPr>
            <a:picLocks noChangeAspect="1" noChangeArrowheads="1"/>
          </p:cNvPicPr>
          <p:nvPr/>
        </p:nvPicPr>
        <p:blipFill>
          <a:blip r:embed="rId3" cstate="print"/>
          <a:srcRect/>
          <a:stretch>
            <a:fillRect/>
          </a:stretch>
        </p:blipFill>
        <p:spPr bwMode="auto">
          <a:xfrm>
            <a:off x="7787974" y="1104900"/>
            <a:ext cx="1006174" cy="811074"/>
          </a:xfrm>
          <a:prstGeom prst="rect">
            <a:avLst/>
          </a:prstGeom>
          <a:noFill/>
        </p:spPr>
      </p:pic>
      <p:sp>
        <p:nvSpPr>
          <p:cNvPr id="24" name="Rectangle 23"/>
          <p:cNvSpPr/>
          <p:nvPr/>
        </p:nvSpPr>
        <p:spPr>
          <a:xfrm flipH="1">
            <a:off x="5642052" y="990600"/>
            <a:ext cx="530148" cy="1015663"/>
          </a:xfrm>
          <a:prstGeom prst="rect">
            <a:avLst/>
          </a:prstGeom>
        </p:spPr>
        <p:txBody>
          <a:bodyPr wrap="square">
            <a:spAutoFit/>
          </a:bodyPr>
          <a:lstStyle/>
          <a:p>
            <a:r>
              <a:rPr lang="en-US" sz="6000" b="1" dirty="0" smtClean="0">
                <a:solidFill>
                  <a:srgbClr val="FF0000"/>
                </a:solidFill>
              </a:rPr>
              <a:t>=</a:t>
            </a:r>
            <a:endParaRPr lang="en-US" sz="6000" dirty="0"/>
          </a:p>
        </p:txBody>
      </p:sp>
      <p:cxnSp>
        <p:nvCxnSpPr>
          <p:cNvPr id="35" name="Straight Connector 34"/>
          <p:cNvCxnSpPr/>
          <p:nvPr/>
        </p:nvCxnSpPr>
        <p:spPr>
          <a:xfrm flipH="1">
            <a:off x="304800" y="914400"/>
            <a:ext cx="1295400" cy="114300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2819400" y="990600"/>
            <a:ext cx="1295400" cy="114300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81000" y="3854541"/>
            <a:ext cx="8077200" cy="2012859"/>
          </a:xfrm>
          <a:prstGeom prst="rect">
            <a:avLst/>
          </a:prstGeom>
        </p:spPr>
        <p:txBody>
          <a:bodyPr wrap="square">
            <a:spAutoFit/>
          </a:bodyPr>
          <a:lstStyle/>
          <a:p>
            <a:pPr marL="274320" indent="-274320" algn="just">
              <a:spcBef>
                <a:spcPct val="20000"/>
              </a:spcBef>
              <a:buClr>
                <a:schemeClr val="accent3"/>
              </a:buClr>
              <a:buSzPct val="95000"/>
              <a:buFont typeface="Wingdings" pitchFamily="2" charset="2"/>
              <a:buChar char="v"/>
            </a:pPr>
            <a:r>
              <a:rPr lang="en-US" sz="2400" b="1" dirty="0" smtClean="0"/>
              <a:t>There were 4 tigers in the jungle, 2 tigers died and 2 are left.  How many tigers were there before they died? </a:t>
            </a:r>
          </a:p>
          <a:p>
            <a:pPr marL="274320" indent="-274320" algn="just">
              <a:spcBef>
                <a:spcPct val="20000"/>
              </a:spcBef>
              <a:buClr>
                <a:schemeClr val="accent3"/>
              </a:buClr>
              <a:buSzPct val="95000"/>
            </a:pPr>
            <a:r>
              <a:rPr lang="en-US" sz="4400" b="1" dirty="0" smtClean="0"/>
              <a:t>                      - 2 = 2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 calcmode="lin" valueType="num">
                                      <p:cBhvr additive="base">
                                        <p:cTn id="15" dur="500" fill="hold"/>
                                        <p:tgtEl>
                                          <p:spTgt spid="1027"/>
                                        </p:tgtEl>
                                        <p:attrNameLst>
                                          <p:attrName>ppt_x</p:attrName>
                                        </p:attrNameLst>
                                      </p:cBhvr>
                                      <p:tavLst>
                                        <p:tav tm="0">
                                          <p:val>
                                            <p:strVal val="#ppt_x"/>
                                          </p:val>
                                        </p:tav>
                                        <p:tav tm="100000">
                                          <p:val>
                                            <p:strVal val="#ppt_x"/>
                                          </p:val>
                                        </p:tav>
                                      </p:tavLst>
                                    </p:anim>
                                    <p:anim calcmode="lin" valueType="num">
                                      <p:cBhvr additive="base">
                                        <p:cTn id="16" dur="500" fill="hold"/>
                                        <p:tgtEl>
                                          <p:spTgt spid="102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ppt_x"/>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mph" presetSubtype="0" fill="hold" nodeType="clickEffect">
                                  <p:stCondLst>
                                    <p:cond delay="0"/>
                                  </p:stCondLst>
                                  <p:childTnLst>
                                    <p:animScale>
                                      <p:cBhvr>
                                        <p:cTn id="30" dur="2000" fill="hold"/>
                                        <p:tgtEl>
                                          <p:spTgt spid="35"/>
                                        </p:tgtEl>
                                      </p:cBhvr>
                                      <p:by x="150000" y="150000"/>
                                    </p:animScale>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6" presetClass="emph" presetSubtype="0" fill="hold" nodeType="clickEffect">
                                  <p:stCondLst>
                                    <p:cond delay="0"/>
                                  </p:stCondLst>
                                  <p:childTnLst>
                                    <p:animScale>
                                      <p:cBhvr>
                                        <p:cTn id="40" dur="2000" fill="hold"/>
                                        <p:tgtEl>
                                          <p:spTgt spid="13"/>
                                        </p:tgtEl>
                                      </p:cBhvr>
                                      <p:by x="150000" y="150000"/>
                                    </p:animScale>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box(in)">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ppt_x"/>
                                          </p:val>
                                        </p:tav>
                                        <p:tav tm="100000">
                                          <p:val>
                                            <p:strVal val="#ppt_x"/>
                                          </p:val>
                                        </p:tav>
                                      </p:tavLst>
                                    </p:anim>
                                    <p:anim calcmode="lin" valueType="num">
                                      <p:cBhvr additive="base">
                                        <p:cTn id="5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ppt_x"/>
                                          </p:val>
                                        </p:tav>
                                        <p:tav tm="100000">
                                          <p:val>
                                            <p:strVal val="#ppt_x"/>
                                          </p:val>
                                        </p:tav>
                                      </p:tavLst>
                                    </p:anim>
                                    <p:anim calcmode="lin" valueType="num">
                                      <p:cBhvr additive="base">
                                        <p:cTn id="6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a:noFill/>
        </p:spPr>
        <p:txBody>
          <a:bodyPr/>
          <a:lstStyle/>
          <a:p>
            <a:fld id="{CEAD309A-E6CE-4B46-BCE9-9397D00E4946}" type="slidenum">
              <a:rPr lang="en-US"/>
              <a:pPr/>
              <a:t>34</a:t>
            </a:fld>
            <a:endParaRPr lang="en-US"/>
          </a:p>
        </p:txBody>
      </p:sp>
      <p:sp>
        <p:nvSpPr>
          <p:cNvPr id="23566" name="Text Box 14"/>
          <p:cNvSpPr txBox="1">
            <a:spLocks noChangeArrowheads="1"/>
          </p:cNvSpPr>
          <p:nvPr/>
        </p:nvSpPr>
        <p:spPr bwMode="auto">
          <a:xfrm>
            <a:off x="838200" y="2209800"/>
            <a:ext cx="3421129" cy="1107996"/>
          </a:xfrm>
          <a:prstGeom prst="rect">
            <a:avLst/>
          </a:prstGeom>
          <a:noFill/>
          <a:ln w="9525">
            <a:noFill/>
            <a:miter lim="800000"/>
            <a:headEnd/>
            <a:tailEnd/>
          </a:ln>
        </p:spPr>
        <p:txBody>
          <a:bodyPr wrap="none">
            <a:spAutoFit/>
          </a:bodyPr>
          <a:lstStyle/>
          <a:p>
            <a:r>
              <a:rPr lang="en-US" sz="6600" dirty="0" smtClean="0"/>
              <a:t> </a:t>
            </a:r>
            <a:r>
              <a:rPr lang="en-US" sz="6600" b="1" dirty="0" smtClean="0">
                <a:solidFill>
                  <a:srgbClr val="FF0000"/>
                </a:solidFill>
              </a:rPr>
              <a:t>–</a:t>
            </a:r>
            <a:r>
              <a:rPr lang="en-US" sz="6600" dirty="0" smtClean="0"/>
              <a:t> 2 = </a:t>
            </a:r>
            <a:r>
              <a:rPr lang="en-US" sz="6600" dirty="0" smtClean="0">
                <a:solidFill>
                  <a:srgbClr val="FF0000"/>
                </a:solidFill>
              </a:rPr>
              <a:t>6</a:t>
            </a:r>
            <a:r>
              <a:rPr lang="en-US" sz="6600" dirty="0" smtClean="0"/>
              <a:t> </a:t>
            </a:r>
            <a:endParaRPr lang="en-US" sz="6600" b="0" dirty="0">
              <a:solidFill>
                <a:srgbClr val="FF0000"/>
              </a:solidFill>
            </a:endParaRPr>
          </a:p>
        </p:txBody>
      </p:sp>
      <p:sp>
        <p:nvSpPr>
          <p:cNvPr id="8" name="Text Box 14"/>
          <p:cNvSpPr txBox="1">
            <a:spLocks noChangeArrowheads="1"/>
          </p:cNvSpPr>
          <p:nvPr/>
        </p:nvSpPr>
        <p:spPr bwMode="auto">
          <a:xfrm>
            <a:off x="838200" y="3608436"/>
            <a:ext cx="3347391" cy="1107996"/>
          </a:xfrm>
          <a:prstGeom prst="rect">
            <a:avLst/>
          </a:prstGeom>
          <a:noFill/>
          <a:ln w="9525">
            <a:noFill/>
            <a:miter lim="800000"/>
            <a:headEnd/>
            <a:tailEnd/>
          </a:ln>
        </p:spPr>
        <p:txBody>
          <a:bodyPr wrap="none">
            <a:spAutoFit/>
          </a:bodyPr>
          <a:lstStyle/>
          <a:p>
            <a:r>
              <a:rPr lang="en-US" sz="6600" dirty="0" smtClean="0"/>
              <a:t> </a:t>
            </a:r>
            <a:r>
              <a:rPr lang="en-US" sz="6600" b="1" dirty="0" smtClean="0">
                <a:solidFill>
                  <a:srgbClr val="FF0000"/>
                </a:solidFill>
              </a:rPr>
              <a:t>–</a:t>
            </a:r>
            <a:r>
              <a:rPr lang="en-US" sz="6600" dirty="0" smtClean="0"/>
              <a:t> 3 = </a:t>
            </a:r>
            <a:r>
              <a:rPr lang="en-US" sz="6600" dirty="0" smtClean="0">
                <a:solidFill>
                  <a:srgbClr val="FF0000"/>
                </a:solidFill>
              </a:rPr>
              <a:t>7</a:t>
            </a:r>
            <a:r>
              <a:rPr lang="en-US" sz="6600" dirty="0" smtClean="0"/>
              <a:t> </a:t>
            </a:r>
            <a:endParaRPr lang="en-US" sz="6600" b="0" dirty="0">
              <a:solidFill>
                <a:srgbClr val="FF0000"/>
              </a:solidFill>
            </a:endParaRPr>
          </a:p>
        </p:txBody>
      </p:sp>
      <p:sp>
        <p:nvSpPr>
          <p:cNvPr id="9" name="Text Box 14"/>
          <p:cNvSpPr txBox="1">
            <a:spLocks noChangeArrowheads="1"/>
          </p:cNvSpPr>
          <p:nvPr/>
        </p:nvSpPr>
        <p:spPr bwMode="auto">
          <a:xfrm>
            <a:off x="838200" y="4953000"/>
            <a:ext cx="3270447" cy="1107996"/>
          </a:xfrm>
          <a:prstGeom prst="rect">
            <a:avLst/>
          </a:prstGeom>
          <a:noFill/>
          <a:ln w="9525">
            <a:noFill/>
            <a:miter lim="800000"/>
            <a:headEnd/>
            <a:tailEnd/>
          </a:ln>
        </p:spPr>
        <p:txBody>
          <a:bodyPr wrap="none">
            <a:spAutoFit/>
          </a:bodyPr>
          <a:lstStyle/>
          <a:p>
            <a:r>
              <a:rPr lang="en-US" sz="6600" dirty="0" smtClean="0"/>
              <a:t> </a:t>
            </a:r>
            <a:r>
              <a:rPr lang="en-US" sz="6600" b="1" dirty="0" smtClean="0">
                <a:solidFill>
                  <a:srgbClr val="FF0000"/>
                </a:solidFill>
              </a:rPr>
              <a:t>–</a:t>
            </a:r>
            <a:r>
              <a:rPr lang="en-US" sz="6600" dirty="0" smtClean="0"/>
              <a:t> 1 = </a:t>
            </a:r>
            <a:r>
              <a:rPr lang="en-US" sz="6600" dirty="0" smtClean="0">
                <a:solidFill>
                  <a:srgbClr val="FF0000"/>
                </a:solidFill>
              </a:rPr>
              <a:t>8</a:t>
            </a:r>
            <a:r>
              <a:rPr lang="en-US" sz="6600" dirty="0" smtClean="0"/>
              <a:t> </a:t>
            </a:r>
            <a:endParaRPr lang="en-US" sz="6600" b="0" dirty="0">
              <a:solidFill>
                <a:srgbClr val="FF0000"/>
              </a:solidFill>
            </a:endParaRPr>
          </a:p>
        </p:txBody>
      </p:sp>
      <p:sp>
        <p:nvSpPr>
          <p:cNvPr id="11" name="Text Box 14"/>
          <p:cNvSpPr txBox="1">
            <a:spLocks noChangeArrowheads="1"/>
          </p:cNvSpPr>
          <p:nvPr/>
        </p:nvSpPr>
        <p:spPr bwMode="auto">
          <a:xfrm>
            <a:off x="5130789" y="2209800"/>
            <a:ext cx="3235181" cy="1107996"/>
          </a:xfrm>
          <a:prstGeom prst="rect">
            <a:avLst/>
          </a:prstGeom>
          <a:noFill/>
          <a:ln w="9525">
            <a:noFill/>
            <a:miter lim="800000"/>
            <a:headEnd/>
            <a:tailEnd/>
          </a:ln>
        </p:spPr>
        <p:txBody>
          <a:bodyPr wrap="none">
            <a:spAutoFit/>
          </a:bodyPr>
          <a:lstStyle/>
          <a:p>
            <a:r>
              <a:rPr lang="en-US" sz="6600" dirty="0" smtClean="0"/>
              <a:t>8</a:t>
            </a:r>
            <a:r>
              <a:rPr lang="en-US" sz="6600" b="1" dirty="0" smtClean="0">
                <a:solidFill>
                  <a:srgbClr val="FF0000"/>
                </a:solidFill>
              </a:rPr>
              <a:t>– </a:t>
            </a:r>
            <a:r>
              <a:rPr lang="en-US" sz="6600" dirty="0" smtClean="0"/>
              <a:t> = </a:t>
            </a:r>
            <a:r>
              <a:rPr lang="en-US" sz="6600" dirty="0" smtClean="0">
                <a:solidFill>
                  <a:srgbClr val="FF0000"/>
                </a:solidFill>
              </a:rPr>
              <a:t>4</a:t>
            </a:r>
            <a:r>
              <a:rPr lang="en-US" sz="6600" dirty="0" smtClean="0"/>
              <a:t> </a:t>
            </a:r>
            <a:endParaRPr lang="en-US" sz="6600" b="0" dirty="0">
              <a:solidFill>
                <a:srgbClr val="FF0000"/>
              </a:solidFill>
            </a:endParaRPr>
          </a:p>
        </p:txBody>
      </p:sp>
      <p:sp>
        <p:nvSpPr>
          <p:cNvPr id="19" name="Text Box 14"/>
          <p:cNvSpPr txBox="1">
            <a:spLocks noChangeArrowheads="1"/>
          </p:cNvSpPr>
          <p:nvPr/>
        </p:nvSpPr>
        <p:spPr bwMode="auto">
          <a:xfrm>
            <a:off x="5130789" y="3660060"/>
            <a:ext cx="2937022" cy="1107996"/>
          </a:xfrm>
          <a:prstGeom prst="rect">
            <a:avLst/>
          </a:prstGeom>
          <a:noFill/>
          <a:ln w="9525">
            <a:noFill/>
            <a:miter lim="800000"/>
            <a:headEnd/>
            <a:tailEnd/>
          </a:ln>
        </p:spPr>
        <p:txBody>
          <a:bodyPr wrap="none">
            <a:spAutoFit/>
          </a:bodyPr>
          <a:lstStyle/>
          <a:p>
            <a:r>
              <a:rPr lang="en-US" sz="6600" dirty="0" smtClean="0"/>
              <a:t>7</a:t>
            </a:r>
            <a:r>
              <a:rPr lang="en-US" sz="6600" b="1" dirty="0" smtClean="0">
                <a:solidFill>
                  <a:srgbClr val="FF0000"/>
                </a:solidFill>
              </a:rPr>
              <a:t>–</a:t>
            </a:r>
            <a:r>
              <a:rPr lang="en-US" sz="6600" dirty="0" smtClean="0"/>
              <a:t> = </a:t>
            </a:r>
            <a:r>
              <a:rPr lang="en-US" sz="6600" dirty="0" smtClean="0">
                <a:solidFill>
                  <a:srgbClr val="FF0000"/>
                </a:solidFill>
              </a:rPr>
              <a:t>3</a:t>
            </a:r>
            <a:r>
              <a:rPr lang="en-US" sz="6600" dirty="0" smtClean="0"/>
              <a:t> </a:t>
            </a:r>
            <a:endParaRPr lang="en-US" sz="6600" b="0" dirty="0">
              <a:solidFill>
                <a:srgbClr val="FF0000"/>
              </a:solidFill>
            </a:endParaRPr>
          </a:p>
        </p:txBody>
      </p:sp>
      <p:sp>
        <p:nvSpPr>
          <p:cNvPr id="20" name="Text Box 14"/>
          <p:cNvSpPr txBox="1">
            <a:spLocks noChangeArrowheads="1"/>
          </p:cNvSpPr>
          <p:nvPr/>
        </p:nvSpPr>
        <p:spPr bwMode="auto">
          <a:xfrm>
            <a:off x="5130789" y="4953000"/>
            <a:ext cx="3038011" cy="1107996"/>
          </a:xfrm>
          <a:prstGeom prst="rect">
            <a:avLst/>
          </a:prstGeom>
          <a:noFill/>
          <a:ln w="9525">
            <a:noFill/>
            <a:miter lim="800000"/>
            <a:headEnd/>
            <a:tailEnd/>
          </a:ln>
        </p:spPr>
        <p:txBody>
          <a:bodyPr wrap="none">
            <a:spAutoFit/>
          </a:bodyPr>
          <a:lstStyle/>
          <a:p>
            <a:r>
              <a:rPr lang="en-US" sz="6600" dirty="0" smtClean="0"/>
              <a:t>6</a:t>
            </a:r>
            <a:r>
              <a:rPr lang="en-US" sz="6600" b="1" dirty="0" smtClean="0">
                <a:solidFill>
                  <a:srgbClr val="FF0000"/>
                </a:solidFill>
              </a:rPr>
              <a:t>–</a:t>
            </a:r>
            <a:r>
              <a:rPr lang="en-US" sz="6600" dirty="0" smtClean="0"/>
              <a:t> = </a:t>
            </a:r>
            <a:r>
              <a:rPr lang="en-US" sz="6600" dirty="0" smtClean="0">
                <a:solidFill>
                  <a:srgbClr val="FF0000"/>
                </a:solidFill>
              </a:rPr>
              <a:t>0</a:t>
            </a:r>
            <a:r>
              <a:rPr lang="en-US" sz="6600" dirty="0" smtClean="0"/>
              <a:t> </a:t>
            </a:r>
            <a:endParaRPr lang="en-US" sz="6600" b="0" dirty="0">
              <a:solidFill>
                <a:srgbClr val="FF0000"/>
              </a:solidFill>
            </a:endParaRPr>
          </a:p>
        </p:txBody>
      </p:sp>
      <p:sp>
        <p:nvSpPr>
          <p:cNvPr id="12" name="Title 11"/>
          <p:cNvSpPr>
            <a:spLocks noGrp="1"/>
          </p:cNvSpPr>
          <p:nvPr>
            <p:ph type="title"/>
          </p:nvPr>
        </p:nvSpPr>
        <p:spPr>
          <a:xfrm>
            <a:off x="457200" y="923758"/>
            <a:ext cx="5514138" cy="923330"/>
          </a:xfrm>
          <a:prstGeom prst="rect">
            <a:avLst/>
          </a:prstGeom>
          <a:noFill/>
        </p:spPr>
        <p:txBody>
          <a:bodyPr wrap="none" lIns="91440" tIns="45720" rIns="91440" bIns="45720">
            <a:spAutoFit/>
          </a:bodyPr>
          <a:lstStyle/>
          <a:p>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Practice Questions</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66"/>
                                        </p:tgtEl>
                                        <p:attrNameLst>
                                          <p:attrName>style.visibility</p:attrName>
                                        </p:attrNameLst>
                                      </p:cBhvr>
                                      <p:to>
                                        <p:strVal val="visible"/>
                                      </p:to>
                                    </p:set>
                                    <p:animEffect transition="in" filter="fade">
                                      <p:cBhvr>
                                        <p:cTn id="7" dur="1000"/>
                                        <p:tgtEl>
                                          <p:spTgt spid="235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6" grpId="0"/>
      <p:bldP spid="8" grpId="0"/>
      <p:bldP spid="9" grpId="0"/>
      <p:bldP spid="11" grpId="0"/>
      <p:bldP spid="19" grpId="0"/>
      <p:bldP spid="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144000" cy="1143000"/>
          </a:xfrm>
        </p:spPr>
        <p:txBody>
          <a:bodyPr>
            <a:normAutofit fontScale="90000"/>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Subtraction using number line</a:t>
            </a:r>
            <a:endParaRPr lang="en-US"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2" name="Curved Down Arrow 11"/>
          <p:cNvSpPr/>
          <p:nvPr/>
        </p:nvSpPr>
        <p:spPr>
          <a:xfrm flipH="1">
            <a:off x="6632448" y="2826603"/>
            <a:ext cx="1216152" cy="731520"/>
          </a:xfrm>
          <a:prstGeom prst="curvedDownArrow">
            <a:avLst/>
          </a:prstGeom>
          <a:solidFill>
            <a:srgbClr val="008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Curved Down Arrow 12"/>
          <p:cNvSpPr/>
          <p:nvPr/>
        </p:nvSpPr>
        <p:spPr>
          <a:xfrm flipH="1">
            <a:off x="4201807" y="2837686"/>
            <a:ext cx="1216152" cy="731520"/>
          </a:xfrm>
          <a:prstGeom prst="curvedDownArrow">
            <a:avLst/>
          </a:prstGeom>
          <a:solidFill>
            <a:srgbClr val="008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Curved Down Arrow 13"/>
          <p:cNvSpPr/>
          <p:nvPr/>
        </p:nvSpPr>
        <p:spPr>
          <a:xfrm flipH="1">
            <a:off x="5567589" y="2826603"/>
            <a:ext cx="988659" cy="731520"/>
          </a:xfrm>
          <a:prstGeom prst="curvedDownArrow">
            <a:avLst/>
          </a:prstGeom>
          <a:solidFill>
            <a:srgbClr val="008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Curved Down Arrow 14"/>
          <p:cNvSpPr/>
          <p:nvPr/>
        </p:nvSpPr>
        <p:spPr>
          <a:xfrm flipH="1">
            <a:off x="2874819" y="2826603"/>
            <a:ext cx="1216152" cy="731520"/>
          </a:xfrm>
          <a:prstGeom prst="curvedDownArrow">
            <a:avLst/>
          </a:prstGeom>
          <a:solidFill>
            <a:srgbClr val="008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TextBox 17"/>
          <p:cNvSpPr txBox="1"/>
          <p:nvPr/>
        </p:nvSpPr>
        <p:spPr>
          <a:xfrm>
            <a:off x="304800" y="3662613"/>
            <a:ext cx="8686800" cy="830997"/>
          </a:xfrm>
          <a:prstGeom prst="rect">
            <a:avLst/>
          </a:prstGeom>
          <a:noFill/>
        </p:spPr>
        <p:txBody>
          <a:bodyPr wrap="square" rtlCol="0">
            <a:spAutoFit/>
          </a:bodyPr>
          <a:lstStyle/>
          <a:p>
            <a:r>
              <a:rPr lang="en-US" sz="3200" dirty="0" smtClean="0">
                <a:latin typeface="Arial Black" pitchFamily="34" charset="0"/>
              </a:rPr>
              <a:t> 0      1	  </a:t>
            </a:r>
            <a:r>
              <a:rPr lang="en-US" sz="4800" b="1" dirty="0" smtClean="0">
                <a:solidFill>
                  <a:srgbClr val="FF0000"/>
                </a:solidFill>
                <a:latin typeface="Arial Black" pitchFamily="34" charset="0"/>
              </a:rPr>
              <a:t>2</a:t>
            </a:r>
            <a:r>
              <a:rPr lang="en-US" sz="3200" dirty="0" smtClean="0">
                <a:latin typeface="Arial Black" pitchFamily="34" charset="0"/>
              </a:rPr>
              <a:t>	     3	 4	   5	</a:t>
            </a:r>
            <a:r>
              <a:rPr lang="en-US" sz="4800" b="1" dirty="0" smtClean="0">
                <a:latin typeface="Arial Black" pitchFamily="34" charset="0"/>
              </a:rPr>
              <a:t>   </a:t>
            </a:r>
            <a:r>
              <a:rPr lang="en-US" sz="4800" b="1" dirty="0" smtClean="0">
                <a:solidFill>
                  <a:srgbClr val="FF0000"/>
                </a:solidFill>
                <a:latin typeface="Arial Black" pitchFamily="34" charset="0"/>
              </a:rPr>
              <a:t>6</a:t>
            </a:r>
            <a:r>
              <a:rPr lang="en-US" sz="4800" b="1" dirty="0" smtClean="0"/>
              <a:t>	</a:t>
            </a:r>
          </a:p>
        </p:txBody>
      </p:sp>
      <p:sp>
        <p:nvSpPr>
          <p:cNvPr id="20" name="TextBox 19"/>
          <p:cNvSpPr txBox="1"/>
          <p:nvPr/>
        </p:nvSpPr>
        <p:spPr>
          <a:xfrm>
            <a:off x="2209800" y="4960203"/>
            <a:ext cx="609600" cy="830997"/>
          </a:xfrm>
          <a:prstGeom prst="rect">
            <a:avLst/>
          </a:prstGeom>
          <a:noFill/>
        </p:spPr>
        <p:txBody>
          <a:bodyPr wrap="square" rtlCol="0">
            <a:spAutoFit/>
          </a:bodyPr>
          <a:lstStyle/>
          <a:p>
            <a:r>
              <a:rPr lang="en-US" sz="4800" b="1" dirty="0" smtClean="0">
                <a:latin typeface="Arial Black" pitchFamily="34" charset="0"/>
              </a:rPr>
              <a:t>6</a:t>
            </a:r>
            <a:endParaRPr lang="en-US" sz="4800" b="1" dirty="0">
              <a:latin typeface="Arial Black" pitchFamily="34" charset="0"/>
            </a:endParaRPr>
          </a:p>
        </p:txBody>
      </p:sp>
      <p:sp>
        <p:nvSpPr>
          <p:cNvPr id="21" name="TextBox 20"/>
          <p:cNvSpPr txBox="1"/>
          <p:nvPr/>
        </p:nvSpPr>
        <p:spPr>
          <a:xfrm>
            <a:off x="4267200" y="4960203"/>
            <a:ext cx="609600" cy="830997"/>
          </a:xfrm>
          <a:prstGeom prst="rect">
            <a:avLst/>
          </a:prstGeom>
          <a:noFill/>
        </p:spPr>
        <p:txBody>
          <a:bodyPr wrap="square" rtlCol="0">
            <a:spAutoFit/>
          </a:bodyPr>
          <a:lstStyle/>
          <a:p>
            <a:r>
              <a:rPr lang="en-US" sz="4800" b="1" dirty="0" smtClean="0">
                <a:latin typeface="Arial Black" pitchFamily="34" charset="0"/>
              </a:rPr>
              <a:t>4</a:t>
            </a:r>
            <a:endParaRPr lang="en-US" sz="4800" b="1" dirty="0">
              <a:latin typeface="Arial Black" pitchFamily="34" charset="0"/>
            </a:endParaRPr>
          </a:p>
        </p:txBody>
      </p:sp>
      <p:sp>
        <p:nvSpPr>
          <p:cNvPr id="22" name="TextBox 21"/>
          <p:cNvSpPr txBox="1"/>
          <p:nvPr/>
        </p:nvSpPr>
        <p:spPr>
          <a:xfrm>
            <a:off x="6705600" y="4960203"/>
            <a:ext cx="609600" cy="830997"/>
          </a:xfrm>
          <a:prstGeom prst="rect">
            <a:avLst/>
          </a:prstGeom>
          <a:noFill/>
        </p:spPr>
        <p:txBody>
          <a:bodyPr wrap="square" rtlCol="0">
            <a:spAutoFit/>
          </a:bodyPr>
          <a:lstStyle/>
          <a:p>
            <a:r>
              <a:rPr lang="en-US" sz="4800" b="1" dirty="0" smtClean="0">
                <a:latin typeface="Arial Black" pitchFamily="34" charset="0"/>
              </a:rPr>
              <a:t>2</a:t>
            </a:r>
            <a:endParaRPr lang="en-US" sz="4800" b="1" dirty="0">
              <a:latin typeface="Arial Black" pitchFamily="34" charset="0"/>
            </a:endParaRPr>
          </a:p>
        </p:txBody>
      </p:sp>
      <p:sp>
        <p:nvSpPr>
          <p:cNvPr id="23" name="TextBox 22"/>
          <p:cNvSpPr txBox="1"/>
          <p:nvPr/>
        </p:nvSpPr>
        <p:spPr>
          <a:xfrm>
            <a:off x="3352800" y="5036403"/>
            <a:ext cx="609600" cy="830997"/>
          </a:xfrm>
          <a:prstGeom prst="rect">
            <a:avLst/>
          </a:prstGeom>
          <a:noFill/>
        </p:spPr>
        <p:txBody>
          <a:bodyPr wrap="square" rtlCol="0">
            <a:spAutoFit/>
          </a:bodyPr>
          <a:lstStyle/>
          <a:p>
            <a:r>
              <a:rPr lang="en-US" sz="4800" b="1" dirty="0" smtClean="0">
                <a:latin typeface="Arial Black" pitchFamily="34" charset="0"/>
              </a:rPr>
              <a:t>-</a:t>
            </a:r>
            <a:endParaRPr lang="en-US" sz="4800" b="1" dirty="0">
              <a:latin typeface="Arial Black" pitchFamily="34" charset="0"/>
            </a:endParaRPr>
          </a:p>
        </p:txBody>
      </p:sp>
      <p:sp>
        <p:nvSpPr>
          <p:cNvPr id="24" name="TextBox 23"/>
          <p:cNvSpPr txBox="1"/>
          <p:nvPr/>
        </p:nvSpPr>
        <p:spPr>
          <a:xfrm>
            <a:off x="5562600" y="5036403"/>
            <a:ext cx="609600" cy="830997"/>
          </a:xfrm>
          <a:prstGeom prst="rect">
            <a:avLst/>
          </a:prstGeom>
          <a:noFill/>
        </p:spPr>
        <p:txBody>
          <a:bodyPr wrap="square" rtlCol="0">
            <a:spAutoFit/>
          </a:bodyPr>
          <a:lstStyle/>
          <a:p>
            <a:r>
              <a:rPr lang="en-US" sz="4800" b="1" dirty="0" smtClean="0">
                <a:latin typeface="Arial Black" pitchFamily="34" charset="0"/>
              </a:rPr>
              <a:t>=</a:t>
            </a:r>
            <a:endParaRPr lang="en-US" sz="4800" b="1" dirty="0">
              <a:latin typeface="Arial Black" pitchFamily="34" charset="0"/>
            </a:endParaRPr>
          </a:p>
        </p:txBody>
      </p:sp>
      <p:cxnSp>
        <p:nvCxnSpPr>
          <p:cNvPr id="19" name="Straight Arrow Connector 18"/>
          <p:cNvCxnSpPr/>
          <p:nvPr/>
        </p:nvCxnSpPr>
        <p:spPr>
          <a:xfrm>
            <a:off x="228600" y="3645405"/>
            <a:ext cx="8763000" cy="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25" name="Oval 24"/>
          <p:cNvSpPr/>
          <p:nvPr/>
        </p:nvSpPr>
        <p:spPr>
          <a:xfrm>
            <a:off x="2667000" y="3416805"/>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038600" y="3416805"/>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316792" y="3416805"/>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6477000" y="3416805"/>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57200" y="3401565"/>
            <a:ext cx="365760" cy="396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543800" y="3416805"/>
            <a:ext cx="36576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1524000" y="3416805"/>
            <a:ext cx="365760" cy="396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 xmlns:p14="http://schemas.microsoft.com/office/powerpoint/2010/main" val="1204673308"/>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ppt_x"/>
                                          </p:val>
                                        </p:tav>
                                        <p:tav tm="100000">
                                          <p:val>
                                            <p:strVal val="#ppt_x"/>
                                          </p:val>
                                        </p:tav>
                                      </p:tavLst>
                                    </p:anim>
                                    <p:anim calcmode="lin" valueType="num">
                                      <p:cBhvr additive="base">
                                        <p:cTn id="3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0" grpId="0"/>
      <p:bldP spid="21" grpId="0"/>
      <p:bldP spid="22" grpId="0"/>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a:noFill/>
        </p:spPr>
        <p:txBody>
          <a:bodyPr/>
          <a:lstStyle/>
          <a:p>
            <a:fld id="{CEAD309A-E6CE-4B46-BCE9-9397D00E4946}" type="slidenum">
              <a:rPr lang="en-US"/>
              <a:pPr/>
              <a:t>37</a:t>
            </a:fld>
            <a:endParaRPr lang="en-US"/>
          </a:p>
        </p:txBody>
      </p:sp>
      <p:sp>
        <p:nvSpPr>
          <p:cNvPr id="23566" name="Text Box 14"/>
          <p:cNvSpPr txBox="1">
            <a:spLocks noChangeArrowheads="1"/>
          </p:cNvSpPr>
          <p:nvPr/>
        </p:nvSpPr>
        <p:spPr bwMode="auto">
          <a:xfrm>
            <a:off x="914400" y="2209800"/>
            <a:ext cx="904415" cy="2308324"/>
          </a:xfrm>
          <a:prstGeom prst="rect">
            <a:avLst/>
          </a:prstGeom>
          <a:noFill/>
          <a:ln w="9525">
            <a:noFill/>
            <a:miter lim="800000"/>
            <a:headEnd/>
            <a:tailEnd/>
          </a:ln>
        </p:spPr>
        <p:txBody>
          <a:bodyPr wrap="none">
            <a:spAutoFit/>
          </a:bodyPr>
          <a:lstStyle/>
          <a:p>
            <a:r>
              <a:rPr lang="en-US" sz="4800" b="0" dirty="0">
                <a:solidFill>
                  <a:srgbClr val="FF0000"/>
                </a:solidFill>
                <a:latin typeface="Arial Unicode MS" pitchFamily="34" charset="-128"/>
                <a:ea typeface="Arial Unicode MS" pitchFamily="34" charset="-128"/>
                <a:cs typeface="Arial Unicode MS" pitchFamily="34" charset="-128"/>
              </a:rPr>
              <a:t>  </a:t>
            </a:r>
            <a:r>
              <a:rPr lang="en-US" sz="4800" b="0" dirty="0" smtClean="0">
                <a:solidFill>
                  <a:srgbClr val="FF0000"/>
                </a:solidFill>
                <a:latin typeface="Arial Unicode MS" pitchFamily="34" charset="-128"/>
                <a:ea typeface="Arial Unicode MS" pitchFamily="34" charset="-128"/>
                <a:cs typeface="Arial Unicode MS" pitchFamily="34" charset="-128"/>
              </a:rPr>
              <a:t>6</a:t>
            </a:r>
            <a:endParaRPr lang="en-US" sz="4800" b="0" dirty="0">
              <a:solidFill>
                <a:srgbClr val="FF0000"/>
              </a:solidFill>
              <a:latin typeface="Arial Unicode MS" pitchFamily="34" charset="-128"/>
              <a:ea typeface="Arial Unicode MS" pitchFamily="34" charset="-128"/>
              <a:cs typeface="Arial Unicode MS" pitchFamily="34" charset="-128"/>
            </a:endParaRPr>
          </a:p>
          <a:p>
            <a:r>
              <a:rPr lang="en-US" sz="4800" b="0" u="sng" dirty="0" smtClean="0">
                <a:solidFill>
                  <a:srgbClr val="FF0000"/>
                </a:solidFill>
                <a:latin typeface="Arial Unicode MS" pitchFamily="34" charset="-128"/>
                <a:ea typeface="Arial Unicode MS" pitchFamily="34" charset="-128"/>
                <a:cs typeface="Arial Unicode MS" pitchFamily="34" charset="-128"/>
              </a:rPr>
              <a:t>- </a:t>
            </a:r>
            <a:r>
              <a:rPr lang="en-US" sz="4800" b="0" u="sng" dirty="0">
                <a:solidFill>
                  <a:srgbClr val="FF0000"/>
                </a:solidFill>
                <a:latin typeface="Arial Unicode MS" pitchFamily="34" charset="-128"/>
                <a:ea typeface="Arial Unicode MS" pitchFamily="34" charset="-128"/>
                <a:cs typeface="Arial Unicode MS" pitchFamily="34" charset="-128"/>
              </a:rPr>
              <a:t>5</a:t>
            </a:r>
            <a:endParaRPr lang="en-US" sz="4800" b="0" dirty="0">
              <a:solidFill>
                <a:srgbClr val="FF0000"/>
              </a:solidFill>
              <a:latin typeface="Arial Unicode MS" pitchFamily="34" charset="-128"/>
              <a:ea typeface="Arial Unicode MS" pitchFamily="34" charset="-128"/>
              <a:cs typeface="Arial Unicode MS" pitchFamily="34" charset="-128"/>
            </a:endParaRPr>
          </a:p>
          <a:p>
            <a:r>
              <a:rPr lang="en-US" sz="4800" b="0" dirty="0">
                <a:solidFill>
                  <a:srgbClr val="FF0000"/>
                </a:solidFill>
                <a:latin typeface="Arial Unicode MS" pitchFamily="34" charset="-128"/>
                <a:ea typeface="Arial Unicode MS" pitchFamily="34" charset="-128"/>
                <a:cs typeface="Arial Unicode MS" pitchFamily="34" charset="-128"/>
              </a:rPr>
              <a:t> </a:t>
            </a:r>
            <a:r>
              <a:rPr lang="en-US" sz="4800" b="0" dirty="0" smtClean="0">
                <a:solidFill>
                  <a:srgbClr val="FF0000"/>
                </a:solidFill>
                <a:latin typeface="Arial Unicode MS" pitchFamily="34" charset="-128"/>
                <a:ea typeface="Arial Unicode MS" pitchFamily="34" charset="-128"/>
                <a:cs typeface="Arial Unicode MS" pitchFamily="34" charset="-128"/>
              </a:rPr>
              <a:t> 1</a:t>
            </a:r>
            <a:endParaRPr lang="en-US" sz="4800" b="0" dirty="0">
              <a:solidFill>
                <a:srgbClr val="FF0000"/>
              </a:solidFill>
              <a:latin typeface="Arial Unicode MS" pitchFamily="34" charset="-128"/>
              <a:ea typeface="Arial Unicode MS" pitchFamily="34" charset="-128"/>
              <a:cs typeface="Arial Unicode MS" pitchFamily="34" charset="-128"/>
            </a:endParaRPr>
          </a:p>
        </p:txBody>
      </p:sp>
      <p:sp>
        <p:nvSpPr>
          <p:cNvPr id="14" name="Title 1"/>
          <p:cNvSpPr>
            <a:spLocks noGrp="1"/>
          </p:cNvSpPr>
          <p:nvPr>
            <p:ph type="title"/>
          </p:nvPr>
        </p:nvSpPr>
        <p:spPr>
          <a:xfrm>
            <a:off x="533400" y="381000"/>
            <a:ext cx="8229600" cy="1143000"/>
          </a:xfrm>
        </p:spPr>
        <p:txBody>
          <a:bodyPr>
            <a:normAutofit/>
          </a:bodyPr>
          <a:lstStyle/>
          <a:p>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Subtracting in columns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6" name="Text Box 14"/>
          <p:cNvSpPr txBox="1">
            <a:spLocks noChangeArrowheads="1"/>
          </p:cNvSpPr>
          <p:nvPr/>
        </p:nvSpPr>
        <p:spPr bwMode="auto">
          <a:xfrm>
            <a:off x="3124200" y="2209800"/>
            <a:ext cx="904415" cy="2308324"/>
          </a:xfrm>
          <a:prstGeom prst="rect">
            <a:avLst/>
          </a:prstGeom>
          <a:noFill/>
          <a:ln w="9525">
            <a:noFill/>
            <a:miter lim="800000"/>
            <a:headEnd/>
            <a:tailEnd/>
          </a:ln>
        </p:spPr>
        <p:txBody>
          <a:bodyPr wrap="none">
            <a:spAutoFit/>
          </a:bodyPr>
          <a:lstStyle/>
          <a:p>
            <a:r>
              <a:rPr lang="en-US" sz="4800" b="0" dirty="0">
                <a:solidFill>
                  <a:srgbClr val="FF0000"/>
                </a:solidFill>
                <a:latin typeface="Arial Unicode MS" pitchFamily="34" charset="-128"/>
                <a:ea typeface="Arial Unicode MS" pitchFamily="34" charset="-128"/>
                <a:cs typeface="Arial Unicode MS" pitchFamily="34" charset="-128"/>
              </a:rPr>
              <a:t>  </a:t>
            </a:r>
            <a:r>
              <a:rPr lang="en-US" sz="4800" b="0" dirty="0" smtClean="0">
                <a:solidFill>
                  <a:srgbClr val="FF0000"/>
                </a:solidFill>
                <a:latin typeface="Arial Unicode MS" pitchFamily="34" charset="-128"/>
                <a:ea typeface="Arial Unicode MS" pitchFamily="34" charset="-128"/>
                <a:cs typeface="Arial Unicode MS" pitchFamily="34" charset="-128"/>
              </a:rPr>
              <a:t>7</a:t>
            </a:r>
            <a:endParaRPr lang="en-US" sz="4800" b="0" dirty="0">
              <a:solidFill>
                <a:srgbClr val="FF0000"/>
              </a:solidFill>
              <a:latin typeface="Arial Unicode MS" pitchFamily="34" charset="-128"/>
              <a:ea typeface="Arial Unicode MS" pitchFamily="34" charset="-128"/>
              <a:cs typeface="Arial Unicode MS" pitchFamily="34" charset="-128"/>
            </a:endParaRPr>
          </a:p>
          <a:p>
            <a:r>
              <a:rPr lang="en-US" sz="4800" b="0" u="sng" dirty="0" smtClean="0">
                <a:solidFill>
                  <a:srgbClr val="FF0000"/>
                </a:solidFill>
                <a:latin typeface="Arial Unicode MS" pitchFamily="34" charset="-128"/>
                <a:ea typeface="Arial Unicode MS" pitchFamily="34" charset="-128"/>
                <a:cs typeface="Arial Unicode MS" pitchFamily="34" charset="-128"/>
              </a:rPr>
              <a:t>- 3</a:t>
            </a:r>
            <a:endParaRPr lang="en-US" sz="4800" b="0" dirty="0">
              <a:solidFill>
                <a:srgbClr val="FF0000"/>
              </a:solidFill>
              <a:latin typeface="Arial Unicode MS" pitchFamily="34" charset="-128"/>
              <a:ea typeface="Arial Unicode MS" pitchFamily="34" charset="-128"/>
              <a:cs typeface="Arial Unicode MS" pitchFamily="34" charset="-128"/>
            </a:endParaRPr>
          </a:p>
          <a:p>
            <a:r>
              <a:rPr lang="en-US" sz="4800" b="0" dirty="0" smtClean="0">
                <a:solidFill>
                  <a:srgbClr val="FF0000"/>
                </a:solidFill>
                <a:latin typeface="Arial Unicode MS" pitchFamily="34" charset="-128"/>
                <a:ea typeface="Arial Unicode MS" pitchFamily="34" charset="-128"/>
                <a:cs typeface="Arial Unicode MS" pitchFamily="34" charset="-128"/>
              </a:rPr>
              <a:t>  4</a:t>
            </a:r>
            <a:endParaRPr lang="en-US" sz="4800" b="0" dirty="0">
              <a:solidFill>
                <a:srgbClr val="FF0000"/>
              </a:solidFill>
              <a:latin typeface="Arial Unicode MS" pitchFamily="34" charset="-128"/>
              <a:ea typeface="Arial Unicode MS" pitchFamily="34" charset="-128"/>
              <a:cs typeface="Arial Unicode MS" pitchFamily="34" charset="-128"/>
            </a:endParaRPr>
          </a:p>
        </p:txBody>
      </p:sp>
      <p:sp>
        <p:nvSpPr>
          <p:cNvPr id="17" name="Text Box 14"/>
          <p:cNvSpPr txBox="1">
            <a:spLocks noChangeArrowheads="1"/>
          </p:cNvSpPr>
          <p:nvPr/>
        </p:nvSpPr>
        <p:spPr bwMode="auto">
          <a:xfrm>
            <a:off x="5410200" y="2209800"/>
            <a:ext cx="904415" cy="2308324"/>
          </a:xfrm>
          <a:prstGeom prst="rect">
            <a:avLst/>
          </a:prstGeom>
          <a:noFill/>
          <a:ln w="9525">
            <a:noFill/>
            <a:miter lim="800000"/>
            <a:headEnd/>
            <a:tailEnd/>
          </a:ln>
        </p:spPr>
        <p:txBody>
          <a:bodyPr wrap="none">
            <a:spAutoFit/>
          </a:bodyPr>
          <a:lstStyle/>
          <a:p>
            <a:r>
              <a:rPr lang="en-US" sz="4800" b="0" dirty="0">
                <a:solidFill>
                  <a:srgbClr val="FF0000"/>
                </a:solidFill>
                <a:latin typeface="Arial Unicode MS" pitchFamily="34" charset="-128"/>
                <a:ea typeface="Arial Unicode MS" pitchFamily="34" charset="-128"/>
                <a:cs typeface="Arial Unicode MS" pitchFamily="34" charset="-128"/>
              </a:rPr>
              <a:t>  </a:t>
            </a:r>
            <a:r>
              <a:rPr lang="en-US" sz="4800" b="0" dirty="0" smtClean="0">
                <a:solidFill>
                  <a:srgbClr val="FF0000"/>
                </a:solidFill>
                <a:latin typeface="Arial Unicode MS" pitchFamily="34" charset="-128"/>
                <a:ea typeface="Arial Unicode MS" pitchFamily="34" charset="-128"/>
                <a:cs typeface="Arial Unicode MS" pitchFamily="34" charset="-128"/>
              </a:rPr>
              <a:t>8</a:t>
            </a:r>
            <a:endParaRPr lang="en-US" sz="4800" b="0" dirty="0">
              <a:solidFill>
                <a:srgbClr val="FF0000"/>
              </a:solidFill>
              <a:latin typeface="Arial Unicode MS" pitchFamily="34" charset="-128"/>
              <a:ea typeface="Arial Unicode MS" pitchFamily="34" charset="-128"/>
              <a:cs typeface="Arial Unicode MS" pitchFamily="34" charset="-128"/>
            </a:endParaRPr>
          </a:p>
          <a:p>
            <a:r>
              <a:rPr lang="en-US" sz="4800" b="0" u="sng" dirty="0" smtClean="0">
                <a:solidFill>
                  <a:srgbClr val="FF0000"/>
                </a:solidFill>
                <a:latin typeface="Arial Unicode MS" pitchFamily="34" charset="-128"/>
                <a:ea typeface="Arial Unicode MS" pitchFamily="34" charset="-128"/>
                <a:cs typeface="Arial Unicode MS" pitchFamily="34" charset="-128"/>
              </a:rPr>
              <a:t>- 6</a:t>
            </a:r>
            <a:endParaRPr lang="en-US" sz="4800" b="0" dirty="0">
              <a:solidFill>
                <a:srgbClr val="FF0000"/>
              </a:solidFill>
              <a:latin typeface="Arial Unicode MS" pitchFamily="34" charset="-128"/>
              <a:ea typeface="Arial Unicode MS" pitchFamily="34" charset="-128"/>
              <a:cs typeface="Arial Unicode MS" pitchFamily="34" charset="-128"/>
            </a:endParaRPr>
          </a:p>
          <a:p>
            <a:r>
              <a:rPr lang="en-US" sz="4800" b="0" dirty="0" smtClean="0">
                <a:solidFill>
                  <a:srgbClr val="FF0000"/>
                </a:solidFill>
                <a:latin typeface="Arial Unicode MS" pitchFamily="34" charset="-128"/>
                <a:ea typeface="Arial Unicode MS" pitchFamily="34" charset="-128"/>
                <a:cs typeface="Arial Unicode MS" pitchFamily="34" charset="-128"/>
              </a:rPr>
              <a:t>  2</a:t>
            </a:r>
            <a:endParaRPr lang="en-US" sz="4800" b="0" dirty="0">
              <a:solidFill>
                <a:srgbClr val="FF0000"/>
              </a:solidFill>
              <a:latin typeface="Arial Unicode MS" pitchFamily="34" charset="-128"/>
              <a:ea typeface="Arial Unicode MS" pitchFamily="34" charset="-128"/>
              <a:cs typeface="Arial Unicode MS" pitchFamily="34" charset="-128"/>
            </a:endParaRPr>
          </a:p>
        </p:txBody>
      </p:sp>
      <p:sp>
        <p:nvSpPr>
          <p:cNvPr id="18" name="Text Box 14"/>
          <p:cNvSpPr txBox="1">
            <a:spLocks noChangeArrowheads="1"/>
          </p:cNvSpPr>
          <p:nvPr/>
        </p:nvSpPr>
        <p:spPr bwMode="auto">
          <a:xfrm>
            <a:off x="7086600" y="2209800"/>
            <a:ext cx="904415" cy="2308324"/>
          </a:xfrm>
          <a:prstGeom prst="rect">
            <a:avLst/>
          </a:prstGeom>
          <a:noFill/>
          <a:ln w="9525">
            <a:noFill/>
            <a:miter lim="800000"/>
            <a:headEnd/>
            <a:tailEnd/>
          </a:ln>
        </p:spPr>
        <p:txBody>
          <a:bodyPr wrap="none">
            <a:spAutoFit/>
          </a:bodyPr>
          <a:lstStyle/>
          <a:p>
            <a:r>
              <a:rPr lang="en-US" sz="4800" b="0" dirty="0" smtClean="0">
                <a:solidFill>
                  <a:srgbClr val="FF0000"/>
                </a:solidFill>
                <a:latin typeface="Arial Unicode MS" pitchFamily="34" charset="-128"/>
                <a:ea typeface="Arial Unicode MS" pitchFamily="34" charset="-128"/>
                <a:cs typeface="Arial Unicode MS" pitchFamily="34" charset="-128"/>
              </a:rPr>
              <a:t>  9</a:t>
            </a:r>
            <a:endParaRPr lang="en-US" sz="4800" b="0" dirty="0">
              <a:solidFill>
                <a:srgbClr val="FF0000"/>
              </a:solidFill>
              <a:latin typeface="Arial Unicode MS" pitchFamily="34" charset="-128"/>
              <a:ea typeface="Arial Unicode MS" pitchFamily="34" charset="-128"/>
              <a:cs typeface="Arial Unicode MS" pitchFamily="34" charset="-128"/>
            </a:endParaRPr>
          </a:p>
          <a:p>
            <a:r>
              <a:rPr lang="en-US" sz="4800" u="sng" dirty="0" smtClean="0">
                <a:solidFill>
                  <a:srgbClr val="FF0000"/>
                </a:solidFill>
                <a:latin typeface="Arial Unicode MS" pitchFamily="34" charset="-128"/>
                <a:ea typeface="Arial Unicode MS" pitchFamily="34" charset="-128"/>
                <a:cs typeface="Arial Unicode MS" pitchFamily="34" charset="-128"/>
              </a:rPr>
              <a:t>-</a:t>
            </a:r>
            <a:r>
              <a:rPr lang="en-US" sz="4800" b="0" u="sng" dirty="0" smtClean="0">
                <a:solidFill>
                  <a:srgbClr val="FF0000"/>
                </a:solidFill>
                <a:latin typeface="Arial Unicode MS" pitchFamily="34" charset="-128"/>
                <a:ea typeface="Arial Unicode MS" pitchFamily="34" charset="-128"/>
                <a:cs typeface="Arial Unicode MS" pitchFamily="34" charset="-128"/>
              </a:rPr>
              <a:t> 1</a:t>
            </a:r>
            <a:endParaRPr lang="en-US" sz="4800" b="0" dirty="0">
              <a:solidFill>
                <a:srgbClr val="FF0000"/>
              </a:solidFill>
              <a:latin typeface="Arial Unicode MS" pitchFamily="34" charset="-128"/>
              <a:ea typeface="Arial Unicode MS" pitchFamily="34" charset="-128"/>
              <a:cs typeface="Arial Unicode MS" pitchFamily="34" charset="-128"/>
            </a:endParaRPr>
          </a:p>
          <a:p>
            <a:r>
              <a:rPr lang="en-US" sz="4800" b="0" dirty="0">
                <a:solidFill>
                  <a:srgbClr val="FF0000"/>
                </a:solidFill>
                <a:latin typeface="Arial Unicode MS" pitchFamily="34" charset="-128"/>
                <a:ea typeface="Arial Unicode MS" pitchFamily="34" charset="-128"/>
                <a:cs typeface="Arial Unicode MS" pitchFamily="34" charset="-128"/>
              </a:rPr>
              <a:t> </a:t>
            </a:r>
            <a:r>
              <a:rPr lang="en-US" sz="4800" b="0" dirty="0" smtClean="0">
                <a:solidFill>
                  <a:srgbClr val="FF0000"/>
                </a:solidFill>
                <a:latin typeface="Arial Unicode MS" pitchFamily="34" charset="-128"/>
                <a:ea typeface="Arial Unicode MS" pitchFamily="34" charset="-128"/>
                <a:cs typeface="Arial Unicode MS" pitchFamily="34" charset="-128"/>
              </a:rPr>
              <a:t> 8</a:t>
            </a:r>
            <a:endParaRPr lang="en-US" sz="4800" b="0" dirty="0">
              <a:solidFill>
                <a:srgbClr val="FF0000"/>
              </a:solidFill>
              <a:latin typeface="Arial Unicode MS" pitchFamily="34" charset="-128"/>
              <a:ea typeface="Arial Unicode MS" pitchFamily="34" charset="-128"/>
              <a:cs typeface="Arial Unicode MS" pitchFamily="34" charset="-128"/>
            </a:endParaRPr>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66"/>
                                        </p:tgtEl>
                                        <p:attrNameLst>
                                          <p:attrName>style.visibility</p:attrName>
                                        </p:attrNameLst>
                                      </p:cBhvr>
                                      <p:to>
                                        <p:strVal val="visible"/>
                                      </p:to>
                                    </p:set>
                                    <p:animEffect transition="in" filter="fade">
                                      <p:cBhvr>
                                        <p:cTn id="7" dur="1000"/>
                                        <p:tgtEl>
                                          <p:spTgt spid="235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6" grpId="0"/>
      <p:bldP spid="16" grpId="0"/>
      <p:bldP spid="17" grpId="0"/>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Subtracting the 2-digit numbers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 name="Text Box 14"/>
          <p:cNvSpPr txBox="1">
            <a:spLocks noChangeArrowheads="1"/>
          </p:cNvSpPr>
          <p:nvPr/>
        </p:nvSpPr>
        <p:spPr bwMode="auto">
          <a:xfrm>
            <a:off x="2971800" y="4114800"/>
            <a:ext cx="1261884" cy="2308324"/>
          </a:xfrm>
          <a:prstGeom prst="rect">
            <a:avLst/>
          </a:prstGeom>
          <a:noFill/>
          <a:ln w="9525">
            <a:noFill/>
            <a:miter lim="800000"/>
            <a:headEnd/>
            <a:tailEnd/>
          </a:ln>
        </p:spPr>
        <p:txBody>
          <a:bodyPr wrap="none">
            <a:spAutoFit/>
          </a:bodyPr>
          <a:lstStyle/>
          <a:p>
            <a:r>
              <a:rPr lang="en-US" sz="3600" b="0" dirty="0" smtClean="0">
                <a:solidFill>
                  <a:srgbClr val="FF0000"/>
                </a:solidFill>
              </a:rPr>
              <a:t>        </a:t>
            </a:r>
          </a:p>
          <a:p>
            <a:r>
              <a:rPr lang="en-US" sz="3600" dirty="0" smtClean="0">
                <a:solidFill>
                  <a:srgbClr val="FF0000"/>
                </a:solidFill>
                <a:latin typeface="Arial Black" pitchFamily="34" charset="0"/>
              </a:rPr>
              <a:t>   2</a:t>
            </a:r>
            <a:r>
              <a:rPr lang="en-US" sz="3600" b="0" dirty="0" smtClean="0">
                <a:solidFill>
                  <a:srgbClr val="FF0000"/>
                </a:solidFill>
                <a:latin typeface="Arial Black" pitchFamily="34" charset="0"/>
              </a:rPr>
              <a:t>7</a:t>
            </a:r>
            <a:endParaRPr lang="en-US" sz="3600" b="0" dirty="0">
              <a:solidFill>
                <a:srgbClr val="FF0000"/>
              </a:solidFill>
              <a:latin typeface="Arial Black" pitchFamily="34" charset="0"/>
            </a:endParaRPr>
          </a:p>
          <a:p>
            <a:r>
              <a:rPr lang="en-US" sz="3600" b="0" u="sng" dirty="0" smtClean="0">
                <a:solidFill>
                  <a:srgbClr val="FF0000"/>
                </a:solidFill>
                <a:latin typeface="Arial Black" pitchFamily="34" charset="0"/>
              </a:rPr>
              <a:t>-  13</a:t>
            </a:r>
            <a:endParaRPr lang="en-US" sz="3600" b="0" dirty="0">
              <a:solidFill>
                <a:srgbClr val="FF0000"/>
              </a:solidFill>
              <a:latin typeface="Arial Black" pitchFamily="34" charset="0"/>
            </a:endParaRPr>
          </a:p>
          <a:p>
            <a:r>
              <a:rPr lang="en-US" sz="3600" b="0" dirty="0">
                <a:solidFill>
                  <a:srgbClr val="FF0000"/>
                </a:solidFill>
                <a:latin typeface="Arial Black" pitchFamily="34" charset="0"/>
              </a:rPr>
              <a:t> </a:t>
            </a:r>
            <a:r>
              <a:rPr lang="en-US" sz="3600" b="0" dirty="0" smtClean="0">
                <a:solidFill>
                  <a:srgbClr val="FF0000"/>
                </a:solidFill>
                <a:latin typeface="Arial Black" pitchFamily="34" charset="0"/>
              </a:rPr>
              <a:t>  14</a:t>
            </a:r>
            <a:endParaRPr lang="en-US" sz="3600" b="0" dirty="0">
              <a:solidFill>
                <a:srgbClr val="FF0000"/>
              </a:solidFill>
              <a:latin typeface="Arial Black" pitchFamily="34" charset="0"/>
            </a:endParaRPr>
          </a:p>
        </p:txBody>
      </p:sp>
      <p:sp>
        <p:nvSpPr>
          <p:cNvPr id="6" name="Rectangle 5"/>
          <p:cNvSpPr/>
          <p:nvPr/>
        </p:nvSpPr>
        <p:spPr>
          <a:xfrm>
            <a:off x="533400" y="1981200"/>
            <a:ext cx="7848600" cy="2554545"/>
          </a:xfrm>
          <a:prstGeom prst="rect">
            <a:avLst/>
          </a:prstGeom>
        </p:spPr>
        <p:txBody>
          <a:bodyPr wrap="square">
            <a:spAutoFit/>
          </a:bodyPr>
          <a:lstStyle/>
          <a:p>
            <a:r>
              <a:rPr lang="en-US" sz="4000" dirty="0" smtClean="0"/>
              <a:t>A common strategy that students and many adults are familiar with is the “traditional” or “stacked” method. Here  is an example: </a:t>
            </a:r>
            <a:endParaRPr lang="en-US" sz="4000" dirty="0"/>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4"/>
          <p:cNvSpPr txBox="1">
            <a:spLocks noChangeArrowheads="1"/>
          </p:cNvSpPr>
          <p:nvPr/>
        </p:nvSpPr>
        <p:spPr bwMode="auto">
          <a:xfrm>
            <a:off x="490716" y="2797076"/>
            <a:ext cx="1261884" cy="2308324"/>
          </a:xfrm>
          <a:prstGeom prst="rect">
            <a:avLst/>
          </a:prstGeom>
          <a:noFill/>
          <a:ln w="9525">
            <a:noFill/>
            <a:miter lim="800000"/>
            <a:headEnd/>
            <a:tailEnd/>
          </a:ln>
        </p:spPr>
        <p:txBody>
          <a:bodyPr wrap="none">
            <a:spAutoFit/>
          </a:bodyPr>
          <a:lstStyle/>
          <a:p>
            <a:r>
              <a:rPr lang="en-US" sz="3600" b="0" dirty="0" smtClean="0">
                <a:solidFill>
                  <a:schemeClr val="accent5">
                    <a:lumMod val="75000"/>
                  </a:schemeClr>
                </a:solidFill>
              </a:rPr>
              <a:t>        </a:t>
            </a:r>
          </a:p>
          <a:p>
            <a:r>
              <a:rPr lang="en-US" sz="3600" dirty="0" smtClean="0">
                <a:solidFill>
                  <a:schemeClr val="accent5">
                    <a:lumMod val="75000"/>
                  </a:schemeClr>
                </a:solidFill>
                <a:latin typeface="Arial Black" pitchFamily="34" charset="0"/>
              </a:rPr>
              <a:t>   45</a:t>
            </a:r>
            <a:endParaRPr lang="en-US" sz="3600" b="0" dirty="0">
              <a:solidFill>
                <a:schemeClr val="accent5">
                  <a:lumMod val="75000"/>
                </a:schemeClr>
              </a:solidFill>
              <a:latin typeface="Arial Black" pitchFamily="34" charset="0"/>
            </a:endParaRPr>
          </a:p>
          <a:p>
            <a:r>
              <a:rPr lang="en-US" sz="3600" b="0" u="sng" dirty="0" smtClean="0">
                <a:solidFill>
                  <a:schemeClr val="accent5">
                    <a:lumMod val="75000"/>
                  </a:schemeClr>
                </a:solidFill>
                <a:latin typeface="Arial Black" pitchFamily="34" charset="0"/>
              </a:rPr>
              <a:t>-  25</a:t>
            </a:r>
            <a:endParaRPr lang="en-US" sz="3600" b="0" dirty="0">
              <a:solidFill>
                <a:schemeClr val="accent5">
                  <a:lumMod val="75000"/>
                </a:schemeClr>
              </a:solidFill>
              <a:latin typeface="Arial Black" pitchFamily="34" charset="0"/>
            </a:endParaRPr>
          </a:p>
          <a:p>
            <a:r>
              <a:rPr lang="en-US" sz="3600" b="0" dirty="0">
                <a:solidFill>
                  <a:schemeClr val="accent5">
                    <a:lumMod val="75000"/>
                  </a:schemeClr>
                </a:solidFill>
                <a:latin typeface="Arial Black" pitchFamily="34" charset="0"/>
              </a:rPr>
              <a:t> </a:t>
            </a:r>
            <a:r>
              <a:rPr lang="en-US" sz="3600" b="0" dirty="0" smtClean="0">
                <a:solidFill>
                  <a:schemeClr val="accent5">
                    <a:lumMod val="75000"/>
                  </a:schemeClr>
                </a:solidFill>
                <a:latin typeface="Arial Black" pitchFamily="34" charset="0"/>
              </a:rPr>
              <a:t>  20</a:t>
            </a:r>
            <a:endParaRPr lang="en-US" sz="3600" b="0" dirty="0">
              <a:solidFill>
                <a:schemeClr val="accent5">
                  <a:lumMod val="75000"/>
                </a:schemeClr>
              </a:solidFill>
              <a:latin typeface="Arial Black" pitchFamily="34" charset="0"/>
            </a:endParaRPr>
          </a:p>
        </p:txBody>
      </p:sp>
      <p:sp>
        <p:nvSpPr>
          <p:cNvPr id="5" name="Text Box 14"/>
          <p:cNvSpPr txBox="1">
            <a:spLocks noChangeArrowheads="1"/>
          </p:cNvSpPr>
          <p:nvPr/>
        </p:nvSpPr>
        <p:spPr bwMode="auto">
          <a:xfrm>
            <a:off x="2243316" y="2797076"/>
            <a:ext cx="1261884" cy="2308324"/>
          </a:xfrm>
          <a:prstGeom prst="rect">
            <a:avLst/>
          </a:prstGeom>
          <a:noFill/>
          <a:ln w="9525">
            <a:noFill/>
            <a:miter lim="800000"/>
            <a:headEnd/>
            <a:tailEnd/>
          </a:ln>
        </p:spPr>
        <p:txBody>
          <a:bodyPr wrap="none">
            <a:spAutoFit/>
          </a:bodyPr>
          <a:lstStyle/>
          <a:p>
            <a:r>
              <a:rPr lang="en-US" sz="3600" b="0" dirty="0" smtClean="0">
                <a:solidFill>
                  <a:schemeClr val="accent1">
                    <a:lumMod val="75000"/>
                  </a:schemeClr>
                </a:solidFill>
              </a:rPr>
              <a:t>    </a:t>
            </a:r>
          </a:p>
          <a:p>
            <a:r>
              <a:rPr lang="en-US" sz="3600" dirty="0" smtClean="0">
                <a:solidFill>
                  <a:schemeClr val="accent1">
                    <a:lumMod val="75000"/>
                  </a:schemeClr>
                </a:solidFill>
                <a:latin typeface="Arial Black" pitchFamily="34" charset="0"/>
              </a:rPr>
              <a:t>   8</a:t>
            </a:r>
            <a:r>
              <a:rPr lang="en-US" sz="3600" b="0" dirty="0" smtClean="0">
                <a:solidFill>
                  <a:schemeClr val="accent1">
                    <a:lumMod val="75000"/>
                  </a:schemeClr>
                </a:solidFill>
                <a:latin typeface="Arial Black" pitchFamily="34" charset="0"/>
              </a:rPr>
              <a:t>7</a:t>
            </a:r>
            <a:endParaRPr lang="en-US" sz="3600" b="0" dirty="0">
              <a:solidFill>
                <a:schemeClr val="accent1">
                  <a:lumMod val="75000"/>
                </a:schemeClr>
              </a:solidFill>
              <a:latin typeface="Arial Black" pitchFamily="34" charset="0"/>
            </a:endParaRPr>
          </a:p>
          <a:p>
            <a:r>
              <a:rPr lang="en-US" sz="3600" b="0" u="sng" dirty="0" smtClean="0">
                <a:solidFill>
                  <a:schemeClr val="accent1">
                    <a:lumMod val="75000"/>
                  </a:schemeClr>
                </a:solidFill>
                <a:latin typeface="Arial Black" pitchFamily="34" charset="0"/>
              </a:rPr>
              <a:t>-  45</a:t>
            </a:r>
            <a:endParaRPr lang="en-US" sz="3600" b="0" dirty="0">
              <a:solidFill>
                <a:schemeClr val="accent1">
                  <a:lumMod val="75000"/>
                </a:schemeClr>
              </a:solidFill>
              <a:latin typeface="Arial Black" pitchFamily="34" charset="0"/>
            </a:endParaRPr>
          </a:p>
          <a:p>
            <a:r>
              <a:rPr lang="en-US" sz="3600" b="0" dirty="0">
                <a:solidFill>
                  <a:schemeClr val="accent1">
                    <a:lumMod val="75000"/>
                  </a:schemeClr>
                </a:solidFill>
                <a:latin typeface="Arial Black" pitchFamily="34" charset="0"/>
              </a:rPr>
              <a:t> </a:t>
            </a:r>
            <a:r>
              <a:rPr lang="en-US" sz="3600" b="0" dirty="0" smtClean="0">
                <a:solidFill>
                  <a:schemeClr val="accent1">
                    <a:lumMod val="75000"/>
                  </a:schemeClr>
                </a:solidFill>
                <a:latin typeface="Arial Black" pitchFamily="34" charset="0"/>
              </a:rPr>
              <a:t>  42</a:t>
            </a:r>
            <a:endParaRPr lang="en-US" sz="3600" b="0" dirty="0">
              <a:solidFill>
                <a:schemeClr val="accent1">
                  <a:lumMod val="75000"/>
                </a:schemeClr>
              </a:solidFill>
              <a:latin typeface="Arial Black" pitchFamily="34" charset="0"/>
            </a:endParaRPr>
          </a:p>
        </p:txBody>
      </p:sp>
      <p:sp>
        <p:nvSpPr>
          <p:cNvPr id="7" name="Text Box 14"/>
          <p:cNvSpPr txBox="1">
            <a:spLocks noChangeArrowheads="1"/>
          </p:cNvSpPr>
          <p:nvPr/>
        </p:nvSpPr>
        <p:spPr bwMode="auto">
          <a:xfrm>
            <a:off x="3995916" y="2797076"/>
            <a:ext cx="1261884" cy="2308324"/>
          </a:xfrm>
          <a:prstGeom prst="rect">
            <a:avLst/>
          </a:prstGeom>
          <a:noFill/>
          <a:ln w="9525">
            <a:noFill/>
            <a:miter lim="800000"/>
            <a:headEnd/>
            <a:tailEnd/>
          </a:ln>
        </p:spPr>
        <p:txBody>
          <a:bodyPr wrap="none">
            <a:spAutoFit/>
          </a:bodyPr>
          <a:lstStyle/>
          <a:p>
            <a:r>
              <a:rPr lang="en-US" sz="3600" b="0" dirty="0" smtClean="0">
                <a:solidFill>
                  <a:srgbClr val="FF0000"/>
                </a:solidFill>
              </a:rPr>
              <a:t>        </a:t>
            </a:r>
          </a:p>
          <a:p>
            <a:r>
              <a:rPr lang="en-US" sz="3600" dirty="0" smtClean="0">
                <a:solidFill>
                  <a:srgbClr val="FF0000"/>
                </a:solidFill>
                <a:latin typeface="Arial Black" pitchFamily="34" charset="0"/>
              </a:rPr>
              <a:t>   3</a:t>
            </a:r>
            <a:r>
              <a:rPr lang="en-US" sz="3600" b="0" dirty="0" smtClean="0">
                <a:solidFill>
                  <a:srgbClr val="FF0000"/>
                </a:solidFill>
                <a:latin typeface="Arial Black" pitchFamily="34" charset="0"/>
              </a:rPr>
              <a:t>9</a:t>
            </a:r>
            <a:endParaRPr lang="en-US" sz="3600" b="0" dirty="0">
              <a:solidFill>
                <a:srgbClr val="FF0000"/>
              </a:solidFill>
              <a:latin typeface="Arial Black" pitchFamily="34" charset="0"/>
            </a:endParaRPr>
          </a:p>
          <a:p>
            <a:r>
              <a:rPr lang="en-US" sz="3600" b="0" u="sng" dirty="0" smtClean="0">
                <a:solidFill>
                  <a:srgbClr val="FF0000"/>
                </a:solidFill>
                <a:latin typeface="Arial Black" pitchFamily="34" charset="0"/>
              </a:rPr>
              <a:t>-  18</a:t>
            </a:r>
            <a:endParaRPr lang="en-US" sz="3600" b="0" dirty="0">
              <a:solidFill>
                <a:srgbClr val="FF0000"/>
              </a:solidFill>
              <a:latin typeface="Arial Black" pitchFamily="34" charset="0"/>
            </a:endParaRPr>
          </a:p>
          <a:p>
            <a:r>
              <a:rPr lang="en-US" sz="3600" b="0" dirty="0" smtClean="0">
                <a:solidFill>
                  <a:srgbClr val="FF0000"/>
                </a:solidFill>
                <a:latin typeface="Arial Black" pitchFamily="34" charset="0"/>
              </a:rPr>
              <a:t>   21</a:t>
            </a:r>
            <a:endParaRPr lang="en-US" sz="3600" b="0" dirty="0">
              <a:solidFill>
                <a:srgbClr val="FF0000"/>
              </a:solidFill>
              <a:latin typeface="Arial Black" pitchFamily="34" charset="0"/>
            </a:endParaRPr>
          </a:p>
        </p:txBody>
      </p:sp>
      <p:sp>
        <p:nvSpPr>
          <p:cNvPr id="8" name="Text Box 14"/>
          <p:cNvSpPr txBox="1">
            <a:spLocks noChangeArrowheads="1"/>
          </p:cNvSpPr>
          <p:nvPr/>
        </p:nvSpPr>
        <p:spPr bwMode="auto">
          <a:xfrm>
            <a:off x="5748516" y="2797076"/>
            <a:ext cx="1261884" cy="2308324"/>
          </a:xfrm>
          <a:prstGeom prst="rect">
            <a:avLst/>
          </a:prstGeom>
          <a:noFill/>
          <a:ln w="9525">
            <a:noFill/>
            <a:miter lim="800000"/>
            <a:headEnd/>
            <a:tailEnd/>
          </a:ln>
        </p:spPr>
        <p:txBody>
          <a:bodyPr wrap="none">
            <a:spAutoFit/>
          </a:bodyPr>
          <a:lstStyle/>
          <a:p>
            <a:r>
              <a:rPr lang="en-US" sz="3600" b="0" dirty="0" smtClean="0">
                <a:solidFill>
                  <a:schemeClr val="accent1">
                    <a:lumMod val="75000"/>
                  </a:schemeClr>
                </a:solidFill>
              </a:rPr>
              <a:t>        </a:t>
            </a:r>
          </a:p>
          <a:p>
            <a:r>
              <a:rPr lang="en-US" sz="3600" dirty="0" smtClean="0">
                <a:solidFill>
                  <a:schemeClr val="accent1">
                    <a:lumMod val="75000"/>
                  </a:schemeClr>
                </a:solidFill>
                <a:latin typeface="Arial Black" pitchFamily="34" charset="0"/>
              </a:rPr>
              <a:t>   1</a:t>
            </a:r>
            <a:r>
              <a:rPr lang="en-US" sz="3600" b="0" dirty="0" smtClean="0">
                <a:solidFill>
                  <a:schemeClr val="accent1">
                    <a:lumMod val="75000"/>
                  </a:schemeClr>
                </a:solidFill>
                <a:latin typeface="Arial Black" pitchFamily="34" charset="0"/>
              </a:rPr>
              <a:t>7</a:t>
            </a:r>
          </a:p>
          <a:p>
            <a:r>
              <a:rPr lang="en-US" sz="3600" b="0" u="sng" dirty="0" smtClean="0">
                <a:solidFill>
                  <a:schemeClr val="accent1">
                    <a:lumMod val="75000"/>
                  </a:schemeClr>
                </a:solidFill>
                <a:latin typeface="Arial Black" pitchFamily="34" charset="0"/>
              </a:rPr>
              <a:t>-  13</a:t>
            </a:r>
            <a:endParaRPr lang="en-US" sz="3600" b="0" dirty="0">
              <a:solidFill>
                <a:schemeClr val="accent1">
                  <a:lumMod val="75000"/>
                </a:schemeClr>
              </a:solidFill>
              <a:latin typeface="Arial Black" pitchFamily="34" charset="0"/>
            </a:endParaRPr>
          </a:p>
          <a:p>
            <a:r>
              <a:rPr lang="en-US" sz="3600" b="0" dirty="0" smtClean="0">
                <a:solidFill>
                  <a:schemeClr val="accent1">
                    <a:lumMod val="75000"/>
                  </a:schemeClr>
                </a:solidFill>
                <a:latin typeface="Arial Black" pitchFamily="34" charset="0"/>
              </a:rPr>
              <a:t>   04</a:t>
            </a:r>
            <a:endParaRPr lang="en-US" sz="3600" b="0" dirty="0">
              <a:solidFill>
                <a:schemeClr val="accent1">
                  <a:lumMod val="75000"/>
                </a:schemeClr>
              </a:solidFill>
              <a:latin typeface="Arial Black" pitchFamily="34" charset="0"/>
            </a:endParaRPr>
          </a:p>
        </p:txBody>
      </p:sp>
      <p:sp>
        <p:nvSpPr>
          <p:cNvPr id="9" name="Text Box 14"/>
          <p:cNvSpPr txBox="1">
            <a:spLocks noChangeArrowheads="1"/>
          </p:cNvSpPr>
          <p:nvPr/>
        </p:nvSpPr>
        <p:spPr bwMode="auto">
          <a:xfrm>
            <a:off x="7424916" y="2797076"/>
            <a:ext cx="1261884" cy="2308324"/>
          </a:xfrm>
          <a:prstGeom prst="rect">
            <a:avLst/>
          </a:prstGeom>
          <a:noFill/>
          <a:ln w="9525">
            <a:noFill/>
            <a:miter lim="800000"/>
            <a:headEnd/>
            <a:tailEnd/>
          </a:ln>
        </p:spPr>
        <p:txBody>
          <a:bodyPr wrap="none">
            <a:spAutoFit/>
          </a:bodyPr>
          <a:lstStyle/>
          <a:p>
            <a:r>
              <a:rPr lang="en-US" sz="3600" b="0" dirty="0" smtClean="0">
                <a:solidFill>
                  <a:srgbClr val="FF6600"/>
                </a:solidFill>
              </a:rPr>
              <a:t>        </a:t>
            </a:r>
          </a:p>
          <a:p>
            <a:r>
              <a:rPr lang="en-US" sz="3600" dirty="0" smtClean="0">
                <a:solidFill>
                  <a:srgbClr val="FF6600"/>
                </a:solidFill>
                <a:latin typeface="Arial Black" pitchFamily="34" charset="0"/>
              </a:rPr>
              <a:t>   28</a:t>
            </a:r>
            <a:endParaRPr lang="en-US" sz="3600" b="0" dirty="0">
              <a:solidFill>
                <a:srgbClr val="FF6600"/>
              </a:solidFill>
              <a:latin typeface="Arial Black" pitchFamily="34" charset="0"/>
            </a:endParaRPr>
          </a:p>
          <a:p>
            <a:r>
              <a:rPr lang="en-US" sz="3600" b="0" u="sng" dirty="0" smtClean="0">
                <a:solidFill>
                  <a:srgbClr val="FF6600"/>
                </a:solidFill>
                <a:latin typeface="Arial Black" pitchFamily="34" charset="0"/>
              </a:rPr>
              <a:t>-  13</a:t>
            </a:r>
            <a:endParaRPr lang="en-US" sz="3600" b="0" dirty="0">
              <a:solidFill>
                <a:srgbClr val="FF6600"/>
              </a:solidFill>
              <a:latin typeface="Arial Black" pitchFamily="34" charset="0"/>
            </a:endParaRPr>
          </a:p>
          <a:p>
            <a:r>
              <a:rPr lang="en-US" sz="3600" b="0" dirty="0">
                <a:solidFill>
                  <a:srgbClr val="FF6600"/>
                </a:solidFill>
                <a:latin typeface="Arial Black" pitchFamily="34" charset="0"/>
              </a:rPr>
              <a:t> </a:t>
            </a:r>
            <a:r>
              <a:rPr lang="en-US" sz="3600" b="0" dirty="0" smtClean="0">
                <a:solidFill>
                  <a:srgbClr val="FF6600"/>
                </a:solidFill>
                <a:latin typeface="Arial Black" pitchFamily="34" charset="0"/>
              </a:rPr>
              <a:t>  15</a:t>
            </a:r>
            <a:endParaRPr lang="en-US" sz="3600" b="0" dirty="0">
              <a:solidFill>
                <a:srgbClr val="FF6600"/>
              </a:solidFill>
              <a:latin typeface="Arial Black" pitchFamily="34" charset="0"/>
            </a:endParaRPr>
          </a:p>
        </p:txBody>
      </p:sp>
      <p:sp>
        <p:nvSpPr>
          <p:cNvPr id="10" name="Rectangle 9"/>
          <p:cNvSpPr/>
          <p:nvPr/>
        </p:nvSpPr>
        <p:spPr>
          <a:xfrm>
            <a:off x="304800" y="1066800"/>
            <a:ext cx="6331606"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Practice Questions</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a:noFill/>
        </p:spPr>
        <p:txBody>
          <a:bodyPr/>
          <a:lstStyle/>
          <a:p>
            <a:fld id="{56B14A68-4AB8-4AB3-AD02-78AB62C7667E}" type="slidenum">
              <a:rPr lang="en-US"/>
              <a:pPr/>
              <a:t>40</a:t>
            </a:fld>
            <a:endParaRPr lang="en-US" dirty="0"/>
          </a:p>
        </p:txBody>
      </p:sp>
      <p:sp>
        <p:nvSpPr>
          <p:cNvPr id="21512" name="Text Box 8"/>
          <p:cNvSpPr txBox="1">
            <a:spLocks noChangeArrowheads="1"/>
          </p:cNvSpPr>
          <p:nvPr/>
        </p:nvSpPr>
        <p:spPr bwMode="auto">
          <a:xfrm>
            <a:off x="609600" y="914400"/>
            <a:ext cx="8212137" cy="707886"/>
          </a:xfrm>
          <a:prstGeom prst="rect">
            <a:avLst/>
          </a:prstGeom>
          <a:noFill/>
          <a:ln w="9525">
            <a:noFill/>
            <a:miter lim="800000"/>
            <a:headEnd/>
            <a:tailEnd/>
          </a:ln>
        </p:spPr>
        <p:txBody>
          <a:bodyPr wrap="square">
            <a:spAutoFit/>
          </a:bodyPr>
          <a:lstStyle/>
          <a:p>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Subtraction of 2-ditis numbers</a:t>
            </a:r>
            <a:endParaRPr lang="en-US" sz="32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9" name="Text Box 35"/>
          <p:cNvSpPr txBox="1">
            <a:spLocks noChangeArrowheads="1"/>
          </p:cNvSpPr>
          <p:nvPr/>
        </p:nvSpPr>
        <p:spPr bwMode="auto">
          <a:xfrm>
            <a:off x="3484563" y="3382534"/>
            <a:ext cx="2078037" cy="1200329"/>
          </a:xfrm>
          <a:prstGeom prst="rect">
            <a:avLst/>
          </a:prstGeom>
          <a:noFill/>
          <a:ln w="9525">
            <a:noFill/>
            <a:miter lim="800000"/>
            <a:headEnd/>
            <a:tailEnd/>
          </a:ln>
        </p:spPr>
        <p:txBody>
          <a:bodyPr wrap="square">
            <a:spAutoFit/>
          </a:bodyPr>
          <a:lstStyle/>
          <a:p>
            <a:r>
              <a:rPr lang="en-US" sz="3600" b="1" dirty="0">
                <a:latin typeface="Bookman Old Style" pitchFamily="18" charset="0"/>
              </a:rPr>
              <a:t>  5 </a:t>
            </a:r>
            <a:r>
              <a:rPr lang="en-US" sz="3600" b="1" dirty="0" smtClean="0">
                <a:latin typeface="Bookman Old Style" pitchFamily="18" charset="0"/>
              </a:rPr>
              <a:t>3</a:t>
            </a:r>
            <a:endParaRPr lang="en-US" sz="3600" b="1" dirty="0">
              <a:latin typeface="Bookman Old Style" pitchFamily="18" charset="0"/>
            </a:endParaRPr>
          </a:p>
          <a:p>
            <a:r>
              <a:rPr lang="en-US" sz="3600" b="1" u="sng" dirty="0">
                <a:latin typeface="Bookman Old Style" pitchFamily="18" charset="0"/>
              </a:rPr>
              <a:t>- 3 9 </a:t>
            </a:r>
            <a:endParaRPr lang="en-US" sz="3600" b="1" dirty="0">
              <a:latin typeface="Bookman Old Style" pitchFamily="18" charset="0"/>
            </a:endParaRPr>
          </a:p>
        </p:txBody>
      </p:sp>
      <p:sp>
        <p:nvSpPr>
          <p:cNvPr id="11" name="Line 37"/>
          <p:cNvSpPr>
            <a:spLocks noChangeShapeType="1"/>
          </p:cNvSpPr>
          <p:nvPr/>
        </p:nvSpPr>
        <p:spPr bwMode="auto">
          <a:xfrm flipH="1">
            <a:off x="3825134" y="3505200"/>
            <a:ext cx="289666" cy="327797"/>
          </a:xfrm>
          <a:prstGeom prst="line">
            <a:avLst/>
          </a:prstGeom>
          <a:noFill/>
          <a:ln w="15875">
            <a:solidFill>
              <a:srgbClr val="FF0000"/>
            </a:solidFill>
            <a:round/>
            <a:headEnd/>
            <a:tailEnd/>
          </a:ln>
        </p:spPr>
        <p:txBody>
          <a:bodyPr wrap="none" anchor="ctr"/>
          <a:lstStyle/>
          <a:p>
            <a:endParaRPr lang="en-US" sz="2800" b="1">
              <a:latin typeface="Bookman Old Style" pitchFamily="18" charset="0"/>
            </a:endParaRPr>
          </a:p>
        </p:txBody>
      </p:sp>
      <p:sp>
        <p:nvSpPr>
          <p:cNvPr id="12" name="Text Box 38"/>
          <p:cNvSpPr txBox="1">
            <a:spLocks noChangeArrowheads="1"/>
          </p:cNvSpPr>
          <p:nvPr/>
        </p:nvSpPr>
        <p:spPr bwMode="auto">
          <a:xfrm>
            <a:off x="3505200" y="3352800"/>
            <a:ext cx="617114" cy="523220"/>
          </a:xfrm>
          <a:prstGeom prst="rect">
            <a:avLst/>
          </a:prstGeom>
          <a:noFill/>
          <a:ln w="9525">
            <a:noFill/>
            <a:miter lim="800000"/>
            <a:headEnd/>
            <a:tailEnd/>
          </a:ln>
        </p:spPr>
        <p:txBody>
          <a:bodyPr wrap="square">
            <a:spAutoFit/>
          </a:bodyPr>
          <a:lstStyle/>
          <a:p>
            <a:r>
              <a:rPr lang="en-US" sz="2800" b="1" dirty="0">
                <a:latin typeface="Bookman Old Style" pitchFamily="18" charset="0"/>
              </a:rPr>
              <a:t>4</a:t>
            </a:r>
            <a:endParaRPr lang="en-US" sz="3600" b="1" dirty="0">
              <a:latin typeface="Bookman Old Style" pitchFamily="18" charset="0"/>
            </a:endParaRPr>
          </a:p>
        </p:txBody>
      </p:sp>
      <p:sp>
        <p:nvSpPr>
          <p:cNvPr id="13" name="Text Box 39"/>
          <p:cNvSpPr txBox="1">
            <a:spLocks noChangeArrowheads="1"/>
          </p:cNvSpPr>
          <p:nvPr/>
        </p:nvSpPr>
        <p:spPr bwMode="auto">
          <a:xfrm>
            <a:off x="4017263" y="3262086"/>
            <a:ext cx="645451" cy="584775"/>
          </a:xfrm>
          <a:prstGeom prst="rect">
            <a:avLst/>
          </a:prstGeom>
          <a:noFill/>
          <a:ln w="9525">
            <a:noFill/>
            <a:miter lim="800000"/>
            <a:headEnd/>
            <a:tailEnd/>
          </a:ln>
        </p:spPr>
        <p:txBody>
          <a:bodyPr wrap="square">
            <a:spAutoFit/>
          </a:bodyPr>
          <a:lstStyle/>
          <a:p>
            <a:r>
              <a:rPr lang="en-US" sz="3200" b="1" dirty="0">
                <a:solidFill>
                  <a:schemeClr val="accent2"/>
                </a:solidFill>
                <a:latin typeface="Bookman Old Style" pitchFamily="18" charset="0"/>
              </a:rPr>
              <a:t>1</a:t>
            </a:r>
          </a:p>
        </p:txBody>
      </p:sp>
      <p:sp>
        <p:nvSpPr>
          <p:cNvPr id="16" name="Text Box 40"/>
          <p:cNvSpPr txBox="1">
            <a:spLocks noChangeArrowheads="1"/>
          </p:cNvSpPr>
          <p:nvPr/>
        </p:nvSpPr>
        <p:spPr bwMode="auto">
          <a:xfrm>
            <a:off x="4174674" y="4430712"/>
            <a:ext cx="702126" cy="646331"/>
          </a:xfrm>
          <a:prstGeom prst="rect">
            <a:avLst/>
          </a:prstGeom>
          <a:noFill/>
          <a:ln w="9525">
            <a:noFill/>
            <a:miter lim="800000"/>
            <a:headEnd/>
            <a:tailEnd/>
          </a:ln>
        </p:spPr>
        <p:txBody>
          <a:bodyPr wrap="square">
            <a:spAutoFit/>
          </a:bodyPr>
          <a:lstStyle/>
          <a:p>
            <a:r>
              <a:rPr lang="en-US" sz="3600" b="1" dirty="0">
                <a:solidFill>
                  <a:schemeClr val="accent5">
                    <a:lumMod val="50000"/>
                  </a:schemeClr>
                </a:solidFill>
                <a:latin typeface="Bookman Old Style" pitchFamily="18" charset="0"/>
              </a:rPr>
              <a:t>4</a:t>
            </a:r>
          </a:p>
        </p:txBody>
      </p:sp>
      <p:sp>
        <p:nvSpPr>
          <p:cNvPr id="17" name="Text Box 41"/>
          <p:cNvSpPr txBox="1">
            <a:spLocks noChangeArrowheads="1"/>
          </p:cNvSpPr>
          <p:nvPr/>
        </p:nvSpPr>
        <p:spPr bwMode="auto">
          <a:xfrm>
            <a:off x="3752399" y="4432300"/>
            <a:ext cx="702126" cy="646331"/>
          </a:xfrm>
          <a:prstGeom prst="rect">
            <a:avLst/>
          </a:prstGeom>
          <a:noFill/>
          <a:ln w="9525">
            <a:noFill/>
            <a:miter lim="800000"/>
            <a:headEnd/>
            <a:tailEnd/>
          </a:ln>
        </p:spPr>
        <p:txBody>
          <a:bodyPr wrap="square">
            <a:spAutoFit/>
          </a:bodyPr>
          <a:lstStyle/>
          <a:p>
            <a:r>
              <a:rPr lang="en-US" sz="3600" b="1" dirty="0">
                <a:solidFill>
                  <a:schemeClr val="accent5">
                    <a:lumMod val="50000"/>
                  </a:schemeClr>
                </a:solidFill>
                <a:latin typeface="Bookman Old Style" pitchFamily="18" charset="0"/>
              </a:rPr>
              <a:t>1</a:t>
            </a:r>
          </a:p>
        </p:txBody>
      </p:sp>
      <p:sp>
        <p:nvSpPr>
          <p:cNvPr id="18" name="Rectangle 17"/>
          <p:cNvSpPr/>
          <p:nvPr/>
        </p:nvSpPr>
        <p:spPr>
          <a:xfrm>
            <a:off x="685800" y="2029361"/>
            <a:ext cx="8077200" cy="1323439"/>
          </a:xfrm>
          <a:prstGeom prst="rect">
            <a:avLst/>
          </a:prstGeom>
        </p:spPr>
        <p:txBody>
          <a:bodyPr wrap="square">
            <a:spAutoFit/>
          </a:bodyPr>
          <a:lstStyle/>
          <a:p>
            <a:r>
              <a:rPr lang="en-US" sz="2000" b="1" i="1" dirty="0" smtClean="0">
                <a:solidFill>
                  <a:srgbClr val="C00000"/>
                </a:solidFill>
              </a:rPr>
              <a:t>Position larger numbers above smaller numbers.</a:t>
            </a:r>
          </a:p>
          <a:p>
            <a:r>
              <a:rPr lang="en-US" sz="2000" b="1" i="1" dirty="0" smtClean="0">
                <a:solidFill>
                  <a:srgbClr val="00B050"/>
                </a:solidFill>
              </a:rPr>
              <a:t>If subtracting larger digits from smaller digits, borrow from next column</a:t>
            </a:r>
            <a:r>
              <a:rPr lang="en-US" sz="1600" b="1" i="1" dirty="0" smtClean="0">
                <a:solidFill>
                  <a:srgbClr val="00B050"/>
                </a:solidFill>
              </a:rPr>
              <a:t>.</a:t>
            </a:r>
          </a:p>
          <a:p>
            <a:endParaRPr lang="en-US" sz="2000" dirty="0"/>
          </a:p>
        </p:txBody>
      </p:sp>
    </p:spTree>
    <p:custDataLst>
      <p:tags r:id="rId2"/>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5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1000"/>
                                        <p:tgtEl>
                                          <p:spTgt spid="11"/>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ppt_x"/>
                                          </p:val>
                                        </p:tav>
                                        <p:tav tm="100000">
                                          <p:val>
                                            <p:strVal val="#ppt_x"/>
                                          </p:val>
                                        </p:tav>
                                      </p:tavLst>
                                    </p:anim>
                                    <p:anim calcmode="lin" valueType="num">
                                      <p:cBhvr additive="base">
                                        <p:cTn id="24" dur="10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2000"/>
                                        <p:tgtEl>
                                          <p:spTgt spid="16"/>
                                        </p:tgtEl>
                                      </p:cBhvr>
                                    </p:animEffect>
                                  </p:childTnLst>
                                </p:cTn>
                              </p:par>
                            </p:childTnLst>
                          </p:cTn>
                        </p:par>
                        <p:par>
                          <p:cTn id="29" fill="hold">
                            <p:stCondLst>
                              <p:cond delay="5000"/>
                            </p:stCondLst>
                            <p:childTnLst>
                              <p:par>
                                <p:cTn id="30" presetID="10"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2" grpId="0"/>
      <p:bldP spid="9" grpId="0"/>
      <p:bldP spid="11" grpId="0" animBg="1"/>
      <p:bldP spid="12" grpId="0"/>
      <p:bldP spid="13" grpId="0"/>
      <p:bldP spid="16"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5-Point Star 3"/>
          <p:cNvSpPr/>
          <p:nvPr/>
        </p:nvSpPr>
        <p:spPr>
          <a:xfrm>
            <a:off x="228600" y="76200"/>
            <a:ext cx="3048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16"/>
          <p:cNvSpPr txBox="1">
            <a:spLocks noChangeArrowheads="1"/>
          </p:cNvSpPr>
          <p:nvPr/>
        </p:nvSpPr>
        <p:spPr bwMode="auto">
          <a:xfrm>
            <a:off x="0" y="914400"/>
            <a:ext cx="9144000" cy="523220"/>
          </a:xfrm>
          <a:prstGeom prst="rect">
            <a:avLst/>
          </a:prstGeom>
          <a:noFill/>
          <a:ln w="9525">
            <a:noFill/>
            <a:miter lim="800000"/>
            <a:headEnd/>
            <a:tailEnd/>
          </a:ln>
        </p:spPr>
        <p:txBody>
          <a:bodyPr wrap="square">
            <a:spAutoFit/>
          </a:bodyPr>
          <a:lstStyle/>
          <a:p>
            <a:pPr algn="ctr"/>
            <a: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SUBTRACTION  PRACTICE  EXERCISES</a:t>
            </a:r>
          </a:p>
        </p:txBody>
      </p:sp>
      <p:sp>
        <p:nvSpPr>
          <p:cNvPr id="44036" name="Rectangle 18"/>
          <p:cNvSpPr>
            <a:spLocks noChangeArrowheads="1"/>
          </p:cNvSpPr>
          <p:nvPr/>
        </p:nvSpPr>
        <p:spPr bwMode="auto">
          <a:xfrm>
            <a:off x="1601787" y="1949450"/>
            <a:ext cx="184150" cy="366712"/>
          </a:xfrm>
          <a:prstGeom prst="rect">
            <a:avLst/>
          </a:prstGeom>
          <a:noFill/>
          <a:ln w="9525">
            <a:noFill/>
            <a:miter lim="800000"/>
            <a:headEnd/>
            <a:tailEnd/>
          </a:ln>
        </p:spPr>
        <p:txBody>
          <a:bodyPr wrap="none">
            <a:spAutoFit/>
          </a:bodyPr>
          <a:lstStyle/>
          <a:p>
            <a:endParaRPr lang="en-US" sz="1800">
              <a:latin typeface="Arial Unicode MS" pitchFamily="34" charset="-128"/>
              <a:ea typeface="Arial Unicode MS" pitchFamily="34" charset="-128"/>
              <a:cs typeface="Arial Unicode MS" pitchFamily="34" charset="-128"/>
            </a:endParaRPr>
          </a:p>
        </p:txBody>
      </p:sp>
      <p:sp>
        <p:nvSpPr>
          <p:cNvPr id="44037" name="Text Box 19"/>
          <p:cNvSpPr txBox="1">
            <a:spLocks noChangeArrowheads="1"/>
          </p:cNvSpPr>
          <p:nvPr/>
        </p:nvSpPr>
        <p:spPr bwMode="auto">
          <a:xfrm>
            <a:off x="1343025" y="1847850"/>
            <a:ext cx="1339850" cy="641350"/>
          </a:xfrm>
          <a:prstGeom prst="rect">
            <a:avLst/>
          </a:prstGeom>
          <a:noFill/>
          <a:ln w="9525">
            <a:noFill/>
            <a:miter lim="800000"/>
            <a:headEnd/>
            <a:tailEnd/>
          </a:ln>
        </p:spPr>
        <p:txBody>
          <a:bodyPr wrap="none">
            <a:spAutoFit/>
          </a:bodyPr>
          <a:lstStyle/>
          <a:p>
            <a:pPr marL="457200" indent="-457200">
              <a:buFont typeface="Arial" pitchFamily="34" charset="0"/>
              <a:buAutoNum type="arabicPeriod"/>
            </a:pPr>
            <a:r>
              <a:rPr lang="en-US" sz="1800">
                <a:latin typeface="Arial Unicode MS" pitchFamily="34" charset="-128"/>
                <a:ea typeface="Arial Unicode MS" pitchFamily="34" charset="-128"/>
                <a:cs typeface="Arial Unicode MS" pitchFamily="34" charset="-128"/>
              </a:rPr>
              <a:t>a.     6</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3</a:t>
            </a:r>
            <a:r>
              <a:rPr lang="en-US" sz="1800">
                <a:latin typeface="Arial Unicode MS" pitchFamily="34" charset="-128"/>
                <a:ea typeface="Arial Unicode MS" pitchFamily="34" charset="-128"/>
                <a:cs typeface="Arial Unicode MS" pitchFamily="34" charset="-128"/>
              </a:rPr>
              <a:t> </a:t>
            </a:r>
          </a:p>
        </p:txBody>
      </p:sp>
      <p:sp>
        <p:nvSpPr>
          <p:cNvPr id="44038" name="Text Box 20"/>
          <p:cNvSpPr txBox="1">
            <a:spLocks noChangeArrowheads="1"/>
          </p:cNvSpPr>
          <p:nvPr/>
        </p:nvSpPr>
        <p:spPr bwMode="auto">
          <a:xfrm>
            <a:off x="3151187" y="1847850"/>
            <a:ext cx="768350" cy="641350"/>
          </a:xfrm>
          <a:prstGeom prst="rect">
            <a:avLst/>
          </a:prstGeom>
          <a:noFill/>
          <a:ln w="9525">
            <a:noFill/>
            <a:miter lim="800000"/>
            <a:headEnd/>
            <a:tailEnd/>
          </a:ln>
        </p:spPr>
        <p:txBody>
          <a:bodyPr wrap="none">
            <a:spAutoFit/>
          </a:bodyPr>
          <a:lstStyle/>
          <a:p>
            <a:pPr marL="457200" indent="-457200">
              <a:buFont typeface="Arial" pitchFamily="34" charset="0"/>
              <a:buAutoNum type="alphaLcPeriod" startAt="2"/>
            </a:pPr>
            <a:r>
              <a:rPr lang="en-US" sz="1800">
                <a:latin typeface="Arial Unicode MS" pitchFamily="34" charset="-128"/>
                <a:ea typeface="Arial Unicode MS" pitchFamily="34" charset="-128"/>
                <a:cs typeface="Arial Unicode MS" pitchFamily="34" charset="-128"/>
              </a:rPr>
              <a:t>8</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4</a:t>
            </a:r>
            <a:endParaRPr lang="en-US" sz="1800">
              <a:latin typeface="Arial Unicode MS" pitchFamily="34" charset="-128"/>
              <a:ea typeface="Arial Unicode MS" pitchFamily="34" charset="-128"/>
              <a:cs typeface="Arial Unicode MS" pitchFamily="34" charset="-128"/>
            </a:endParaRPr>
          </a:p>
        </p:txBody>
      </p:sp>
      <p:sp>
        <p:nvSpPr>
          <p:cNvPr id="44039" name="Text Box 21"/>
          <p:cNvSpPr txBox="1">
            <a:spLocks noChangeArrowheads="1"/>
          </p:cNvSpPr>
          <p:nvPr/>
        </p:nvSpPr>
        <p:spPr bwMode="auto">
          <a:xfrm>
            <a:off x="4468812" y="1854200"/>
            <a:ext cx="7683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c.    5</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2</a:t>
            </a:r>
            <a:endParaRPr lang="en-US" sz="1800">
              <a:latin typeface="Arial Unicode MS" pitchFamily="34" charset="-128"/>
              <a:ea typeface="Arial Unicode MS" pitchFamily="34" charset="-128"/>
              <a:cs typeface="Arial Unicode MS" pitchFamily="34" charset="-128"/>
            </a:endParaRPr>
          </a:p>
        </p:txBody>
      </p:sp>
      <p:sp>
        <p:nvSpPr>
          <p:cNvPr id="44040" name="Text Box 22"/>
          <p:cNvSpPr txBox="1">
            <a:spLocks noChangeArrowheads="1"/>
          </p:cNvSpPr>
          <p:nvPr/>
        </p:nvSpPr>
        <p:spPr bwMode="auto">
          <a:xfrm>
            <a:off x="5573712" y="1851025"/>
            <a:ext cx="7048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d.   9</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5</a:t>
            </a:r>
            <a:endParaRPr lang="en-US" sz="1800">
              <a:latin typeface="Arial Unicode MS" pitchFamily="34" charset="-128"/>
              <a:ea typeface="Arial Unicode MS" pitchFamily="34" charset="-128"/>
              <a:cs typeface="Arial Unicode MS" pitchFamily="34" charset="-128"/>
            </a:endParaRPr>
          </a:p>
        </p:txBody>
      </p:sp>
      <p:sp>
        <p:nvSpPr>
          <p:cNvPr id="44041" name="Text Box 23"/>
          <p:cNvSpPr txBox="1">
            <a:spLocks noChangeArrowheads="1"/>
          </p:cNvSpPr>
          <p:nvPr/>
        </p:nvSpPr>
        <p:spPr bwMode="auto">
          <a:xfrm>
            <a:off x="1308100" y="3349625"/>
            <a:ext cx="14033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2.     a.   11</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- 6</a:t>
            </a:r>
            <a:r>
              <a:rPr lang="en-US" sz="1800">
                <a:latin typeface="Arial Unicode MS" pitchFamily="34" charset="-128"/>
                <a:ea typeface="Arial Unicode MS" pitchFamily="34" charset="-128"/>
                <a:cs typeface="Arial Unicode MS" pitchFamily="34" charset="-128"/>
              </a:rPr>
              <a:t> </a:t>
            </a:r>
          </a:p>
        </p:txBody>
      </p:sp>
      <p:sp>
        <p:nvSpPr>
          <p:cNvPr id="44042" name="Text Box 24"/>
          <p:cNvSpPr txBox="1">
            <a:spLocks noChangeArrowheads="1"/>
          </p:cNvSpPr>
          <p:nvPr/>
        </p:nvSpPr>
        <p:spPr bwMode="auto">
          <a:xfrm>
            <a:off x="3116262" y="3349625"/>
            <a:ext cx="8953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b.    12</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4</a:t>
            </a:r>
            <a:endParaRPr lang="en-US" sz="1800">
              <a:latin typeface="Arial Unicode MS" pitchFamily="34" charset="-128"/>
              <a:ea typeface="Arial Unicode MS" pitchFamily="34" charset="-128"/>
              <a:cs typeface="Arial Unicode MS" pitchFamily="34" charset="-128"/>
            </a:endParaRPr>
          </a:p>
        </p:txBody>
      </p:sp>
      <p:sp>
        <p:nvSpPr>
          <p:cNvPr id="44043" name="Text Box 25"/>
          <p:cNvSpPr txBox="1">
            <a:spLocks noChangeArrowheads="1"/>
          </p:cNvSpPr>
          <p:nvPr/>
        </p:nvSpPr>
        <p:spPr bwMode="auto">
          <a:xfrm>
            <a:off x="4433887" y="3355975"/>
            <a:ext cx="8318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c.   28</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9</a:t>
            </a:r>
            <a:endParaRPr lang="en-US" sz="1800">
              <a:latin typeface="Arial Unicode MS" pitchFamily="34" charset="-128"/>
              <a:ea typeface="Arial Unicode MS" pitchFamily="34" charset="-128"/>
              <a:cs typeface="Arial Unicode MS" pitchFamily="34" charset="-128"/>
            </a:endParaRPr>
          </a:p>
        </p:txBody>
      </p:sp>
      <p:sp>
        <p:nvSpPr>
          <p:cNvPr id="44044" name="Text Box 26"/>
          <p:cNvSpPr txBox="1">
            <a:spLocks noChangeArrowheads="1"/>
          </p:cNvSpPr>
          <p:nvPr/>
        </p:nvSpPr>
        <p:spPr bwMode="auto">
          <a:xfrm>
            <a:off x="5548312" y="3352800"/>
            <a:ext cx="8953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d.    33</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7</a:t>
            </a:r>
            <a:endParaRPr lang="en-US" sz="1800">
              <a:latin typeface="Arial Unicode MS" pitchFamily="34" charset="-128"/>
              <a:ea typeface="Arial Unicode MS" pitchFamily="34" charset="-128"/>
              <a:cs typeface="Arial Unicode MS" pitchFamily="34" charset="-128"/>
            </a:endParaRPr>
          </a:p>
        </p:txBody>
      </p:sp>
      <p:sp>
        <p:nvSpPr>
          <p:cNvPr id="44045" name="Text Box 27"/>
          <p:cNvSpPr txBox="1">
            <a:spLocks noChangeArrowheads="1"/>
          </p:cNvSpPr>
          <p:nvPr/>
        </p:nvSpPr>
        <p:spPr bwMode="auto">
          <a:xfrm>
            <a:off x="1279525" y="4951412"/>
            <a:ext cx="1363662" cy="915988"/>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3.     a. </a:t>
            </a:r>
            <a:r>
              <a:rPr lang="en-US" sz="1000">
                <a:latin typeface="Arial Unicode MS" pitchFamily="34" charset="-128"/>
                <a:ea typeface="Arial Unicode MS" pitchFamily="34" charset="-128"/>
                <a:cs typeface="Arial Unicode MS" pitchFamily="34" charset="-128"/>
              </a:rPr>
              <a:t> </a:t>
            </a:r>
            <a:r>
              <a:rPr lang="en-US" sz="1800">
                <a:latin typeface="Arial Unicode MS" pitchFamily="34" charset="-128"/>
                <a:ea typeface="Arial Unicode MS" pitchFamily="34" charset="-128"/>
                <a:cs typeface="Arial Unicode MS" pitchFamily="34" charset="-128"/>
              </a:rPr>
              <a:t>  27</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19</a:t>
            </a:r>
            <a:endParaRPr lang="en-US" sz="1800">
              <a:latin typeface="Arial Unicode MS" pitchFamily="34" charset="-128"/>
              <a:ea typeface="Arial Unicode MS" pitchFamily="34" charset="-128"/>
              <a:cs typeface="Arial Unicode MS" pitchFamily="34" charset="-128"/>
            </a:endParaRP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p>
        </p:txBody>
      </p:sp>
      <p:sp>
        <p:nvSpPr>
          <p:cNvPr id="44046" name="Text Box 28"/>
          <p:cNvSpPr txBox="1">
            <a:spLocks noChangeArrowheads="1"/>
          </p:cNvSpPr>
          <p:nvPr/>
        </p:nvSpPr>
        <p:spPr bwMode="auto">
          <a:xfrm>
            <a:off x="3087687" y="4951412"/>
            <a:ext cx="9588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b. </a:t>
            </a:r>
            <a:r>
              <a:rPr lang="en-US" sz="1000">
                <a:latin typeface="Arial Unicode MS" pitchFamily="34" charset="-128"/>
                <a:ea typeface="Arial Unicode MS" pitchFamily="34" charset="-128"/>
                <a:cs typeface="Arial Unicode MS" pitchFamily="34" charset="-128"/>
              </a:rPr>
              <a:t>  </a:t>
            </a:r>
            <a:r>
              <a:rPr lang="en-US" sz="1800">
                <a:latin typeface="Arial Unicode MS" pitchFamily="34" charset="-128"/>
                <a:ea typeface="Arial Unicode MS" pitchFamily="34" charset="-128"/>
                <a:cs typeface="Arial Unicode MS" pitchFamily="34" charset="-128"/>
              </a:rPr>
              <a:t> 23</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14</a:t>
            </a:r>
            <a:r>
              <a:rPr lang="en-US" sz="1800">
                <a:latin typeface="Arial Unicode MS" pitchFamily="34" charset="-128"/>
                <a:ea typeface="Arial Unicode MS" pitchFamily="34" charset="-128"/>
                <a:cs typeface="Arial Unicode MS" pitchFamily="34" charset="-128"/>
              </a:rPr>
              <a:t>  </a:t>
            </a:r>
          </a:p>
        </p:txBody>
      </p:sp>
      <p:sp>
        <p:nvSpPr>
          <p:cNvPr id="44047" name="Text Box 29"/>
          <p:cNvSpPr txBox="1">
            <a:spLocks noChangeArrowheads="1"/>
          </p:cNvSpPr>
          <p:nvPr/>
        </p:nvSpPr>
        <p:spPr bwMode="auto">
          <a:xfrm>
            <a:off x="4405312" y="4957762"/>
            <a:ext cx="8953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c.    86</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57</a:t>
            </a:r>
            <a:endParaRPr lang="en-US" sz="1800">
              <a:latin typeface="Arial Unicode MS" pitchFamily="34" charset="-128"/>
              <a:ea typeface="Arial Unicode MS" pitchFamily="34" charset="-128"/>
              <a:cs typeface="Arial Unicode MS" pitchFamily="34" charset="-128"/>
            </a:endParaRPr>
          </a:p>
        </p:txBody>
      </p:sp>
      <p:sp>
        <p:nvSpPr>
          <p:cNvPr id="44048" name="Text Box 30"/>
          <p:cNvSpPr txBox="1">
            <a:spLocks noChangeArrowheads="1"/>
          </p:cNvSpPr>
          <p:nvPr/>
        </p:nvSpPr>
        <p:spPr bwMode="auto">
          <a:xfrm>
            <a:off x="5519737" y="4954587"/>
            <a:ext cx="8953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d.    99</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33</a:t>
            </a:r>
          </a:p>
        </p:txBody>
      </p:sp>
      <p:sp>
        <p:nvSpPr>
          <p:cNvPr id="33823" name="Text Box 31"/>
          <p:cNvSpPr txBox="1">
            <a:spLocks noChangeArrowheads="1"/>
          </p:cNvSpPr>
          <p:nvPr/>
        </p:nvSpPr>
        <p:spPr bwMode="auto">
          <a:xfrm>
            <a:off x="2303462" y="2379662"/>
            <a:ext cx="311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3</a:t>
            </a:r>
          </a:p>
        </p:txBody>
      </p:sp>
      <p:sp>
        <p:nvSpPr>
          <p:cNvPr id="33824" name="Text Box 32"/>
          <p:cNvSpPr txBox="1">
            <a:spLocks noChangeArrowheads="1"/>
          </p:cNvSpPr>
          <p:nvPr/>
        </p:nvSpPr>
        <p:spPr bwMode="auto">
          <a:xfrm>
            <a:off x="3598862" y="2381250"/>
            <a:ext cx="311150" cy="366712"/>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4</a:t>
            </a:r>
          </a:p>
        </p:txBody>
      </p:sp>
      <p:sp>
        <p:nvSpPr>
          <p:cNvPr id="33825" name="Text Box 33"/>
          <p:cNvSpPr txBox="1">
            <a:spLocks noChangeArrowheads="1"/>
          </p:cNvSpPr>
          <p:nvPr/>
        </p:nvSpPr>
        <p:spPr bwMode="auto">
          <a:xfrm>
            <a:off x="4926012" y="2373312"/>
            <a:ext cx="311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3</a:t>
            </a:r>
          </a:p>
        </p:txBody>
      </p:sp>
      <p:sp>
        <p:nvSpPr>
          <p:cNvPr id="33826" name="Text Box 34"/>
          <p:cNvSpPr txBox="1">
            <a:spLocks noChangeArrowheads="1"/>
          </p:cNvSpPr>
          <p:nvPr/>
        </p:nvSpPr>
        <p:spPr bwMode="auto">
          <a:xfrm>
            <a:off x="5972175" y="2363787"/>
            <a:ext cx="311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4</a:t>
            </a:r>
          </a:p>
        </p:txBody>
      </p:sp>
      <p:sp>
        <p:nvSpPr>
          <p:cNvPr id="33827" name="Text Box 35"/>
          <p:cNvSpPr txBox="1">
            <a:spLocks noChangeArrowheads="1"/>
          </p:cNvSpPr>
          <p:nvPr/>
        </p:nvSpPr>
        <p:spPr bwMode="auto">
          <a:xfrm>
            <a:off x="2327275" y="3865562"/>
            <a:ext cx="311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5</a:t>
            </a:r>
          </a:p>
        </p:txBody>
      </p:sp>
      <p:sp>
        <p:nvSpPr>
          <p:cNvPr id="33828" name="Text Box 36"/>
          <p:cNvSpPr txBox="1">
            <a:spLocks noChangeArrowheads="1"/>
          </p:cNvSpPr>
          <p:nvPr/>
        </p:nvSpPr>
        <p:spPr bwMode="auto">
          <a:xfrm>
            <a:off x="3698875" y="3859212"/>
            <a:ext cx="311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8</a:t>
            </a:r>
          </a:p>
        </p:txBody>
      </p:sp>
      <p:sp>
        <p:nvSpPr>
          <p:cNvPr id="33829" name="Text Box 37"/>
          <p:cNvSpPr txBox="1">
            <a:spLocks noChangeArrowheads="1"/>
          </p:cNvSpPr>
          <p:nvPr/>
        </p:nvSpPr>
        <p:spPr bwMode="auto">
          <a:xfrm>
            <a:off x="4811712" y="3879850"/>
            <a:ext cx="438150" cy="366712"/>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19</a:t>
            </a:r>
          </a:p>
        </p:txBody>
      </p:sp>
      <p:sp>
        <p:nvSpPr>
          <p:cNvPr id="33830" name="Text Box 38"/>
          <p:cNvSpPr txBox="1">
            <a:spLocks noChangeArrowheads="1"/>
          </p:cNvSpPr>
          <p:nvPr/>
        </p:nvSpPr>
        <p:spPr bwMode="auto">
          <a:xfrm>
            <a:off x="5994400" y="3881437"/>
            <a:ext cx="438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26</a:t>
            </a:r>
          </a:p>
        </p:txBody>
      </p:sp>
      <p:sp>
        <p:nvSpPr>
          <p:cNvPr id="33831" name="Text Box 39"/>
          <p:cNvSpPr txBox="1">
            <a:spLocks noChangeArrowheads="1"/>
          </p:cNvSpPr>
          <p:nvPr/>
        </p:nvSpPr>
        <p:spPr bwMode="auto">
          <a:xfrm>
            <a:off x="2301875" y="5480050"/>
            <a:ext cx="311150" cy="366712"/>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8</a:t>
            </a:r>
          </a:p>
        </p:txBody>
      </p:sp>
      <p:sp>
        <p:nvSpPr>
          <p:cNvPr id="33832" name="Text Box 40"/>
          <p:cNvSpPr txBox="1">
            <a:spLocks noChangeArrowheads="1"/>
          </p:cNvSpPr>
          <p:nvPr/>
        </p:nvSpPr>
        <p:spPr bwMode="auto">
          <a:xfrm>
            <a:off x="3625850" y="5483225"/>
            <a:ext cx="311150" cy="366712"/>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9</a:t>
            </a:r>
          </a:p>
        </p:txBody>
      </p:sp>
      <p:sp>
        <p:nvSpPr>
          <p:cNvPr id="33833" name="Text Box 41"/>
          <p:cNvSpPr txBox="1">
            <a:spLocks noChangeArrowheads="1"/>
          </p:cNvSpPr>
          <p:nvPr/>
        </p:nvSpPr>
        <p:spPr bwMode="auto">
          <a:xfrm>
            <a:off x="4849812" y="5487987"/>
            <a:ext cx="438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29</a:t>
            </a:r>
          </a:p>
        </p:txBody>
      </p:sp>
      <p:sp>
        <p:nvSpPr>
          <p:cNvPr id="33834" name="Text Box 42"/>
          <p:cNvSpPr txBox="1">
            <a:spLocks noChangeArrowheads="1"/>
          </p:cNvSpPr>
          <p:nvPr/>
        </p:nvSpPr>
        <p:spPr bwMode="auto">
          <a:xfrm>
            <a:off x="5973762" y="5472112"/>
            <a:ext cx="438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66</a:t>
            </a:r>
          </a:p>
        </p:txBody>
      </p:sp>
      <p:sp>
        <p:nvSpPr>
          <p:cNvPr id="44061" name="Text Box 43"/>
          <p:cNvSpPr txBox="1">
            <a:spLocks noChangeArrowheads="1"/>
          </p:cNvSpPr>
          <p:nvPr/>
        </p:nvSpPr>
        <p:spPr bwMode="auto">
          <a:xfrm>
            <a:off x="6665912" y="1851025"/>
            <a:ext cx="7048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e.   7</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3</a:t>
            </a:r>
            <a:endParaRPr lang="en-US" sz="1800">
              <a:latin typeface="Arial Unicode MS" pitchFamily="34" charset="-128"/>
              <a:ea typeface="Arial Unicode MS" pitchFamily="34" charset="-128"/>
              <a:cs typeface="Arial Unicode MS" pitchFamily="34" charset="-128"/>
            </a:endParaRPr>
          </a:p>
        </p:txBody>
      </p:sp>
      <p:sp>
        <p:nvSpPr>
          <p:cNvPr id="44062" name="Text Box 44"/>
          <p:cNvSpPr txBox="1">
            <a:spLocks noChangeArrowheads="1"/>
          </p:cNvSpPr>
          <p:nvPr/>
        </p:nvSpPr>
        <p:spPr bwMode="auto">
          <a:xfrm>
            <a:off x="6640512" y="3352800"/>
            <a:ext cx="8953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e.    41</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8</a:t>
            </a:r>
            <a:endParaRPr lang="en-US" sz="1800">
              <a:latin typeface="Arial Unicode MS" pitchFamily="34" charset="-128"/>
              <a:ea typeface="Arial Unicode MS" pitchFamily="34" charset="-128"/>
              <a:cs typeface="Arial Unicode MS" pitchFamily="34" charset="-128"/>
            </a:endParaRPr>
          </a:p>
        </p:txBody>
      </p:sp>
      <p:sp>
        <p:nvSpPr>
          <p:cNvPr id="44063" name="Text Box 45"/>
          <p:cNvSpPr txBox="1">
            <a:spLocks noChangeArrowheads="1"/>
          </p:cNvSpPr>
          <p:nvPr/>
        </p:nvSpPr>
        <p:spPr bwMode="auto">
          <a:xfrm>
            <a:off x="6611937" y="4954587"/>
            <a:ext cx="895350" cy="641350"/>
          </a:xfrm>
          <a:prstGeom prst="rect">
            <a:avLst/>
          </a:prstGeom>
          <a:noFill/>
          <a:ln w="9525">
            <a:noFill/>
            <a:miter lim="800000"/>
            <a:headEnd/>
            <a:tailEnd/>
          </a:ln>
        </p:spPr>
        <p:txBody>
          <a:bodyPr wrap="none">
            <a:spAutoFit/>
          </a:bodyPr>
          <a:lstStyle/>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e.    72</a:t>
            </a:r>
          </a:p>
          <a:p>
            <a:pPr marL="457200" indent="-457200">
              <a:buFont typeface="Arial" pitchFamily="34" charset="0"/>
              <a:buNone/>
            </a:pPr>
            <a:r>
              <a:rPr lang="en-US" sz="1800">
                <a:latin typeface="Arial Unicode MS" pitchFamily="34" charset="-128"/>
                <a:ea typeface="Arial Unicode MS" pitchFamily="34" charset="-128"/>
                <a:cs typeface="Arial Unicode MS" pitchFamily="34" charset="-128"/>
              </a:rPr>
              <a:t>    </a:t>
            </a:r>
            <a:r>
              <a:rPr lang="en-US" sz="1800" u="sng">
                <a:latin typeface="Arial Unicode MS" pitchFamily="34" charset="-128"/>
                <a:ea typeface="Arial Unicode MS" pitchFamily="34" charset="-128"/>
                <a:cs typeface="Arial Unicode MS" pitchFamily="34" charset="-128"/>
              </a:rPr>
              <a:t>-  65</a:t>
            </a:r>
          </a:p>
        </p:txBody>
      </p:sp>
      <p:sp>
        <p:nvSpPr>
          <p:cNvPr id="33838" name="Text Box 46"/>
          <p:cNvSpPr txBox="1">
            <a:spLocks noChangeArrowheads="1"/>
          </p:cNvSpPr>
          <p:nvPr/>
        </p:nvSpPr>
        <p:spPr bwMode="auto">
          <a:xfrm>
            <a:off x="7054850" y="2363787"/>
            <a:ext cx="311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4</a:t>
            </a:r>
          </a:p>
        </p:txBody>
      </p:sp>
      <p:sp>
        <p:nvSpPr>
          <p:cNvPr id="33839" name="Text Box 47"/>
          <p:cNvSpPr txBox="1">
            <a:spLocks noChangeArrowheads="1"/>
          </p:cNvSpPr>
          <p:nvPr/>
        </p:nvSpPr>
        <p:spPr bwMode="auto">
          <a:xfrm>
            <a:off x="7105650" y="3881437"/>
            <a:ext cx="438150" cy="366713"/>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33</a:t>
            </a:r>
          </a:p>
        </p:txBody>
      </p:sp>
      <p:sp>
        <p:nvSpPr>
          <p:cNvPr id="33840" name="Text Box 48"/>
          <p:cNvSpPr txBox="1">
            <a:spLocks noChangeArrowheads="1"/>
          </p:cNvSpPr>
          <p:nvPr/>
        </p:nvSpPr>
        <p:spPr bwMode="auto">
          <a:xfrm>
            <a:off x="7196137" y="5483225"/>
            <a:ext cx="311150" cy="366712"/>
          </a:xfrm>
          <a:prstGeom prst="rect">
            <a:avLst/>
          </a:prstGeom>
          <a:noFill/>
          <a:ln w="9525">
            <a:noFill/>
            <a:miter lim="800000"/>
            <a:headEnd/>
            <a:tailEnd/>
          </a:ln>
        </p:spPr>
        <p:txBody>
          <a:bodyPr wrap="none">
            <a:spAutoFit/>
          </a:bodyPr>
          <a:lstStyle/>
          <a:p>
            <a:r>
              <a:rPr lang="en-US" sz="1800">
                <a:solidFill>
                  <a:srgbClr val="008000"/>
                </a:solidFill>
                <a:latin typeface="Arial Unicode MS" pitchFamily="34" charset="-128"/>
                <a:ea typeface="Arial Unicode MS" pitchFamily="34" charset="-128"/>
                <a:cs typeface="Arial Unicode MS" pitchFamily="34" charset="-128"/>
              </a:rPr>
              <a:t>7</a:t>
            </a: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23"/>
                                        </p:tgtEl>
                                        <p:attrNameLst>
                                          <p:attrName>style.visibility</p:attrName>
                                        </p:attrNameLst>
                                      </p:cBhvr>
                                      <p:to>
                                        <p:strVal val="visible"/>
                                      </p:to>
                                    </p:set>
                                    <p:animEffect transition="in" filter="fade">
                                      <p:cBhvr>
                                        <p:cTn id="7" dur="1000"/>
                                        <p:tgtEl>
                                          <p:spTgt spid="338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824"/>
                                        </p:tgtEl>
                                        <p:attrNameLst>
                                          <p:attrName>style.visibility</p:attrName>
                                        </p:attrNameLst>
                                      </p:cBhvr>
                                      <p:to>
                                        <p:strVal val="visible"/>
                                      </p:to>
                                    </p:set>
                                    <p:animEffect transition="in" filter="fade">
                                      <p:cBhvr>
                                        <p:cTn id="10" dur="1000"/>
                                        <p:tgtEl>
                                          <p:spTgt spid="338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825"/>
                                        </p:tgtEl>
                                        <p:attrNameLst>
                                          <p:attrName>style.visibility</p:attrName>
                                        </p:attrNameLst>
                                      </p:cBhvr>
                                      <p:to>
                                        <p:strVal val="visible"/>
                                      </p:to>
                                    </p:set>
                                    <p:animEffect transition="in" filter="fade">
                                      <p:cBhvr>
                                        <p:cTn id="13" dur="1000"/>
                                        <p:tgtEl>
                                          <p:spTgt spid="338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3826"/>
                                        </p:tgtEl>
                                        <p:attrNameLst>
                                          <p:attrName>style.visibility</p:attrName>
                                        </p:attrNameLst>
                                      </p:cBhvr>
                                      <p:to>
                                        <p:strVal val="visible"/>
                                      </p:to>
                                    </p:set>
                                    <p:animEffect transition="in" filter="fade">
                                      <p:cBhvr>
                                        <p:cTn id="16" dur="1000"/>
                                        <p:tgtEl>
                                          <p:spTgt spid="338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827"/>
                                        </p:tgtEl>
                                        <p:attrNameLst>
                                          <p:attrName>style.visibility</p:attrName>
                                        </p:attrNameLst>
                                      </p:cBhvr>
                                      <p:to>
                                        <p:strVal val="visible"/>
                                      </p:to>
                                    </p:set>
                                    <p:animEffect transition="in" filter="fade">
                                      <p:cBhvr>
                                        <p:cTn id="19" dur="1000"/>
                                        <p:tgtEl>
                                          <p:spTgt spid="338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829"/>
                                        </p:tgtEl>
                                        <p:attrNameLst>
                                          <p:attrName>style.visibility</p:attrName>
                                        </p:attrNameLst>
                                      </p:cBhvr>
                                      <p:to>
                                        <p:strVal val="visible"/>
                                      </p:to>
                                    </p:set>
                                    <p:animEffect transition="in" filter="fade">
                                      <p:cBhvr>
                                        <p:cTn id="22" dur="1000"/>
                                        <p:tgtEl>
                                          <p:spTgt spid="338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834"/>
                                        </p:tgtEl>
                                        <p:attrNameLst>
                                          <p:attrName>style.visibility</p:attrName>
                                        </p:attrNameLst>
                                      </p:cBhvr>
                                      <p:to>
                                        <p:strVal val="visible"/>
                                      </p:to>
                                    </p:set>
                                    <p:animEffect transition="in" filter="fade">
                                      <p:cBhvr>
                                        <p:cTn id="25" dur="1000"/>
                                        <p:tgtEl>
                                          <p:spTgt spid="3383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828"/>
                                        </p:tgtEl>
                                        <p:attrNameLst>
                                          <p:attrName>style.visibility</p:attrName>
                                        </p:attrNameLst>
                                      </p:cBhvr>
                                      <p:to>
                                        <p:strVal val="visible"/>
                                      </p:to>
                                    </p:set>
                                    <p:animEffect transition="in" filter="fade">
                                      <p:cBhvr>
                                        <p:cTn id="28" dur="1000"/>
                                        <p:tgtEl>
                                          <p:spTgt spid="338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830"/>
                                        </p:tgtEl>
                                        <p:attrNameLst>
                                          <p:attrName>style.visibility</p:attrName>
                                        </p:attrNameLst>
                                      </p:cBhvr>
                                      <p:to>
                                        <p:strVal val="visible"/>
                                      </p:to>
                                    </p:set>
                                    <p:animEffect transition="in" filter="fade">
                                      <p:cBhvr>
                                        <p:cTn id="31" dur="1000"/>
                                        <p:tgtEl>
                                          <p:spTgt spid="338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831"/>
                                        </p:tgtEl>
                                        <p:attrNameLst>
                                          <p:attrName>style.visibility</p:attrName>
                                        </p:attrNameLst>
                                      </p:cBhvr>
                                      <p:to>
                                        <p:strVal val="visible"/>
                                      </p:to>
                                    </p:set>
                                    <p:animEffect transition="in" filter="fade">
                                      <p:cBhvr>
                                        <p:cTn id="34" dur="1000"/>
                                        <p:tgtEl>
                                          <p:spTgt spid="338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3832"/>
                                        </p:tgtEl>
                                        <p:attrNameLst>
                                          <p:attrName>style.visibility</p:attrName>
                                        </p:attrNameLst>
                                      </p:cBhvr>
                                      <p:to>
                                        <p:strVal val="visible"/>
                                      </p:to>
                                    </p:set>
                                    <p:animEffect transition="in" filter="fade">
                                      <p:cBhvr>
                                        <p:cTn id="37" dur="1000"/>
                                        <p:tgtEl>
                                          <p:spTgt spid="338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833"/>
                                        </p:tgtEl>
                                        <p:attrNameLst>
                                          <p:attrName>style.visibility</p:attrName>
                                        </p:attrNameLst>
                                      </p:cBhvr>
                                      <p:to>
                                        <p:strVal val="visible"/>
                                      </p:to>
                                    </p:set>
                                    <p:animEffect transition="in" filter="fade">
                                      <p:cBhvr>
                                        <p:cTn id="40" dur="1000"/>
                                        <p:tgtEl>
                                          <p:spTgt spid="3383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838"/>
                                        </p:tgtEl>
                                        <p:attrNameLst>
                                          <p:attrName>style.visibility</p:attrName>
                                        </p:attrNameLst>
                                      </p:cBhvr>
                                      <p:to>
                                        <p:strVal val="visible"/>
                                      </p:to>
                                    </p:set>
                                    <p:animEffect transition="in" filter="fade">
                                      <p:cBhvr>
                                        <p:cTn id="43" dur="1000"/>
                                        <p:tgtEl>
                                          <p:spTgt spid="3383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3840"/>
                                        </p:tgtEl>
                                        <p:attrNameLst>
                                          <p:attrName>style.visibility</p:attrName>
                                        </p:attrNameLst>
                                      </p:cBhvr>
                                      <p:to>
                                        <p:strVal val="visible"/>
                                      </p:to>
                                    </p:set>
                                    <p:animEffect transition="in" filter="fade">
                                      <p:cBhvr>
                                        <p:cTn id="46" dur="1000"/>
                                        <p:tgtEl>
                                          <p:spTgt spid="3384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3839"/>
                                        </p:tgtEl>
                                        <p:attrNameLst>
                                          <p:attrName>style.visibility</p:attrName>
                                        </p:attrNameLst>
                                      </p:cBhvr>
                                      <p:to>
                                        <p:strVal val="visible"/>
                                      </p:to>
                                    </p:set>
                                    <p:animEffect transition="in" filter="fade">
                                      <p:cBhvr>
                                        <p:cTn id="49" dur="1000"/>
                                        <p:tgtEl>
                                          <p:spTgt spid="33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3" grpId="0"/>
      <p:bldP spid="33824" grpId="0"/>
      <p:bldP spid="33825" grpId="0"/>
      <p:bldP spid="33826" grpId="0"/>
      <p:bldP spid="33827" grpId="0"/>
      <p:bldP spid="33828" grpId="0"/>
      <p:bldP spid="33829" grpId="0"/>
      <p:bldP spid="33830" grpId="0"/>
      <p:bldP spid="33831" grpId="0"/>
      <p:bldP spid="33832" grpId="0"/>
      <p:bldP spid="33833" grpId="0"/>
      <p:bldP spid="33834" grpId="0"/>
      <p:bldP spid="33838" grpId="0"/>
      <p:bldP spid="33839" grpId="0"/>
      <p:bldP spid="3384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16"/>
          <p:cNvSpPr txBox="1">
            <a:spLocks noChangeArrowheads="1"/>
          </p:cNvSpPr>
          <p:nvPr/>
        </p:nvSpPr>
        <p:spPr bwMode="auto">
          <a:xfrm>
            <a:off x="152400" y="1530727"/>
            <a:ext cx="8839200" cy="4585871"/>
          </a:xfrm>
          <a:prstGeom prst="rect">
            <a:avLst/>
          </a:prstGeom>
          <a:noFill/>
          <a:ln w="9525">
            <a:noFill/>
            <a:miter lim="800000"/>
            <a:headEnd/>
            <a:tailEnd/>
          </a:ln>
        </p:spPr>
        <p:txBody>
          <a:bodyPr wrap="square">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Conclusion</a:t>
            </a:r>
          </a:p>
          <a:p>
            <a:pPr>
              <a:spcBef>
                <a:spcPts val="1200"/>
              </a:spcBef>
            </a:pPr>
            <a:r>
              <a:rPr lang="en-US" sz="3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Narrow" pitchFamily="34" charset="0"/>
              </a:rPr>
              <a:t>You have learnt; </a:t>
            </a:r>
          </a:p>
          <a:p>
            <a:pPr>
              <a:spcBef>
                <a:spcPts val="1200"/>
              </a:spcBef>
            </a:pPr>
            <a:r>
              <a:rPr lang="en-US" sz="3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Narrow" pitchFamily="34" charset="0"/>
              </a:rPr>
              <a:t>What is addition and subtraction by :</a:t>
            </a:r>
          </a:p>
          <a:p>
            <a:pPr marL="742950" indent="-742950">
              <a:spcBef>
                <a:spcPts val="1200"/>
              </a:spcBef>
              <a:buFont typeface="Wingdings" pitchFamily="2" charset="2"/>
              <a:buChar char="v"/>
            </a:pPr>
            <a:r>
              <a:rPr lang="en-US" sz="3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Narrow" pitchFamily="34" charset="0"/>
              </a:rPr>
              <a:t>Counting Method.</a:t>
            </a:r>
          </a:p>
          <a:p>
            <a:pPr marL="742950" indent="-742950">
              <a:spcBef>
                <a:spcPts val="1200"/>
              </a:spcBef>
              <a:buFont typeface="Wingdings" pitchFamily="2" charset="2"/>
              <a:buChar char="v"/>
            </a:pPr>
            <a:r>
              <a:rPr lang="en-US" sz="3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Narrow" pitchFamily="34" charset="0"/>
              </a:rPr>
              <a:t> Through Picture.</a:t>
            </a:r>
          </a:p>
          <a:p>
            <a:pPr marL="742950" indent="-742950">
              <a:spcBef>
                <a:spcPts val="1200"/>
              </a:spcBef>
              <a:buFont typeface="Wingdings" pitchFamily="2" charset="2"/>
              <a:buChar char="v"/>
            </a:pPr>
            <a:r>
              <a:rPr lang="en-US" sz="3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Narrow" pitchFamily="34" charset="0"/>
              </a:rPr>
              <a:t> Through Number Line and</a:t>
            </a:r>
          </a:p>
          <a:p>
            <a:pPr marL="742950" indent="-742950">
              <a:spcBef>
                <a:spcPts val="1200"/>
              </a:spcBef>
              <a:buFont typeface="Wingdings" pitchFamily="2" charset="2"/>
              <a:buChar char="v"/>
            </a:pPr>
            <a:r>
              <a:rPr lang="en-US" sz="3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Narrow" pitchFamily="34" charset="0"/>
              </a:rPr>
              <a:t>Through Traditional Method.</a:t>
            </a:r>
            <a:endParaRPr lang="en-US"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Narrow" pitchFamily="34" charset="0"/>
            </a:endParaRPr>
          </a:p>
        </p:txBody>
      </p:sp>
    </p:spTree>
    <p:custDataLst>
      <p:tags r:id="rId1"/>
    </p:custData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16"/>
          <p:cNvSpPr txBox="1">
            <a:spLocks noChangeArrowheads="1"/>
          </p:cNvSpPr>
          <p:nvPr/>
        </p:nvSpPr>
        <p:spPr bwMode="auto">
          <a:xfrm>
            <a:off x="190500" y="3619500"/>
            <a:ext cx="8839200" cy="707886"/>
          </a:xfrm>
          <a:prstGeom prst="rect">
            <a:avLst/>
          </a:prstGeom>
          <a:noFill/>
          <a:ln w="9525">
            <a:noFill/>
            <a:miter lim="800000"/>
            <a:headEnd/>
            <a:tailEnd/>
          </a:ln>
        </p:spPr>
        <p:txBody>
          <a:bodyPr wrap="square">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Practice Assignments</a:t>
            </a:r>
            <a:endParaRPr lang="en-US"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Narrow" pitchFamily="34" charset="0"/>
            </a:endParaRPr>
          </a:p>
        </p:txBody>
      </p:sp>
    </p:spTree>
    <p:custDataLst>
      <p:tags r:id="rId1"/>
    </p:custDataLst>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3|2.5|2.4|1.3|3.1|7.1|0.9|0.8|0.8"/>
</p:tagLst>
</file>

<file path=ppt/tags/tag2.xml><?xml version="1.0" encoding="utf-8"?>
<p:tagLst xmlns:a="http://schemas.openxmlformats.org/drawingml/2006/main" xmlns:r="http://schemas.openxmlformats.org/officeDocument/2006/relationships" xmlns:p="http://schemas.openxmlformats.org/presentationml/2006/main">
  <p:tag name="TIMING" val="|153.3"/>
</p:tagLst>
</file>

<file path=ppt/tags/tag3.xml><?xml version="1.0" encoding="utf-8"?>
<p:tagLst xmlns:a="http://schemas.openxmlformats.org/drawingml/2006/main" xmlns:r="http://schemas.openxmlformats.org/officeDocument/2006/relationships" xmlns:p="http://schemas.openxmlformats.org/presentationml/2006/main">
  <p:tag name="TIMING" val="|0.4|1|0.5|0.5|0.7|0.5|0.6"/>
</p:tagLst>
</file>

<file path=ppt/tags/tag4.xml><?xml version="1.0" encoding="utf-8"?>
<p:tagLst xmlns:a="http://schemas.openxmlformats.org/drawingml/2006/main" xmlns:r="http://schemas.openxmlformats.org/officeDocument/2006/relationships" xmlns:p="http://schemas.openxmlformats.org/presentationml/2006/main">
  <p:tag name="TIMING" val="|100.3|0.8|0.7"/>
</p:tagLst>
</file>

<file path=ppt/tags/tag5.xml><?xml version="1.0" encoding="utf-8"?>
<p:tagLst xmlns:a="http://schemas.openxmlformats.org/drawingml/2006/main" xmlns:r="http://schemas.openxmlformats.org/officeDocument/2006/relationships" xmlns:p="http://schemas.openxmlformats.org/presentationml/2006/main">
  <p:tag name="TIMING" val="|0.5"/>
</p:tagLst>
</file>

<file path=ppt/tags/tag6.xml><?xml version="1.0" encoding="utf-8"?>
<p:tagLst xmlns:a="http://schemas.openxmlformats.org/drawingml/2006/main" xmlns:r="http://schemas.openxmlformats.org/officeDocument/2006/relationships" xmlns:p="http://schemas.openxmlformats.org/presentationml/2006/main">
  <p:tag name="TIMING" val="|0.6|0.5|0.4|0.3"/>
</p:tagLst>
</file>

<file path=ppt/tags/tag7.xml><?xml version="1.0" encoding="utf-8"?>
<p:tagLst xmlns:a="http://schemas.openxmlformats.org/drawingml/2006/main" xmlns:r="http://schemas.openxmlformats.org/officeDocument/2006/relationships" xmlns:p="http://schemas.openxmlformats.org/presentationml/2006/main">
  <p:tag name="TIMING" val="|100.3|0.8|0.7"/>
</p:tagLst>
</file>

<file path=ppt/tags/tag8.xml><?xml version="1.0" encoding="utf-8"?>
<p:tagLst xmlns:a="http://schemas.openxmlformats.org/drawingml/2006/main" xmlns:r="http://schemas.openxmlformats.org/officeDocument/2006/relationships" xmlns:p="http://schemas.openxmlformats.org/presentationml/2006/main">
  <p:tag name="TIMING" val="|0.4"/>
</p:tagLst>
</file>

<file path=ppt/tags/tag9.xml><?xml version="1.0" encoding="utf-8"?>
<p:tagLst xmlns:a="http://schemas.openxmlformats.org/drawingml/2006/main" xmlns:r="http://schemas.openxmlformats.org/officeDocument/2006/relationships" xmlns:p="http://schemas.openxmlformats.org/presentationml/2006/main">
  <p:tag name="TIMING" val="|0.4"/>
</p:tagLst>
</file>

<file path=ppt/tags/tag10.xml><?xml version="1.0" encoding="utf-8"?>
<p:tagLst xmlns:a="http://schemas.openxmlformats.org/drawingml/2006/main" xmlns:r="http://schemas.openxmlformats.org/officeDocument/2006/relationships" xmlns:p="http://schemas.openxmlformats.org/presentationml/2006/main">
  <p:tag name="TIMING" val="|7.4"/>
</p:tagLst>
</file>

<file path=ppt/tags/tag11.xml><?xml version="1.0" encoding="utf-8"?>
<p:tagLst xmlns:a="http://schemas.openxmlformats.org/drawingml/2006/main" xmlns:r="http://schemas.openxmlformats.org/officeDocument/2006/relationships" xmlns:p="http://schemas.openxmlformats.org/presentationml/2006/main">
  <p:tag name="TIMING" val="|100.3|0.8|0.7"/>
</p:tagLst>
</file>

<file path=ppt/tags/tag12.xml><?xml version="1.0" encoding="utf-8"?>
<p:tagLst xmlns:a="http://schemas.openxmlformats.org/drawingml/2006/main" xmlns:r="http://schemas.openxmlformats.org/officeDocument/2006/relationships" xmlns:p="http://schemas.openxmlformats.org/presentationml/2006/main">
  <p:tag name="TIMING" val="|153.3"/>
</p:tagLst>
</file>

<file path=ppt/tags/tag13.xml><?xml version="1.0" encoding="utf-8"?>
<p:tagLst xmlns:a="http://schemas.openxmlformats.org/drawingml/2006/main" xmlns:r="http://schemas.openxmlformats.org/officeDocument/2006/relationships" xmlns:p="http://schemas.openxmlformats.org/presentationml/2006/main">
  <p:tag name="TIMING" val="|3.5|3.3|2.2|1.5"/>
</p:tagLst>
</file>

<file path=ppt/tags/tag14.xml><?xml version="1.0" encoding="utf-8"?>
<p:tagLst xmlns:a="http://schemas.openxmlformats.org/drawingml/2006/main" xmlns:r="http://schemas.openxmlformats.org/officeDocument/2006/relationships" xmlns:p="http://schemas.openxmlformats.org/presentationml/2006/main">
  <p:tag name="TIMING" val="|3.6"/>
</p:tagLst>
</file>

<file path=ppt/tags/tag15.xml><?xml version="1.0" encoding="utf-8"?>
<p:tagLst xmlns:a="http://schemas.openxmlformats.org/drawingml/2006/main" xmlns:r="http://schemas.openxmlformats.org/officeDocument/2006/relationships" xmlns:p="http://schemas.openxmlformats.org/presentationml/2006/main">
  <p:tag name="TIMING" val="|0.4"/>
</p:tagLst>
</file>

<file path=ppt/tags/tag16.xml><?xml version="1.0" encoding="utf-8"?>
<p:tagLst xmlns:a="http://schemas.openxmlformats.org/drawingml/2006/main" xmlns:r="http://schemas.openxmlformats.org/officeDocument/2006/relationships" xmlns:p="http://schemas.openxmlformats.org/presentationml/2006/main">
  <p:tag name="TIMING" val="|7.7|2.4|3.9"/>
</p:tagLst>
</file>

<file path=ppt/tags/tag17.xml><?xml version="1.0" encoding="utf-8"?>
<p:tagLst xmlns:a="http://schemas.openxmlformats.org/drawingml/2006/main" xmlns:r="http://schemas.openxmlformats.org/officeDocument/2006/relationships" xmlns:p="http://schemas.openxmlformats.org/presentationml/2006/main">
  <p:tag name="TIMING" val="|1.3"/>
</p:tagLst>
</file>

<file path=ppt/tags/tag18.xml><?xml version="1.0" encoding="utf-8"?>
<p:tagLst xmlns:a="http://schemas.openxmlformats.org/drawingml/2006/main" xmlns:r="http://schemas.openxmlformats.org/officeDocument/2006/relationships" xmlns:p="http://schemas.openxmlformats.org/presentationml/2006/main">
  <p:tag name="TIMING" val="|1.3"/>
</p:tagLst>
</file>

<file path=ppt/tags/tag19.xml><?xml version="1.0" encoding="utf-8"?>
<p:tagLst xmlns:a="http://schemas.openxmlformats.org/drawingml/2006/main" xmlns:r="http://schemas.openxmlformats.org/officeDocument/2006/relationships" xmlns:p="http://schemas.openxmlformats.org/presentationml/2006/main">
  <p:tag name="TIMING" val="|1.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813</TotalTime>
  <Words>1950</Words>
  <Application>Microsoft Office PowerPoint</Application>
  <PresentationFormat>On-screen Show (4:3)</PresentationFormat>
  <Paragraphs>458</Paragraphs>
  <Slides>44</Slides>
  <Notes>22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Flow</vt:lpstr>
      <vt:lpstr>General Mathematics</vt:lpstr>
      <vt:lpstr>Course Introduction</vt:lpstr>
      <vt:lpstr>Course objectives</vt:lpstr>
      <vt:lpstr>Lesson Plan</vt:lpstr>
      <vt:lpstr>Lesson Plan</vt:lpstr>
      <vt:lpstr>Unit-1:  Numbers &amp; Operations</vt:lpstr>
      <vt:lpstr>Slide 7</vt:lpstr>
      <vt:lpstr>Slide 8</vt:lpstr>
      <vt:lpstr>Knowledge Test</vt:lpstr>
      <vt:lpstr>Slide 10</vt:lpstr>
      <vt:lpstr>Slide 11</vt:lpstr>
      <vt:lpstr>Slide 12</vt:lpstr>
      <vt:lpstr>Slide 13</vt:lpstr>
      <vt:lpstr> Addition using number line</vt:lpstr>
      <vt:lpstr>Slide 15</vt:lpstr>
      <vt:lpstr>Slide 16</vt:lpstr>
      <vt:lpstr>Slide 17</vt:lpstr>
      <vt:lpstr>Slide 18</vt:lpstr>
      <vt:lpstr>Slide 19</vt:lpstr>
      <vt:lpstr>Slide 20</vt:lpstr>
      <vt:lpstr>Practice Questions</vt:lpstr>
      <vt:lpstr>A Conceptual Understanding of Ten</vt:lpstr>
      <vt:lpstr>Adding Tens</vt:lpstr>
      <vt:lpstr>Adding Tens and Units</vt:lpstr>
      <vt:lpstr>Slide 25</vt:lpstr>
      <vt:lpstr>Adding the 2-digit numbers</vt:lpstr>
      <vt:lpstr>Slide 27</vt:lpstr>
      <vt:lpstr>Slide 28</vt:lpstr>
      <vt:lpstr>Slide 29</vt:lpstr>
      <vt:lpstr>Slide 30</vt:lpstr>
      <vt:lpstr>Slide 31</vt:lpstr>
      <vt:lpstr>Slide 32</vt:lpstr>
      <vt:lpstr>Slide 33</vt:lpstr>
      <vt:lpstr>Practice Questions</vt:lpstr>
      <vt:lpstr> Subtraction using number line</vt:lpstr>
      <vt:lpstr>Slide 36</vt:lpstr>
      <vt:lpstr>Subtracting in columns</vt:lpstr>
      <vt:lpstr>Subtracting the 2-digit numbers</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Mathematics</dc:title>
  <dc:creator>dell</dc:creator>
  <cp:lastModifiedBy>Administrator</cp:lastModifiedBy>
  <cp:revision>215</cp:revision>
  <dcterms:created xsi:type="dcterms:W3CDTF">2014-04-26T07:09:13Z</dcterms:created>
  <dcterms:modified xsi:type="dcterms:W3CDTF">2014-07-06T11:42:11Z</dcterms:modified>
</cp:coreProperties>
</file>