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48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6" r:id="rId29"/>
    <p:sldId id="287" r:id="rId30"/>
    <p:sldId id="288" r:id="rId31"/>
    <p:sldId id="289" r:id="rId32"/>
    <p:sldId id="284" r:id="rId33"/>
    <p:sldId id="290" r:id="rId34"/>
    <p:sldId id="294" r:id="rId35"/>
    <p:sldId id="285" r:id="rId36"/>
    <p:sldId id="291" r:id="rId37"/>
    <p:sldId id="292" r:id="rId38"/>
    <p:sldId id="293" r:id="rId39"/>
    <p:sldId id="295" r:id="rId40"/>
    <p:sldId id="297" r:id="rId41"/>
    <p:sldId id="296" r:id="rId42"/>
    <p:sldId id="298" r:id="rId43"/>
    <p:sldId id="299" r:id="rId44"/>
    <p:sldId id="300" r:id="rId45"/>
    <p:sldId id="302" r:id="rId46"/>
    <p:sldId id="301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328F50-A00D-4277-A818-4403D290FA07}" type="datetimeFigureOut">
              <a:rPr lang="en-US" smtClean="0"/>
              <a:pPr/>
              <a:t>6/27/2014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E35118-0711-4258-8F4B-BD1B96BDC64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2971" y="1122363"/>
            <a:ext cx="8412480" cy="2387600"/>
          </a:xfrm>
        </p:spPr>
        <p:txBody>
          <a:bodyPr anchor="b"/>
          <a:lstStyle>
            <a:lvl1pPr algn="ctr">
              <a:defRPr sz="6000"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741820"/>
            <a:ext cx="6858000" cy="1515979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BEA9F-F610-4FA2-AE9F-065E94777A99}" type="datetime1">
              <a:rPr lang="en-US" smtClean="0"/>
              <a:pPr/>
              <a:t>6/27/2014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36876" y="3590017"/>
            <a:ext cx="850392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203452046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640" y="365126"/>
            <a:ext cx="8595360" cy="1121031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4666928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>
                <a:solidFill>
                  <a:srgbClr val="0070C0"/>
                </a:solidFill>
              </a:defRPr>
            </a:lvl2pPr>
            <a:lvl3pPr>
              <a:defRPr sz="24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07542" y="1558349"/>
            <a:ext cx="8686800" cy="0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60286" y="6331967"/>
            <a:ext cx="2057400" cy="365125"/>
          </a:xfrm>
        </p:spPr>
        <p:txBody>
          <a:bodyPr/>
          <a:lstStyle>
            <a:lvl1pPr>
              <a:defRPr sz="1800"/>
            </a:lvl1pPr>
          </a:lstStyle>
          <a:p>
            <a:fld id="{092B7E77-CAB5-41EF-AC35-100AC2C173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18409665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53905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98846-DA5D-4E7A-8EA5-C4D9275213A6}" type="datetime1">
              <a:rPr lang="en-US" smtClean="0"/>
              <a:pPr/>
              <a:t>6/27/2014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605100" y="4504417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200214002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6E2A9-F331-424F-8892-B977EB25EC61}" type="datetime1">
              <a:rPr lang="en-US" smtClean="0"/>
              <a:pPr/>
              <a:t>6/27/2014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05100" y="1602721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260611985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0D29A-3558-456C-8E7E-EF0620B12ADA}" type="datetime1">
              <a:rPr lang="en-US" smtClean="0"/>
              <a:pPr/>
              <a:t>6/27/2014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605100" y="1529569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610060014"/>
      </p:ext>
    </p:extLst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7B4A0-66C9-43E5-84CF-553CBD7A4DFA}" type="datetime1">
              <a:rPr lang="en-US" smtClean="0"/>
              <a:pPr/>
              <a:t>6/27/2014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592908" y="1553953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506163702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41144-210F-4068-9315-30FD7975D8CF}" type="datetime1">
              <a:rPr lang="en-US" smtClean="0"/>
              <a:pPr/>
              <a:t>6/27/2014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04639894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426A0-BE1A-4377-A4ED-021918BA75BA}" type="datetime1">
              <a:rPr lang="en-US" smtClean="0"/>
              <a:pPr/>
              <a:t>6/27/2014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57587899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D1CA-96F7-4DDD-AC51-45E928CE47CA}" type="datetime1">
              <a:rPr lang="en-US" smtClean="0"/>
              <a:pPr/>
              <a:t>6/27/2014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79423341"/>
      </p:ext>
    </p:extLst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4B20D-C3C1-4F22-B7DE-2D00ACC4DA5A}" type="datetime1">
              <a:rPr lang="en-US" smtClean="0"/>
              <a:pPr/>
              <a:t>6/27/2014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90546018"/>
      </p:ext>
    </p:extLst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10169-9967-4C06-A53F-C0771AC6E545}" type="datetime1">
              <a:rPr lang="en-US" smtClean="0"/>
              <a:pPr/>
              <a:t>6/27/2014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29267302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32EA95-0804-4D6B-AC38-38460BEB4616}" type="datetime1">
              <a:rPr lang="en-US" smtClean="0"/>
              <a:pPr/>
              <a:t>6/27/2014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B7E77-CAB5-41EF-AC35-100AC2C173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79062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wipe dir="r"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eal.com/realplayer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Using Multimedia Digital Devices With A Computer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ADE100- Computer Literacy</a:t>
            </a:r>
          </a:p>
          <a:p>
            <a:r>
              <a:rPr lang="en-US" b="1" i="1" dirty="0" smtClean="0"/>
              <a:t>Lecture 30</a:t>
            </a:r>
            <a:endParaRPr lang="en-US" b="1" i="1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 you understand by megapixel in digital camera?</a:t>
            </a:r>
          </a:p>
          <a:p>
            <a:r>
              <a:rPr lang="en-US" dirty="0" smtClean="0"/>
              <a:t>What is </a:t>
            </a:r>
            <a:r>
              <a:rPr lang="en-US" i="1" dirty="0" smtClean="0"/>
              <a:t>Android</a:t>
            </a:r>
            <a:r>
              <a:rPr lang="en-US" dirty="0" smtClean="0"/>
              <a:t> mobile phone?</a:t>
            </a:r>
          </a:p>
          <a:p>
            <a:r>
              <a:rPr lang="en-US" dirty="0" smtClean="0"/>
              <a:t>What happens if you compress a multimedia file? Does the quality compromise or not.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covered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Transferring images and videos to computer from mobile devices </a:t>
            </a:r>
            <a:endParaRPr lang="en-US" dirty="0" smtClean="0"/>
          </a:p>
          <a:p>
            <a:pPr lvl="1"/>
            <a:r>
              <a:rPr lang="en-US" dirty="0" smtClean="0"/>
              <a:t>(</a:t>
            </a:r>
            <a:r>
              <a:rPr lang="en-US" dirty="0"/>
              <a:t>mobile phone, camera)</a:t>
            </a:r>
          </a:p>
          <a:p>
            <a:r>
              <a:rPr lang="en-US" dirty="0"/>
              <a:t>Using multimedia applications </a:t>
            </a:r>
            <a:endParaRPr lang="en-US" dirty="0" smtClean="0"/>
          </a:p>
          <a:p>
            <a:pPr lvl="1"/>
            <a:r>
              <a:rPr lang="en-US" dirty="0" smtClean="0"/>
              <a:t>(</a:t>
            </a:r>
            <a:r>
              <a:rPr lang="en-US" dirty="0"/>
              <a:t>Examples: Real Player, Windows Media Player, Quick Time Player, etc.) to play educational audio &amp; video clips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Data transfer b/w cell phone &amp; computer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Transferring data between a cell phone and computer using</a:t>
            </a:r>
          </a:p>
          <a:p>
            <a:pPr lvl="1"/>
            <a:r>
              <a:rPr lang="en-US" dirty="0" smtClean="0"/>
              <a:t>Android USB</a:t>
            </a:r>
          </a:p>
          <a:p>
            <a:pPr lvl="1"/>
            <a:r>
              <a:rPr lang="en-US" dirty="0" err="1" smtClean="0"/>
              <a:t>iPhone</a:t>
            </a:r>
            <a:r>
              <a:rPr lang="en-US" dirty="0" smtClean="0"/>
              <a:t> </a:t>
            </a:r>
            <a:r>
              <a:rPr lang="en-US" dirty="0" err="1" smtClean="0"/>
              <a:t>WiFi</a:t>
            </a:r>
            <a:r>
              <a:rPr lang="en-US" dirty="0" smtClean="0"/>
              <a:t> Sync</a:t>
            </a:r>
          </a:p>
          <a:p>
            <a:pPr lvl="1"/>
            <a:r>
              <a:rPr lang="en-US" dirty="0" smtClean="0"/>
              <a:t>Email</a:t>
            </a:r>
          </a:p>
          <a:p>
            <a:pPr lvl="1"/>
            <a:r>
              <a:rPr lang="en-US" dirty="0" smtClean="0"/>
              <a:t>Memory card reader</a:t>
            </a:r>
          </a:p>
          <a:p>
            <a:pPr lvl="1"/>
            <a:r>
              <a:rPr lang="en-US" dirty="0" smtClean="0"/>
              <a:t>Bluetooth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transfer using </a:t>
            </a:r>
            <a:r>
              <a:rPr lang="en-US" b="1" i="1" dirty="0" smtClean="0"/>
              <a:t>Android USB 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Use a data cable to connect your phone to your computer's USB port. </a:t>
            </a:r>
          </a:p>
          <a:p>
            <a:pPr lvl="1"/>
            <a:r>
              <a:rPr lang="en-US" dirty="0" smtClean="0"/>
              <a:t>If you didn't get a data cable with your phone, check out the manufacturer's website or somewhere like eBay to buy one.</a:t>
            </a:r>
          </a:p>
          <a:p>
            <a:r>
              <a:rPr lang="en-US" dirty="0" smtClean="0"/>
              <a:t>Make sure your memory card is in your phone.</a:t>
            </a:r>
          </a:p>
          <a:p>
            <a:r>
              <a:rPr lang="en-US" dirty="0" smtClean="0"/>
              <a:t>Touch the </a:t>
            </a:r>
            <a:r>
              <a:rPr lang="en-US" b="1" i="1" dirty="0" smtClean="0"/>
              <a:t>USB Connected</a:t>
            </a:r>
            <a:r>
              <a:rPr lang="en-US" dirty="0" smtClean="0"/>
              <a:t> notification on your phone's screen.</a:t>
            </a:r>
          </a:p>
          <a:p>
            <a:r>
              <a:rPr lang="en-US" dirty="0" smtClean="0"/>
              <a:t>Select Mount.</a:t>
            </a:r>
          </a:p>
          <a:p>
            <a:r>
              <a:rPr lang="en-US" dirty="0" smtClean="0"/>
              <a:t>Find the removable storage drive on your computer. </a:t>
            </a:r>
          </a:p>
          <a:p>
            <a:pPr lvl="1"/>
            <a:r>
              <a:rPr lang="en-US" dirty="0" smtClean="0"/>
              <a:t>On a Mac, the drive will appear on your desktop</a:t>
            </a:r>
          </a:p>
          <a:p>
            <a:pPr lvl="1"/>
            <a:r>
              <a:rPr lang="en-US" dirty="0" smtClean="0"/>
              <a:t>On a PC, check My Computer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Android USB contd.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Drag and drop the files you want from your phone to your computer.</a:t>
            </a:r>
          </a:p>
          <a:p>
            <a:r>
              <a:rPr lang="en-US" dirty="0" smtClean="0"/>
              <a:t>When you're finished, go to Notifications and select </a:t>
            </a:r>
            <a:r>
              <a:rPr lang="en-US" b="1" i="1" dirty="0" smtClean="0"/>
              <a:t>Turn Off USB Storage</a:t>
            </a:r>
            <a:r>
              <a:rPr lang="en-US" dirty="0" smtClean="0"/>
              <a:t>.</a:t>
            </a:r>
          </a:p>
          <a:p>
            <a:r>
              <a:rPr lang="en-US" dirty="0" smtClean="0"/>
              <a:t>Disconnect the data cable from your phone and your computer.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Data transfer using </a:t>
            </a:r>
            <a:r>
              <a:rPr lang="en-US" b="1" i="1" dirty="0" err="1" smtClean="0"/>
              <a:t>iPhone</a:t>
            </a:r>
            <a:r>
              <a:rPr lang="en-US" b="1" i="1" dirty="0" smtClean="0"/>
              <a:t> </a:t>
            </a:r>
            <a:r>
              <a:rPr lang="en-US" b="1" i="1" dirty="0" err="1" smtClean="0"/>
              <a:t>WiFi</a:t>
            </a:r>
            <a:r>
              <a:rPr lang="en-US" b="1" i="1" dirty="0" smtClean="0"/>
              <a:t> Sync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you are using </a:t>
            </a:r>
            <a:r>
              <a:rPr lang="en-US" dirty="0" err="1" smtClean="0"/>
              <a:t>iOS</a:t>
            </a:r>
            <a:r>
              <a:rPr lang="en-US" dirty="0" smtClean="0"/>
              <a:t> 5.0 or higher, you can transfer data automatically using iTunes Synch over </a:t>
            </a:r>
            <a:r>
              <a:rPr lang="en-US" dirty="0" err="1" smtClean="0"/>
              <a:t>WiFi</a:t>
            </a:r>
            <a:r>
              <a:rPr lang="en-US" dirty="0" smtClean="0"/>
              <a:t>. </a:t>
            </a:r>
          </a:p>
          <a:p>
            <a:pPr lvl="1"/>
            <a:r>
              <a:rPr lang="en-US" dirty="0" smtClean="0"/>
              <a:t>This will automatically sync your photos, tones, books, music, movies, podcasts and apps every time your phone is powered and connected to the same </a:t>
            </a:r>
            <a:r>
              <a:rPr lang="en-US" dirty="0" err="1" smtClean="0"/>
              <a:t>wifi</a:t>
            </a:r>
            <a:r>
              <a:rPr lang="en-US" dirty="0" smtClean="0"/>
              <a:t> network as your computer.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</a:t>
            </a:r>
            <a:r>
              <a:rPr lang="en-US" dirty="0" err="1" smtClean="0"/>
              <a:t>iPhone</a:t>
            </a:r>
            <a:r>
              <a:rPr lang="en-US" dirty="0" smtClean="0"/>
              <a:t> </a:t>
            </a:r>
            <a:r>
              <a:rPr lang="en-US" dirty="0" err="1" smtClean="0"/>
              <a:t>WiFi</a:t>
            </a:r>
            <a:r>
              <a:rPr lang="en-US" dirty="0" smtClean="0"/>
              <a:t> Sync: Step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1033712"/>
          </a:xfrm>
        </p:spPr>
        <p:txBody>
          <a:bodyPr/>
          <a:lstStyle/>
          <a:p>
            <a:pPr marL="228600" lvl="1">
              <a:spcBef>
                <a:spcPts val="1000"/>
              </a:spcBef>
            </a:pPr>
            <a:r>
              <a:rPr lang="en-US" dirty="0" smtClean="0">
                <a:solidFill>
                  <a:schemeClr val="tx1"/>
                </a:solidFill>
              </a:rPr>
              <a:t>For more details: Go to </a:t>
            </a:r>
            <a:r>
              <a:rPr lang="en-US" b="1" i="1" dirty="0" smtClean="0">
                <a:solidFill>
                  <a:schemeClr val="tx1"/>
                </a:solidFill>
              </a:rPr>
              <a:t>"Settings"</a:t>
            </a:r>
            <a:r>
              <a:rPr lang="en-US" dirty="0" smtClean="0">
                <a:solidFill>
                  <a:schemeClr val="tx1"/>
                </a:solidFill>
              </a:rPr>
              <a:t> on the home screen of your </a:t>
            </a:r>
            <a:r>
              <a:rPr lang="en-US" dirty="0" err="1" smtClean="0">
                <a:solidFill>
                  <a:schemeClr val="tx1"/>
                </a:solidFill>
              </a:rPr>
              <a:t>iPhone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endParaRPr lang="en-US" dirty="0"/>
          </a:p>
        </p:txBody>
      </p:sp>
      <p:pic>
        <p:nvPicPr>
          <p:cNvPr id="4" name="Picture 3" descr="settings.jpg"/>
          <p:cNvPicPr>
            <a:picLocks noChangeAspect="1"/>
          </p:cNvPicPr>
          <p:nvPr/>
        </p:nvPicPr>
        <p:blipFill>
          <a:blip r:embed="rId3" cstate="print"/>
          <a:srcRect l="23499" r="23238" b="30308"/>
          <a:stretch>
            <a:fillRect/>
          </a:stretch>
        </p:blipFill>
        <p:spPr>
          <a:xfrm>
            <a:off x="3542145" y="2743200"/>
            <a:ext cx="3925455" cy="3810000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 rot="19158834">
            <a:off x="2850981" y="5057427"/>
            <a:ext cx="2209800" cy="68243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</a:t>
            </a:r>
            <a:r>
              <a:rPr lang="en-US" dirty="0" err="1" smtClean="0"/>
              <a:t>iPhone</a:t>
            </a:r>
            <a:r>
              <a:rPr lang="en-US" dirty="0" smtClean="0"/>
              <a:t> </a:t>
            </a:r>
            <a:r>
              <a:rPr lang="en-US" dirty="0" err="1" smtClean="0"/>
              <a:t>WiFi</a:t>
            </a:r>
            <a:r>
              <a:rPr lang="en-US" dirty="0" smtClean="0"/>
              <a:t> Sync: Step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805112"/>
          </a:xfrm>
        </p:spPr>
        <p:txBody>
          <a:bodyPr/>
          <a:lstStyle/>
          <a:p>
            <a:r>
              <a:rPr lang="en-US" dirty="0" smtClean="0"/>
              <a:t>Click </a:t>
            </a:r>
            <a:r>
              <a:rPr lang="en-US" b="1" i="1" dirty="0" smtClean="0"/>
              <a:t>"General"</a:t>
            </a:r>
            <a:r>
              <a:rPr lang="en-US" dirty="0" smtClean="0"/>
              <a:t>, then </a:t>
            </a:r>
            <a:r>
              <a:rPr lang="en-US" i="1" dirty="0" smtClean="0"/>
              <a:t>"iTunes Sync"</a:t>
            </a:r>
            <a:r>
              <a:rPr lang="en-US" dirty="0" smtClean="0"/>
              <a:t> button.</a:t>
            </a:r>
            <a:endParaRPr lang="en-US" dirty="0"/>
          </a:p>
        </p:txBody>
      </p:sp>
      <p:pic>
        <p:nvPicPr>
          <p:cNvPr id="4" name="Picture 3" descr="step 2.jpg"/>
          <p:cNvPicPr>
            <a:picLocks noChangeAspect="1"/>
          </p:cNvPicPr>
          <p:nvPr/>
        </p:nvPicPr>
        <p:blipFill>
          <a:blip r:embed="rId3" cstate="print"/>
          <a:srcRect l="25058" r="24826" b="42069"/>
          <a:stretch>
            <a:fillRect/>
          </a:stretch>
        </p:blipFill>
        <p:spPr>
          <a:xfrm>
            <a:off x="1981200" y="2524608"/>
            <a:ext cx="4787137" cy="4104792"/>
          </a:xfrm>
          <a:prstGeom prst="rect">
            <a:avLst/>
          </a:prstGeom>
        </p:spPr>
      </p:pic>
      <p:sp>
        <p:nvSpPr>
          <p:cNvPr id="5" name="Bent Arrow 4"/>
          <p:cNvSpPr/>
          <p:nvPr/>
        </p:nvSpPr>
        <p:spPr>
          <a:xfrm>
            <a:off x="990600" y="4800600"/>
            <a:ext cx="1219200" cy="1143000"/>
          </a:xfrm>
          <a:prstGeom prst="ben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</a:t>
            </a:r>
            <a:r>
              <a:rPr lang="en-US" dirty="0" err="1" smtClean="0"/>
              <a:t>iPhone</a:t>
            </a:r>
            <a:r>
              <a:rPr lang="en-US" dirty="0" smtClean="0"/>
              <a:t> </a:t>
            </a:r>
            <a:r>
              <a:rPr lang="en-US" dirty="0" err="1" smtClean="0"/>
              <a:t>WiFi</a:t>
            </a:r>
            <a:r>
              <a:rPr lang="en-US" dirty="0" smtClean="0"/>
              <a:t> Sync: Step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805112"/>
          </a:xfrm>
        </p:spPr>
        <p:txBody>
          <a:bodyPr/>
          <a:lstStyle/>
          <a:p>
            <a:r>
              <a:rPr lang="en-US" dirty="0" smtClean="0"/>
              <a:t>Press "Sync now".</a:t>
            </a:r>
            <a:endParaRPr lang="en-US" dirty="0"/>
          </a:p>
        </p:txBody>
      </p:sp>
      <p:pic>
        <p:nvPicPr>
          <p:cNvPr id="4" name="Picture 3" descr="step 3.jpg"/>
          <p:cNvPicPr>
            <a:picLocks noChangeAspect="1"/>
          </p:cNvPicPr>
          <p:nvPr/>
        </p:nvPicPr>
        <p:blipFill>
          <a:blip r:embed="rId3" cstate="print"/>
          <a:srcRect l="22785" r="24051" b="26620"/>
          <a:stretch>
            <a:fillRect/>
          </a:stretch>
        </p:blipFill>
        <p:spPr>
          <a:xfrm>
            <a:off x="2849570" y="2527205"/>
            <a:ext cx="3932230" cy="4025995"/>
          </a:xfrm>
          <a:prstGeom prst="rect">
            <a:avLst/>
          </a:prstGeom>
        </p:spPr>
      </p:pic>
      <p:sp>
        <p:nvSpPr>
          <p:cNvPr id="5" name="Bent Arrow 4"/>
          <p:cNvSpPr/>
          <p:nvPr/>
        </p:nvSpPr>
        <p:spPr>
          <a:xfrm>
            <a:off x="2667000" y="4191000"/>
            <a:ext cx="1219200" cy="1143000"/>
          </a:xfrm>
          <a:prstGeom prst="ben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transfer using </a:t>
            </a:r>
            <a:r>
              <a:rPr lang="en-US" b="1" i="1" dirty="0" smtClean="0"/>
              <a:t>Email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5395160" cy="3319712"/>
          </a:xfrm>
        </p:spPr>
        <p:txBody>
          <a:bodyPr>
            <a:normAutofit/>
          </a:bodyPr>
          <a:lstStyle/>
          <a:p>
            <a:r>
              <a:rPr lang="en-US" b="1" i="1" dirty="0" smtClean="0"/>
              <a:t>Step 1: </a:t>
            </a:r>
          </a:p>
          <a:p>
            <a:pPr lvl="1"/>
            <a:r>
              <a:rPr lang="en-US" dirty="0" smtClean="0"/>
              <a:t>Find a free </a:t>
            </a:r>
            <a:r>
              <a:rPr lang="en-US" dirty="0" err="1" smtClean="0"/>
              <a:t>WiFi</a:t>
            </a:r>
            <a:r>
              <a:rPr lang="en-US" dirty="0" smtClean="0"/>
              <a:t> network, or connect to your home </a:t>
            </a:r>
            <a:r>
              <a:rPr lang="en-US" dirty="0" err="1" smtClean="0"/>
              <a:t>WiFi</a:t>
            </a:r>
            <a:r>
              <a:rPr lang="en-US" dirty="0" smtClean="0"/>
              <a:t> with your phone.</a:t>
            </a:r>
          </a:p>
        </p:txBody>
      </p:sp>
      <p:pic>
        <p:nvPicPr>
          <p:cNvPr id="4" name="Picture 3" descr="email.jpg"/>
          <p:cNvPicPr>
            <a:picLocks noChangeAspect="1"/>
          </p:cNvPicPr>
          <p:nvPr/>
        </p:nvPicPr>
        <p:blipFill>
          <a:blip r:embed="rId3" cstate="print"/>
          <a:srcRect l="24030" r="24030"/>
          <a:stretch>
            <a:fillRect/>
          </a:stretch>
        </p:blipFill>
        <p:spPr>
          <a:xfrm>
            <a:off x="5715000" y="1676400"/>
            <a:ext cx="3200400" cy="457068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Email: Step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5547560" cy="2557712"/>
          </a:xfrm>
        </p:spPr>
        <p:txBody>
          <a:bodyPr>
            <a:normAutofit/>
          </a:bodyPr>
          <a:lstStyle/>
          <a:p>
            <a:r>
              <a:rPr lang="en-US" dirty="0" smtClean="0"/>
              <a:t>Email yourself the data from your phone.</a:t>
            </a:r>
          </a:p>
          <a:p>
            <a:pPr lvl="1"/>
            <a:r>
              <a:rPr lang="en-US" dirty="0" smtClean="0"/>
              <a:t>Because you're using Wi-Fi, you won't be charged by your mobile service provider.</a:t>
            </a:r>
          </a:p>
          <a:p>
            <a:endParaRPr lang="en-US" dirty="0"/>
          </a:p>
        </p:txBody>
      </p:sp>
      <p:pic>
        <p:nvPicPr>
          <p:cNvPr id="4" name="Picture 3" descr="email 2.jpg"/>
          <p:cNvPicPr>
            <a:picLocks noChangeAspect="1"/>
          </p:cNvPicPr>
          <p:nvPr/>
        </p:nvPicPr>
        <p:blipFill>
          <a:blip r:embed="rId3" cstate="print"/>
          <a:srcRect l="24925" r="24925"/>
          <a:stretch>
            <a:fillRect/>
          </a:stretch>
        </p:blipFill>
        <p:spPr>
          <a:xfrm>
            <a:off x="5867400" y="1663700"/>
            <a:ext cx="3048000" cy="45085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Email: Step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1186112"/>
          </a:xfrm>
        </p:spPr>
        <p:txBody>
          <a:bodyPr/>
          <a:lstStyle/>
          <a:p>
            <a:r>
              <a:rPr lang="en-US" dirty="0" smtClean="0"/>
              <a:t>Open the email on the computer where you want to store the data.</a:t>
            </a:r>
            <a:endParaRPr lang="en-US" dirty="0"/>
          </a:p>
        </p:txBody>
      </p:sp>
      <p:pic>
        <p:nvPicPr>
          <p:cNvPr id="4" name="Picture 3" descr="email 3.jpg"/>
          <p:cNvPicPr>
            <a:picLocks noChangeAspect="1"/>
          </p:cNvPicPr>
          <p:nvPr/>
        </p:nvPicPr>
        <p:blipFill>
          <a:blip r:embed="rId3" cstate="print"/>
          <a:srcRect t="37451" b="14118"/>
          <a:stretch>
            <a:fillRect/>
          </a:stretch>
        </p:blipFill>
        <p:spPr>
          <a:xfrm>
            <a:off x="314287" y="2895600"/>
            <a:ext cx="8448713" cy="31146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Email: Step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4252160" cy="728912"/>
          </a:xfrm>
        </p:spPr>
        <p:txBody>
          <a:bodyPr/>
          <a:lstStyle/>
          <a:p>
            <a:r>
              <a:rPr lang="en-US" dirty="0" smtClean="0"/>
              <a:t>Select </a:t>
            </a:r>
            <a:r>
              <a:rPr lang="en-US" b="1" i="1" dirty="0" smtClean="0"/>
              <a:t>‘Download’</a:t>
            </a:r>
            <a:endParaRPr lang="en-US" b="1" i="1" dirty="0"/>
          </a:p>
        </p:txBody>
      </p:sp>
      <p:pic>
        <p:nvPicPr>
          <p:cNvPr id="4" name="Picture 3" descr="email 4.jpg"/>
          <p:cNvPicPr>
            <a:picLocks noChangeAspect="1"/>
          </p:cNvPicPr>
          <p:nvPr/>
        </p:nvPicPr>
        <p:blipFill>
          <a:blip r:embed="rId3" cstate="print"/>
          <a:srcRect t="33068" b="14343"/>
          <a:stretch>
            <a:fillRect/>
          </a:stretch>
        </p:blipFill>
        <p:spPr>
          <a:xfrm>
            <a:off x="152400" y="2514600"/>
            <a:ext cx="8702386" cy="3429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memory card reader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71760" cy="4843712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Insert a memory card into your phone. </a:t>
            </a:r>
          </a:p>
          <a:p>
            <a:pPr lvl="1"/>
            <a:r>
              <a:rPr lang="en-US" dirty="0" smtClean="0"/>
              <a:t>Check to see if you can insert a memory card into your phone. </a:t>
            </a:r>
          </a:p>
          <a:p>
            <a:pPr lvl="1"/>
            <a:r>
              <a:rPr lang="en-US" dirty="0" smtClean="0"/>
              <a:t>Many phones use a micro memory card that comes with the phone and can be inserted and removed.</a:t>
            </a:r>
            <a:endParaRPr lang="en-US" b="1" dirty="0" smtClean="0"/>
          </a:p>
          <a:p>
            <a:r>
              <a:rPr lang="en-US" dirty="0" smtClean="0"/>
              <a:t>Make sure your phone saves data to the memory card rather than to the device.</a:t>
            </a:r>
          </a:p>
          <a:p>
            <a:r>
              <a:rPr lang="en-US" dirty="0" smtClean="0"/>
              <a:t>Plug in your memory card into a memory card reader.</a:t>
            </a:r>
          </a:p>
          <a:p>
            <a:pPr lvl="1"/>
            <a:r>
              <a:rPr lang="en-US" dirty="0" smtClean="0"/>
              <a:t>In some cases, your memory card reader may be too big for a micro memory card. </a:t>
            </a:r>
          </a:p>
          <a:p>
            <a:pPr lvl="1"/>
            <a:r>
              <a:rPr lang="en-US" dirty="0" smtClean="0"/>
              <a:t>In this case, you can get an adapter in which you can insert your micro memory card. </a:t>
            </a:r>
          </a:p>
          <a:p>
            <a:pPr lvl="1"/>
            <a:r>
              <a:rPr lang="en-US" dirty="0" smtClean="0"/>
              <a:t>You can then insert the adapter into the memory card reader.</a:t>
            </a:r>
            <a:endParaRPr lang="en-US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memory card reader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Plug the memory card reader into your computer. </a:t>
            </a:r>
          </a:p>
          <a:p>
            <a:pPr lvl="1"/>
            <a:r>
              <a:rPr lang="en-US" dirty="0" smtClean="0"/>
              <a:t>It connects via the USB port.</a:t>
            </a:r>
            <a:endParaRPr lang="en-US" b="1" dirty="0" smtClean="0"/>
          </a:p>
          <a:p>
            <a:r>
              <a:rPr lang="en-US" dirty="0" smtClean="0"/>
              <a:t>Transfer the data to your computer. </a:t>
            </a:r>
          </a:p>
          <a:p>
            <a:pPr lvl="1"/>
            <a:r>
              <a:rPr lang="en-US" dirty="0" smtClean="0"/>
              <a:t>You can look for the memory card reader as a removable disk in Finder or My Computer.</a:t>
            </a:r>
          </a:p>
          <a:p>
            <a:pPr lvl="1"/>
            <a:r>
              <a:rPr lang="en-US" b="1" i="1" dirty="0" smtClean="0"/>
              <a:t>If you're on a Mac</a:t>
            </a:r>
            <a:r>
              <a:rPr lang="en-US" dirty="0" smtClean="0"/>
              <a:t>, open </a:t>
            </a:r>
            <a:r>
              <a:rPr lang="en-US" dirty="0" err="1" smtClean="0"/>
              <a:t>iPhoto</a:t>
            </a:r>
            <a:r>
              <a:rPr lang="en-US" dirty="0" smtClean="0"/>
              <a:t>, go to </a:t>
            </a:r>
            <a:r>
              <a:rPr lang="en-US" i="1" dirty="0" smtClean="0"/>
              <a:t>File&gt;Import to Library</a:t>
            </a:r>
            <a:r>
              <a:rPr lang="en-US" dirty="0" smtClean="0"/>
              <a:t> and select the photos you wish to import within the memory card.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Bluetooth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4919912"/>
          </a:xfrm>
        </p:spPr>
        <p:txBody>
          <a:bodyPr>
            <a:noAutofit/>
          </a:bodyPr>
          <a:lstStyle/>
          <a:p>
            <a:r>
              <a:rPr lang="en-US" dirty="0" smtClean="0"/>
              <a:t>Activate your phone's Bluetooth. </a:t>
            </a:r>
          </a:p>
          <a:p>
            <a:pPr lvl="1"/>
            <a:r>
              <a:rPr lang="en-US" dirty="0" smtClean="0"/>
              <a:t>If you're unsure about how to do this, look under Settings or Controls.</a:t>
            </a:r>
            <a:endParaRPr lang="en-US" b="1" dirty="0" smtClean="0"/>
          </a:p>
          <a:p>
            <a:r>
              <a:rPr lang="en-US" dirty="0" smtClean="0"/>
              <a:t>Purchase a Bluetooth adapter. </a:t>
            </a:r>
          </a:p>
          <a:p>
            <a:pPr lvl="1"/>
            <a:r>
              <a:rPr lang="en-US" dirty="0" smtClean="0"/>
              <a:t>If your computer does not have the hardware for a Bluetooth/Infrared connection, then buy the adapter, sometimes called a </a:t>
            </a:r>
            <a:r>
              <a:rPr lang="en-US" b="1" i="1" dirty="0" smtClean="0"/>
              <a:t>'dongle'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The common adapter plugs into a USB port. </a:t>
            </a:r>
          </a:p>
          <a:p>
            <a:pPr lvl="1"/>
            <a:r>
              <a:rPr lang="en-US" dirty="0" smtClean="0"/>
              <a:t>If you're on a budget, look for a used one online - they can be quite inexpensive.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Bluetooth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Bluetooth adapter</a:t>
            </a:r>
          </a:p>
          <a:p>
            <a:pPr lvl="1"/>
            <a:r>
              <a:rPr lang="en-US" dirty="0" smtClean="0"/>
              <a:t>The adapter has software for the connection process, which lets you transfer files from the computer to your phone, or vice versa.</a:t>
            </a:r>
          </a:p>
          <a:p>
            <a:pPr lvl="1"/>
            <a:r>
              <a:rPr lang="en-US" dirty="0" smtClean="0"/>
              <a:t>Some computers, such as </a:t>
            </a:r>
            <a:r>
              <a:rPr lang="en-US" b="1" i="1" dirty="0" err="1" smtClean="0"/>
              <a:t>MacBooks</a:t>
            </a:r>
            <a:r>
              <a:rPr lang="en-US" dirty="0" smtClean="0"/>
              <a:t>, are already outfitted with Bluetooth devices, and won't require one of these cables. </a:t>
            </a:r>
          </a:p>
          <a:p>
            <a:pPr lvl="1"/>
            <a:r>
              <a:rPr lang="en-US" dirty="0" smtClean="0"/>
              <a:t>If you're unsure about whether or not your computer has this capability, search for the information online.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Bluetooth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sure Bluetooth is turned ‘ON’ on both your computer and your phone.</a:t>
            </a:r>
          </a:p>
          <a:p>
            <a:pPr lvl="1"/>
            <a:r>
              <a:rPr lang="en-US" dirty="0" smtClean="0"/>
              <a:t>If you have a </a:t>
            </a:r>
            <a:r>
              <a:rPr lang="en-US" b="1" i="1" dirty="0" smtClean="0">
                <a:solidFill>
                  <a:srgbClr val="FF0000"/>
                </a:solidFill>
              </a:rPr>
              <a:t>Mac</a:t>
            </a:r>
            <a:r>
              <a:rPr lang="en-US" dirty="0" smtClean="0"/>
              <a:t>, you can make sure your Bluetooth is on by clicking on the Bluetooth symbol on the right side of the upper toolbar.</a:t>
            </a:r>
          </a:p>
          <a:p>
            <a:pPr lvl="1"/>
            <a:r>
              <a:rPr lang="en-US" dirty="0" smtClean="0"/>
              <a:t>The symbol should be to the left of the </a:t>
            </a:r>
            <a:r>
              <a:rPr lang="en-US" b="1" i="1" dirty="0" smtClean="0"/>
              <a:t>Date and Time</a:t>
            </a:r>
            <a:r>
              <a:rPr lang="en-US" dirty="0" smtClean="0"/>
              <a:t> and should look like some triangles.</a:t>
            </a:r>
          </a:p>
          <a:p>
            <a:pPr lvl="1"/>
            <a:r>
              <a:rPr lang="en-US" dirty="0" smtClean="0"/>
              <a:t>On a </a:t>
            </a:r>
            <a:r>
              <a:rPr lang="en-US" b="1" i="1" dirty="0" smtClean="0">
                <a:solidFill>
                  <a:srgbClr val="FF0000"/>
                </a:solidFill>
              </a:rPr>
              <a:t>Vista</a:t>
            </a:r>
            <a:r>
              <a:rPr lang="en-US" dirty="0" smtClean="0"/>
              <a:t>, go to </a:t>
            </a:r>
            <a:r>
              <a:rPr lang="en-US" b="1" dirty="0" smtClean="0"/>
              <a:t>Control Panel -&gt; Network and Internet Connection -&gt; Bluetooth Devices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Bluetooth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Make sure you are standing within </a:t>
            </a:r>
            <a:r>
              <a:rPr lang="en-US" b="1" i="1" dirty="0" smtClean="0"/>
              <a:t>30 feet</a:t>
            </a:r>
            <a:r>
              <a:rPr lang="en-US" dirty="0" smtClean="0"/>
              <a:t> of your computer. </a:t>
            </a:r>
          </a:p>
          <a:p>
            <a:pPr lvl="1"/>
            <a:r>
              <a:rPr lang="en-US" dirty="0" smtClean="0"/>
              <a:t>Bluetooth does not work more than 30 feet away.</a:t>
            </a:r>
          </a:p>
          <a:p>
            <a:r>
              <a:rPr lang="en-US" dirty="0" smtClean="0"/>
              <a:t>On your phone, </a:t>
            </a:r>
            <a:r>
              <a:rPr lang="en-US" b="1" i="1" dirty="0" smtClean="0"/>
              <a:t>find</a:t>
            </a:r>
            <a:r>
              <a:rPr lang="en-US" dirty="0" smtClean="0"/>
              <a:t> the data you wish to transfer.</a:t>
            </a:r>
          </a:p>
          <a:p>
            <a:r>
              <a:rPr lang="en-US" dirty="0" smtClean="0"/>
              <a:t>Go to the menu, and select </a:t>
            </a:r>
            <a:r>
              <a:rPr lang="en-US" b="1" i="1" dirty="0" smtClean="0"/>
              <a:t>Copy</a:t>
            </a:r>
            <a:r>
              <a:rPr lang="en-US" dirty="0" smtClean="0"/>
              <a:t> or </a:t>
            </a:r>
            <a:r>
              <a:rPr lang="en-US" b="1" i="1" dirty="0" smtClean="0"/>
              <a:t>Send</a:t>
            </a:r>
            <a:r>
              <a:rPr lang="en-US" dirty="0" smtClean="0"/>
              <a:t>.</a:t>
            </a:r>
          </a:p>
          <a:p>
            <a:r>
              <a:rPr lang="en-US" dirty="0" smtClean="0"/>
              <a:t>Choose the </a:t>
            </a:r>
            <a:r>
              <a:rPr lang="en-US" b="1" i="1" dirty="0" smtClean="0"/>
              <a:t>Bluetooth</a:t>
            </a:r>
            <a:r>
              <a:rPr lang="en-US" dirty="0" smtClean="0"/>
              <a:t> option</a:t>
            </a:r>
            <a:r>
              <a:rPr lang="en-US" b="1" dirty="0" smtClean="0"/>
              <a:t>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Bluetooth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Once you confirm that you want to enable Bluetooth, </a:t>
            </a:r>
          </a:p>
          <a:p>
            <a:pPr lvl="1"/>
            <a:r>
              <a:rPr lang="en-US" dirty="0" smtClean="0"/>
              <a:t>The Bluetooth menu in the phone will pop up automatically.</a:t>
            </a:r>
          </a:p>
          <a:p>
            <a:r>
              <a:rPr lang="en-US" dirty="0" smtClean="0"/>
              <a:t>Select the </a:t>
            </a:r>
            <a:r>
              <a:rPr lang="en-US" b="1" i="1" dirty="0" smtClean="0"/>
              <a:t>"Look for Devices"</a:t>
            </a:r>
            <a:r>
              <a:rPr lang="en-US" dirty="0" smtClean="0"/>
              <a:t> option.</a:t>
            </a:r>
          </a:p>
          <a:p>
            <a:r>
              <a:rPr lang="en-US" dirty="0" smtClean="0"/>
              <a:t>Select your device from the list that appears.</a:t>
            </a:r>
          </a:p>
          <a:p>
            <a:r>
              <a:rPr lang="en-US" dirty="0" smtClean="0"/>
              <a:t>A request will be sent to your device asking for you to accept the sent picture.</a:t>
            </a:r>
          </a:p>
          <a:p>
            <a:r>
              <a:rPr lang="en-US" dirty="0" smtClean="0"/>
              <a:t>Accept the request, and the data will be sent.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Transferring images b/w digital camera and computer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cameras come with software to download pictures from your camera to your hard drive.</a:t>
            </a:r>
          </a:p>
          <a:p>
            <a:r>
              <a:rPr lang="en-US" dirty="0" smtClean="0"/>
              <a:t>But you can transfer the pictures using either the camera’s software, or your operating system.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Transferring using camera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3319712"/>
          </a:xfrm>
        </p:spPr>
        <p:txBody>
          <a:bodyPr>
            <a:normAutofit lnSpcReduction="10000"/>
          </a:bodyPr>
          <a:lstStyle/>
          <a:p>
            <a:r>
              <a:rPr lang="en-US" b="1" i="1" dirty="0" smtClean="0"/>
              <a:t>Step 1:</a:t>
            </a:r>
            <a:r>
              <a:rPr lang="en-US" dirty="0" smtClean="0"/>
              <a:t> Run the software that came with your camera. </a:t>
            </a:r>
          </a:p>
          <a:p>
            <a:pPr lvl="1"/>
            <a:r>
              <a:rPr lang="en-US" dirty="0" smtClean="0"/>
              <a:t>Insert the CD into your computer and go through the setup steps. </a:t>
            </a:r>
          </a:p>
          <a:p>
            <a:pPr lvl="1"/>
            <a:r>
              <a:rPr lang="en-US" dirty="0" smtClean="0"/>
              <a:t>If you bought the used camera, or if you don't have the CD, you can probably find one on </a:t>
            </a:r>
            <a:r>
              <a:rPr lang="en-US" b="1" i="1" dirty="0" smtClean="0"/>
              <a:t>eBay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You might even be able to find it available for </a:t>
            </a:r>
            <a:r>
              <a:rPr lang="en-US" b="1" i="1" dirty="0" smtClean="0"/>
              <a:t>download </a:t>
            </a:r>
            <a:r>
              <a:rPr lang="en-US" dirty="0" smtClean="0"/>
              <a:t>on the camera manufacturer’s website.</a:t>
            </a:r>
            <a:endParaRPr lang="en-US" dirty="0"/>
          </a:p>
        </p:txBody>
      </p:sp>
      <p:pic>
        <p:nvPicPr>
          <p:cNvPr id="4" name="Picture 3" descr="cam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29200" y="4953000"/>
            <a:ext cx="2286000" cy="171620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camera software: step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1871912"/>
          </a:xfrm>
        </p:spPr>
        <p:txBody>
          <a:bodyPr/>
          <a:lstStyle/>
          <a:p>
            <a:r>
              <a:rPr lang="en-US" dirty="0" smtClean="0"/>
              <a:t>Connect the camera to the computer. </a:t>
            </a:r>
          </a:p>
          <a:p>
            <a:pPr lvl="1"/>
            <a:r>
              <a:rPr lang="en-US" dirty="0" smtClean="0"/>
              <a:t>Most of the time, you'll hear a sound or something will pop-up if the camera is connected properly and working.</a:t>
            </a:r>
            <a:endParaRPr lang="en-US" dirty="0"/>
          </a:p>
        </p:txBody>
      </p:sp>
      <p:pic>
        <p:nvPicPr>
          <p:cNvPr id="4" name="Picture 3" descr="cam 2.jpg"/>
          <p:cNvPicPr>
            <a:picLocks noChangeAspect="1"/>
          </p:cNvPicPr>
          <p:nvPr/>
        </p:nvPicPr>
        <p:blipFill>
          <a:blip r:embed="rId2" cstate="print"/>
          <a:srcRect l="2537" t="26143" b="16600"/>
          <a:stretch>
            <a:fillRect/>
          </a:stretch>
        </p:blipFill>
        <p:spPr>
          <a:xfrm>
            <a:off x="1039548" y="3657600"/>
            <a:ext cx="6047052" cy="26670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camera software: step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Sync the camera to the computer and transfer the pictures. </a:t>
            </a:r>
          </a:p>
          <a:p>
            <a:pPr lvl="1"/>
            <a:r>
              <a:rPr lang="en-US" dirty="0" smtClean="0"/>
              <a:t>With most camera software, as soon as you connect the camera to the computer, </a:t>
            </a:r>
          </a:p>
          <a:p>
            <a:pPr lvl="2"/>
            <a:r>
              <a:rPr lang="en-US" dirty="0" smtClean="0"/>
              <a:t>Something will pop up asking if you would like to sync the pictures to the computer. </a:t>
            </a:r>
          </a:p>
          <a:p>
            <a:pPr lvl="1"/>
            <a:r>
              <a:rPr lang="en-US" dirty="0" smtClean="0"/>
              <a:t>After that it's pretty self-explanatory. </a:t>
            </a:r>
          </a:p>
          <a:p>
            <a:pPr lvl="1"/>
            <a:r>
              <a:rPr lang="en-US" dirty="0" smtClean="0"/>
              <a:t>If nothing pops up or it was never supposed to pop up in the first place, find and open the camera software.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camera soft: step 3</a:t>
            </a:r>
            <a:endParaRPr lang="en-US" dirty="0"/>
          </a:p>
        </p:txBody>
      </p:sp>
      <p:pic>
        <p:nvPicPr>
          <p:cNvPr id="4" name="Content Placeholder 3" descr="cam 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60418" y="1709738"/>
            <a:ext cx="6216814" cy="4667250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camera soft: step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2329112"/>
          </a:xfrm>
        </p:spPr>
        <p:txBody>
          <a:bodyPr/>
          <a:lstStyle/>
          <a:p>
            <a:r>
              <a:rPr lang="en-US" dirty="0" smtClean="0"/>
              <a:t>Delete pictures from camera’s memory. </a:t>
            </a:r>
          </a:p>
          <a:p>
            <a:pPr lvl="1"/>
            <a:r>
              <a:rPr lang="en-US" dirty="0" smtClean="0"/>
              <a:t>Now that the pictures should be safely on your hard drive</a:t>
            </a:r>
          </a:p>
          <a:p>
            <a:pPr lvl="1"/>
            <a:r>
              <a:rPr lang="en-US" dirty="0" smtClean="0"/>
              <a:t>The software should have an option for you to </a:t>
            </a:r>
            <a:r>
              <a:rPr lang="en-US" b="1" i="1" dirty="0" smtClean="0"/>
              <a:t>delete</a:t>
            </a:r>
            <a:r>
              <a:rPr lang="en-US" dirty="0" smtClean="0"/>
              <a:t> the files on the camera.</a:t>
            </a:r>
            <a:endParaRPr lang="en-US" dirty="0"/>
          </a:p>
        </p:txBody>
      </p:sp>
      <p:pic>
        <p:nvPicPr>
          <p:cNvPr id="4" name="Picture 3" descr="cam 4.jpg"/>
          <p:cNvPicPr>
            <a:picLocks noChangeAspect="1"/>
          </p:cNvPicPr>
          <p:nvPr/>
        </p:nvPicPr>
        <p:blipFill>
          <a:blip r:embed="rId2" cstate="print"/>
          <a:srcRect l="3399" t="18683" r="3116"/>
          <a:stretch>
            <a:fillRect/>
          </a:stretch>
        </p:blipFill>
        <p:spPr>
          <a:xfrm>
            <a:off x="2895600" y="3962400"/>
            <a:ext cx="4191000" cy="2736849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Transferring media files using 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2329112"/>
          </a:xfrm>
        </p:spPr>
        <p:txBody>
          <a:bodyPr/>
          <a:lstStyle/>
          <a:p>
            <a:r>
              <a:rPr lang="en-US" b="1" i="1" dirty="0" smtClean="0"/>
              <a:t>Step 1:</a:t>
            </a:r>
            <a:r>
              <a:rPr lang="en-US" b="1" dirty="0" smtClean="0"/>
              <a:t> </a:t>
            </a:r>
            <a:r>
              <a:rPr lang="en-US" dirty="0" smtClean="0"/>
              <a:t>If the camera has a USB connection, just connect it to the computer. </a:t>
            </a:r>
          </a:p>
          <a:p>
            <a:pPr lvl="1"/>
            <a:r>
              <a:rPr lang="en-US" dirty="0" smtClean="0"/>
              <a:t>If your computer has a memory card reader, it is even more convenient to plug the memory card in directly. </a:t>
            </a:r>
            <a:endParaRPr lang="en-US" dirty="0"/>
          </a:p>
        </p:txBody>
      </p:sp>
      <p:pic>
        <p:nvPicPr>
          <p:cNvPr id="4" name="Picture 3" descr="cam os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07592" y="3962400"/>
            <a:ext cx="3442508" cy="25844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Transferring camera files using 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1338512"/>
          </a:xfrm>
        </p:spPr>
        <p:txBody>
          <a:bodyPr/>
          <a:lstStyle/>
          <a:p>
            <a:r>
              <a:rPr lang="en-US" b="1" i="1" dirty="0" smtClean="0"/>
              <a:t>Step 2: </a:t>
            </a:r>
            <a:r>
              <a:rPr lang="en-US" dirty="0" smtClean="0"/>
              <a:t>Open the camera folder, find the picture files, and copy them to your desired location.</a:t>
            </a:r>
            <a:endParaRPr lang="en-US" dirty="0"/>
          </a:p>
        </p:txBody>
      </p:sp>
      <p:pic>
        <p:nvPicPr>
          <p:cNvPr id="4" name="Picture 3" descr="cam os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51046" y="2895600"/>
            <a:ext cx="4973452" cy="3733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Rounded Rectangle 5"/>
          <p:cNvSpPr/>
          <p:nvPr/>
        </p:nvSpPr>
        <p:spPr>
          <a:xfrm>
            <a:off x="3429000" y="3657600"/>
            <a:ext cx="3657600" cy="3048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Transferring camera files using 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Step 3: Remove the files from the camera’s memory. </a:t>
            </a:r>
          </a:p>
          <a:p>
            <a:pPr lvl="1"/>
            <a:r>
              <a:rPr lang="en-US" dirty="0" smtClean="0"/>
              <a:t>After you are sure that files are safely on your computer’s hard drive, delete the originals on your memory card.</a:t>
            </a:r>
          </a:p>
          <a:p>
            <a:pPr lvl="1"/>
            <a:r>
              <a:rPr lang="en-US" dirty="0" smtClean="0"/>
              <a:t>Some cameras allow you to transfer files but do not support writing changes to the memory card(i.e. deleting). </a:t>
            </a:r>
          </a:p>
          <a:p>
            <a:pPr lvl="1"/>
            <a:r>
              <a:rPr lang="en-US" dirty="0" smtClean="0"/>
              <a:t>In this case you may need to clean the card using the camera controls (most cameras have a button or a sequence of buttons to clear the card).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Deleting Camera files: step 3</a:t>
            </a:r>
            <a:endParaRPr lang="en-US" dirty="0"/>
          </a:p>
        </p:txBody>
      </p:sp>
      <p:pic>
        <p:nvPicPr>
          <p:cNvPr id="4" name="Content Placeholder 3" descr="cam os 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24203" y="1709738"/>
            <a:ext cx="6553029" cy="49196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2895600" y="3962400"/>
            <a:ext cx="4724400" cy="4572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covered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rgbClr val="FF0000"/>
                </a:solidFill>
              </a:rPr>
              <a:t>Transferring images and videos to computer from mobile devices 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(</a:t>
            </a:r>
            <a:r>
              <a:rPr lang="en-US" dirty="0"/>
              <a:t>mobile phone, camera)</a:t>
            </a:r>
          </a:p>
          <a:p>
            <a:r>
              <a:rPr lang="en-US" dirty="0"/>
              <a:t>Using multimedia applications </a:t>
            </a:r>
            <a:endParaRPr lang="en-US" dirty="0" smtClean="0"/>
          </a:p>
          <a:p>
            <a:pPr lvl="1"/>
            <a:r>
              <a:rPr lang="en-US" dirty="0" smtClean="0"/>
              <a:t>(</a:t>
            </a:r>
            <a:r>
              <a:rPr lang="en-US" dirty="0"/>
              <a:t>Examples: Real Player, Windows Media Player, Quick Time Player, etc.) to play educational audio &amp; video clips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RealPlayer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/>
              <a:t>RealPlayer</a:t>
            </a:r>
            <a:r>
              <a:rPr lang="en-US" dirty="0" smtClean="0"/>
              <a:t> is a universal media player that</a:t>
            </a:r>
          </a:p>
          <a:p>
            <a:pPr lvl="1"/>
            <a:r>
              <a:rPr lang="en-US" dirty="0" smtClean="0"/>
              <a:t>Automatically recognizes the file format of the video or audio file you want to play. </a:t>
            </a:r>
          </a:p>
          <a:p>
            <a:pPr lvl="1"/>
            <a:r>
              <a:rPr lang="en-US" dirty="0" smtClean="0"/>
              <a:t>So you can count on it to reliably play the most popular audio and video file formats</a:t>
            </a:r>
          </a:p>
          <a:p>
            <a:pPr lvl="2"/>
            <a:r>
              <a:rPr lang="en-US" dirty="0" smtClean="0"/>
              <a:t>Including </a:t>
            </a:r>
            <a:r>
              <a:rPr lang="en-US" dirty="0" err="1" smtClean="0"/>
              <a:t>avi</a:t>
            </a:r>
            <a:r>
              <a:rPr lang="en-US" dirty="0" smtClean="0"/>
              <a:t>, mp4, mp3, wma, wav, </a:t>
            </a:r>
            <a:r>
              <a:rPr lang="en-US" dirty="0" err="1" smtClean="0"/>
              <a:t>flv</a:t>
            </a:r>
            <a:r>
              <a:rPr lang="en-US" dirty="0" smtClean="0"/>
              <a:t>, MPEG, and more.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RealPlayer interface</a:t>
            </a:r>
            <a:endParaRPr lang="en-US" dirty="0"/>
          </a:p>
        </p:txBody>
      </p:sp>
      <p:pic>
        <p:nvPicPr>
          <p:cNvPr id="5" name="Picture 4" descr="realplayer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0" y="1639429"/>
            <a:ext cx="6629400" cy="506617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Downloading media files using RealPlayer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Using RealPlayer’s </a:t>
            </a:r>
            <a:r>
              <a:rPr lang="en-US" b="1" i="1" dirty="0" smtClean="0"/>
              <a:t>video downloader</a:t>
            </a:r>
            <a:r>
              <a:rPr lang="en-US" dirty="0" smtClean="0"/>
              <a:t> software,</a:t>
            </a:r>
          </a:p>
          <a:p>
            <a:pPr lvl="1"/>
            <a:r>
              <a:rPr lang="en-US" dirty="0" smtClean="0"/>
              <a:t>You can download your favorite free online videos from hundreds of web sites. </a:t>
            </a:r>
          </a:p>
          <a:p>
            <a:pPr lvl="1"/>
            <a:r>
              <a:rPr lang="en-US" dirty="0" smtClean="0"/>
              <a:t>RealPlayer also lets you convert and play virtually any file type. </a:t>
            </a:r>
          </a:p>
          <a:p>
            <a:pPr lvl="1"/>
            <a:r>
              <a:rPr lang="en-US" dirty="0" smtClean="0"/>
              <a:t>It's free and it's easy to use.</a:t>
            </a:r>
            <a:endParaRPr lang="en-US" i="1" dirty="0" smtClean="0"/>
          </a:p>
          <a:p>
            <a:r>
              <a:rPr lang="en-US" b="1" i="1" dirty="0" smtClean="0"/>
              <a:t>Step 1:</a:t>
            </a:r>
            <a:r>
              <a:rPr lang="en-US" b="1" dirty="0" smtClean="0"/>
              <a:t> </a:t>
            </a:r>
            <a:r>
              <a:rPr lang="en-US" dirty="0" smtClean="0"/>
              <a:t>Download the latest free version of RealPlayer. </a:t>
            </a:r>
          </a:p>
          <a:p>
            <a:pPr lvl="1"/>
            <a:r>
              <a:rPr lang="en-US" dirty="0" smtClean="0"/>
              <a:t>Go to </a:t>
            </a:r>
            <a:r>
              <a:rPr lang="en-US" dirty="0" smtClean="0">
                <a:hlinkClick r:id="rId2"/>
              </a:rPr>
              <a:t>RealPlayer.com</a:t>
            </a:r>
            <a:r>
              <a:rPr lang="en-US" dirty="0" smtClean="0"/>
              <a:t> and click the big orange button at the top.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Downloading in RealPlayer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i="1" dirty="0" smtClean="0"/>
              <a:t>Step 2:</a:t>
            </a:r>
            <a:r>
              <a:rPr lang="en-US" dirty="0" smtClean="0"/>
              <a:t> Install the software. </a:t>
            </a:r>
          </a:p>
          <a:p>
            <a:pPr lvl="1"/>
            <a:r>
              <a:rPr lang="en-US" dirty="0" smtClean="0"/>
              <a:t>On a PC, double-click the .exe file. </a:t>
            </a:r>
          </a:p>
          <a:p>
            <a:pPr lvl="1"/>
            <a:r>
              <a:rPr lang="en-US" dirty="0" smtClean="0"/>
              <a:t>As you run the install, you must agree to the usage terms and decide whether or not to include other features (e.g. a weather toolbar) with your installation.</a:t>
            </a:r>
          </a:p>
          <a:p>
            <a:pPr lvl="1"/>
            <a:r>
              <a:rPr lang="en-US" dirty="0" smtClean="0"/>
              <a:t>When you first launch RealPlayer, it will give you the license agreement to approve. Click </a:t>
            </a:r>
            <a:r>
              <a:rPr lang="en-US" b="1" dirty="0" smtClean="0"/>
              <a:t>Accept</a:t>
            </a:r>
            <a:r>
              <a:rPr lang="en-US" dirty="0" smtClean="0"/>
              <a:t> to continue. </a:t>
            </a:r>
          </a:p>
          <a:p>
            <a:pPr lvl="1"/>
            <a:r>
              <a:rPr lang="en-US" dirty="0" smtClean="0"/>
              <a:t>Select the formats for which you want to make RealPlayer the default media player.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Downloading in RealPlayer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/>
              <a:t>Step 3:</a:t>
            </a:r>
            <a:r>
              <a:rPr lang="en-US" dirty="0" smtClean="0"/>
              <a:t> Close your web browser.</a:t>
            </a:r>
          </a:p>
          <a:p>
            <a:pPr lvl="1"/>
            <a:r>
              <a:rPr lang="en-US" dirty="0" smtClean="0"/>
              <a:t>Toward the end of the installation, the installer will ask you to close your web browser in order to properly install RealPlayer’s </a:t>
            </a:r>
            <a:r>
              <a:rPr lang="en-US" b="1" dirty="0" smtClean="0"/>
              <a:t>One-Click Video Download</a:t>
            </a:r>
            <a:r>
              <a:rPr lang="en-US" dirty="0" smtClean="0"/>
              <a:t> function. </a:t>
            </a:r>
          </a:p>
          <a:p>
            <a:pPr lvl="1"/>
            <a:r>
              <a:rPr lang="en-US" dirty="0" smtClean="0"/>
              <a:t>Since you will need this in the </a:t>
            </a:r>
            <a:r>
              <a:rPr lang="en-US" dirty="0" smtClean="0"/>
              <a:t>ending </a:t>
            </a:r>
            <a:r>
              <a:rPr lang="en-US" dirty="0" smtClean="0"/>
              <a:t>steps, be sure to close your browser when prompted.</a:t>
            </a:r>
            <a:endParaRPr lang="en-US" dirty="0"/>
          </a:p>
        </p:txBody>
      </p:sp>
      <p:pic>
        <p:nvPicPr>
          <p:cNvPr id="4" name="Picture 3" descr="Realplayer-downloader.jpg"/>
          <p:cNvPicPr>
            <a:picLocks noChangeAspect="1"/>
          </p:cNvPicPr>
          <p:nvPr/>
        </p:nvPicPr>
        <p:blipFill>
          <a:blip r:embed="rId2" cstate="print"/>
          <a:srcRect b="21488"/>
          <a:stretch>
            <a:fillRect/>
          </a:stretch>
        </p:blipFill>
        <p:spPr>
          <a:xfrm>
            <a:off x="2895600" y="4724400"/>
            <a:ext cx="3605212" cy="1948877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Downloading in RealPlayer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i="1" dirty="0" smtClean="0"/>
              <a:t>Step 4:</a:t>
            </a:r>
            <a:r>
              <a:rPr lang="en-US" dirty="0" smtClean="0"/>
              <a:t> Reopen your browser. </a:t>
            </a:r>
          </a:p>
          <a:p>
            <a:pPr lvl="1"/>
            <a:r>
              <a:rPr lang="en-US" dirty="0" smtClean="0"/>
              <a:t>Find a video you want to add to your RealPlayer library.</a:t>
            </a:r>
          </a:p>
          <a:p>
            <a:pPr lvl="1"/>
            <a:r>
              <a:rPr lang="en-US" dirty="0" smtClean="0"/>
              <a:t>On a PC, float your mouse over the video until a </a:t>
            </a:r>
            <a:r>
              <a:rPr lang="en-US" b="1" i="1" dirty="0" smtClean="0"/>
              <a:t>"Download This Video"</a:t>
            </a:r>
            <a:r>
              <a:rPr lang="en-US" dirty="0" smtClean="0"/>
              <a:t> button pops up above the upper right-hand corner of the video.</a:t>
            </a:r>
          </a:p>
          <a:p>
            <a:pPr lvl="1"/>
            <a:r>
              <a:rPr lang="en-US" dirty="0" smtClean="0"/>
              <a:t>Click on the </a:t>
            </a:r>
            <a:r>
              <a:rPr lang="en-US" b="1" i="1" dirty="0" smtClean="0"/>
              <a:t>"Download This Video"</a:t>
            </a:r>
            <a:r>
              <a:rPr lang="en-US" dirty="0" smtClean="0"/>
              <a:t> button and RealPlayer will download the video into your RealPlayer library.</a:t>
            </a:r>
          </a:p>
          <a:p>
            <a:pPr lvl="1"/>
            <a:r>
              <a:rPr lang="en-US" dirty="0" smtClean="0"/>
              <a:t>When you click the </a:t>
            </a:r>
            <a:r>
              <a:rPr lang="en-US" b="1" i="1" dirty="0" smtClean="0"/>
              <a:t>Download</a:t>
            </a:r>
            <a:r>
              <a:rPr lang="en-US" dirty="0" smtClean="0"/>
              <a:t> button, the video will be saved to your library.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Media Player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/>
              <a:t>Windows Media Player</a:t>
            </a:r>
            <a:r>
              <a:rPr lang="en-US" dirty="0" smtClean="0"/>
              <a:t> (abbreviated WMP)</a:t>
            </a:r>
          </a:p>
          <a:p>
            <a:pPr lvl="1"/>
            <a:r>
              <a:rPr lang="en-US" dirty="0" smtClean="0"/>
              <a:t>A </a:t>
            </a:r>
            <a:r>
              <a:rPr lang="en-US" b="1" i="1" dirty="0" smtClean="0"/>
              <a:t>media player</a:t>
            </a:r>
            <a:r>
              <a:rPr lang="en-US" dirty="0" smtClean="0"/>
              <a:t> and </a:t>
            </a:r>
            <a:r>
              <a:rPr lang="en-US" b="1" dirty="0" smtClean="0"/>
              <a:t>media</a:t>
            </a:r>
            <a:r>
              <a:rPr lang="en-US" dirty="0" smtClean="0"/>
              <a:t> library application developed by </a:t>
            </a:r>
            <a:r>
              <a:rPr lang="en-US" b="1" i="1" dirty="0" smtClean="0">
                <a:solidFill>
                  <a:srgbClr val="FF0000"/>
                </a:solidFill>
              </a:rPr>
              <a:t>Microsoft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Built-in product of MS Windows</a:t>
            </a:r>
          </a:p>
          <a:p>
            <a:pPr lvl="1"/>
            <a:r>
              <a:rPr lang="en-US" dirty="0" smtClean="0"/>
              <a:t>Used for playing audio, video and viewing images on PC running the </a:t>
            </a:r>
            <a:r>
              <a:rPr lang="en-US" b="1" dirty="0" smtClean="0"/>
              <a:t>Windows</a:t>
            </a:r>
            <a:r>
              <a:rPr lang="en-US" dirty="0" smtClean="0"/>
              <a:t> operating system, </a:t>
            </a:r>
          </a:p>
          <a:p>
            <a:pPr lvl="1"/>
            <a:r>
              <a:rPr lang="en-US" dirty="0" smtClean="0"/>
              <a:t>As well as on Pocket PC and </a:t>
            </a:r>
            <a:r>
              <a:rPr lang="en-US" b="1" dirty="0" smtClean="0"/>
              <a:t>Windows</a:t>
            </a:r>
            <a:r>
              <a:rPr lang="en-US" dirty="0" smtClean="0"/>
              <a:t> Mobile-based devices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Media Player</a:t>
            </a:r>
            <a:endParaRPr lang="en-US" dirty="0"/>
          </a:p>
        </p:txBody>
      </p:sp>
      <p:pic>
        <p:nvPicPr>
          <p:cNvPr id="4" name="Content Placeholder 3" descr="WindowsMediaPlaye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8964" y="1676400"/>
            <a:ext cx="6364836" cy="4953000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QuickTime Player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/>
              <a:t>QuickTime Player</a:t>
            </a:r>
          </a:p>
          <a:p>
            <a:pPr lvl="1"/>
            <a:r>
              <a:rPr lang="en-US" dirty="0" smtClean="0"/>
              <a:t>Developed by </a:t>
            </a:r>
            <a:r>
              <a:rPr lang="en-US" b="1" i="1" dirty="0" smtClean="0"/>
              <a:t>Apple</a:t>
            </a:r>
            <a:endParaRPr lang="en-US" dirty="0" smtClean="0"/>
          </a:p>
          <a:p>
            <a:pPr lvl="1"/>
            <a:r>
              <a:rPr lang="en-US" dirty="0" smtClean="0"/>
              <a:t>A powerful multimedia technology with a built-in media </a:t>
            </a:r>
            <a:r>
              <a:rPr lang="en-US" b="1" dirty="0" smtClean="0"/>
              <a:t>player</a:t>
            </a:r>
            <a:r>
              <a:rPr lang="en-US" dirty="0" smtClean="0"/>
              <a:t>, </a:t>
            </a:r>
          </a:p>
          <a:p>
            <a:pPr lvl="1"/>
            <a:r>
              <a:rPr lang="en-US" b="1" dirty="0" smtClean="0"/>
              <a:t>QuickTime </a:t>
            </a:r>
            <a:r>
              <a:rPr lang="en-US" dirty="0" smtClean="0"/>
              <a:t>lets you view Internet video, HD movie trailers, and personal media in a wide range of file formats. </a:t>
            </a:r>
          </a:p>
          <a:p>
            <a:pPr lvl="1"/>
            <a:r>
              <a:rPr lang="en-US" dirty="0" smtClean="0"/>
              <a:t>And it lets you enjoy them in remarkably high quality.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QuickTime Player</a:t>
            </a:r>
            <a:endParaRPr lang="en-US" dirty="0"/>
          </a:p>
        </p:txBody>
      </p:sp>
      <p:pic>
        <p:nvPicPr>
          <p:cNvPr id="4" name="Content Placeholder 3" descr="QuickTime Player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24166" y="1752600"/>
            <a:ext cx="4689318" cy="46672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71760" cy="484371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Transferring files between cell phones and computer</a:t>
            </a:r>
          </a:p>
          <a:p>
            <a:pPr lvl="1"/>
            <a:r>
              <a:rPr lang="en-US" dirty="0" smtClean="0"/>
              <a:t>Using Android </a:t>
            </a:r>
            <a:r>
              <a:rPr lang="en-US" smtClean="0"/>
              <a:t>USB</a:t>
            </a:r>
            <a:r>
              <a:rPr lang="en-US" smtClean="0"/>
              <a:t>, </a:t>
            </a:r>
            <a:r>
              <a:rPr lang="en-US" dirty="0" err="1" smtClean="0"/>
              <a:t>iPhone</a:t>
            </a:r>
            <a:r>
              <a:rPr lang="en-US" dirty="0" smtClean="0"/>
              <a:t> </a:t>
            </a:r>
            <a:r>
              <a:rPr lang="en-US" dirty="0" err="1" smtClean="0"/>
              <a:t>WiFi</a:t>
            </a:r>
            <a:r>
              <a:rPr lang="en-US" dirty="0" smtClean="0"/>
              <a:t> Sync, Email, Memory card reader, Bluetooth </a:t>
            </a:r>
          </a:p>
          <a:p>
            <a:r>
              <a:rPr lang="en-US" dirty="0" smtClean="0"/>
              <a:t>Transferring files between </a:t>
            </a:r>
            <a:r>
              <a:rPr lang="en-US" dirty="0" err="1" smtClean="0"/>
              <a:t>digicam</a:t>
            </a:r>
            <a:r>
              <a:rPr lang="en-US" dirty="0" smtClean="0"/>
              <a:t> and computer</a:t>
            </a:r>
          </a:p>
          <a:p>
            <a:pPr lvl="1"/>
            <a:r>
              <a:rPr lang="en-US" dirty="0" smtClean="0"/>
              <a:t>From built-in camera software</a:t>
            </a:r>
          </a:p>
          <a:p>
            <a:pPr lvl="1"/>
            <a:r>
              <a:rPr lang="en-US" dirty="0" smtClean="0"/>
              <a:t>From operating system of computer</a:t>
            </a:r>
          </a:p>
          <a:p>
            <a:r>
              <a:rPr lang="en-US" dirty="0" smtClean="0"/>
              <a:t>Using multimedia applications</a:t>
            </a:r>
          </a:p>
          <a:p>
            <a:pPr lvl="1"/>
            <a:r>
              <a:rPr lang="en-US" dirty="0" smtClean="0"/>
              <a:t>RealPlayer &amp; real video downloader</a:t>
            </a:r>
          </a:p>
          <a:p>
            <a:pPr lvl="1"/>
            <a:r>
              <a:rPr lang="en-US" dirty="0" smtClean="0"/>
              <a:t>Windows Media player</a:t>
            </a:r>
          </a:p>
          <a:p>
            <a:pPr lvl="1"/>
            <a:r>
              <a:rPr lang="en-US" dirty="0" smtClean="0"/>
              <a:t>QuickTime Player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Activity- 20 minutes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Transfer data between your mobile phone and computer using USB cable.</a:t>
            </a:r>
          </a:p>
          <a:p>
            <a:r>
              <a:rPr lang="en-US" dirty="0" smtClean="0"/>
              <a:t>Transfer files using digital camera to your computer using USB cable.</a:t>
            </a:r>
          </a:p>
          <a:p>
            <a:r>
              <a:rPr lang="en-US" dirty="0" smtClean="0"/>
              <a:t>View and explore Windows Media Player or any other.</a:t>
            </a:r>
          </a:p>
          <a:p>
            <a:r>
              <a:rPr lang="en-US" dirty="0" smtClean="0"/>
              <a:t>Play a video in Windows Media Player or in any other multimedia program.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End of Lecture 30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Allah Hafiz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B7E77-CAB5-41EF-AC35-100AC2C1739B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E Temp 4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ndara">
      <a:maj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ADE Temp 4</Template>
  <TotalTime>249</TotalTime>
  <Words>1102</Words>
  <Application>Microsoft Office PowerPoint</Application>
  <PresentationFormat>On-screen Show (4:3)</PresentationFormat>
  <Paragraphs>240</Paragraphs>
  <Slides>46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ADE Temp 4</vt:lpstr>
      <vt:lpstr>Using Multimedia Digital Devices With A Computer</vt:lpstr>
      <vt:lpstr>Knowledge test</vt:lpstr>
      <vt:lpstr>Topics covered</vt:lpstr>
      <vt:lpstr>Data transfer b/w cell phone &amp; computer</vt:lpstr>
      <vt:lpstr>Data transfer using Android USB </vt:lpstr>
      <vt:lpstr>Android USB contd.</vt:lpstr>
      <vt:lpstr>Data transfer using iPhone WiFi Sync </vt:lpstr>
      <vt:lpstr>Using iPhone WiFi Sync: Step 1</vt:lpstr>
      <vt:lpstr>Using iPhone WiFi Sync: Step 2</vt:lpstr>
      <vt:lpstr>Using iPhone WiFi Sync: Step 3</vt:lpstr>
      <vt:lpstr>Data transfer using Email</vt:lpstr>
      <vt:lpstr>Email: Step 2</vt:lpstr>
      <vt:lpstr>Email: Step 3</vt:lpstr>
      <vt:lpstr>Email: Step 4</vt:lpstr>
      <vt:lpstr>Using memory card reader</vt:lpstr>
      <vt:lpstr>Using memory card reader</vt:lpstr>
      <vt:lpstr>Using Bluetooth</vt:lpstr>
      <vt:lpstr>Using Bluetooth  </vt:lpstr>
      <vt:lpstr>Using Bluetooth</vt:lpstr>
      <vt:lpstr>Using Bluetooth </vt:lpstr>
      <vt:lpstr>Using Bluetooth</vt:lpstr>
      <vt:lpstr>Transferring images b/w digital camera and computer</vt:lpstr>
      <vt:lpstr>Transferring using camera software</vt:lpstr>
      <vt:lpstr>Using camera software: step 2</vt:lpstr>
      <vt:lpstr>Using camera software: step 3</vt:lpstr>
      <vt:lpstr>Using camera soft: step 3</vt:lpstr>
      <vt:lpstr>Using camera soft: step 4</vt:lpstr>
      <vt:lpstr>Transferring media files using OS</vt:lpstr>
      <vt:lpstr>Transferring camera files using OS</vt:lpstr>
      <vt:lpstr>Transferring camera files using OS</vt:lpstr>
      <vt:lpstr>Deleting Camera files: step 3</vt:lpstr>
      <vt:lpstr>Topics covered</vt:lpstr>
      <vt:lpstr>RealPlayer</vt:lpstr>
      <vt:lpstr>RealPlayer interface</vt:lpstr>
      <vt:lpstr>Downloading media files using RealPlayer</vt:lpstr>
      <vt:lpstr>Downloading in RealPlayer</vt:lpstr>
      <vt:lpstr>Downloading in RealPlayer</vt:lpstr>
      <vt:lpstr>Downloading in RealPlayer</vt:lpstr>
      <vt:lpstr>Windows Media Player</vt:lpstr>
      <vt:lpstr>Windows Media Player</vt:lpstr>
      <vt:lpstr>QuickTime Player</vt:lpstr>
      <vt:lpstr>QuickTime Player</vt:lpstr>
      <vt:lpstr>Summary </vt:lpstr>
      <vt:lpstr>Activity- 20 minutes </vt:lpstr>
      <vt:lpstr>Thanks </vt:lpstr>
      <vt:lpstr>Allah Hafiz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Administrator</cp:lastModifiedBy>
  <cp:revision>119</cp:revision>
  <dcterms:created xsi:type="dcterms:W3CDTF">2014-06-25T17:55:01Z</dcterms:created>
  <dcterms:modified xsi:type="dcterms:W3CDTF">2014-06-27T06:59:31Z</dcterms:modified>
</cp:coreProperties>
</file>