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6"/>
  </p:notesMasterIdLst>
  <p:sldIdLst>
    <p:sldId id="256" r:id="rId2"/>
    <p:sldId id="258" r:id="rId3"/>
    <p:sldId id="257" r:id="rId4"/>
    <p:sldId id="267" r:id="rId5"/>
    <p:sldId id="269" r:id="rId6"/>
    <p:sldId id="307" r:id="rId7"/>
    <p:sldId id="270" r:id="rId8"/>
    <p:sldId id="275" r:id="rId9"/>
    <p:sldId id="279" r:id="rId10"/>
    <p:sldId id="278" r:id="rId11"/>
    <p:sldId id="280" r:id="rId12"/>
    <p:sldId id="281" r:id="rId13"/>
    <p:sldId id="312" r:id="rId14"/>
    <p:sldId id="282" r:id="rId15"/>
    <p:sldId id="313" r:id="rId16"/>
    <p:sldId id="283" r:id="rId17"/>
    <p:sldId id="314" r:id="rId18"/>
    <p:sldId id="285" r:id="rId19"/>
    <p:sldId id="286" r:id="rId20"/>
    <p:sldId id="287" r:id="rId21"/>
    <p:sldId id="288" r:id="rId22"/>
    <p:sldId id="289" r:id="rId23"/>
    <p:sldId id="315" r:id="rId24"/>
    <p:sldId id="290" r:id="rId25"/>
    <p:sldId id="291" r:id="rId26"/>
    <p:sldId id="292" r:id="rId27"/>
    <p:sldId id="293" r:id="rId28"/>
    <p:sldId id="294" r:id="rId29"/>
    <p:sldId id="295" r:id="rId30"/>
    <p:sldId id="299" r:id="rId31"/>
    <p:sldId id="300" r:id="rId32"/>
    <p:sldId id="316" r:id="rId33"/>
    <p:sldId id="296" r:id="rId34"/>
    <p:sldId id="297" r:id="rId35"/>
    <p:sldId id="298" r:id="rId36"/>
    <p:sldId id="302" r:id="rId37"/>
    <p:sldId id="317" r:id="rId38"/>
    <p:sldId id="303" r:id="rId39"/>
    <p:sldId id="305" r:id="rId40"/>
    <p:sldId id="304" r:id="rId41"/>
    <p:sldId id="318" r:id="rId42"/>
    <p:sldId id="308" r:id="rId43"/>
    <p:sldId id="309" r:id="rId44"/>
    <p:sldId id="310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55F834-BE2B-4CF6-B364-726FB7265F41}" type="datetimeFigureOut">
              <a:rPr lang="en-US" smtClean="0"/>
              <a:pPr/>
              <a:t>25/06/2014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37C362-D056-43A8-AA2E-9B5C00A4CB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0B7E0-D27E-4E99-9CB2-FDED9851140D}" type="datetime1">
              <a:rPr lang="en-US" smtClean="0"/>
              <a:pPr/>
              <a:t>25/06/2014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452046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666928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60286" y="6331967"/>
            <a:ext cx="2057400" cy="365125"/>
          </a:xfrm>
        </p:spPr>
        <p:txBody>
          <a:bodyPr/>
          <a:lstStyle>
            <a:lvl1pPr>
              <a:defRPr sz="1800"/>
            </a:lvl1pPr>
          </a:lstStyle>
          <a:p>
            <a:fld id="{C75D709F-ED95-4A39-8085-50F13F084E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8409665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3905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5F3A9-F7B8-4655-9181-2C24F36EBC42}" type="datetime1">
              <a:rPr lang="en-US" smtClean="0"/>
              <a:pPr/>
              <a:t>25/06/2014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05100" y="4504417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0214002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99A77-3456-401D-822C-D99BA7BC4FA1}" type="datetime1">
              <a:rPr lang="en-US" smtClean="0"/>
              <a:pPr/>
              <a:t>25/06/2014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05100" y="1602721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60611985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4D73A-5939-454A-B76D-DC60A51FFA4A}" type="datetime1">
              <a:rPr lang="en-US" smtClean="0"/>
              <a:pPr/>
              <a:t>25/06/2014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05100" y="1529569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10060014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1334-7163-4EDF-96D1-AAE57BB17C1E}" type="datetime1">
              <a:rPr lang="en-US" smtClean="0"/>
              <a:pPr/>
              <a:t>25/06/2014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92908" y="1553953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06163702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D836-D0E7-4772-957A-B394F9A0D7FC}" type="datetime1">
              <a:rPr lang="en-US" smtClean="0"/>
              <a:pPr/>
              <a:t>25/06/2014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639894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837CE-ACDD-45CD-B9CA-E2EC46CE0DA6}" type="datetime1">
              <a:rPr lang="en-US" smtClean="0"/>
              <a:pPr/>
              <a:t>25/06/2014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587899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F9AE4-6AB8-4FE7-9CAE-B5745C7F3872}" type="datetime1">
              <a:rPr lang="en-US" smtClean="0"/>
              <a:pPr/>
              <a:t>25/06/2014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423341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85E3-0B3F-4209-AAD2-D3A91DB2A6D0}" type="datetime1">
              <a:rPr lang="en-US" smtClean="0"/>
              <a:pPr/>
              <a:t>25/06/2014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546018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AFCB8-FF45-42D7-89FB-4288F1FC38C1}" type="datetime1">
              <a:rPr lang="en-US" smtClean="0"/>
              <a:pPr/>
              <a:t>25/06/2014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67302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FBC47-D432-421C-AF65-F208818C4250}" type="datetime1">
              <a:rPr lang="en-US" smtClean="0"/>
              <a:pPr/>
              <a:t>25/06/2014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D709F-ED95-4A39-8085-50F13F084E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r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Online Collaboration Applications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28</a:t>
            </a:r>
            <a:endParaRPr lang="en-US" b="1" i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purpose of online collaboration?</a:t>
            </a:r>
          </a:p>
          <a:p>
            <a:r>
              <a:rPr lang="en-US" dirty="0" smtClean="0"/>
              <a:t>Name some tools which provide the facility of online collaboration?</a:t>
            </a:r>
          </a:p>
          <a:p>
            <a:r>
              <a:rPr lang="en-US" dirty="0" smtClean="0"/>
              <a:t>What is the purpose of “</a:t>
            </a:r>
            <a:r>
              <a:rPr lang="en-US" i="1" dirty="0" smtClean="0"/>
              <a:t>PREZI” </a:t>
            </a:r>
            <a:r>
              <a:rPr lang="en-US" dirty="0" smtClean="0"/>
              <a:t>online tool?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2557712"/>
          </a:xfrm>
        </p:spPr>
        <p:txBody>
          <a:bodyPr/>
          <a:lstStyle/>
          <a:p>
            <a:r>
              <a:rPr lang="en-US" dirty="0" smtClean="0"/>
              <a:t>Creating, </a:t>
            </a:r>
            <a:r>
              <a:rPr lang="en-US" dirty="0" smtClean="0"/>
              <a:t>importing and editing a file (using online collaboration tools)</a:t>
            </a:r>
          </a:p>
          <a:p>
            <a:pPr lvl="1"/>
            <a:r>
              <a:rPr lang="en-US" dirty="0" smtClean="0"/>
              <a:t>Documents </a:t>
            </a:r>
          </a:p>
          <a:p>
            <a:pPr lvl="1"/>
            <a:r>
              <a:rPr lang="en-US" dirty="0" smtClean="0"/>
              <a:t>Spreadsheets </a:t>
            </a:r>
          </a:p>
          <a:p>
            <a:pPr lvl="1"/>
            <a:r>
              <a:rPr lang="en-US" dirty="0" smtClean="0"/>
              <a:t>Presentations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Drive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Google Drive</a:t>
            </a:r>
          </a:p>
          <a:p>
            <a:pPr lvl="1"/>
            <a:r>
              <a:rPr lang="en-US" dirty="0" smtClean="0"/>
              <a:t>Online storage service that allows you to store your documents, photos, videos, and more online in one place</a:t>
            </a:r>
          </a:p>
          <a:p>
            <a:pPr lvl="1"/>
            <a:r>
              <a:rPr lang="en-US" dirty="0" smtClean="0"/>
              <a:t>You can also access </a:t>
            </a:r>
            <a:r>
              <a:rPr lang="en-US" b="1" i="1" dirty="0" smtClean="0"/>
              <a:t>Google</a:t>
            </a:r>
            <a:r>
              <a:rPr lang="en-US" i="1" dirty="0" smtClean="0"/>
              <a:t> </a:t>
            </a:r>
            <a:r>
              <a:rPr lang="en-US" b="1" i="1" dirty="0" smtClean="0"/>
              <a:t>Docs</a:t>
            </a:r>
            <a:r>
              <a:rPr lang="en-US" dirty="0" smtClean="0"/>
              <a:t>, where you can create, share, and collaborate on documents, spreadsheets, presentations, and more from anywhere while online.</a:t>
            </a:r>
          </a:p>
        </p:txBody>
      </p:sp>
      <p:pic>
        <p:nvPicPr>
          <p:cNvPr id="4" name="Picture 3" descr="google drive doc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5105400"/>
            <a:ext cx="5791200" cy="14674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Google docs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Google Docs</a:t>
            </a:r>
          </a:p>
          <a:p>
            <a:pPr lvl="1"/>
            <a:r>
              <a:rPr lang="en-US" dirty="0" smtClean="0"/>
              <a:t>Creating, editing and sharing documents, spreadsheets and presentations simple and free</a:t>
            </a:r>
          </a:p>
          <a:p>
            <a:pPr lvl="1"/>
            <a:r>
              <a:rPr lang="en-US" dirty="0" smtClean="0"/>
              <a:t>Your docs are stored safely online, so you can access them any time, from anywhere</a:t>
            </a:r>
          </a:p>
          <a:p>
            <a:pPr lvl="1"/>
            <a:r>
              <a:rPr lang="en-US" dirty="0" smtClean="0"/>
              <a:t>Create a doc from scratch, upload an existing doc or browse the template gallery for a format that suits your needs- it’s easy. </a:t>
            </a:r>
          </a:p>
          <a:p>
            <a:pPr lvl="1"/>
            <a:r>
              <a:rPr lang="en-US" dirty="0" smtClean="0"/>
              <a:t>You can even use Google Docs to create an </a:t>
            </a:r>
            <a:r>
              <a:rPr lang="en-US" b="1" i="1" dirty="0" smtClean="0"/>
              <a:t>online form</a:t>
            </a:r>
            <a:r>
              <a:rPr lang="en-US" dirty="0" smtClean="0"/>
              <a:t> to collect data from others.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 descr="google docs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5627329"/>
            <a:ext cx="2133600" cy="10782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docs interface</a:t>
            </a:r>
            <a:endParaRPr lang="en-US" dirty="0"/>
          </a:p>
        </p:txBody>
      </p:sp>
      <p:pic>
        <p:nvPicPr>
          <p:cNvPr id="4" name="Content Placeholder 3" descr="google docs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76400"/>
            <a:ext cx="7294358" cy="4876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Collaborate with others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800224"/>
            <a:ext cx="8534400" cy="35500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 data with 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 </a:t>
            </a:r>
            <a:r>
              <a:rPr lang="en-US" b="1" i="1" dirty="0" smtClean="0"/>
              <a:t>Create&gt;Form</a:t>
            </a:r>
            <a:r>
              <a:rPr lang="en-US" dirty="0" smtClean="0"/>
              <a:t> to create a form using a variety of question types (multiple choice, checkboxes, etc.). </a:t>
            </a:r>
          </a:p>
          <a:p>
            <a:r>
              <a:rPr lang="en-US" dirty="0" smtClean="0"/>
              <a:t>You can embed your form in an email, and respondents’ answers will be added automatically to a spreadsheet.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Form</a:t>
            </a:r>
            <a:endParaRPr lang="en-US" dirty="0"/>
          </a:p>
        </p:txBody>
      </p:sp>
      <p:grpSp>
        <p:nvGrpSpPr>
          <p:cNvPr id="5" name="Group 6"/>
          <p:cNvGrpSpPr/>
          <p:nvPr/>
        </p:nvGrpSpPr>
        <p:grpSpPr>
          <a:xfrm>
            <a:off x="2362200" y="1752600"/>
            <a:ext cx="3886200" cy="4800600"/>
            <a:chOff x="5087928" y="1752600"/>
            <a:chExt cx="3751272" cy="4495800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087928" y="1752600"/>
              <a:ext cx="3751272" cy="449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Rounded Rectangular Callout 7"/>
            <p:cNvSpPr/>
            <p:nvPr/>
          </p:nvSpPr>
          <p:spPr>
            <a:xfrm>
              <a:off x="7086600" y="4191000"/>
              <a:ext cx="1371600" cy="990600"/>
            </a:xfrm>
            <a:prstGeom prst="wedgeRoundRectCallout">
              <a:avLst>
                <a:gd name="adj1" fmla="val -20833"/>
                <a:gd name="adj2" fmla="val 68250"/>
                <a:gd name="adj3" fmla="val 16667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Google docs menu</a:t>
              </a:r>
              <a:endParaRPr lang="en-US" dirty="0"/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743200" y="4419600"/>
            <a:ext cx="1578816" cy="381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new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different ways of getting started using Google documents: </a:t>
            </a:r>
          </a:p>
          <a:p>
            <a:pPr lvl="1"/>
            <a:r>
              <a:rPr lang="en-US" dirty="0" smtClean="0"/>
              <a:t>you can create a new online document, </a:t>
            </a:r>
          </a:p>
          <a:p>
            <a:pPr lvl="1"/>
            <a:r>
              <a:rPr lang="en-US" dirty="0" smtClean="0"/>
              <a:t>you can upload an existing one, or you can use a template from the templates gallery</a:t>
            </a:r>
          </a:p>
          <a:p>
            <a:r>
              <a:rPr lang="en-US" dirty="0" smtClean="0"/>
              <a:t>To create a new document, </a:t>
            </a:r>
          </a:p>
          <a:p>
            <a:pPr lvl="1"/>
            <a:r>
              <a:rPr lang="en-US" dirty="0" smtClean="0"/>
              <a:t>Go to your Docs list, click the </a:t>
            </a:r>
            <a:r>
              <a:rPr lang="en-US" b="1" i="1" dirty="0" smtClean="0">
                <a:solidFill>
                  <a:schemeClr val="accent2"/>
                </a:solidFill>
              </a:rPr>
              <a:t>Create</a:t>
            </a:r>
            <a:r>
              <a:rPr lang="en-US" b="1" dirty="0" smtClean="0"/>
              <a:t> </a:t>
            </a:r>
            <a:r>
              <a:rPr lang="en-US" dirty="0" smtClean="0"/>
              <a:t>drop-down menu</a:t>
            </a:r>
            <a:r>
              <a:rPr lang="en-US" b="1" dirty="0" smtClean="0"/>
              <a:t> </a:t>
            </a:r>
            <a:r>
              <a:rPr lang="en-US" dirty="0" smtClean="0"/>
              <a:t>and select</a:t>
            </a:r>
            <a:r>
              <a:rPr lang="en-US" b="1" dirty="0" smtClean="0"/>
              <a:t> </a:t>
            </a:r>
            <a:r>
              <a:rPr lang="en-US" b="1" i="1" dirty="0" smtClean="0">
                <a:solidFill>
                  <a:schemeClr val="accent2"/>
                </a:solidFill>
              </a:rPr>
              <a:t>Document</a:t>
            </a:r>
            <a:r>
              <a:rPr lang="en-US" b="1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the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you are working on your document</a:t>
            </a:r>
          </a:p>
          <a:p>
            <a:pPr lvl="1"/>
            <a:r>
              <a:rPr lang="en-US" dirty="0" smtClean="0"/>
              <a:t>Click the </a:t>
            </a:r>
            <a:r>
              <a:rPr lang="en-US" b="1" i="1" dirty="0" smtClean="0"/>
              <a:t>Save</a:t>
            </a:r>
            <a:r>
              <a:rPr lang="en-US" dirty="0" smtClean="0"/>
              <a:t> button in the top right corner of the document</a:t>
            </a:r>
          </a:p>
          <a:p>
            <a:pPr lvl="1"/>
            <a:r>
              <a:rPr lang="en-US" dirty="0" smtClean="0"/>
              <a:t>Enter a name for the document in the window that appears and click </a:t>
            </a:r>
            <a:r>
              <a:rPr lang="en-US" b="1" i="1" dirty="0" smtClean="0"/>
              <a:t>OK</a:t>
            </a:r>
            <a:endParaRPr lang="en-US" dirty="0" smtClean="0"/>
          </a:p>
          <a:p>
            <a:pPr lvl="1"/>
            <a:r>
              <a:rPr lang="en-US" dirty="0" smtClean="0"/>
              <a:t>Then you'll see your document in your </a:t>
            </a:r>
            <a:r>
              <a:rPr lang="en-US" b="1" i="1" dirty="0" smtClean="0"/>
              <a:t>Docs list</a:t>
            </a:r>
            <a:r>
              <a:rPr lang="en-US" dirty="0" smtClean="0"/>
              <a:t>. </a:t>
            </a:r>
          </a:p>
          <a:p>
            <a:r>
              <a:rPr lang="en-US" dirty="0" smtClean="0"/>
              <a:t>If you'd like to save and close a document</a:t>
            </a:r>
          </a:p>
          <a:p>
            <a:pPr lvl="1"/>
            <a:r>
              <a:rPr lang="en-US" dirty="0" smtClean="0"/>
              <a:t>Click the </a:t>
            </a:r>
            <a:r>
              <a:rPr lang="en-US" b="1" dirty="0" smtClean="0"/>
              <a:t>Save &amp; close </a:t>
            </a:r>
            <a:r>
              <a:rPr lang="en-US" dirty="0" smtClean="0"/>
              <a:t>button.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Saving the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save a local copy of a document, you can download it to your computer. </a:t>
            </a:r>
          </a:p>
          <a:p>
            <a:r>
              <a:rPr lang="en-US" dirty="0" smtClean="0"/>
              <a:t>To do this, open your document, </a:t>
            </a:r>
          </a:p>
          <a:p>
            <a:pPr lvl="1"/>
            <a:r>
              <a:rPr lang="en-US" dirty="0" smtClean="0"/>
              <a:t>Click the </a:t>
            </a:r>
            <a:r>
              <a:rPr lang="en-US" b="1" i="1" dirty="0" smtClean="0"/>
              <a:t>File</a:t>
            </a:r>
            <a:r>
              <a:rPr lang="en-US" dirty="0" smtClean="0"/>
              <a:t> menu and point your mouse to the </a:t>
            </a:r>
            <a:r>
              <a:rPr lang="en-US" b="1" i="1" dirty="0" smtClean="0"/>
              <a:t>Download</a:t>
            </a:r>
            <a:r>
              <a:rPr lang="en-US" dirty="0" smtClean="0"/>
              <a:t> </a:t>
            </a:r>
            <a:r>
              <a:rPr lang="en-US" b="1" i="1" dirty="0" smtClean="0"/>
              <a:t>file as</a:t>
            </a:r>
            <a:r>
              <a:rPr lang="en-US" dirty="0" smtClean="0"/>
              <a:t> option. </a:t>
            </a:r>
          </a:p>
          <a:p>
            <a:pPr lvl="1"/>
            <a:r>
              <a:rPr lang="en-US" dirty="0" smtClean="0"/>
              <a:t>You'll see these file types: HTML, RTF, Word, Open Office, PDF, and plain text. </a:t>
            </a:r>
          </a:p>
          <a:p>
            <a:pPr lvl="1"/>
            <a:r>
              <a:rPr lang="en-US" dirty="0" smtClean="0"/>
              <a:t>Select a file type and click </a:t>
            </a:r>
            <a:r>
              <a:rPr lang="en-US" b="1" i="1" dirty="0" smtClean="0"/>
              <a:t>OK</a:t>
            </a:r>
            <a:r>
              <a:rPr lang="en-US" dirty="0" smtClean="0"/>
              <a:t> in the browser window that appears.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a file</a:t>
            </a:r>
            <a:endParaRPr lang="en-US" dirty="0"/>
          </a:p>
        </p:txBody>
      </p:sp>
      <p:pic>
        <p:nvPicPr>
          <p:cNvPr id="4" name="Content Placeholder 3" descr="Save-a-Google-Doc-Step-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0825" y="1757363"/>
            <a:ext cx="6096000" cy="457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Uploading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You can upload existing documents to Google documents at any time.</a:t>
            </a:r>
          </a:p>
          <a:p>
            <a:pPr lvl="1"/>
            <a:r>
              <a:rPr lang="en-US" dirty="0" smtClean="0"/>
              <a:t>Click the </a:t>
            </a:r>
            <a:r>
              <a:rPr lang="en-US" b="1" dirty="0" smtClean="0"/>
              <a:t>Upload </a:t>
            </a:r>
            <a:r>
              <a:rPr lang="en-US" dirty="0" smtClean="0"/>
              <a:t>button at the top of the sidebar in your</a:t>
            </a:r>
            <a:r>
              <a:rPr lang="en-US" b="1" dirty="0" smtClean="0"/>
              <a:t> Docs list</a:t>
            </a:r>
            <a:r>
              <a:rPr lang="en-US" dirty="0" smtClean="0"/>
              <a:t> page.</a:t>
            </a:r>
            <a:endParaRPr lang="en-US" b="1" dirty="0" smtClean="0"/>
          </a:p>
          <a:p>
            <a:pPr lvl="1"/>
            <a:r>
              <a:rPr lang="en-US" dirty="0" smtClean="0"/>
              <a:t>Click </a:t>
            </a:r>
            <a:r>
              <a:rPr lang="en-US" b="1" dirty="0" smtClean="0"/>
              <a:t>Browse </a:t>
            </a:r>
            <a:r>
              <a:rPr lang="en-US" dirty="0" smtClean="0"/>
              <a:t>and select the</a:t>
            </a:r>
            <a:r>
              <a:rPr lang="en-US" b="1" dirty="0" smtClean="0"/>
              <a:t> document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Click </a:t>
            </a:r>
            <a:r>
              <a:rPr lang="en-US" b="1" dirty="0" smtClean="0"/>
              <a:t>Open. </a:t>
            </a:r>
          </a:p>
          <a:p>
            <a:pPr lvl="1"/>
            <a:r>
              <a:rPr lang="en-US" dirty="0" smtClean="0"/>
              <a:t>Click </a:t>
            </a:r>
            <a:r>
              <a:rPr lang="en-US" b="1" dirty="0" smtClean="0"/>
              <a:t>Upload File. </a:t>
            </a:r>
          </a:p>
          <a:p>
            <a:pPr lvl="1"/>
            <a:r>
              <a:rPr lang="en-US" dirty="0" smtClean="0"/>
              <a:t>The uploaded file appears in your</a:t>
            </a:r>
            <a:r>
              <a:rPr lang="en-US" b="1" dirty="0" smtClean="0"/>
              <a:t> Docs list. </a:t>
            </a:r>
          </a:p>
          <a:p>
            <a:r>
              <a:rPr lang="en-US" dirty="0" smtClean="0"/>
              <a:t>File types are: html, txt, </a:t>
            </a:r>
            <a:r>
              <a:rPr lang="en-US" dirty="0" err="1" smtClean="0"/>
              <a:t>odt</a:t>
            </a:r>
            <a:r>
              <a:rPr lang="en-US" dirty="0" smtClean="0"/>
              <a:t>, rtf and MS Word</a:t>
            </a:r>
          </a:p>
          <a:p>
            <a:r>
              <a:rPr lang="en-US" dirty="0" smtClean="0"/>
              <a:t>Size limits are:</a:t>
            </a:r>
          </a:p>
          <a:p>
            <a:pPr lvl="1"/>
            <a:r>
              <a:rPr lang="en-US" dirty="0" smtClean="0"/>
              <a:t>Each document can be up to 500K, plus up to 2MB per embedded image.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Uploading </a:t>
            </a:r>
            <a:endParaRPr lang="en-US" dirty="0"/>
          </a:p>
        </p:txBody>
      </p:sp>
      <p:pic>
        <p:nvPicPr>
          <p:cNvPr id="5" name="Content Placeholder 4" descr="Upload-and-Share-a-Spreadsheet-on-Google-Docs-Step-6.jpg"/>
          <p:cNvPicPr>
            <a:picLocks noGrp="1" noChangeAspect="1"/>
          </p:cNvPicPr>
          <p:nvPr>
            <p:ph idx="1"/>
          </p:nvPr>
        </p:nvPicPr>
        <p:blipFill>
          <a:blip r:embed="rId2"/>
          <a:srcRect t="3971" b="13940"/>
          <a:stretch>
            <a:fillRect/>
          </a:stretch>
        </p:blipFill>
        <p:spPr>
          <a:xfrm>
            <a:off x="761999" y="1676400"/>
            <a:ext cx="7457536" cy="45959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Templates Gallery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you want to quickly create a document, </a:t>
            </a:r>
          </a:p>
          <a:p>
            <a:pPr lvl="1"/>
            <a:r>
              <a:rPr lang="en-US" dirty="0" smtClean="0"/>
              <a:t>You can pick one of the templates in our templates gallery. </a:t>
            </a:r>
          </a:p>
          <a:p>
            <a:pPr lvl="1"/>
            <a:r>
              <a:rPr lang="en-US" dirty="0" smtClean="0"/>
              <a:t>Each template has standard text that you can replace with your own, and preset formatting that you can reuse.</a:t>
            </a:r>
          </a:p>
          <a:p>
            <a:r>
              <a:rPr lang="en-US" dirty="0" smtClean="0"/>
              <a:t>You can also access the templates gallery from your document by going to </a:t>
            </a:r>
            <a:r>
              <a:rPr lang="en-US" b="1" dirty="0" smtClean="0"/>
              <a:t>File &gt; Create &gt; From template...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templates</a:t>
            </a:r>
            <a:endParaRPr lang="en-US" dirty="0"/>
          </a:p>
        </p:txBody>
      </p:sp>
      <p:pic>
        <p:nvPicPr>
          <p:cNvPr id="5" name="Content Placeholder 4" descr="Google Templat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4282" y="1752600"/>
            <a:ext cx="7593263" cy="457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Editing the document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can change the font or the text size in your document from the </a:t>
            </a:r>
            <a:r>
              <a:rPr lang="en-US" b="1" i="1" dirty="0" smtClean="0"/>
              <a:t>toolbar</a:t>
            </a:r>
            <a:r>
              <a:rPr lang="en-US" dirty="0" smtClean="0"/>
              <a:t> or the </a:t>
            </a:r>
            <a:r>
              <a:rPr lang="en-US" b="1" i="1" dirty="0" smtClean="0"/>
              <a:t>'Document styles'</a:t>
            </a:r>
            <a:r>
              <a:rPr lang="en-US" dirty="0" smtClean="0"/>
              <a:t> window. </a:t>
            </a:r>
          </a:p>
          <a:p>
            <a:r>
              <a:rPr lang="en-US" dirty="0" smtClean="0"/>
              <a:t>To change the spacing of the document, you'll need to open the 'Document styles' window.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Editing: From the toolbar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 </a:t>
            </a:r>
            <a:r>
              <a:rPr lang="en-US" dirty="0" smtClean="0"/>
              <a:t>To change the font or the text size quickly,</a:t>
            </a:r>
          </a:p>
          <a:p>
            <a:pPr lvl="1"/>
            <a:r>
              <a:rPr lang="en-US" dirty="0" smtClean="0"/>
              <a:t>Select the text you'd like to change</a:t>
            </a:r>
          </a:p>
          <a:p>
            <a:pPr lvl="1"/>
            <a:r>
              <a:rPr lang="en-US" dirty="0" smtClean="0"/>
              <a:t>Click either the font menu, which lists </a:t>
            </a:r>
            <a:r>
              <a:rPr lang="en-US" b="1" dirty="0" smtClean="0"/>
              <a:t>Verdana, </a:t>
            </a:r>
            <a:r>
              <a:rPr lang="en-US" dirty="0" smtClean="0"/>
              <a:t>or the text-size drop-down menu,</a:t>
            </a:r>
            <a:r>
              <a:rPr lang="en-US" b="1" dirty="0" smtClean="0"/>
              <a:t> </a:t>
            </a:r>
            <a:r>
              <a:rPr lang="en-US" dirty="0" smtClean="0"/>
              <a:t>set to</a:t>
            </a:r>
            <a:r>
              <a:rPr lang="en-US" b="1" dirty="0" smtClean="0"/>
              <a:t> 10pt </a:t>
            </a:r>
            <a:r>
              <a:rPr lang="en-US" dirty="0" smtClean="0"/>
              <a:t>by default</a:t>
            </a:r>
            <a:r>
              <a:rPr lang="en-US" b="1" dirty="0" smtClean="0"/>
              <a:t>. </a:t>
            </a:r>
          </a:p>
          <a:p>
            <a:pPr lvl="1"/>
            <a:r>
              <a:rPr lang="en-US" dirty="0" smtClean="0"/>
              <a:t>Choose a new font or text size, and the changes are applied to the selected text.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19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600200" y="5029200"/>
            <a:ext cx="5874411" cy="1447800"/>
            <a:chOff x="1600200" y="4800600"/>
            <a:chExt cx="5874411" cy="1447800"/>
          </a:xfrm>
        </p:grpSpPr>
        <p:pic>
          <p:nvPicPr>
            <p:cNvPr id="7" name="Picture 6" descr="editing.png"/>
            <p:cNvPicPr>
              <a:picLocks noChangeAspect="1"/>
            </p:cNvPicPr>
            <p:nvPr/>
          </p:nvPicPr>
          <p:blipFill>
            <a:blip r:embed="rId2"/>
            <a:srcRect t="31613" b="24719"/>
            <a:stretch>
              <a:fillRect/>
            </a:stretch>
          </p:blipFill>
          <p:spPr>
            <a:xfrm>
              <a:off x="1669388" y="4800600"/>
              <a:ext cx="5805223" cy="14478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8" name="Round Diagonal Corner Rectangle 7"/>
            <p:cNvSpPr/>
            <p:nvPr/>
          </p:nvSpPr>
          <p:spPr>
            <a:xfrm>
              <a:off x="1600200" y="5715000"/>
              <a:ext cx="5867400" cy="381000"/>
            </a:xfrm>
            <a:prstGeom prst="round2Diag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Editing: From </a:t>
            </a:r>
            <a:r>
              <a:rPr lang="en-US" sz="4000" b="1" i="1" dirty="0" smtClean="0"/>
              <a:t>‘Document styles’</a:t>
            </a:r>
            <a:r>
              <a:rPr lang="en-US" sz="4000" i="1" dirty="0" smtClean="0"/>
              <a:t> </a:t>
            </a:r>
            <a:r>
              <a:rPr lang="en-US" dirty="0" smtClean="0"/>
              <a:t>window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Click </a:t>
            </a:r>
            <a:r>
              <a:rPr lang="en-US" b="1" dirty="0" smtClean="0"/>
              <a:t>Format &gt; Document settings... </a:t>
            </a:r>
            <a:r>
              <a:rPr lang="en-US" dirty="0" smtClean="0"/>
              <a:t>in the menu bar. </a:t>
            </a:r>
          </a:p>
          <a:p>
            <a:r>
              <a:rPr lang="en-US" dirty="0" smtClean="0"/>
              <a:t>A </a:t>
            </a:r>
            <a:r>
              <a:rPr lang="en-US" i="1" dirty="0" smtClean="0"/>
              <a:t>‘Document styles’</a:t>
            </a:r>
            <a:r>
              <a:rPr lang="en-US" dirty="0" smtClean="0"/>
              <a:t> window appears.</a:t>
            </a:r>
            <a:endParaRPr lang="en-US" b="1" dirty="0" smtClean="0"/>
          </a:p>
          <a:p>
            <a:pPr lvl="1"/>
            <a:r>
              <a:rPr lang="en-US" dirty="0" smtClean="0"/>
              <a:t>Change the font and text size from the drop-down menus</a:t>
            </a:r>
          </a:p>
          <a:p>
            <a:pPr lvl="1"/>
            <a:r>
              <a:rPr lang="en-US" dirty="0" smtClean="0"/>
              <a:t>Change the spacing in between lines by selecting an option from the </a:t>
            </a:r>
            <a:r>
              <a:rPr lang="en-US" b="1" i="1" dirty="0" smtClean="0"/>
              <a:t>Line-spacing </a:t>
            </a:r>
            <a:r>
              <a:rPr lang="en-US" dirty="0" smtClean="0"/>
              <a:t>drop-down menu</a:t>
            </a:r>
            <a:endParaRPr lang="en-US" b="1" dirty="0" smtClean="0"/>
          </a:p>
          <a:p>
            <a:pPr lvl="1"/>
            <a:r>
              <a:rPr lang="en-US" dirty="0" smtClean="0"/>
              <a:t>Preview your changes within the window</a:t>
            </a:r>
          </a:p>
          <a:p>
            <a:pPr lvl="1"/>
            <a:r>
              <a:rPr lang="en-US" dirty="0" smtClean="0"/>
              <a:t>Apply these changes to all your new documents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‘Document styles’ window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676400"/>
            <a:ext cx="6775156" cy="49768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can enhance your document by inserting an image. Here's how: </a:t>
            </a:r>
          </a:p>
          <a:p>
            <a:pPr lvl="1"/>
            <a:r>
              <a:rPr lang="en-US" dirty="0" smtClean="0"/>
              <a:t>Click the </a:t>
            </a:r>
            <a:r>
              <a:rPr lang="en-US" b="1" i="1" dirty="0" smtClean="0"/>
              <a:t>Insert</a:t>
            </a:r>
            <a:r>
              <a:rPr lang="en-US" b="1" dirty="0" smtClean="0"/>
              <a:t> </a:t>
            </a:r>
            <a:r>
              <a:rPr lang="en-US" dirty="0" smtClean="0"/>
              <a:t>drop-down menu from the toolbar</a:t>
            </a:r>
            <a:r>
              <a:rPr lang="en-US" b="1" dirty="0" smtClean="0"/>
              <a:t> </a:t>
            </a:r>
            <a:r>
              <a:rPr lang="en-US" dirty="0" smtClean="0"/>
              <a:t>and select</a:t>
            </a:r>
            <a:r>
              <a:rPr lang="en-US" b="1" i="1" dirty="0" smtClean="0"/>
              <a:t> Image</a:t>
            </a:r>
            <a:r>
              <a:rPr lang="en-US" b="1" dirty="0" smtClean="0"/>
              <a:t>. </a:t>
            </a:r>
          </a:p>
          <a:p>
            <a:pPr lvl="1"/>
            <a:r>
              <a:rPr lang="en-US" dirty="0" smtClean="0"/>
              <a:t>Select </a:t>
            </a:r>
            <a:r>
              <a:rPr lang="en-US" b="1" i="1" dirty="0" smtClean="0"/>
              <a:t>'From this computer'</a:t>
            </a:r>
            <a:r>
              <a:rPr lang="en-US" dirty="0" smtClean="0"/>
              <a:t> or </a:t>
            </a:r>
            <a:r>
              <a:rPr lang="en-US" b="1" i="1" dirty="0" smtClean="0"/>
              <a:t>'From the web‘.</a:t>
            </a:r>
            <a:endParaRPr lang="en-US" dirty="0" smtClean="0"/>
          </a:p>
          <a:p>
            <a:pPr lvl="1"/>
            <a:r>
              <a:rPr lang="en-US" dirty="0" smtClean="0"/>
              <a:t>Depending on what radio button you selected</a:t>
            </a:r>
          </a:p>
          <a:p>
            <a:pPr lvl="2"/>
            <a:r>
              <a:rPr lang="en-US" dirty="0" smtClean="0"/>
              <a:t>Choose an image file from your computer, or enter a URL and preview the image. </a:t>
            </a:r>
          </a:p>
          <a:p>
            <a:pPr lvl="1"/>
            <a:r>
              <a:rPr lang="en-US" dirty="0" smtClean="0"/>
              <a:t>To specify the size of your image and where it appears in the document, click </a:t>
            </a:r>
            <a:r>
              <a:rPr lang="en-US" b="1" dirty="0" smtClean="0"/>
              <a:t>More image options.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images</a:t>
            </a:r>
            <a:endParaRPr lang="en-US" dirty="0"/>
          </a:p>
        </p:txBody>
      </p:sp>
      <p:pic>
        <p:nvPicPr>
          <p:cNvPr id="5" name="Content Placeholder 4" descr="images in google-docs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4233" y="1752600"/>
            <a:ext cx="6654402" cy="41147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comments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Comments are a useful way of adding notes to your regular document text and are visible to viewers and collaborators.</a:t>
            </a:r>
          </a:p>
          <a:p>
            <a:r>
              <a:rPr lang="en-US" dirty="0" smtClean="0"/>
              <a:t>These can be invaluable for communicating with collaborators </a:t>
            </a:r>
          </a:p>
          <a:p>
            <a:pPr lvl="1"/>
            <a:r>
              <a:rPr lang="en-US" dirty="0" smtClean="0"/>
              <a:t>About specific parts of the document, as well as making notes about changes you've made or would like to make.</a:t>
            </a:r>
          </a:p>
          <a:p>
            <a:r>
              <a:rPr lang="en-US" dirty="0" smtClean="0"/>
              <a:t>When you publish your document as a webpage, post it to your blog, or print it, the comments will disappear.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To add a comment to your document, follow these instructions:</a:t>
            </a:r>
          </a:p>
          <a:p>
            <a:pPr lvl="1"/>
            <a:r>
              <a:rPr lang="en-US" dirty="0" smtClean="0"/>
              <a:t>Place your cursor where you'd like your comment to appear. </a:t>
            </a:r>
          </a:p>
          <a:p>
            <a:pPr lvl="1"/>
            <a:r>
              <a:rPr lang="en-US" dirty="0" smtClean="0"/>
              <a:t>Click the </a:t>
            </a:r>
            <a:r>
              <a:rPr lang="en-US" b="1" i="1" dirty="0" smtClean="0"/>
              <a:t>Insert</a:t>
            </a:r>
            <a:r>
              <a:rPr lang="en-US" b="1" dirty="0" smtClean="0"/>
              <a:t> </a:t>
            </a:r>
            <a:r>
              <a:rPr lang="en-US" dirty="0" smtClean="0"/>
              <a:t>drop-down menu. </a:t>
            </a:r>
          </a:p>
          <a:p>
            <a:pPr lvl="1"/>
            <a:r>
              <a:rPr lang="en-US" dirty="0" smtClean="0"/>
              <a:t>Select the </a:t>
            </a:r>
            <a:r>
              <a:rPr lang="en-US" b="1" i="1" dirty="0" smtClean="0"/>
              <a:t>Comment </a:t>
            </a:r>
            <a:r>
              <a:rPr lang="en-US" dirty="0" smtClean="0"/>
              <a:t>icon.</a:t>
            </a:r>
            <a:r>
              <a:rPr lang="en-US" b="1" dirty="0" smtClean="0"/>
              <a:t> </a:t>
            </a:r>
          </a:p>
          <a:p>
            <a:pPr lvl="1"/>
            <a:r>
              <a:rPr lang="en-US" dirty="0" smtClean="0"/>
              <a:t>Type your comment in the comment field. Each comment is automatically stamped with your username and the date. </a:t>
            </a:r>
          </a:p>
          <a:p>
            <a:pPr lvl="1"/>
            <a:r>
              <a:rPr lang="en-US" dirty="0" smtClean="0"/>
              <a:t>To print your comments, go to </a:t>
            </a:r>
            <a:r>
              <a:rPr lang="en-US" b="1" dirty="0" smtClean="0"/>
              <a:t>Print </a:t>
            </a:r>
            <a:r>
              <a:rPr lang="en-US" dirty="0" smtClean="0"/>
              <a:t>settings in the</a:t>
            </a:r>
            <a:r>
              <a:rPr lang="en-US" b="1" dirty="0" smtClean="0"/>
              <a:t> File menu </a:t>
            </a:r>
            <a:r>
              <a:rPr lang="en-US" dirty="0" smtClean="0"/>
              <a:t>and you'll see a box called</a:t>
            </a:r>
            <a:r>
              <a:rPr lang="en-US" b="1" dirty="0" smtClean="0"/>
              <a:t> Include comments.</a:t>
            </a:r>
          </a:p>
          <a:p>
            <a:pPr lvl="1"/>
            <a:r>
              <a:rPr lang="en-US" dirty="0" smtClean="0"/>
              <a:t>This box will be </a:t>
            </a:r>
            <a:r>
              <a:rPr lang="en-US" b="1" i="1" dirty="0" smtClean="0"/>
              <a:t>checked by default</a:t>
            </a:r>
            <a:r>
              <a:rPr lang="en-US" dirty="0" smtClean="0"/>
              <a:t>.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comments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2786312"/>
          </a:xfrm>
        </p:spPr>
        <p:txBody>
          <a:bodyPr/>
          <a:lstStyle/>
          <a:p>
            <a:r>
              <a:rPr lang="en-US" dirty="0" smtClean="0"/>
              <a:t>A useful tip: </a:t>
            </a:r>
          </a:p>
          <a:p>
            <a:pPr lvl="1"/>
            <a:r>
              <a:rPr lang="en-US" dirty="0" smtClean="0"/>
              <a:t>If you'd like a shortcut, you can also use the keyboard shortcut, </a:t>
            </a:r>
            <a:r>
              <a:rPr lang="en-US" b="1" i="1" dirty="0" smtClean="0"/>
              <a:t>CTRL+M</a:t>
            </a:r>
            <a:r>
              <a:rPr lang="en-US" dirty="0" smtClean="0"/>
              <a:t> to insert a comment</a:t>
            </a:r>
          </a:p>
          <a:p>
            <a:r>
              <a:rPr lang="en-US" dirty="0" smtClean="0"/>
              <a:t>To </a:t>
            </a:r>
            <a:r>
              <a:rPr lang="en-US" b="1" i="1" dirty="0" smtClean="0"/>
              <a:t>delete</a:t>
            </a:r>
            <a:r>
              <a:rPr lang="en-US" dirty="0" smtClean="0"/>
              <a:t> a comment, </a:t>
            </a:r>
          </a:p>
          <a:p>
            <a:pPr lvl="1"/>
            <a:r>
              <a:rPr lang="en-US" dirty="0" smtClean="0"/>
              <a:t>Simply click on it and choose </a:t>
            </a:r>
            <a:r>
              <a:rPr lang="en-US" b="1" i="1" dirty="0" smtClean="0"/>
              <a:t>Delete comment</a:t>
            </a:r>
            <a:r>
              <a:rPr lang="en-US" b="1" dirty="0" smtClean="0"/>
              <a:t> </a:t>
            </a:r>
            <a:r>
              <a:rPr lang="en-US" dirty="0" smtClean="0"/>
              <a:t>from the menu. 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b="46701"/>
          <a:stretch>
            <a:fillRect/>
          </a:stretch>
        </p:blipFill>
        <p:spPr bwMode="auto">
          <a:xfrm>
            <a:off x="5638800" y="4182256"/>
            <a:ext cx="2931886" cy="25233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800600"/>
            <a:ext cx="5192897" cy="17112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you want to insert a link to a website or an online document as a reference, follow these steps: </a:t>
            </a:r>
          </a:p>
          <a:p>
            <a:pPr lvl="1"/>
            <a:r>
              <a:rPr lang="en-US" dirty="0" smtClean="0"/>
              <a:t>Place the cursor where you'd like the link to appear in your document. </a:t>
            </a:r>
          </a:p>
          <a:p>
            <a:pPr lvl="1"/>
            <a:r>
              <a:rPr lang="en-US" dirty="0" smtClean="0"/>
              <a:t>Click the </a:t>
            </a:r>
            <a:r>
              <a:rPr lang="en-US" b="1" i="1" dirty="0" smtClean="0"/>
              <a:t>Link</a:t>
            </a:r>
            <a:r>
              <a:rPr lang="en-US" b="1" dirty="0" smtClean="0"/>
              <a:t> </a:t>
            </a:r>
            <a:r>
              <a:rPr lang="en-US" dirty="0" smtClean="0"/>
              <a:t>icon from the toolbar, and a window appears. </a:t>
            </a:r>
          </a:p>
          <a:p>
            <a:pPr lvl="1"/>
            <a:r>
              <a:rPr lang="en-US" dirty="0" smtClean="0"/>
              <a:t>Select 'URL' at the top of the window. </a:t>
            </a:r>
          </a:p>
          <a:p>
            <a:pPr lvl="1"/>
            <a:r>
              <a:rPr lang="en-US" dirty="0" smtClean="0"/>
              <a:t>Enter the URL. </a:t>
            </a:r>
          </a:p>
          <a:p>
            <a:pPr lvl="1"/>
            <a:r>
              <a:rPr lang="en-US" dirty="0" smtClean="0"/>
              <a:t>Click </a:t>
            </a:r>
            <a:r>
              <a:rPr lang="en-US" b="1" i="1" dirty="0" smtClean="0"/>
              <a:t>Insert Link</a:t>
            </a:r>
            <a:r>
              <a:rPr lang="en-US" b="1" dirty="0" smtClean="0"/>
              <a:t>. </a:t>
            </a:r>
            <a:r>
              <a:rPr lang="en-US" dirty="0" smtClean="0"/>
              <a:t>The inserted URL will now be visible in your document.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links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0907" y="1676400"/>
            <a:ext cx="6272893" cy="4953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Hiding the actual link’s URL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also hide the actual URL but still link to the website from specific text in the document.</a:t>
            </a:r>
          </a:p>
          <a:p>
            <a:pPr lvl="1"/>
            <a:r>
              <a:rPr lang="en-US" b="1" dirty="0" smtClean="0"/>
              <a:t>For example,</a:t>
            </a:r>
            <a:r>
              <a:rPr lang="en-US" dirty="0" smtClean="0"/>
              <a:t> you could choose to link to www.google.com from the words 'search here.' </a:t>
            </a:r>
          </a:p>
          <a:p>
            <a:pPr lvl="1"/>
            <a:r>
              <a:rPr lang="en-US" dirty="0" smtClean="0"/>
              <a:t>If someone clicks </a:t>
            </a:r>
            <a:r>
              <a:rPr lang="en-US" sz="3200" b="1" i="1" dirty="0" smtClean="0">
                <a:solidFill>
                  <a:schemeClr val="accent2"/>
                </a:solidFill>
              </a:rPr>
              <a:t>'search here‘</a:t>
            </a:r>
            <a:r>
              <a:rPr lang="en-US" b="1" i="1" dirty="0" smtClean="0"/>
              <a:t>,</a:t>
            </a:r>
            <a:r>
              <a:rPr lang="en-US" dirty="0" smtClean="0"/>
              <a:t> www.google.com opens automatically. </a:t>
            </a:r>
          </a:p>
          <a:p>
            <a:pPr lvl="1"/>
            <a:r>
              <a:rPr lang="en-US" dirty="0" smtClean="0"/>
              <a:t>To insert a link within text, simply type the text into the first text box in the </a:t>
            </a:r>
            <a:r>
              <a:rPr lang="en-US" b="1" i="1" dirty="0" smtClean="0"/>
              <a:t>Link Display</a:t>
            </a:r>
            <a:r>
              <a:rPr lang="en-US" dirty="0" smtClean="0"/>
              <a:t> section.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your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Now you've created your Google document,</a:t>
            </a:r>
          </a:p>
          <a:p>
            <a:pPr lvl="1"/>
            <a:r>
              <a:rPr lang="en-US" dirty="0" smtClean="0"/>
              <a:t>You can share it with your friends, family, or coworkers. </a:t>
            </a:r>
          </a:p>
          <a:p>
            <a:pPr lvl="1"/>
            <a:r>
              <a:rPr lang="en-US" dirty="0" smtClean="0"/>
              <a:t>You can do this </a:t>
            </a:r>
            <a:r>
              <a:rPr lang="en-US" b="1" i="1" dirty="0" smtClean="0"/>
              <a:t>from your Docs list</a:t>
            </a:r>
            <a:r>
              <a:rPr lang="en-US" dirty="0" smtClean="0"/>
              <a:t> or directly </a:t>
            </a:r>
            <a:r>
              <a:rPr lang="en-US" b="1" i="1" dirty="0" smtClean="0"/>
              <a:t>from the document</a:t>
            </a:r>
            <a:r>
              <a:rPr lang="en-US" dirty="0" smtClean="0"/>
              <a:t>. </a:t>
            </a:r>
          </a:p>
          <a:p>
            <a:r>
              <a:rPr lang="en-US" b="1" i="1" dirty="0" smtClean="0"/>
              <a:t>From the Docs list</a:t>
            </a:r>
          </a:p>
          <a:p>
            <a:pPr lvl="1"/>
            <a:r>
              <a:rPr lang="en-US" dirty="0" smtClean="0"/>
              <a:t>Select the checkbox next to the document you want to share (you can also select multiple documents), and</a:t>
            </a:r>
          </a:p>
          <a:p>
            <a:pPr lvl="1"/>
            <a:r>
              <a:rPr lang="en-US" dirty="0" smtClean="0"/>
              <a:t>Click the </a:t>
            </a:r>
            <a:r>
              <a:rPr lang="en-US" b="1" i="1" dirty="0" smtClean="0"/>
              <a:t>Share</a:t>
            </a:r>
            <a:r>
              <a:rPr lang="en-US" b="1" dirty="0" smtClean="0"/>
              <a:t> </a:t>
            </a:r>
            <a:r>
              <a:rPr lang="en-US" dirty="0" smtClean="0"/>
              <a:t>drop-down menu in the toolbar</a:t>
            </a:r>
            <a:r>
              <a:rPr lang="en-US" b="1" dirty="0" smtClean="0"/>
              <a:t>. </a:t>
            </a:r>
          </a:p>
          <a:p>
            <a:r>
              <a:rPr lang="en-US" b="1" i="1" dirty="0" smtClean="0"/>
              <a:t>From your document</a:t>
            </a:r>
          </a:p>
          <a:p>
            <a:pPr lvl="1"/>
            <a:r>
              <a:rPr lang="en-US" dirty="0" smtClean="0"/>
              <a:t>Click the </a:t>
            </a:r>
            <a:r>
              <a:rPr lang="en-US" b="1" i="1" dirty="0" smtClean="0"/>
              <a:t>Share</a:t>
            </a:r>
            <a:r>
              <a:rPr lang="en-US" b="1" dirty="0" smtClean="0"/>
              <a:t> </a:t>
            </a:r>
            <a:r>
              <a:rPr lang="en-US" dirty="0" smtClean="0"/>
              <a:t>drop-down menu in the top right corner of the page.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your documents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Follow these instructions to share documents:</a:t>
            </a:r>
          </a:p>
          <a:p>
            <a:pPr lvl="1"/>
            <a:r>
              <a:rPr lang="en-US" dirty="0" smtClean="0"/>
              <a:t>Select </a:t>
            </a:r>
            <a:r>
              <a:rPr lang="en-US" b="1" dirty="0" smtClean="0"/>
              <a:t>Invite people… </a:t>
            </a:r>
          </a:p>
          <a:p>
            <a:pPr lvl="1"/>
            <a:r>
              <a:rPr lang="en-US" dirty="0" smtClean="0"/>
              <a:t>Select</a:t>
            </a:r>
            <a:r>
              <a:rPr lang="en-US" i="1" dirty="0" smtClean="0"/>
              <a:t> </a:t>
            </a:r>
            <a:r>
              <a:rPr lang="en-US" b="1" i="1" dirty="0" smtClean="0"/>
              <a:t>To edit</a:t>
            </a:r>
            <a:r>
              <a:rPr lang="en-US" b="1" dirty="0" smtClean="0"/>
              <a:t> </a:t>
            </a:r>
            <a:r>
              <a:rPr lang="en-US" dirty="0" smtClean="0"/>
              <a:t>or</a:t>
            </a:r>
            <a:r>
              <a:rPr lang="en-US" b="1" dirty="0" smtClean="0"/>
              <a:t> </a:t>
            </a:r>
            <a:r>
              <a:rPr lang="en-US" b="1" i="1" dirty="0" smtClean="0"/>
              <a:t>To view</a:t>
            </a:r>
            <a:r>
              <a:rPr lang="en-US" i="1" dirty="0" smtClean="0"/>
              <a:t>,</a:t>
            </a:r>
            <a:r>
              <a:rPr lang="en-US" b="1" dirty="0" smtClean="0"/>
              <a:t> </a:t>
            </a:r>
            <a:r>
              <a:rPr lang="en-US" dirty="0" smtClean="0"/>
              <a:t>depending on your preference</a:t>
            </a:r>
          </a:p>
          <a:p>
            <a:pPr lvl="1"/>
            <a:r>
              <a:rPr lang="en-US" dirty="0" smtClean="0"/>
              <a:t>Enter the email addresses or mailing lists that you'd like to add. </a:t>
            </a:r>
          </a:p>
          <a:p>
            <a:pPr lvl="1"/>
            <a:r>
              <a:rPr lang="en-US" dirty="0" smtClean="0"/>
              <a:t>If you'd like to add a message to your invitation, enter some text and click </a:t>
            </a:r>
            <a:r>
              <a:rPr lang="en-US" b="1" dirty="0" smtClean="0"/>
              <a:t>Send. </a:t>
            </a:r>
          </a:p>
          <a:p>
            <a:pPr lvl="1"/>
            <a:r>
              <a:rPr lang="en-US" dirty="0" smtClean="0"/>
              <a:t>To skip sending an invitation, click </a:t>
            </a:r>
            <a:r>
              <a:rPr lang="en-US" b="1" i="1" dirty="0" smtClean="0"/>
              <a:t>Add</a:t>
            </a:r>
            <a:r>
              <a:rPr lang="en-US" dirty="0" smtClean="0"/>
              <a:t> without sending invitation. </a:t>
            </a:r>
          </a:p>
          <a:p>
            <a:pPr lvl="1"/>
            <a:r>
              <a:rPr lang="en-US" dirty="0" smtClean="0"/>
              <a:t>Your collaborators and viewers will still be able to access the document from their Docs lists, but won't receive an email invitation.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Sharing the documents</a:t>
            </a:r>
            <a:endParaRPr lang="en-US" dirty="0"/>
          </a:p>
        </p:txBody>
      </p:sp>
      <p:pic>
        <p:nvPicPr>
          <p:cNvPr id="5" name="Content Placeholder 4" descr="docs sharing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3817" y="1752600"/>
            <a:ext cx="7894209" cy="4343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While you and your collaborators are editing a document, </a:t>
            </a:r>
          </a:p>
          <a:p>
            <a:pPr lvl="1"/>
            <a:r>
              <a:rPr lang="en-US" dirty="0" smtClean="0"/>
              <a:t>You can keep track of changes (and of the person who made them), </a:t>
            </a:r>
          </a:p>
          <a:p>
            <a:pPr lvl="1"/>
            <a:r>
              <a:rPr lang="en-US" dirty="0" smtClean="0"/>
              <a:t>Even revert to an older version by using </a:t>
            </a:r>
            <a:r>
              <a:rPr lang="en-US" b="1" i="1" dirty="0" smtClean="0"/>
              <a:t>'Revision history'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From your document, click </a:t>
            </a:r>
            <a:r>
              <a:rPr lang="en-US" b="1" i="1" dirty="0" smtClean="0"/>
              <a:t>File&gt;See revision history</a:t>
            </a:r>
          </a:p>
          <a:p>
            <a:r>
              <a:rPr lang="en-US" dirty="0" smtClean="0"/>
              <a:t>On the next page, </a:t>
            </a:r>
          </a:p>
          <a:p>
            <a:pPr lvl="1"/>
            <a:r>
              <a:rPr lang="en-US" dirty="0" smtClean="0"/>
              <a:t>You'll see a list of the revisions, the date and time each was last edited, and the changes made.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 history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you change your mind about the most recent edits you or your collaborators made to the document, simply </a:t>
            </a:r>
            <a:r>
              <a:rPr lang="en-US" b="1" i="1" dirty="0" smtClean="0"/>
              <a:t>revert to an older version</a:t>
            </a:r>
            <a:r>
              <a:rPr lang="en-US" dirty="0" smtClean="0"/>
              <a:t>. Here’s how: </a:t>
            </a:r>
          </a:p>
          <a:p>
            <a:pPr lvl="1"/>
            <a:r>
              <a:rPr lang="en-US" dirty="0" smtClean="0"/>
              <a:t>Click any revision from the list you see. </a:t>
            </a:r>
          </a:p>
          <a:p>
            <a:pPr lvl="1"/>
            <a:r>
              <a:rPr lang="en-US" dirty="0" smtClean="0"/>
              <a:t>If you select the wrong one, you can click </a:t>
            </a:r>
            <a:r>
              <a:rPr lang="en-US" b="1" dirty="0" smtClean="0"/>
              <a:t>Older or Newer </a:t>
            </a:r>
            <a:r>
              <a:rPr lang="en-US" dirty="0" smtClean="0"/>
              <a:t>until you find the version you want. </a:t>
            </a:r>
          </a:p>
          <a:p>
            <a:pPr lvl="1"/>
            <a:r>
              <a:rPr lang="en-US" dirty="0" smtClean="0"/>
              <a:t>Click </a:t>
            </a:r>
            <a:r>
              <a:rPr lang="en-US" b="1" i="1" dirty="0" smtClean="0"/>
              <a:t>Revert to this one</a:t>
            </a:r>
            <a:r>
              <a:rPr lang="en-US" b="1" dirty="0" smtClean="0"/>
              <a:t> </a:t>
            </a:r>
            <a:r>
              <a:rPr lang="en-US" dirty="0" smtClean="0"/>
              <a:t>on the right side of the page</a:t>
            </a:r>
          </a:p>
          <a:p>
            <a:pPr lvl="1"/>
            <a:r>
              <a:rPr lang="en-US" dirty="0" smtClean="0"/>
              <a:t>Your document is reset to the version you selected. </a:t>
            </a:r>
          </a:p>
          <a:p>
            <a:pPr lvl="1"/>
            <a:r>
              <a:rPr lang="en-US" dirty="0" smtClean="0"/>
              <a:t>When your collaborators view this file, they'll see the version you selected.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74637"/>
            <a:ext cx="7886700" cy="1325563"/>
          </a:xfrm>
        </p:spPr>
        <p:txBody>
          <a:bodyPr/>
          <a:lstStyle/>
          <a:p>
            <a:r>
              <a:rPr lang="en-US" dirty="0" smtClean="0"/>
              <a:t>Revision history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r="3844" b="29600"/>
          <a:stretch>
            <a:fillRect/>
          </a:stretch>
        </p:blipFill>
        <p:spPr bwMode="auto">
          <a:xfrm>
            <a:off x="1903268" y="1686697"/>
            <a:ext cx="3811732" cy="47141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Publishing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Once you're done creating and editing your document, you can publish it to a webpage.</a:t>
            </a:r>
          </a:p>
          <a:p>
            <a:pPr lvl="1"/>
            <a:r>
              <a:rPr lang="en-US" dirty="0" smtClean="0"/>
              <a:t>Just click the </a:t>
            </a:r>
            <a:r>
              <a:rPr lang="en-US" b="1" i="1" dirty="0" smtClean="0"/>
              <a:t>Share</a:t>
            </a:r>
            <a:r>
              <a:rPr lang="en-US" b="1" dirty="0" smtClean="0"/>
              <a:t> </a:t>
            </a:r>
            <a:r>
              <a:rPr lang="en-US" dirty="0" smtClean="0"/>
              <a:t>drop-down menu on the top right and choose </a:t>
            </a:r>
            <a:r>
              <a:rPr lang="en-US" b="1" i="1" dirty="0" smtClean="0"/>
              <a:t>Publish as webpage.</a:t>
            </a:r>
            <a:r>
              <a:rPr lang="en-US" b="1" dirty="0" smtClean="0"/>
              <a:t> </a:t>
            </a:r>
          </a:p>
          <a:p>
            <a:pPr lvl="1"/>
            <a:r>
              <a:rPr lang="en-US" dirty="0" smtClean="0"/>
              <a:t>Then, click</a:t>
            </a:r>
            <a:r>
              <a:rPr lang="en-US" b="1" dirty="0" smtClean="0"/>
              <a:t> Publish now</a:t>
            </a:r>
            <a:r>
              <a:rPr lang="en-US" dirty="0" smtClean="0"/>
              <a:t>. </a:t>
            </a:r>
          </a:p>
          <a:p>
            <a:r>
              <a:rPr lang="en-US" dirty="0" smtClean="0"/>
              <a:t>You can send your document's web address</a:t>
            </a:r>
          </a:p>
          <a:p>
            <a:pPr lvl="1"/>
            <a:r>
              <a:rPr lang="en-US" dirty="0" smtClean="0"/>
              <a:t>To your friends, colleagues, and family, and they can enter it in their browser </a:t>
            </a:r>
            <a:r>
              <a:rPr lang="en-US" b="1" i="1" dirty="0" smtClean="0"/>
              <a:t>address bar </a:t>
            </a:r>
            <a:r>
              <a:rPr lang="en-US" dirty="0" smtClean="0"/>
              <a:t>to view your document.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Publish as web page</a:t>
            </a:r>
            <a:endParaRPr lang="en-US" dirty="0"/>
          </a:p>
        </p:txBody>
      </p:sp>
      <p:pic>
        <p:nvPicPr>
          <p:cNvPr id="5" name="Content Placeholder 4" descr="publish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2159" y="1763194"/>
            <a:ext cx="5355841" cy="3723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If you want a hard copy of your document, you can </a:t>
            </a:r>
            <a:r>
              <a:rPr lang="en-US" i="1" dirty="0" smtClean="0"/>
              <a:t>print it from a </a:t>
            </a:r>
            <a:r>
              <a:rPr lang="en-US" b="1" i="1" dirty="0" smtClean="0"/>
              <a:t>PDF </a:t>
            </a:r>
            <a:r>
              <a:rPr lang="en-US" i="1" dirty="0" smtClean="0"/>
              <a:t>or</a:t>
            </a:r>
            <a:r>
              <a:rPr lang="en-US" b="1" i="1" dirty="0" smtClean="0"/>
              <a:t> as a webpage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Here's how you can </a:t>
            </a:r>
            <a:r>
              <a:rPr lang="en-US" b="1" i="1" dirty="0" smtClean="0">
                <a:solidFill>
                  <a:schemeClr val="accent2"/>
                </a:solidFill>
              </a:rPr>
              <a:t>print as a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b="1" i="1" dirty="0" smtClean="0">
                <a:solidFill>
                  <a:schemeClr val="accent2"/>
                </a:solidFill>
              </a:rPr>
              <a:t>PDF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From within the document, select </a:t>
            </a:r>
            <a:r>
              <a:rPr lang="en-US" b="1" i="1" dirty="0" smtClean="0"/>
              <a:t>File &gt; Print</a:t>
            </a:r>
          </a:p>
          <a:p>
            <a:pPr lvl="1"/>
            <a:r>
              <a:rPr lang="en-US" dirty="0" smtClean="0"/>
              <a:t>A PDF appears with the print dialog box ready for printing. </a:t>
            </a:r>
          </a:p>
          <a:p>
            <a:r>
              <a:rPr lang="en-US" dirty="0" smtClean="0"/>
              <a:t>To </a:t>
            </a:r>
            <a:r>
              <a:rPr lang="en-US" b="1" i="1" dirty="0" smtClean="0">
                <a:solidFill>
                  <a:schemeClr val="accent2"/>
                </a:solidFill>
              </a:rPr>
              <a:t>print as a webpage</a:t>
            </a:r>
            <a:r>
              <a:rPr lang="en-US" dirty="0" smtClean="0"/>
              <a:t>, follow these steps: </a:t>
            </a:r>
          </a:p>
          <a:p>
            <a:pPr lvl="1"/>
            <a:r>
              <a:rPr lang="en-US" dirty="0" smtClean="0"/>
              <a:t>From within your document, select </a:t>
            </a:r>
            <a:r>
              <a:rPr lang="en-US" b="1" dirty="0" smtClean="0"/>
              <a:t>File &gt; Print as webpage. </a:t>
            </a:r>
          </a:p>
          <a:p>
            <a:pPr lvl="1"/>
            <a:r>
              <a:rPr lang="en-US" dirty="0" smtClean="0"/>
              <a:t>You'll see a page with the print dialog box ready for printing.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 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457201" y="1828800"/>
            <a:ext cx="3733799" cy="3692466"/>
            <a:chOff x="457201" y="1752600"/>
            <a:chExt cx="3733799" cy="3692466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7201" y="1752600"/>
              <a:ext cx="3733799" cy="36924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Flowchart: Alternate Process 10"/>
            <p:cNvSpPr/>
            <p:nvPr/>
          </p:nvSpPr>
          <p:spPr>
            <a:xfrm>
              <a:off x="609600" y="4572000"/>
              <a:ext cx="3505200" cy="304800"/>
            </a:xfrm>
            <a:prstGeom prst="flowChartAlternateProcess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116138" y="1828800"/>
            <a:ext cx="3789737" cy="3733800"/>
            <a:chOff x="5116138" y="1828800"/>
            <a:chExt cx="3789737" cy="3733800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116138" y="1828800"/>
              <a:ext cx="3789737" cy="3733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Flowchart: Alternate Process 11"/>
            <p:cNvSpPr/>
            <p:nvPr/>
          </p:nvSpPr>
          <p:spPr>
            <a:xfrm>
              <a:off x="5181600" y="4953000"/>
              <a:ext cx="3505200" cy="304800"/>
            </a:xfrm>
            <a:prstGeom prst="flowChartAlternateProcess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settings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you'd like to change the default </a:t>
            </a:r>
            <a:r>
              <a:rPr lang="en-US" b="1" i="1" dirty="0" smtClean="0"/>
              <a:t>paper size </a:t>
            </a:r>
            <a:r>
              <a:rPr lang="en-US" i="1" dirty="0" smtClean="0"/>
              <a:t>or</a:t>
            </a:r>
            <a:r>
              <a:rPr lang="en-US" b="1" i="1" dirty="0" smtClean="0"/>
              <a:t> page orientation</a:t>
            </a:r>
            <a:r>
              <a:rPr lang="en-US" dirty="0" smtClean="0"/>
              <a:t> before printing,</a:t>
            </a:r>
          </a:p>
          <a:p>
            <a:pPr lvl="1"/>
            <a:r>
              <a:rPr lang="en-US" dirty="0" smtClean="0"/>
              <a:t> you can select </a:t>
            </a:r>
            <a:r>
              <a:rPr lang="en-US" b="1" i="1" dirty="0" smtClean="0"/>
              <a:t>Print settings </a:t>
            </a:r>
            <a:r>
              <a:rPr lang="en-US" dirty="0" smtClean="0"/>
              <a:t>from the</a:t>
            </a:r>
            <a:r>
              <a:rPr lang="en-US" b="1" dirty="0" smtClean="0"/>
              <a:t> </a:t>
            </a:r>
            <a:r>
              <a:rPr lang="en-US" b="1" i="1" dirty="0" smtClean="0"/>
              <a:t>File</a:t>
            </a:r>
            <a:r>
              <a:rPr lang="en-US" b="1" dirty="0" smtClean="0"/>
              <a:t> </a:t>
            </a:r>
            <a:r>
              <a:rPr lang="en-US" dirty="0" smtClean="0"/>
              <a:t>menu</a:t>
            </a:r>
            <a:r>
              <a:rPr lang="en-US" b="1" dirty="0" smtClean="0"/>
              <a:t> </a:t>
            </a:r>
            <a:r>
              <a:rPr lang="en-US" dirty="0" smtClean="0"/>
              <a:t>to access the</a:t>
            </a:r>
            <a:r>
              <a:rPr lang="en-US" b="1" dirty="0" smtClean="0"/>
              <a:t> Print settings </a:t>
            </a:r>
            <a:r>
              <a:rPr lang="en-US" dirty="0" smtClean="0"/>
              <a:t>window.</a:t>
            </a:r>
          </a:p>
          <a:p>
            <a:pPr lvl="1"/>
            <a:r>
              <a:rPr lang="en-US" dirty="0" smtClean="0"/>
              <a:t>Once you've changed the settings, click </a:t>
            </a:r>
            <a:r>
              <a:rPr lang="en-US" b="1" i="1" dirty="0" smtClean="0"/>
              <a:t>Print</a:t>
            </a:r>
            <a:r>
              <a:rPr lang="en-US" b="1" dirty="0" smtClean="0"/>
              <a:t> </a:t>
            </a:r>
            <a:r>
              <a:rPr lang="en-US" dirty="0" smtClean="0"/>
              <a:t>at the bottom of the window. A</a:t>
            </a:r>
            <a:r>
              <a:rPr lang="en-US" b="1" dirty="0" smtClean="0"/>
              <a:t> </a:t>
            </a:r>
            <a:r>
              <a:rPr lang="en-US" b="1" i="1" dirty="0" smtClean="0"/>
              <a:t>PDF</a:t>
            </a:r>
            <a:r>
              <a:rPr lang="en-US" b="1" dirty="0" smtClean="0"/>
              <a:t> </a:t>
            </a:r>
            <a:r>
              <a:rPr lang="en-US" dirty="0" smtClean="0"/>
              <a:t>with a print dialog box appears</a:t>
            </a:r>
            <a:r>
              <a:rPr lang="en-US" b="1" dirty="0" smtClean="0"/>
              <a:t>.</a:t>
            </a:r>
            <a:endParaRPr lang="en-US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4343400"/>
            <a:ext cx="2971800" cy="2228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Google drive</a:t>
            </a:r>
          </a:p>
          <a:p>
            <a:r>
              <a:rPr lang="en-US" dirty="0" smtClean="0"/>
              <a:t>Google docs</a:t>
            </a:r>
          </a:p>
          <a:p>
            <a:r>
              <a:rPr lang="en-US" dirty="0" smtClean="0"/>
              <a:t>Creating a document</a:t>
            </a:r>
          </a:p>
          <a:p>
            <a:pPr lvl="1"/>
            <a:r>
              <a:rPr lang="en-US" dirty="0" smtClean="0"/>
              <a:t>New, existing, templates</a:t>
            </a:r>
          </a:p>
          <a:p>
            <a:r>
              <a:rPr lang="en-US" dirty="0" smtClean="0"/>
              <a:t>Save a document</a:t>
            </a:r>
          </a:p>
          <a:p>
            <a:r>
              <a:rPr lang="en-US" dirty="0" smtClean="0"/>
              <a:t>Editing a document</a:t>
            </a:r>
          </a:p>
          <a:p>
            <a:r>
              <a:rPr lang="en-US" dirty="0" smtClean="0"/>
              <a:t>Inserting images &amp; </a:t>
            </a:r>
            <a:r>
              <a:rPr lang="en-US" dirty="0" smtClean="0"/>
              <a:t>links</a:t>
            </a:r>
          </a:p>
          <a:p>
            <a:r>
              <a:rPr lang="en-US" dirty="0" smtClean="0"/>
              <a:t>Sharing a document</a:t>
            </a:r>
          </a:p>
          <a:p>
            <a:r>
              <a:rPr lang="en-US" dirty="0" smtClean="0"/>
              <a:t>Publishing a document</a:t>
            </a:r>
          </a:p>
          <a:p>
            <a:r>
              <a:rPr lang="en-US" dirty="0" smtClean="0"/>
              <a:t>Printing a document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ransition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Activity- 20 minutes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View and explore Google docs interface.</a:t>
            </a:r>
          </a:p>
          <a:p>
            <a:r>
              <a:rPr lang="en-US" dirty="0" smtClean="0"/>
              <a:t>Create and save a document using Google docs.</a:t>
            </a:r>
          </a:p>
          <a:p>
            <a:r>
              <a:rPr lang="en-US" dirty="0" smtClean="0"/>
              <a:t>View your saved documents in Google drive.</a:t>
            </a:r>
          </a:p>
          <a:p>
            <a:r>
              <a:rPr lang="en-US" dirty="0" smtClean="0"/>
              <a:t>Publish your </a:t>
            </a:r>
            <a:r>
              <a:rPr lang="en-US" smtClean="0"/>
              <a:t>document.</a:t>
            </a:r>
            <a:endParaRPr lang="en-US" dirty="0" smtClean="0"/>
          </a:p>
          <a:p>
            <a:r>
              <a:rPr lang="en-US" dirty="0" smtClean="0"/>
              <a:t>View printing options in Google docs.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28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5D709F-ED95-4A39-8085-50F13F084E6B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4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4</Template>
  <TotalTime>326</TotalTime>
  <Words>1903</Words>
  <Application>Microsoft Office PowerPoint</Application>
  <PresentationFormat>On-screen Show (4:3)</PresentationFormat>
  <Paragraphs>237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ADE Temp 4</vt:lpstr>
      <vt:lpstr>Online Collaboration Applications</vt:lpstr>
      <vt:lpstr>Knowledge test</vt:lpstr>
      <vt:lpstr>Topics covered</vt:lpstr>
      <vt:lpstr>Google Drive</vt:lpstr>
      <vt:lpstr>Using Google docs</vt:lpstr>
      <vt:lpstr>Google docs interface</vt:lpstr>
      <vt:lpstr>Collaborate with others</vt:lpstr>
      <vt:lpstr>Collect data with forms</vt:lpstr>
      <vt:lpstr>Creating a Form</vt:lpstr>
      <vt:lpstr>Creating a new document</vt:lpstr>
      <vt:lpstr>Saving the document</vt:lpstr>
      <vt:lpstr>Saving the document</vt:lpstr>
      <vt:lpstr>Saving a file</vt:lpstr>
      <vt:lpstr>Uploading a document</vt:lpstr>
      <vt:lpstr>Uploading </vt:lpstr>
      <vt:lpstr>Using Templates Gallery</vt:lpstr>
      <vt:lpstr>Google templates</vt:lpstr>
      <vt:lpstr>Editing the document </vt:lpstr>
      <vt:lpstr>Editing: From the toolbar </vt:lpstr>
      <vt:lpstr>Editing: From ‘Document styles’ window</vt:lpstr>
      <vt:lpstr>‘Document styles’ window</vt:lpstr>
      <vt:lpstr>Inserting images</vt:lpstr>
      <vt:lpstr>Inserting images</vt:lpstr>
      <vt:lpstr>What are comments ?</vt:lpstr>
      <vt:lpstr>Adding comments</vt:lpstr>
      <vt:lpstr>Adding comments</vt:lpstr>
      <vt:lpstr>Inserting links</vt:lpstr>
      <vt:lpstr>Inserting links</vt:lpstr>
      <vt:lpstr>Hiding the actual link’s URL</vt:lpstr>
      <vt:lpstr>Sharing your documents</vt:lpstr>
      <vt:lpstr>Sharing your documents contd.</vt:lpstr>
      <vt:lpstr>Sharing the documents</vt:lpstr>
      <vt:lpstr>Revision history</vt:lpstr>
      <vt:lpstr>Revision history contd.</vt:lpstr>
      <vt:lpstr>Revision history</vt:lpstr>
      <vt:lpstr>Publishing </vt:lpstr>
      <vt:lpstr>Publish as web page</vt:lpstr>
      <vt:lpstr>Printing </vt:lpstr>
      <vt:lpstr>Printing </vt:lpstr>
      <vt:lpstr>Print settings</vt:lpstr>
      <vt:lpstr>Summary</vt:lpstr>
      <vt:lpstr>Activity- 20 minutes </vt:lpstr>
      <vt:lpstr>Thanks</vt:lpstr>
      <vt:lpstr>Allah Hafiz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NTS</cp:lastModifiedBy>
  <cp:revision>170</cp:revision>
  <dcterms:created xsi:type="dcterms:W3CDTF">2014-06-23T05:13:15Z</dcterms:created>
  <dcterms:modified xsi:type="dcterms:W3CDTF">2014-06-25T07:59:59Z</dcterms:modified>
</cp:coreProperties>
</file>