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71" r:id="rId5"/>
    <p:sldId id="272" r:id="rId6"/>
    <p:sldId id="259" r:id="rId7"/>
    <p:sldId id="260" r:id="rId8"/>
    <p:sldId id="270" r:id="rId9"/>
    <p:sldId id="261" r:id="rId10"/>
    <p:sldId id="289" r:id="rId11"/>
    <p:sldId id="262" r:id="rId12"/>
    <p:sldId id="288" r:id="rId13"/>
    <p:sldId id="263" r:id="rId14"/>
    <p:sldId id="267" r:id="rId15"/>
    <p:sldId id="274" r:id="rId16"/>
    <p:sldId id="290" r:id="rId17"/>
    <p:sldId id="275" r:id="rId18"/>
    <p:sldId id="264" r:id="rId19"/>
    <p:sldId id="265" r:id="rId20"/>
    <p:sldId id="291" r:id="rId21"/>
    <p:sldId id="266" r:id="rId22"/>
    <p:sldId id="268" r:id="rId23"/>
    <p:sldId id="292" r:id="rId24"/>
    <p:sldId id="269" r:id="rId25"/>
    <p:sldId id="294" r:id="rId26"/>
    <p:sldId id="273" r:id="rId27"/>
    <p:sldId id="293" r:id="rId28"/>
    <p:sldId id="277" r:id="rId29"/>
    <p:sldId id="278" r:id="rId30"/>
    <p:sldId id="287" r:id="rId31"/>
    <p:sldId id="283" r:id="rId32"/>
    <p:sldId id="285" r:id="rId33"/>
    <p:sldId id="286" r:id="rId34"/>
    <p:sldId id="284" r:id="rId35"/>
    <p:sldId id="280" r:id="rId36"/>
    <p:sldId id="279" r:id="rId37"/>
    <p:sldId id="281" r:id="rId38"/>
    <p:sldId id="28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9161F-51E4-4550-B60D-0754A891088F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1C2CE-8452-4AB2-B260-7A5A97ACB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hoo.com/" TargetMode="External"/><Relationship Id="rId2" Type="http://schemas.openxmlformats.org/officeDocument/2006/relationships/hyperlink" Target="http://www.gmail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sn.com/" TargetMode="External"/><Relationship Id="rId4" Type="http://schemas.openxmlformats.org/officeDocument/2006/relationships/hyperlink" Target="http://www.hotmail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abcde@gmail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username@hotmail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mail.com" TargetMode="External"/><Relationship Id="rId2" Type="http://schemas.openxmlformats.org/officeDocument/2006/relationships/hyperlink" Target="http://www.hotmail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Communication Through Internet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25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use of </a:t>
            </a:r>
            <a:r>
              <a:rPr lang="en-US" b="1" i="1" dirty="0" smtClean="0"/>
              <a:t>Print Screen</a:t>
            </a:r>
            <a:r>
              <a:rPr lang="en-US" i="1" dirty="0" smtClean="0"/>
              <a:t> </a:t>
            </a:r>
            <a:r>
              <a:rPr lang="en-US" dirty="0" smtClean="0"/>
              <a:t>in quick draw approach?</a:t>
            </a:r>
          </a:p>
          <a:p>
            <a:r>
              <a:rPr lang="en-US" dirty="0" smtClean="0"/>
              <a:t>Why do we need to save a webpage?</a:t>
            </a:r>
          </a:p>
          <a:p>
            <a:r>
              <a:rPr lang="en-US" dirty="0" smtClean="0"/>
              <a:t>What type of content you can find on the multimedia resources?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Creating and using email to communicate and collaborate</a:t>
            </a:r>
            <a:endParaRPr lang="en-US" sz="4000" dirty="0" smtClean="0"/>
          </a:p>
          <a:p>
            <a:pPr lvl="1"/>
            <a:r>
              <a:rPr lang="en-US" dirty="0" smtClean="0"/>
              <a:t>Email management (creating, sorting, forwarding, searching, flagging and deleting)</a:t>
            </a:r>
            <a:endParaRPr lang="en-US" sz="3600" dirty="0" smtClean="0"/>
          </a:p>
          <a:p>
            <a:r>
              <a:rPr lang="en-US" dirty="0" smtClean="0"/>
              <a:t>Attaching document (files and folders)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E-Mail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mail (E-Mail)</a:t>
            </a:r>
          </a:p>
          <a:p>
            <a:pPr lvl="1"/>
            <a:r>
              <a:rPr lang="en-US" dirty="0" smtClean="0"/>
              <a:t>Only internet service widely used on the web</a:t>
            </a:r>
          </a:p>
          <a:p>
            <a:pPr lvl="1"/>
            <a:r>
              <a:rPr lang="en-US" dirty="0" smtClean="0"/>
              <a:t>Exchange messages through a  computer network</a:t>
            </a:r>
          </a:p>
          <a:p>
            <a:pPr lvl="1"/>
            <a:r>
              <a:rPr lang="en-US" dirty="0" smtClean="0"/>
              <a:t>Mostly used to send/receive text messages but you may exchange audio/video messages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Less expensive than telephone</a:t>
            </a:r>
          </a:p>
          <a:p>
            <a:pPr lvl="1"/>
            <a:r>
              <a:rPr lang="en-US" dirty="0" smtClean="0"/>
              <a:t>Faster than postal mail service</a:t>
            </a:r>
          </a:p>
          <a:p>
            <a:pPr lvl="1"/>
            <a:r>
              <a:rPr lang="en-US" dirty="0" smtClean="0"/>
              <a:t>Easy to access anywhere</a:t>
            </a:r>
          </a:p>
          <a:p>
            <a:pPr lvl="1"/>
            <a:r>
              <a:rPr lang="en-US" dirty="0" smtClean="0"/>
              <a:t>Attach documents, images and program files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Mail server</a:t>
            </a:r>
          </a:p>
          <a:p>
            <a:pPr lvl="1"/>
            <a:r>
              <a:rPr lang="en-US" dirty="0" smtClean="0"/>
              <a:t>When you send an email message, the message will store on the server until the recipient will access it.</a:t>
            </a:r>
          </a:p>
          <a:p>
            <a:r>
              <a:rPr lang="en-US" dirty="0" smtClean="0"/>
              <a:t>POP server</a:t>
            </a:r>
          </a:p>
          <a:p>
            <a:pPr lvl="1"/>
            <a:r>
              <a:rPr lang="en-US" dirty="0" smtClean="0"/>
              <a:t>Mail servers that use Post Office Protocol (POP)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free email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websites allow you to create a free email </a:t>
            </a:r>
            <a:r>
              <a:rPr lang="en-US" i="1" dirty="0" smtClean="0"/>
              <a:t>(Electronic Mail)</a:t>
            </a:r>
            <a:r>
              <a:rPr lang="en-US" dirty="0" smtClean="0"/>
              <a:t> account</a:t>
            </a:r>
          </a:p>
          <a:p>
            <a:r>
              <a:rPr lang="en-US" dirty="0" smtClean="0"/>
              <a:t>For example,</a:t>
            </a:r>
          </a:p>
          <a:p>
            <a:pPr lvl="1"/>
            <a:r>
              <a:rPr lang="en-US" dirty="0" smtClean="0">
                <a:hlinkClick r:id="rId2"/>
              </a:rPr>
              <a:t>www.gmail.com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www.yahoo.com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www.hotmail.com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www.msn.com</a:t>
            </a:r>
            <a:endParaRPr lang="en-US" dirty="0" smtClean="0"/>
          </a:p>
          <a:p>
            <a:r>
              <a:rPr lang="en-US" dirty="0" smtClean="0"/>
              <a:t>The computer must be connected to the internet for using email service.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Hotmail</a:t>
            </a:r>
          </a:p>
          <a:p>
            <a:pPr lvl="1"/>
            <a:r>
              <a:rPr lang="en-US" dirty="0" smtClean="0"/>
              <a:t>Totally free email service run by Microsoft</a:t>
            </a:r>
          </a:p>
          <a:p>
            <a:pPr lvl="1"/>
            <a:r>
              <a:rPr lang="en-US" dirty="0" smtClean="0"/>
              <a:t>Used to send and receive email</a:t>
            </a:r>
          </a:p>
          <a:p>
            <a:pPr lvl="1"/>
            <a:r>
              <a:rPr lang="en-US" dirty="0" smtClean="0"/>
              <a:t>User friendly interface</a:t>
            </a:r>
          </a:p>
          <a:p>
            <a:pPr lvl="1"/>
            <a:r>
              <a:rPr lang="en-US" dirty="0" smtClean="0"/>
              <a:t>Sign up first to create an email id</a:t>
            </a:r>
          </a:p>
          <a:p>
            <a:pPr lvl="1"/>
            <a:r>
              <a:rPr lang="en-US" dirty="0" smtClean="0"/>
              <a:t>When you create an account then you can send or receive emails anywhere anytime</a:t>
            </a:r>
          </a:p>
          <a:p>
            <a:pPr lvl="1"/>
            <a:r>
              <a:rPr lang="en-US" dirty="0" smtClean="0"/>
              <a:t>Hotmail service is run by Hotmail webpage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>
                <a:hlinkClick r:id="rId2"/>
              </a:rPr>
              <a:t>info</a:t>
            </a:r>
            <a:r>
              <a:rPr lang="en-US" dirty="0" smtClean="0">
                <a:hlinkClick r:id="rId2"/>
              </a:rPr>
              <a:t>@gmail.com</a:t>
            </a:r>
            <a:endParaRPr lang="en-US" dirty="0" smtClean="0"/>
          </a:p>
          <a:p>
            <a:r>
              <a:rPr lang="en-US" dirty="0" smtClean="0"/>
              <a:t>First part </a:t>
            </a:r>
            <a:r>
              <a:rPr lang="en-US" dirty="0" smtClean="0"/>
              <a:t>(</a:t>
            </a:r>
            <a:r>
              <a:rPr lang="en-US" b="1" i="1" dirty="0" smtClean="0"/>
              <a:t>info</a:t>
            </a:r>
            <a:r>
              <a:rPr lang="en-US" dirty="0" smtClean="0"/>
              <a:t>) </a:t>
            </a:r>
            <a:r>
              <a:rPr lang="en-US" dirty="0" smtClean="0"/>
              <a:t>is your email id</a:t>
            </a:r>
          </a:p>
          <a:p>
            <a:pPr>
              <a:buNone/>
            </a:pPr>
            <a:r>
              <a:rPr lang="en-US" dirty="0" smtClean="0"/>
              <a:t>	Then </a:t>
            </a:r>
            <a:r>
              <a:rPr lang="en-US" b="1" i="1" dirty="0" smtClean="0"/>
              <a:t>@</a:t>
            </a:r>
            <a:r>
              <a:rPr lang="en-US" dirty="0" smtClean="0"/>
              <a:t> (at sign) differentiates email id and domain </a:t>
            </a:r>
          </a:p>
          <a:p>
            <a:pPr>
              <a:buNone/>
            </a:pPr>
            <a:r>
              <a:rPr lang="en-US" b="1" i="1" dirty="0" smtClean="0"/>
              <a:t>	Gmail</a:t>
            </a:r>
            <a:r>
              <a:rPr lang="en-US" dirty="0" smtClean="0"/>
              <a:t> is your host computer</a:t>
            </a:r>
          </a:p>
          <a:p>
            <a:pPr>
              <a:buNone/>
            </a:pPr>
            <a:r>
              <a:rPr lang="en-US" b="1" i="1" dirty="0" smtClean="0"/>
              <a:t>	Com</a:t>
            </a:r>
            <a:r>
              <a:rPr lang="en-US" dirty="0" smtClean="0"/>
              <a:t> is commercial domain name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email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http://www.hotmail.com</a:t>
            </a:r>
            <a:endParaRPr lang="en-US" dirty="0" smtClean="0"/>
          </a:p>
          <a:p>
            <a:r>
              <a:rPr lang="en-US" dirty="0" smtClean="0"/>
              <a:t>Click on the words “Sign up” to register on the site</a:t>
            </a:r>
          </a:p>
          <a:p>
            <a:r>
              <a:rPr lang="en-US" dirty="0" smtClean="0"/>
              <a:t>A registration form will display. Fill in the form.</a:t>
            </a:r>
          </a:p>
          <a:p>
            <a:r>
              <a:rPr lang="en-US" dirty="0" smtClean="0"/>
              <a:t>Registration form consists of two parts which require two kinds of information.</a:t>
            </a:r>
          </a:p>
          <a:p>
            <a:r>
              <a:rPr lang="en-US" b="1" i="1" dirty="0" smtClean="0"/>
              <a:t>Profile information</a:t>
            </a:r>
          </a:p>
          <a:p>
            <a:pPr lvl="1"/>
            <a:r>
              <a:rPr lang="en-US" dirty="0" smtClean="0"/>
              <a:t>First name, last name, language, country, city, postal code, time zone, gender, birthday, occupation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up &amp; registration form</a:t>
            </a:r>
            <a:endParaRPr lang="en-US" dirty="0"/>
          </a:p>
        </p:txBody>
      </p:sp>
      <p:pic>
        <p:nvPicPr>
          <p:cNvPr id="4" name="Content Placeholder 3" descr="hotmail sign u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6732" y="1676400"/>
            <a:ext cx="3172268" cy="4458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ign up for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752600"/>
            <a:ext cx="5069884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Oval 5"/>
          <p:cNvSpPr/>
          <p:nvPr/>
        </p:nvSpPr>
        <p:spPr>
          <a:xfrm>
            <a:off x="1981200" y="5791200"/>
            <a:ext cx="12954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email account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Account information</a:t>
            </a:r>
          </a:p>
          <a:p>
            <a:pPr lvl="1"/>
            <a:r>
              <a:rPr lang="en-US" dirty="0" smtClean="0"/>
              <a:t>Email address: </a:t>
            </a:r>
            <a:r>
              <a:rPr lang="en-US" dirty="0" smtClean="0">
                <a:hlinkClick r:id="rId2"/>
              </a:rPr>
              <a:t>username</a:t>
            </a:r>
            <a:r>
              <a:rPr lang="en-US" b="1" dirty="0" smtClean="0">
                <a:solidFill>
                  <a:srgbClr val="FF0000"/>
                </a:solidFill>
                <a:hlinkClick r:id="rId2"/>
              </a:rPr>
              <a:t>@hotmail.com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Password</a:t>
            </a:r>
          </a:p>
          <a:p>
            <a:pPr lvl="1"/>
            <a:r>
              <a:rPr lang="en-US" dirty="0" smtClean="0"/>
              <a:t>Retype password</a:t>
            </a:r>
          </a:p>
          <a:p>
            <a:pPr lvl="1"/>
            <a:r>
              <a:rPr lang="en-US" dirty="0" smtClean="0"/>
              <a:t>Secret question: High school name?</a:t>
            </a:r>
          </a:p>
          <a:p>
            <a:pPr lvl="1"/>
            <a:r>
              <a:rPr lang="en-US" dirty="0" smtClean="0"/>
              <a:t>Secret answer</a:t>
            </a:r>
          </a:p>
          <a:p>
            <a:pPr lvl="1"/>
            <a:r>
              <a:rPr lang="en-US" dirty="0" smtClean="0"/>
              <a:t>Registration check: enter some character you can see on the screen in irregular manner</a:t>
            </a:r>
          </a:p>
          <a:p>
            <a:r>
              <a:rPr lang="en-US" dirty="0" smtClean="0"/>
              <a:t>Now click </a:t>
            </a:r>
            <a:r>
              <a:rPr lang="en-US" b="1" i="1" dirty="0" smtClean="0"/>
              <a:t>submit</a:t>
            </a:r>
            <a:r>
              <a:rPr lang="en-US" dirty="0" smtClean="0"/>
              <a:t> button at the bottom of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form 2</a:t>
            </a:r>
            <a:endParaRPr lang="en-US" dirty="0"/>
          </a:p>
        </p:txBody>
      </p:sp>
      <p:pic>
        <p:nvPicPr>
          <p:cNvPr id="4" name="Content Placeholder 3" descr="form 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60500" y="1709738"/>
            <a:ext cx="4771826" cy="4919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an email account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webpage will appear to congratulate you for your new account.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Continue</a:t>
            </a:r>
            <a:r>
              <a:rPr lang="en-US" dirty="0" smtClean="0"/>
              <a:t> button on this webpage</a:t>
            </a:r>
          </a:p>
          <a:p>
            <a:r>
              <a:rPr lang="en-US" dirty="0" smtClean="0"/>
              <a:t>You are taken to a screen with hotmail terms to use.</a:t>
            </a:r>
          </a:p>
          <a:p>
            <a:r>
              <a:rPr lang="en-US" dirty="0" smtClean="0"/>
              <a:t> You may read and then click “</a:t>
            </a:r>
            <a:r>
              <a:rPr lang="en-US" b="1" i="1" dirty="0" smtClean="0"/>
              <a:t>Accept”</a:t>
            </a:r>
            <a:r>
              <a:rPr lang="en-US" dirty="0" smtClean="0"/>
              <a:t> button rather than</a:t>
            </a:r>
            <a:r>
              <a:rPr lang="en-US" b="1" i="1" dirty="0" smtClean="0"/>
              <a:t> “I decline”</a:t>
            </a:r>
            <a:r>
              <a:rPr lang="en-US" dirty="0" smtClean="0"/>
              <a:t> button</a:t>
            </a:r>
          </a:p>
          <a:p>
            <a:r>
              <a:rPr lang="en-US" dirty="0" smtClean="0"/>
              <a:t>The next screen will ask you if you wish to subscribe to various online publications.</a:t>
            </a:r>
          </a:p>
          <a:p>
            <a:r>
              <a:rPr lang="en-US" dirty="0" smtClean="0"/>
              <a:t>Subscribe if you wish and press </a:t>
            </a:r>
            <a:r>
              <a:rPr lang="en-US" b="1" i="1" dirty="0" smtClean="0"/>
              <a:t>continue</a:t>
            </a:r>
            <a:r>
              <a:rPr lang="en-US" dirty="0" smtClean="0"/>
              <a:t> button</a:t>
            </a:r>
          </a:p>
          <a:p>
            <a:r>
              <a:rPr lang="en-US" dirty="0" smtClean="0"/>
              <a:t>Now your hotmail account will appear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 email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Standard email programs are free and easy to use</a:t>
            </a:r>
          </a:p>
          <a:p>
            <a:r>
              <a:rPr lang="en-US" i="1" dirty="0" smtClean="0"/>
              <a:t>Microsoft Outlook Express</a:t>
            </a:r>
            <a:r>
              <a:rPr lang="en-US" dirty="0" smtClean="0"/>
              <a:t> is commonly installed on Windows-based computers.</a:t>
            </a:r>
          </a:p>
          <a:p>
            <a:r>
              <a:rPr lang="en-US" dirty="0" smtClean="0"/>
              <a:t>Mostly </a:t>
            </a:r>
            <a:r>
              <a:rPr lang="en-US" i="1" dirty="0" smtClean="0"/>
              <a:t>web-based email service</a:t>
            </a:r>
            <a:r>
              <a:rPr lang="en-US" dirty="0" smtClean="0"/>
              <a:t> is provided on the websites like </a:t>
            </a:r>
            <a:r>
              <a:rPr lang="en-US" dirty="0" err="1" smtClean="0"/>
              <a:t>gmail</a:t>
            </a:r>
            <a:r>
              <a:rPr lang="en-US" dirty="0" smtClean="0"/>
              <a:t>, </a:t>
            </a:r>
            <a:r>
              <a:rPr lang="en-US" dirty="0" err="1" smtClean="0"/>
              <a:t>yahoomail</a:t>
            </a:r>
            <a:r>
              <a:rPr lang="en-US" dirty="0" smtClean="0"/>
              <a:t>, hotmail,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in to your email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Enter URL of your host website like </a:t>
            </a:r>
            <a:r>
              <a:rPr lang="en-US" dirty="0" smtClean="0">
                <a:hlinkClick r:id="rId2"/>
              </a:rPr>
              <a:t>www.hotmail.com</a:t>
            </a:r>
            <a:endParaRPr lang="en-US" dirty="0" smtClean="0"/>
          </a:p>
          <a:p>
            <a:r>
              <a:rPr lang="en-US" dirty="0" smtClean="0"/>
              <a:t>Click </a:t>
            </a:r>
            <a:r>
              <a:rPr lang="en-US" b="1" i="1" dirty="0" smtClean="0"/>
              <a:t>sign in</a:t>
            </a:r>
            <a:r>
              <a:rPr lang="en-US" dirty="0" smtClean="0"/>
              <a:t> or</a:t>
            </a:r>
            <a:r>
              <a:rPr lang="en-US" b="1" i="1" dirty="0" smtClean="0"/>
              <a:t> Log in</a:t>
            </a:r>
            <a:r>
              <a:rPr lang="en-US" dirty="0" smtClean="0"/>
              <a:t> because you already sign up</a:t>
            </a:r>
          </a:p>
          <a:p>
            <a:r>
              <a:rPr lang="en-US" dirty="0" smtClean="0"/>
              <a:t>A webpage will display with username and password fields</a:t>
            </a:r>
          </a:p>
          <a:p>
            <a:r>
              <a:rPr lang="en-US" dirty="0" smtClean="0"/>
              <a:t>Enter your user name like </a:t>
            </a:r>
            <a:r>
              <a:rPr lang="en-US" dirty="0" smtClean="0">
                <a:hlinkClick r:id="rId3"/>
              </a:rPr>
              <a:t>info@gmail.com</a:t>
            </a:r>
            <a:endParaRPr lang="en-US" dirty="0" smtClean="0"/>
          </a:p>
          <a:p>
            <a:r>
              <a:rPr lang="en-US" dirty="0" smtClean="0"/>
              <a:t>Then enter your password</a:t>
            </a:r>
          </a:p>
          <a:p>
            <a:r>
              <a:rPr lang="en-US" i="1" dirty="0" smtClean="0"/>
              <a:t>“Keep me signed in”</a:t>
            </a:r>
            <a:r>
              <a:rPr lang="en-US" dirty="0" smtClean="0"/>
              <a:t> option will save your password for next time. Select the checkbox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Sign in</a:t>
            </a:r>
            <a:r>
              <a:rPr lang="en-US" dirty="0" smtClean="0"/>
              <a:t> button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in form</a:t>
            </a:r>
            <a:endParaRPr lang="en-US" dirty="0"/>
          </a:p>
        </p:txBody>
      </p:sp>
      <p:pic>
        <p:nvPicPr>
          <p:cNvPr id="6" name="Content Placeholder 5" descr="hotmail sign u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22760"/>
          <a:stretch>
            <a:fillRect/>
          </a:stretch>
        </p:blipFill>
        <p:spPr>
          <a:xfrm>
            <a:off x="2210535" y="1752600"/>
            <a:ext cx="4295404" cy="4662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out from your mail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sign in </a:t>
            </a:r>
          </a:p>
          <a:p>
            <a:pPr lvl="1"/>
            <a:r>
              <a:rPr lang="en-US" dirty="0" smtClean="0"/>
              <a:t>You can check your emails</a:t>
            </a:r>
          </a:p>
          <a:p>
            <a:pPr lvl="1"/>
            <a:r>
              <a:rPr lang="en-US" dirty="0" smtClean="0"/>
              <a:t>You can also compose a message</a:t>
            </a:r>
          </a:p>
          <a:p>
            <a:pPr lvl="1"/>
            <a:r>
              <a:rPr lang="en-US" dirty="0" smtClean="0"/>
              <a:t>You can search a message, etc.</a:t>
            </a:r>
          </a:p>
          <a:p>
            <a:r>
              <a:rPr lang="en-US" dirty="0" smtClean="0"/>
              <a:t>When you finish your activities then sign out</a:t>
            </a:r>
          </a:p>
          <a:p>
            <a:pPr lvl="1"/>
            <a:endParaRPr lang="en-US" dirty="0"/>
          </a:p>
        </p:txBody>
      </p:sp>
      <p:pic>
        <p:nvPicPr>
          <p:cNvPr id="4" name="Content Placeholder 3" descr="sign o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5813" y="4236512"/>
            <a:ext cx="3314987" cy="2392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an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7675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Click on the </a:t>
            </a:r>
            <a:r>
              <a:rPr lang="en-US" b="1" i="1" dirty="0" smtClean="0"/>
              <a:t>Compose</a:t>
            </a:r>
            <a:r>
              <a:rPr lang="en-US" dirty="0" smtClean="0"/>
              <a:t> in the hotmail menu bars</a:t>
            </a:r>
          </a:p>
          <a:p>
            <a:r>
              <a:rPr lang="en-US" dirty="0" smtClean="0"/>
              <a:t>A new page will open where you can type an email message. The contents of this page are:</a:t>
            </a:r>
          </a:p>
          <a:p>
            <a:r>
              <a:rPr lang="en-US" b="1" i="1" dirty="0" smtClean="0"/>
              <a:t>To:</a:t>
            </a:r>
            <a:r>
              <a:rPr lang="en-US" i="1" dirty="0" smtClean="0"/>
              <a:t> </a:t>
            </a:r>
          </a:p>
          <a:p>
            <a:pPr lvl="1"/>
            <a:r>
              <a:rPr lang="en-US" dirty="0" smtClean="0"/>
              <a:t>Type the recipient email address</a:t>
            </a:r>
          </a:p>
          <a:p>
            <a:r>
              <a:rPr lang="en-US" b="1" i="1" dirty="0" smtClean="0"/>
              <a:t>Cc: (Carbon copy)</a:t>
            </a:r>
            <a:r>
              <a:rPr lang="en-US" i="1" dirty="0" smtClean="0"/>
              <a:t> </a:t>
            </a:r>
          </a:p>
          <a:p>
            <a:pPr lvl="1"/>
            <a:r>
              <a:rPr lang="en-US" dirty="0" smtClean="0"/>
              <a:t>Use if you want to send the exact copy to another person. Just type email address.</a:t>
            </a:r>
          </a:p>
          <a:p>
            <a:r>
              <a:rPr lang="en-US" b="1" i="1" dirty="0" smtClean="0"/>
              <a:t>Bcc: (Blind carbon copy)</a:t>
            </a:r>
          </a:p>
          <a:p>
            <a:pPr lvl="1"/>
            <a:r>
              <a:rPr lang="en-US" dirty="0" smtClean="0"/>
              <a:t>Similar to Cc but the email address given here is not displayed to other recipients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Composing an email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Subject:</a:t>
            </a:r>
          </a:p>
          <a:p>
            <a:pPr lvl="1"/>
            <a:r>
              <a:rPr lang="en-US" dirty="0" smtClean="0"/>
              <a:t>Shows the purpose of your message</a:t>
            </a:r>
          </a:p>
          <a:p>
            <a:r>
              <a:rPr lang="en-US" b="1" i="1" dirty="0" smtClean="0"/>
              <a:t>Attachments:</a:t>
            </a:r>
          </a:p>
          <a:p>
            <a:pPr lvl="1"/>
            <a:r>
              <a:rPr lang="en-US" dirty="0" smtClean="0"/>
              <a:t>Attach one or more files/folders</a:t>
            </a:r>
          </a:p>
          <a:p>
            <a:r>
              <a:rPr lang="en-US" b="1" i="1" dirty="0" smtClean="0"/>
              <a:t>Message box:</a:t>
            </a:r>
          </a:p>
          <a:p>
            <a:pPr lvl="1"/>
            <a:r>
              <a:rPr lang="en-US" dirty="0" smtClean="0"/>
              <a:t>Type your message here. You can format the text using toolbar.</a:t>
            </a:r>
          </a:p>
          <a:p>
            <a:r>
              <a:rPr lang="en-US" b="1" i="1" dirty="0" smtClean="0"/>
              <a:t>Send: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Send</a:t>
            </a:r>
            <a:r>
              <a:rPr lang="en-US" dirty="0" smtClean="0"/>
              <a:t> button when your message is completed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Composing an email</a:t>
            </a:r>
            <a:endParaRPr lang="en-US" dirty="0"/>
          </a:p>
        </p:txBody>
      </p:sp>
      <p:pic>
        <p:nvPicPr>
          <p:cNvPr id="6" name="Content Placeholder 5" descr="email msg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676399"/>
            <a:ext cx="8610600" cy="3808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ular Callout 3"/>
          <p:cNvSpPr/>
          <p:nvPr/>
        </p:nvSpPr>
        <p:spPr>
          <a:xfrm>
            <a:off x="6705600" y="2133600"/>
            <a:ext cx="1371600" cy="533400"/>
          </a:xfrm>
          <a:prstGeom prst="wedgeRect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subject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and reading an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someone sends a message, it appears in the </a:t>
            </a:r>
            <a:r>
              <a:rPr lang="en-US" b="1" i="1" dirty="0" smtClean="0"/>
              <a:t>inbox</a:t>
            </a:r>
            <a:r>
              <a:rPr lang="en-US" dirty="0" smtClean="0"/>
              <a:t> folder.</a:t>
            </a:r>
          </a:p>
          <a:p>
            <a:r>
              <a:rPr lang="en-US" dirty="0" smtClean="0"/>
              <a:t>Click the </a:t>
            </a:r>
            <a:r>
              <a:rPr lang="en-US" b="1" i="1" dirty="0" smtClean="0"/>
              <a:t>inbox</a:t>
            </a:r>
            <a:r>
              <a:rPr lang="en-US" dirty="0" smtClean="0"/>
              <a:t> option</a:t>
            </a:r>
          </a:p>
          <a:p>
            <a:r>
              <a:rPr lang="en-US" dirty="0" smtClean="0"/>
              <a:t>A list of email messages will display on the right side with the subject line text</a:t>
            </a:r>
          </a:p>
          <a:p>
            <a:r>
              <a:rPr lang="en-US" dirty="0" smtClean="0"/>
              <a:t>The old and read messages will display in normal text</a:t>
            </a:r>
          </a:p>
          <a:p>
            <a:r>
              <a:rPr lang="en-US" dirty="0" smtClean="0"/>
              <a:t>The new and unread messages will display in bold format</a:t>
            </a:r>
          </a:p>
          <a:p>
            <a:r>
              <a:rPr lang="en-US" dirty="0" smtClean="0"/>
              <a:t>Click any message to display and read it.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and reading an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Once you receive a message then you can do the following actions:</a:t>
            </a:r>
          </a:p>
          <a:p>
            <a:r>
              <a:rPr lang="en-US" dirty="0" smtClean="0"/>
              <a:t>Reply: </a:t>
            </a:r>
          </a:p>
          <a:p>
            <a:pPr lvl="1"/>
            <a:r>
              <a:rPr lang="en-US" dirty="0" smtClean="0"/>
              <a:t>Send a response back to the sender</a:t>
            </a:r>
          </a:p>
          <a:p>
            <a:r>
              <a:rPr lang="en-US" dirty="0" smtClean="0"/>
              <a:t>Reply All:</a:t>
            </a:r>
          </a:p>
          <a:p>
            <a:pPr lvl="1"/>
            <a:r>
              <a:rPr lang="en-US" dirty="0" smtClean="0"/>
              <a:t>Send the reply to all the senders</a:t>
            </a:r>
          </a:p>
          <a:p>
            <a:r>
              <a:rPr lang="en-US" dirty="0" smtClean="0"/>
              <a:t>Forward: </a:t>
            </a:r>
          </a:p>
          <a:p>
            <a:pPr lvl="1"/>
            <a:r>
              <a:rPr lang="en-US" dirty="0" smtClean="0"/>
              <a:t>send message to someone else or sender</a:t>
            </a:r>
          </a:p>
          <a:p>
            <a:r>
              <a:rPr lang="en-US" dirty="0" smtClean="0"/>
              <a:t>Delete:</a:t>
            </a:r>
          </a:p>
          <a:p>
            <a:pPr lvl="1"/>
            <a:r>
              <a:rPr lang="en-US" dirty="0" smtClean="0"/>
              <a:t>Deletes the message and send to </a:t>
            </a:r>
            <a:r>
              <a:rPr lang="en-US" b="1" i="1" dirty="0" smtClean="0">
                <a:solidFill>
                  <a:schemeClr val="accent2"/>
                </a:solidFill>
              </a:rPr>
              <a:t>Trash</a:t>
            </a:r>
            <a:r>
              <a:rPr lang="en-US" dirty="0" smtClean="0"/>
              <a:t> folder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an email</a:t>
            </a:r>
            <a:endParaRPr lang="en-US" dirty="0"/>
          </a:p>
        </p:txBody>
      </p:sp>
      <p:pic>
        <p:nvPicPr>
          <p:cNvPr id="6" name="Content Placeholder 5" descr="reading outlook emai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0714" b="4388"/>
          <a:stretch>
            <a:fillRect/>
          </a:stretch>
        </p:blipFill>
        <p:spPr>
          <a:xfrm>
            <a:off x="2667000" y="3276600"/>
            <a:ext cx="4712127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inbox.png"/>
          <p:cNvPicPr>
            <a:picLocks noChangeAspect="1"/>
          </p:cNvPicPr>
          <p:nvPr/>
        </p:nvPicPr>
        <p:blipFill>
          <a:blip r:embed="rId4" cstate="print"/>
          <a:srcRect t="10000" b="70000"/>
          <a:stretch>
            <a:fillRect/>
          </a:stretch>
        </p:blipFill>
        <p:spPr>
          <a:xfrm>
            <a:off x="285750" y="1676400"/>
            <a:ext cx="857250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Attachments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send one or more files/folders in your email as an attachment</a:t>
            </a:r>
          </a:p>
          <a:p>
            <a:pPr lvl="1"/>
            <a:r>
              <a:rPr lang="en-US" b="1" i="1" dirty="0" smtClean="0"/>
              <a:t>Files</a:t>
            </a:r>
            <a:r>
              <a:rPr lang="en-US" dirty="0" smtClean="0"/>
              <a:t> can be attached easily but </a:t>
            </a:r>
            <a:r>
              <a:rPr lang="en-US" b="1" i="1" dirty="0" smtClean="0"/>
              <a:t>folders</a:t>
            </a:r>
            <a:r>
              <a:rPr lang="en-US" dirty="0" smtClean="0"/>
              <a:t> are attached in the zip format</a:t>
            </a:r>
          </a:p>
          <a:p>
            <a:pPr lvl="1"/>
            <a:r>
              <a:rPr lang="en-US" dirty="0" smtClean="0"/>
              <a:t>Using a compression software first compress the folder and then attach it</a:t>
            </a:r>
          </a:p>
          <a:p>
            <a:pPr lvl="1"/>
            <a:r>
              <a:rPr lang="en-US" dirty="0" smtClean="0"/>
              <a:t>If the size of a file is heavy then you first compress it and then attach it</a:t>
            </a:r>
          </a:p>
          <a:p>
            <a:pPr lvl="1"/>
            <a:r>
              <a:rPr lang="en-US" dirty="0" smtClean="0"/>
              <a:t>Compression overcomes the bandwidth limitations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Attachments </a:t>
            </a:r>
            <a:endParaRPr lang="en-US" dirty="0"/>
          </a:p>
        </p:txBody>
      </p:sp>
      <p:pic>
        <p:nvPicPr>
          <p:cNvPr id="4" name="Content Placeholder 3" descr="attachmen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676400"/>
            <a:ext cx="8686800" cy="219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Attaching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Sign in to your account</a:t>
            </a:r>
          </a:p>
          <a:p>
            <a:r>
              <a:rPr lang="en-US" dirty="0" smtClean="0"/>
              <a:t>Compose a message</a:t>
            </a:r>
          </a:p>
          <a:p>
            <a:r>
              <a:rPr lang="en-US" dirty="0" smtClean="0"/>
              <a:t>Click attachment icon in the modern email program </a:t>
            </a:r>
            <a:r>
              <a:rPr lang="en-US" b="1" i="1" dirty="0" smtClean="0"/>
              <a:t>OR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Browse</a:t>
            </a:r>
            <a:r>
              <a:rPr lang="en-US" dirty="0" smtClean="0"/>
              <a:t> button in front of attachment option</a:t>
            </a:r>
          </a:p>
          <a:p>
            <a:r>
              <a:rPr lang="en-US" dirty="0" smtClean="0"/>
              <a:t>Search and select the file and then click Open button from the dialog box</a:t>
            </a:r>
          </a:p>
          <a:p>
            <a:r>
              <a:rPr lang="en-US" dirty="0" smtClean="0"/>
              <a:t>The file will be display and attach soon after some processing</a:t>
            </a:r>
          </a:p>
          <a:p>
            <a:r>
              <a:rPr lang="en-US" dirty="0" smtClean="0"/>
              <a:t>Similarly attach more files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attached</a:t>
            </a:r>
            <a:endParaRPr lang="en-US" dirty="0"/>
          </a:p>
        </p:txBody>
      </p:sp>
      <p:pic>
        <p:nvPicPr>
          <p:cNvPr id="6" name="Content Placeholder 5" descr="attachment 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0434" y="1676400"/>
            <a:ext cx="7787766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Attaching folders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Sign in to your account</a:t>
            </a:r>
          </a:p>
          <a:p>
            <a:r>
              <a:rPr lang="en-US" dirty="0" smtClean="0"/>
              <a:t>Compose a message</a:t>
            </a:r>
          </a:p>
          <a:p>
            <a:r>
              <a:rPr lang="en-US" dirty="0" smtClean="0"/>
              <a:t>First compress the folder if you want to attach several files</a:t>
            </a:r>
          </a:p>
          <a:p>
            <a:r>
              <a:rPr lang="en-US" dirty="0" smtClean="0"/>
              <a:t>Compressed folder will act like a single attachment</a:t>
            </a:r>
          </a:p>
          <a:p>
            <a:r>
              <a:rPr lang="en-US" dirty="0" smtClean="0"/>
              <a:t>Click attachment icon in the modern email program </a:t>
            </a:r>
            <a:r>
              <a:rPr lang="en-US" b="1" i="1" dirty="0" smtClean="0"/>
              <a:t>OR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Browse</a:t>
            </a:r>
            <a:r>
              <a:rPr lang="en-US" dirty="0" smtClean="0"/>
              <a:t> button in front of attachment option</a:t>
            </a:r>
          </a:p>
          <a:p>
            <a:r>
              <a:rPr lang="en-US" dirty="0" smtClean="0"/>
              <a:t>Select the compressed folder and double click it</a:t>
            </a:r>
          </a:p>
          <a:p>
            <a:r>
              <a:rPr lang="en-US" dirty="0" smtClean="0"/>
              <a:t>The folder will attach soon after some processing</a:t>
            </a:r>
          </a:p>
          <a:p>
            <a:r>
              <a:rPr lang="en-US" dirty="0" smtClean="0"/>
              <a:t>Similarly attach more folders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email attachments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receive an email with attachment, the attachment sign appears</a:t>
            </a:r>
          </a:p>
          <a:p>
            <a:r>
              <a:rPr lang="en-US" dirty="0" smtClean="0"/>
              <a:t>The attached file icons with filenames will be displayed at the end of your email message</a:t>
            </a:r>
          </a:p>
          <a:p>
            <a:r>
              <a:rPr lang="en-US" dirty="0" smtClean="0"/>
              <a:t>If you click on the file then it will be opened in your browser using a plug-in</a:t>
            </a:r>
          </a:p>
          <a:p>
            <a:r>
              <a:rPr lang="en-US" dirty="0" smtClean="0"/>
              <a:t>Download the attachment files on your system using the download option below the attached document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attachments</a:t>
            </a:r>
            <a:endParaRPr lang="en-US" dirty="0"/>
          </a:p>
        </p:txBody>
      </p:sp>
      <p:pic>
        <p:nvPicPr>
          <p:cNvPr id="4" name="Content Placeholder 3" descr="attachment 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725619"/>
            <a:ext cx="6295500" cy="4675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Flagging emails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309560" cy="4767512"/>
          </a:xfrm>
        </p:spPr>
        <p:txBody>
          <a:bodyPr>
            <a:normAutofit/>
          </a:bodyPr>
          <a:lstStyle/>
          <a:p>
            <a:r>
              <a:rPr lang="en-US" dirty="0" smtClean="0"/>
              <a:t>Flagging</a:t>
            </a:r>
          </a:p>
          <a:p>
            <a:pPr lvl="1"/>
            <a:r>
              <a:rPr lang="en-US" dirty="0" smtClean="0"/>
              <a:t>Does not do anything to email</a:t>
            </a:r>
          </a:p>
          <a:p>
            <a:pPr lvl="1"/>
            <a:r>
              <a:rPr lang="en-US" dirty="0" smtClean="0"/>
              <a:t>Simply a visual reminder for you</a:t>
            </a:r>
          </a:p>
          <a:p>
            <a:pPr lvl="1"/>
            <a:r>
              <a:rPr lang="en-US" dirty="0" smtClean="0"/>
              <a:t>Perhaps you want to flag an email for some latter action like read it again.</a:t>
            </a:r>
          </a:p>
          <a:p>
            <a:r>
              <a:rPr lang="en-US" dirty="0" smtClean="0"/>
              <a:t>Unflagging </a:t>
            </a:r>
          </a:p>
          <a:p>
            <a:pPr lvl="1"/>
            <a:r>
              <a:rPr lang="en-US" dirty="0" smtClean="0"/>
              <a:t>Once you performed the desired action</a:t>
            </a:r>
          </a:p>
          <a:p>
            <a:pPr lvl="1"/>
            <a:r>
              <a:rPr lang="en-US" dirty="0" smtClean="0"/>
              <a:t>Remove the flag</a:t>
            </a:r>
            <a:endParaRPr lang="en-US" dirty="0"/>
          </a:p>
        </p:txBody>
      </p:sp>
      <p:pic>
        <p:nvPicPr>
          <p:cNvPr id="4" name="Picture 3" descr="flagging.png"/>
          <p:cNvPicPr>
            <a:picLocks noChangeAspect="1"/>
          </p:cNvPicPr>
          <p:nvPr/>
        </p:nvPicPr>
        <p:blipFill>
          <a:blip r:embed="rId3" cstate="print"/>
          <a:srcRect l="72793"/>
          <a:stretch>
            <a:fillRect/>
          </a:stretch>
        </p:blipFill>
        <p:spPr>
          <a:xfrm>
            <a:off x="6553200" y="1676400"/>
            <a:ext cx="2333208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emails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difficult to browse through hundreds of old emails just to find a particular email message.</a:t>
            </a:r>
          </a:p>
          <a:p>
            <a:r>
              <a:rPr lang="en-US" b="1" i="1" dirty="0" smtClean="0"/>
              <a:t>Using Search box</a:t>
            </a:r>
          </a:p>
          <a:p>
            <a:pPr lvl="1"/>
            <a:r>
              <a:rPr lang="en-US" dirty="0" smtClean="0"/>
              <a:t>Find search box in your mail box</a:t>
            </a:r>
          </a:p>
          <a:p>
            <a:pPr lvl="1"/>
            <a:r>
              <a:rPr lang="en-US" dirty="0" smtClean="0"/>
              <a:t>Enter the word you are looking for in the box and click the </a:t>
            </a:r>
            <a:r>
              <a:rPr lang="en-US" b="1" i="1" dirty="0" smtClean="0"/>
              <a:t>magnifying glass icon</a:t>
            </a:r>
            <a:r>
              <a:rPr lang="en-US" dirty="0" smtClean="0"/>
              <a:t> or press </a:t>
            </a:r>
            <a:r>
              <a:rPr lang="en-US" b="1" i="1" dirty="0" smtClean="0"/>
              <a:t>Enter</a:t>
            </a:r>
            <a:r>
              <a:rPr lang="en-US" dirty="0" smtClean="0"/>
              <a:t> key</a:t>
            </a:r>
          </a:p>
          <a:p>
            <a:pPr lvl="1"/>
            <a:r>
              <a:rPr lang="en-US" dirty="0" smtClean="0"/>
              <a:t>For example, if you are looking for an email relevant to </a:t>
            </a:r>
            <a:r>
              <a:rPr lang="en-US" b="1" i="1" dirty="0" smtClean="0"/>
              <a:t>vcomsats</a:t>
            </a:r>
          </a:p>
          <a:p>
            <a:pPr lvl="1"/>
            <a:r>
              <a:rPr lang="en-US" dirty="0" smtClean="0"/>
              <a:t>Just type this word then all emails related to this word will be displayed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email</a:t>
            </a:r>
            <a:endParaRPr lang="en-US" dirty="0"/>
          </a:p>
        </p:txBody>
      </p:sp>
      <p:pic>
        <p:nvPicPr>
          <p:cNvPr id="4" name="Content Placeholder 3" descr="searching email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56772" y="1676400"/>
            <a:ext cx="5530515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emails</a:t>
            </a:r>
            <a:endParaRPr lang="en-US" dirty="0"/>
          </a:p>
        </p:txBody>
      </p:sp>
      <p:pic>
        <p:nvPicPr>
          <p:cNvPr id="4" name="Content Placeholder 3" descr="sorting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0" y="1728820"/>
            <a:ext cx="2780747" cy="3528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1000" y="1752600"/>
            <a:ext cx="5486400" cy="26776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 Open the </a:t>
            </a:r>
            <a:r>
              <a:rPr lang="en-US" sz="2800" b="1" i="1" dirty="0" smtClean="0"/>
              <a:t>inbox </a:t>
            </a:r>
            <a:r>
              <a:rPr lang="en-US" sz="2800" dirty="0" smtClean="0"/>
              <a:t>in </a:t>
            </a:r>
            <a:r>
              <a:rPr lang="en-US" sz="2800" b="1" i="1" dirty="0" smtClean="0"/>
              <a:t>outlook.com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 Click the arrow of “Arrange by”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 Select the option from the menu to sort the emails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(30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Create a new email account using hotmail, Gmail, yahoo or msn.</a:t>
            </a:r>
          </a:p>
          <a:p>
            <a:r>
              <a:rPr lang="en-US" dirty="0" smtClean="0"/>
              <a:t>Sign in to your email account.</a:t>
            </a:r>
          </a:p>
          <a:p>
            <a:r>
              <a:rPr lang="en-US" dirty="0" smtClean="0"/>
              <a:t>View and explore mail box options.</a:t>
            </a:r>
          </a:p>
          <a:p>
            <a:r>
              <a:rPr lang="en-US" dirty="0" smtClean="0"/>
              <a:t>Send an email to your friend with some attachment.</a:t>
            </a:r>
          </a:p>
          <a:p>
            <a:r>
              <a:rPr lang="en-US" dirty="0" smtClean="0"/>
              <a:t>View your email in the sent folder.</a:t>
            </a:r>
          </a:p>
          <a:p>
            <a:r>
              <a:rPr lang="en-US" dirty="0" smtClean="0"/>
              <a:t>Read an email from your mail box and open the attachment.</a:t>
            </a:r>
          </a:p>
          <a:p>
            <a:r>
              <a:rPr lang="en-US" dirty="0" smtClean="0"/>
              <a:t>Delete an email from your email account.</a:t>
            </a:r>
          </a:p>
          <a:p>
            <a:r>
              <a:rPr lang="en-US" dirty="0" smtClean="0"/>
              <a:t>Reply to an email message.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Introduction to computers, 7/e</a:t>
            </a:r>
            <a:r>
              <a:rPr lang="en-US" dirty="0" smtClean="0"/>
              <a:t> by Peter Norton</a:t>
            </a:r>
          </a:p>
          <a:p>
            <a:pPr lvl="1"/>
            <a:r>
              <a:rPr lang="en-US" dirty="0" smtClean="0"/>
              <a:t>Lesson 8B: Email and other internet services</a:t>
            </a:r>
          </a:p>
          <a:p>
            <a:r>
              <a:rPr lang="en-US" dirty="0" smtClean="0"/>
              <a:t>Use </a:t>
            </a:r>
            <a:r>
              <a:rPr lang="en-US" b="1" i="1" dirty="0" smtClean="0"/>
              <a:t>Wikipedia</a:t>
            </a:r>
            <a:r>
              <a:rPr lang="en-US" dirty="0" smtClean="0"/>
              <a:t> for more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325</TotalTime>
  <Words>1384</Words>
  <Application>Microsoft Office PowerPoint</Application>
  <PresentationFormat>On-screen Show (4:3)</PresentationFormat>
  <Paragraphs>200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ADE Temp 4</vt:lpstr>
      <vt:lpstr>Communication Through Internet </vt:lpstr>
      <vt:lpstr>Knowledge test</vt:lpstr>
      <vt:lpstr>Topics covered</vt:lpstr>
      <vt:lpstr>E-Mail </vt:lpstr>
      <vt:lpstr>Mail server</vt:lpstr>
      <vt:lpstr>Creating a free email account</vt:lpstr>
      <vt:lpstr>Hotmail</vt:lpstr>
      <vt:lpstr>Email address</vt:lpstr>
      <vt:lpstr>Creating an email account</vt:lpstr>
      <vt:lpstr>Sign up &amp; registration form</vt:lpstr>
      <vt:lpstr>Creating an email account 2</vt:lpstr>
      <vt:lpstr>Registration form 2</vt:lpstr>
      <vt:lpstr>Creating an email account 3</vt:lpstr>
      <vt:lpstr>Using an email program</vt:lpstr>
      <vt:lpstr>Sign in to your email account</vt:lpstr>
      <vt:lpstr>Sign in form</vt:lpstr>
      <vt:lpstr>Sign out from your mail box</vt:lpstr>
      <vt:lpstr>Sending an email</vt:lpstr>
      <vt:lpstr>Composing an email </vt:lpstr>
      <vt:lpstr>Composing an email</vt:lpstr>
      <vt:lpstr>Receiving and reading an email</vt:lpstr>
      <vt:lpstr>Receiving and reading an email</vt:lpstr>
      <vt:lpstr>Reading an email</vt:lpstr>
      <vt:lpstr>Email Attachments</vt:lpstr>
      <vt:lpstr>Attachments </vt:lpstr>
      <vt:lpstr>Attaching files</vt:lpstr>
      <vt:lpstr>File attached</vt:lpstr>
      <vt:lpstr>Attaching folders</vt:lpstr>
      <vt:lpstr>Opening email attachments</vt:lpstr>
      <vt:lpstr>Opening attachments</vt:lpstr>
      <vt:lpstr>Flagging emails</vt:lpstr>
      <vt:lpstr>Searching emails</vt:lpstr>
      <vt:lpstr>Searching email</vt:lpstr>
      <vt:lpstr>Sorting emails</vt:lpstr>
      <vt:lpstr>Activity- (30 minutes) </vt:lpstr>
      <vt:lpstr>Further reading</vt:lpstr>
      <vt:lpstr>Thanks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Through Internet </dc:title>
  <dc:creator>Admin</dc:creator>
  <cp:lastModifiedBy>NTS</cp:lastModifiedBy>
  <cp:revision>124</cp:revision>
  <dcterms:created xsi:type="dcterms:W3CDTF">2014-06-17T04:51:34Z</dcterms:created>
  <dcterms:modified xsi:type="dcterms:W3CDTF">2014-06-18T08:59:43Z</dcterms:modified>
</cp:coreProperties>
</file>