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76" r:id="rId5"/>
    <p:sldId id="300" r:id="rId6"/>
    <p:sldId id="282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4" r:id="rId15"/>
    <p:sldId id="283" r:id="rId16"/>
    <p:sldId id="305" r:id="rId17"/>
    <p:sldId id="304" r:id="rId18"/>
    <p:sldId id="284" r:id="rId19"/>
    <p:sldId id="306" r:id="rId20"/>
    <p:sldId id="268" r:id="rId21"/>
    <p:sldId id="269" r:id="rId22"/>
    <p:sldId id="270" r:id="rId23"/>
    <p:sldId id="271" r:id="rId24"/>
    <p:sldId id="273" r:id="rId25"/>
    <p:sldId id="274" r:id="rId26"/>
    <p:sldId id="275" r:id="rId27"/>
    <p:sldId id="297" r:id="rId28"/>
    <p:sldId id="261" r:id="rId29"/>
    <p:sldId id="296" r:id="rId30"/>
    <p:sldId id="260" r:id="rId31"/>
    <p:sldId id="298" r:id="rId32"/>
    <p:sldId id="299" r:id="rId33"/>
    <p:sldId id="301" r:id="rId34"/>
    <p:sldId id="302" r:id="rId35"/>
    <p:sldId id="303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9C8C86-CE82-4732-A851-15ACEC0EFDE8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D9CF4-7CE0-42CB-8D93-57F3E48DCC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EA3EB-E8F8-47CF-8CB5-AB24996B58AC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0345204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840966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F73B-9338-4DDF-9A50-7F541C091819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021400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BF0DB-E044-4E66-ABB2-8BCEC9C9871C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6061198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724CD-58FA-4B5A-B80A-02127FD218C5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1006001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3F8C-FB4F-4CCA-A121-BA53E4D68B37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061637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DA7F-1C74-4869-9150-F887582052A3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4639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E6765-0CE5-4EEB-972C-6D9BD32C1D9A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878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D83E-CBB9-4A91-8BDC-7DBF8E41E2D0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4233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5AC2-0059-4CEA-B384-C0188D39C1D4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054601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7A7A9-FEC7-4087-A790-EEF83695FC04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926730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05AE5-BA85-4E65-8838-EFCC9D8D8866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F3729-DDB2-47DD-8706-B36207EF80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Searching &amp; Saving Web Resources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dirty="0" smtClean="0"/>
              <a:t>Lecture 23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List some applications of PowerPoint.</a:t>
            </a:r>
          </a:p>
          <a:p>
            <a:r>
              <a:rPr lang="en-US" sz="2800" dirty="0" smtClean="0"/>
              <a:t>What are the characteristics of good presentations?</a:t>
            </a:r>
          </a:p>
          <a:p>
            <a:r>
              <a:rPr lang="en-US" sz="2800" dirty="0" smtClean="0"/>
              <a:t>What are the characteristics of bad presentations?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Searching multimedia resources</a:t>
            </a:r>
          </a:p>
          <a:p>
            <a:r>
              <a:rPr lang="en-US" dirty="0" smtClean="0"/>
              <a:t>Uploading, downloading documents and other files</a:t>
            </a:r>
          </a:p>
          <a:p>
            <a:pPr lvl="1"/>
            <a:r>
              <a:rPr lang="en-US" dirty="0" smtClean="0"/>
              <a:t>Pictures, audios, videos etc.</a:t>
            </a:r>
            <a:endParaRPr lang="en-US" dirty="0"/>
          </a:p>
        </p:txBody>
      </p:sp>
      <p:pic>
        <p:nvPicPr>
          <p:cNvPr id="4" name="Picture 3" descr="Audio-And-Vide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3505200"/>
            <a:ext cx="2362200" cy="23622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information on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 surfing </a:t>
            </a:r>
          </a:p>
          <a:p>
            <a:pPr lvl="1"/>
            <a:r>
              <a:rPr lang="en-US" dirty="0" smtClean="0"/>
              <a:t>Scanning pages and clicking on links randomly</a:t>
            </a:r>
          </a:p>
          <a:p>
            <a:r>
              <a:rPr lang="en-US" dirty="0" smtClean="0"/>
              <a:t>Using a URL </a:t>
            </a:r>
          </a:p>
          <a:p>
            <a:pPr lvl="1"/>
            <a:r>
              <a:rPr lang="en-US" dirty="0" smtClean="0"/>
              <a:t>Quickest way to find information on the Internet</a:t>
            </a:r>
          </a:p>
          <a:p>
            <a:pPr lvl="1"/>
            <a:r>
              <a:rPr lang="en-US" dirty="0" smtClean="0"/>
              <a:t>But you must know where it is located</a:t>
            </a:r>
          </a:p>
          <a:p>
            <a:r>
              <a:rPr lang="en-US" dirty="0" smtClean="0"/>
              <a:t>Use search tools and services</a:t>
            </a:r>
          </a:p>
          <a:p>
            <a:pPr lvl="1"/>
            <a:r>
              <a:rPr lang="en-US" dirty="0" smtClean="0"/>
              <a:t>Assist you in locating the information you need among the vast amount of information available on the 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multimedia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Large in file size</a:t>
            </a:r>
          </a:p>
          <a:p>
            <a:r>
              <a:rPr lang="en-US" altLang="zh-TW" dirty="0" smtClean="0"/>
              <a:t>May be dynamic in nature </a:t>
            </a:r>
          </a:p>
          <a:p>
            <a:pPr lvl="1"/>
            <a:r>
              <a:rPr lang="en-US" altLang="zh-TW" dirty="0" smtClean="0"/>
              <a:t>Audio or video instead of static text or image</a:t>
            </a:r>
          </a:p>
          <a:p>
            <a:r>
              <a:rPr lang="en-US" altLang="zh-TW" dirty="0" smtClean="0"/>
              <a:t>No simple methods for indexing or describing the contents of the files</a:t>
            </a:r>
          </a:p>
          <a:p>
            <a:r>
              <a:rPr lang="en-US" altLang="zh-TW" dirty="0" smtClean="0"/>
              <a:t>Varies kinds of file formats</a:t>
            </a:r>
          </a:p>
          <a:p>
            <a:pPr lvl="1"/>
            <a:r>
              <a:rPr lang="en-US" altLang="zh-TW" dirty="0" smtClean="0"/>
              <a:t>JPEG, GIF, TIFF in images</a:t>
            </a:r>
          </a:p>
          <a:p>
            <a:pPr lvl="1"/>
            <a:r>
              <a:rPr lang="en-US" altLang="zh-TW" dirty="0" smtClean="0"/>
              <a:t>MOV, MPEG in video</a:t>
            </a:r>
          </a:p>
          <a:p>
            <a:pPr lvl="1"/>
            <a:r>
              <a:rPr lang="en-US" altLang="zh-TW" dirty="0" smtClean="0"/>
              <a:t>MP3 format in Audio</a:t>
            </a:r>
          </a:p>
        </p:txBody>
      </p:sp>
      <p:pic>
        <p:nvPicPr>
          <p:cNvPr id="5" name="Picture 4" descr="multimedia filesss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3810000"/>
            <a:ext cx="3355227" cy="23622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multimedia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Various kinds of buttons on the search engine</a:t>
            </a:r>
          </a:p>
          <a:p>
            <a:r>
              <a:rPr lang="en-US" b="1" i="1" dirty="0" smtClean="0"/>
              <a:t>Web</a:t>
            </a:r>
          </a:p>
          <a:p>
            <a:pPr lvl="1"/>
            <a:r>
              <a:rPr lang="en-US" dirty="0" smtClean="0"/>
              <a:t>Displays relevant all types of files i.e. text, images, sound, videos, etc.</a:t>
            </a:r>
          </a:p>
          <a:p>
            <a:r>
              <a:rPr lang="en-US" b="1" i="1" dirty="0" smtClean="0"/>
              <a:t>Images</a:t>
            </a:r>
          </a:p>
          <a:p>
            <a:pPr lvl="1"/>
            <a:r>
              <a:rPr lang="en-US" dirty="0" smtClean="0"/>
              <a:t>Displays only relevant images</a:t>
            </a:r>
          </a:p>
          <a:p>
            <a:r>
              <a:rPr lang="en-US" b="1" i="1" dirty="0" smtClean="0"/>
              <a:t>Videos </a:t>
            </a:r>
          </a:p>
          <a:p>
            <a:pPr lvl="1"/>
            <a:r>
              <a:rPr lang="en-US" dirty="0" smtClean="0"/>
              <a:t>Displays only relevant video files</a:t>
            </a:r>
          </a:p>
        </p:txBody>
      </p:sp>
      <p:pic>
        <p:nvPicPr>
          <p:cNvPr id="5" name="Picture 4" descr="video search.png"/>
          <p:cNvPicPr>
            <a:picLocks noChangeAspect="1"/>
          </p:cNvPicPr>
          <p:nvPr/>
        </p:nvPicPr>
        <p:blipFill>
          <a:blip r:embed="rId3" cstate="print"/>
          <a:srcRect l="17272" r="13488" b="80144"/>
          <a:stretch>
            <a:fillRect/>
          </a:stretch>
        </p:blipFill>
        <p:spPr>
          <a:xfrm>
            <a:off x="1981198" y="5715000"/>
            <a:ext cx="5867402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5DC4F-7B62-4790-9E48-65657ACD0D9D}" type="slidenum">
              <a:rPr lang="en-US"/>
              <a:pPr/>
              <a:t>7</a:t>
            </a:fld>
            <a:endParaRPr 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Searching  </a:t>
            </a:r>
            <a:r>
              <a:rPr lang="en-US" dirty="0"/>
              <a:t>information on the </a:t>
            </a:r>
            <a:r>
              <a:rPr lang="en-US" dirty="0" smtClean="0"/>
              <a:t>web</a:t>
            </a:r>
            <a:endParaRPr lang="en-US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" y="1676400"/>
            <a:ext cx="8595360" cy="4572000"/>
          </a:xfrm>
        </p:spPr>
        <p:txBody>
          <a:bodyPr/>
          <a:lstStyle/>
          <a:p>
            <a:r>
              <a:rPr lang="en-US" dirty="0">
                <a:effectLst/>
              </a:rPr>
              <a:t>Analyze your topic</a:t>
            </a:r>
          </a:p>
          <a:p>
            <a:r>
              <a:rPr lang="en-US" dirty="0">
                <a:effectLst/>
              </a:rPr>
              <a:t>Choose the search tool you need</a:t>
            </a:r>
          </a:p>
          <a:p>
            <a:r>
              <a:rPr lang="en-US" dirty="0">
                <a:effectLst/>
              </a:rPr>
              <a:t>Learn how to use the search tools</a:t>
            </a:r>
          </a:p>
          <a:p>
            <a:r>
              <a:rPr lang="en-US" dirty="0">
                <a:effectLst/>
              </a:rPr>
              <a:t>Formulate your search strategy </a:t>
            </a:r>
          </a:p>
          <a:p>
            <a:r>
              <a:rPr lang="en-US" dirty="0">
                <a:effectLst/>
              </a:rPr>
              <a:t>Search with a question in mind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7A0A3-4DC9-4C08-81A0-55FFABDE90A5}" type="slidenum">
              <a:rPr lang="en-US"/>
              <a:pPr/>
              <a:t>8</a:t>
            </a:fld>
            <a:endParaRPr lang="en-US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Analyze your topic</a:t>
            </a:r>
            <a:endParaRPr lang="en-US" dirty="0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648200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Analyze your topic</a:t>
            </a:r>
          </a:p>
          <a:p>
            <a:pPr lvl="1"/>
            <a:r>
              <a:rPr lang="en-US" dirty="0">
                <a:effectLst/>
              </a:rPr>
              <a:t>What are you searching? for  what purpose? </a:t>
            </a:r>
          </a:p>
          <a:p>
            <a:pPr lvl="1"/>
            <a:r>
              <a:rPr lang="en-US" dirty="0">
                <a:effectLst/>
              </a:rPr>
              <a:t>What type of information do you want?</a:t>
            </a:r>
          </a:p>
          <a:p>
            <a:pPr lvl="1"/>
            <a:r>
              <a:rPr lang="en-US" dirty="0">
                <a:effectLst/>
              </a:rPr>
              <a:t>The purpose is to determine what terms to use in your </a:t>
            </a:r>
            <a:r>
              <a:rPr lang="en-US" dirty="0" smtClean="0">
                <a:effectLst/>
              </a:rPr>
              <a:t>search</a:t>
            </a:r>
          </a:p>
          <a:p>
            <a:pPr lvl="1"/>
            <a:r>
              <a:rPr lang="en-US" dirty="0" smtClean="0">
                <a:effectLst/>
              </a:rPr>
              <a:t>What </a:t>
            </a:r>
            <a:r>
              <a:rPr lang="en-US" dirty="0">
                <a:effectLst/>
              </a:rPr>
              <a:t>search tool features you need to search successfully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C6E42-2BFC-4125-8979-B3E921E7BC43}" type="slidenum">
              <a:rPr lang="en-US"/>
              <a:pPr/>
              <a:t>9</a:t>
            </a:fld>
            <a:endParaRPr lang="en-US"/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Select the search tool</a:t>
            </a:r>
            <a:endParaRPr lang="en-US" dirty="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47548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effectLst/>
              </a:rPr>
              <a:t>Choose the search tool you need</a:t>
            </a:r>
          </a:p>
          <a:p>
            <a:pPr lvl="1"/>
            <a:r>
              <a:rPr lang="en-US" dirty="0">
                <a:effectLst/>
              </a:rPr>
              <a:t>Search tools find documents matching your </a:t>
            </a:r>
            <a:r>
              <a:rPr lang="en-US" dirty="0" smtClean="0">
                <a:effectLst/>
              </a:rPr>
              <a:t>info. </a:t>
            </a:r>
            <a:r>
              <a:rPr lang="en-US" dirty="0">
                <a:effectLst/>
              </a:rPr>
              <a:t>need</a:t>
            </a:r>
            <a:endParaRPr lang="en-US" sz="3200" dirty="0">
              <a:effectLst/>
            </a:endParaRPr>
          </a:p>
          <a:p>
            <a:pPr lvl="1"/>
            <a:r>
              <a:rPr lang="en-US" dirty="0">
                <a:effectLst/>
              </a:rPr>
              <a:t>Every search tool is different. They vary in features and </a:t>
            </a:r>
            <a:r>
              <a:rPr lang="en-US" dirty="0" smtClean="0">
                <a:effectLst/>
              </a:rPr>
              <a:t>size/comprehensiveness.</a:t>
            </a:r>
            <a:endParaRPr lang="en-US" dirty="0">
              <a:effectLst/>
            </a:endParaRPr>
          </a:p>
          <a:p>
            <a:pPr lvl="1"/>
            <a:r>
              <a:rPr lang="en-US" dirty="0">
                <a:effectLst/>
              </a:rPr>
              <a:t>The most important features in selecting a search tool </a:t>
            </a:r>
            <a:r>
              <a:rPr lang="en-US" dirty="0" smtClean="0">
                <a:effectLst/>
              </a:rPr>
              <a:t>are </a:t>
            </a:r>
            <a:r>
              <a:rPr lang="en-US" dirty="0">
                <a:effectLst/>
              </a:rPr>
              <a:t>those which allow you to refine or focus your search when you need to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8D4F-4CCF-47A1-BA5A-1A0CB1382834}" type="slidenum">
              <a:rPr lang="en-US"/>
              <a:pPr/>
              <a:t>10</a:t>
            </a:fld>
            <a:endParaRPr lang="en-US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 search tools</a:t>
            </a:r>
            <a:endParaRPr lang="en-US" dirty="0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46634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effectLst/>
              </a:rPr>
              <a:t>Learn how to use the search tools</a:t>
            </a:r>
          </a:p>
          <a:p>
            <a:pPr lvl="1"/>
            <a:r>
              <a:rPr lang="en-US" dirty="0">
                <a:effectLst/>
              </a:rPr>
              <a:t>Being familiar with most of the major search tools and their capabilities allows you to zero in on your search</a:t>
            </a:r>
          </a:p>
          <a:p>
            <a:pPr lvl="1"/>
            <a:r>
              <a:rPr lang="en-US" dirty="0">
                <a:effectLst/>
              </a:rPr>
              <a:t>Learn how to use Boolean logic, phrase searching, truncation, field searching, etc.</a:t>
            </a:r>
          </a:p>
          <a:p>
            <a:pPr lvl="1"/>
            <a:r>
              <a:rPr lang="en-US" dirty="0">
                <a:effectLst/>
              </a:rPr>
              <a:t>Spend time reading the Help files to know its features and capabilities</a:t>
            </a:r>
            <a:endParaRPr lang="en-US" b="1" dirty="0">
              <a:effectLst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A55-FAF4-4355-A234-817BD0CBF87A}" type="slidenum">
              <a:rPr lang="en-US"/>
              <a:pPr/>
              <a:t>11</a:t>
            </a:fld>
            <a:endParaRPr lang="en-US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Formulate a search strategy</a:t>
            </a:r>
            <a:endParaRPr lang="en-US" dirty="0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595360" cy="46634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effectLst/>
              </a:rPr>
              <a:t>Formulate your search strategy</a:t>
            </a:r>
          </a:p>
          <a:p>
            <a:pPr lvl="1"/>
            <a:r>
              <a:rPr lang="en-US" dirty="0" smtClean="0">
                <a:effectLst/>
              </a:rPr>
              <a:t>Allows you </a:t>
            </a:r>
            <a:r>
              <a:rPr lang="en-US" dirty="0">
                <a:effectLst/>
              </a:rPr>
              <a:t>to search for information systematically</a:t>
            </a:r>
          </a:p>
          <a:p>
            <a:pPr lvl="1"/>
            <a:r>
              <a:rPr lang="en-US" dirty="0">
                <a:effectLst/>
              </a:rPr>
              <a:t>It also saves you a lot of time and money if you are paying for Internet access by the minute</a:t>
            </a:r>
          </a:p>
          <a:p>
            <a:pPr lvl="1"/>
            <a:r>
              <a:rPr lang="en-US" dirty="0">
                <a:effectLst/>
              </a:rPr>
              <a:t>Your search strategy should be based on your information need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0C34-F8F0-4051-9D5C-723AB01141C1}" type="slidenum">
              <a:rPr lang="en-US"/>
              <a:pPr/>
              <a:t>12</a:t>
            </a:fld>
            <a:endParaRPr lang="en-US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 with a question in mind</a:t>
            </a:r>
            <a:endParaRPr lang="en-US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10600" cy="457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effectLst/>
              </a:rPr>
              <a:t>Search with a question in mind</a:t>
            </a:r>
          </a:p>
          <a:p>
            <a:pPr lvl="1"/>
            <a:r>
              <a:rPr lang="en-US" dirty="0">
                <a:effectLst/>
              </a:rPr>
              <a:t>How am I going to use this?</a:t>
            </a:r>
          </a:p>
          <a:p>
            <a:pPr lvl="1"/>
            <a:r>
              <a:rPr lang="en-US" dirty="0">
                <a:effectLst/>
              </a:rPr>
              <a:t>Do I have enough or too much information?</a:t>
            </a:r>
          </a:p>
          <a:p>
            <a:pPr lvl="1"/>
            <a:r>
              <a:rPr lang="en-US" dirty="0">
                <a:effectLst/>
              </a:rPr>
              <a:t>Scan the content of the material to find out if it has anything of value</a:t>
            </a:r>
          </a:p>
          <a:p>
            <a:pPr lvl="1"/>
            <a:r>
              <a:rPr lang="en-US" dirty="0">
                <a:effectLst/>
              </a:rPr>
              <a:t>Evaluate the website for accuracy and authority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DD9-F8A0-4173-8CF4-B8DA6C1F8755}" type="slidenum">
              <a:rPr lang="en-US"/>
              <a:pPr/>
              <a:t>13</a:t>
            </a:fld>
            <a:endParaRPr lang="en-US"/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9562" y="1905000"/>
            <a:ext cx="4033838" cy="3962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effectLst/>
              </a:rPr>
              <a:t>Pick your </a:t>
            </a:r>
            <a:r>
              <a:rPr lang="en-US" dirty="0">
                <a:effectLst/>
              </a:rPr>
              <a:t>site</a:t>
            </a:r>
          </a:p>
          <a:p>
            <a:r>
              <a:rPr lang="en-US" dirty="0">
                <a:effectLst/>
              </a:rPr>
              <a:t>learn to use the search tools</a:t>
            </a:r>
          </a:p>
          <a:p>
            <a:r>
              <a:rPr lang="en-US" dirty="0">
                <a:effectLst/>
              </a:rPr>
              <a:t>choose your words carefully</a:t>
            </a:r>
          </a:p>
          <a:p>
            <a:r>
              <a:rPr lang="en-US" dirty="0" smtClean="0">
                <a:effectLst/>
              </a:rPr>
              <a:t>Vary your </a:t>
            </a:r>
            <a:r>
              <a:rPr lang="en-US" dirty="0">
                <a:effectLst/>
              </a:rPr>
              <a:t>spelling</a:t>
            </a:r>
          </a:p>
          <a:p>
            <a:r>
              <a:rPr lang="en-US" dirty="0">
                <a:effectLst/>
              </a:rPr>
              <a:t>know how to widen your search</a:t>
            </a:r>
            <a:endParaRPr lang="en-US" dirty="0"/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905000"/>
            <a:ext cx="4267200" cy="39624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effectLst/>
              </a:rPr>
              <a:t>Know how </a:t>
            </a:r>
            <a:r>
              <a:rPr lang="en-US" dirty="0">
                <a:effectLst/>
              </a:rPr>
              <a:t>to use the refining techniques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ffectLst/>
              </a:rPr>
              <a:t>Use multiple </a:t>
            </a:r>
            <a:r>
              <a:rPr lang="en-US" dirty="0">
                <a:effectLst/>
              </a:rPr>
              <a:t>search engines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ffectLst/>
              </a:rPr>
              <a:t>Use meta-search </a:t>
            </a:r>
            <a:r>
              <a:rPr lang="en-US" dirty="0">
                <a:effectLst/>
              </a:rPr>
              <a:t>engines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ffectLst/>
              </a:rPr>
              <a:t>Use specialized </a:t>
            </a:r>
            <a:r>
              <a:rPr lang="en-US" dirty="0">
                <a:effectLst/>
              </a:rPr>
              <a:t>search engines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ffectLst/>
              </a:rPr>
              <a:t>Reuse your </a:t>
            </a:r>
            <a:r>
              <a:rPr lang="en-US" dirty="0">
                <a:effectLst/>
              </a:rPr>
              <a:t>search</a:t>
            </a:r>
            <a:endParaRPr lang="en-US" dirty="0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Simple Search Strategy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A2E9D-291D-4DA7-A7ED-349E6A0FE0C1}" type="slidenum">
              <a:rPr lang="en-US"/>
              <a:pPr/>
              <a:t>14</a:t>
            </a:fld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752600"/>
            <a:ext cx="4267200" cy="4572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i="1" dirty="0">
                <a:effectLst/>
              </a:rPr>
              <a:t>Pitfalls</a:t>
            </a:r>
          </a:p>
          <a:p>
            <a:r>
              <a:rPr lang="en-US" dirty="0" smtClean="0">
                <a:effectLst/>
              </a:rPr>
              <a:t>Endless links </a:t>
            </a:r>
            <a:r>
              <a:rPr lang="en-US" dirty="0">
                <a:effectLst/>
              </a:rPr>
              <a:t>that </a:t>
            </a:r>
            <a:r>
              <a:rPr lang="en-US" dirty="0" smtClean="0">
                <a:effectLst/>
              </a:rPr>
              <a:t>lead </a:t>
            </a:r>
            <a:r>
              <a:rPr lang="en-US" dirty="0">
                <a:effectLst/>
              </a:rPr>
              <a:t>to getting lost</a:t>
            </a:r>
          </a:p>
          <a:p>
            <a:r>
              <a:rPr lang="en-US" dirty="0" smtClean="0">
                <a:effectLst/>
              </a:rPr>
              <a:t>Data traffic </a:t>
            </a:r>
            <a:r>
              <a:rPr lang="en-US" dirty="0">
                <a:effectLst/>
              </a:rPr>
              <a:t>takes </a:t>
            </a:r>
            <a:r>
              <a:rPr lang="en-US" dirty="0" smtClean="0">
                <a:effectLst/>
              </a:rPr>
              <a:t>infinity </a:t>
            </a:r>
            <a:r>
              <a:rPr lang="en-US" dirty="0">
                <a:effectLst/>
              </a:rPr>
              <a:t>to download</a:t>
            </a:r>
          </a:p>
          <a:p>
            <a:r>
              <a:rPr lang="en-US" dirty="0" smtClean="0">
                <a:effectLst/>
              </a:rPr>
              <a:t>Too many</a:t>
            </a:r>
            <a:r>
              <a:rPr lang="en-US" dirty="0">
                <a:effectLst/>
              </a:rPr>
              <a:t>; too few; many irrelevant sites</a:t>
            </a:r>
          </a:p>
          <a:p>
            <a:r>
              <a:rPr lang="en-US" dirty="0" smtClean="0">
                <a:effectLst/>
              </a:rPr>
              <a:t>Information overload</a:t>
            </a:r>
            <a:endParaRPr lang="en-US" dirty="0"/>
          </a:p>
        </p:txBody>
      </p:sp>
      <p:sp>
        <p:nvSpPr>
          <p:cNvPr id="1474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1793875"/>
            <a:ext cx="4033837" cy="45307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 i="1" dirty="0">
                <a:effectLst/>
              </a:rPr>
              <a:t>Solutions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ffectLst/>
              </a:rPr>
              <a:t>Stop/ </a:t>
            </a:r>
            <a:r>
              <a:rPr lang="en-US" dirty="0">
                <a:effectLst/>
              </a:rPr>
              <a:t>try another search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ffectLst/>
              </a:rPr>
              <a:t>Try it </a:t>
            </a:r>
            <a:r>
              <a:rPr lang="en-US" dirty="0">
                <a:effectLst/>
              </a:rPr>
              <a:t>another time /site; change ISP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ffectLst/>
              </a:rPr>
              <a:t>Refine or </a:t>
            </a:r>
            <a:r>
              <a:rPr lang="en-US" dirty="0">
                <a:effectLst/>
              </a:rPr>
              <a:t>vary your search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ffectLst/>
              </a:rPr>
              <a:t>Search with </a:t>
            </a:r>
            <a:r>
              <a:rPr lang="en-US" dirty="0">
                <a:effectLst/>
              </a:rPr>
              <a:t>a more specific question in mind</a:t>
            </a:r>
            <a:endParaRPr lang="en-US" dirty="0"/>
          </a:p>
        </p:txBody>
      </p:sp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r>
              <a:rPr lang="en-US" sz="4400" dirty="0" smtClean="0">
                <a:solidFill>
                  <a:srgbClr val="0070C0"/>
                </a:solidFill>
                <a:latin typeface="+mj-lt"/>
              </a:rPr>
              <a:t>Searching Pitfalls and solutions</a:t>
            </a:r>
            <a:endParaRPr lang="en-US" sz="4400" dirty="0">
              <a:solidFill>
                <a:srgbClr val="007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string or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string</a:t>
            </a:r>
          </a:p>
          <a:p>
            <a:pPr lvl="1"/>
            <a:r>
              <a:rPr lang="en-US" dirty="0" smtClean="0"/>
              <a:t>The text you write in the search box is called Query or search string.</a:t>
            </a:r>
          </a:p>
          <a:p>
            <a:r>
              <a:rPr lang="en-US" dirty="0" smtClean="0"/>
              <a:t>For PowerPoint files</a:t>
            </a:r>
          </a:p>
          <a:p>
            <a:pPr lvl="1"/>
            <a:r>
              <a:rPr lang="en-US" dirty="0" smtClean="0"/>
              <a:t>Write the text related to the topic and then add extension of PowerPoint program like PPT or PPTX</a:t>
            </a:r>
          </a:p>
          <a:p>
            <a:pPr lvl="1"/>
            <a:r>
              <a:rPr lang="en-US" dirty="0" smtClean="0"/>
              <a:t>Ex. </a:t>
            </a:r>
            <a:r>
              <a:rPr lang="en-US" b="1" i="1" dirty="0" smtClean="0"/>
              <a:t>Computer systems </a:t>
            </a:r>
            <a:r>
              <a:rPr lang="en-US" b="1" i="1" dirty="0" err="1" smtClean="0"/>
              <a:t>ppt</a:t>
            </a:r>
            <a:r>
              <a:rPr lang="en-US" b="1" i="1" dirty="0" smtClean="0"/>
              <a:t>, or “Computer System” </a:t>
            </a:r>
            <a:r>
              <a:rPr lang="en-US" b="1" i="1" dirty="0" err="1" smtClean="0"/>
              <a:t>ppt</a:t>
            </a:r>
            <a:r>
              <a:rPr lang="en-US" b="1" i="1" dirty="0" smtClean="0"/>
              <a:t>, or “computer system”+</a:t>
            </a:r>
            <a:r>
              <a:rPr lang="en-US" b="1" i="1" dirty="0" err="1" smtClean="0"/>
              <a:t>ppt</a:t>
            </a:r>
            <a:endParaRPr lang="en-US" b="1" i="1" dirty="0" smtClean="0"/>
          </a:p>
          <a:p>
            <a:pPr lvl="1"/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Query</a:t>
            </a:r>
            <a:endParaRPr lang="en-US" dirty="0"/>
          </a:p>
        </p:txBody>
      </p:sp>
      <p:pic>
        <p:nvPicPr>
          <p:cNvPr id="4" name="Content Placeholder 3" descr="query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95400" y="1703460"/>
            <a:ext cx="6249293" cy="45449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pictures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the name of topic in the search box of search engine</a:t>
            </a:r>
          </a:p>
          <a:p>
            <a:r>
              <a:rPr lang="en-US" dirty="0" smtClean="0"/>
              <a:t>Select </a:t>
            </a:r>
            <a:r>
              <a:rPr lang="en-US" b="1" i="1" dirty="0" smtClean="0"/>
              <a:t>Images</a:t>
            </a:r>
            <a:r>
              <a:rPr lang="en-US" dirty="0" smtClean="0"/>
              <a:t> tab rather than </a:t>
            </a:r>
            <a:r>
              <a:rPr lang="en-US" i="1" dirty="0" smtClean="0"/>
              <a:t>Web</a:t>
            </a:r>
            <a:endParaRPr lang="en-US" i="1" dirty="0"/>
          </a:p>
        </p:txBody>
      </p:sp>
      <p:pic>
        <p:nvPicPr>
          <p:cNvPr id="4" name="Picture 3" descr="search imag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6127" y="3486289"/>
            <a:ext cx="8563073" cy="268591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audio/video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the search string in the search box</a:t>
            </a:r>
          </a:p>
          <a:p>
            <a:r>
              <a:rPr lang="en-US" dirty="0" smtClean="0"/>
              <a:t>Add the type of file if you know</a:t>
            </a:r>
          </a:p>
          <a:p>
            <a:r>
              <a:rPr lang="en-US" dirty="0" smtClean="0"/>
              <a:t>For example, the following strings can be used:</a:t>
            </a:r>
          </a:p>
          <a:p>
            <a:pPr lvl="1"/>
            <a:r>
              <a:rPr lang="en-US" dirty="0" smtClean="0"/>
              <a:t>Tips for PowerPoint video</a:t>
            </a:r>
          </a:p>
          <a:p>
            <a:pPr lvl="1"/>
            <a:r>
              <a:rPr lang="en-US" dirty="0" smtClean="0"/>
              <a:t>“Tips for PowerPoint” +mp3 free download</a:t>
            </a:r>
          </a:p>
          <a:p>
            <a:r>
              <a:rPr lang="en-US" dirty="0" smtClean="0"/>
              <a:t>You may enter the string and then click </a:t>
            </a:r>
            <a:r>
              <a:rPr lang="en-US" b="1" i="1" dirty="0" smtClean="0"/>
              <a:t>videos</a:t>
            </a:r>
            <a:r>
              <a:rPr lang="en-US" dirty="0" smtClean="0"/>
              <a:t> option in the search engine </a:t>
            </a:r>
          </a:p>
          <a:p>
            <a:r>
              <a:rPr lang="en-US" dirty="0" smtClean="0"/>
              <a:t>If you know the exact name and extension then enter directly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videos</a:t>
            </a:r>
            <a:endParaRPr lang="en-US" dirty="0"/>
          </a:p>
        </p:txBody>
      </p:sp>
      <p:pic>
        <p:nvPicPr>
          <p:cNvPr id="6" name="Content Placeholder 5" descr="video search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3033" y="1752600"/>
            <a:ext cx="8566167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Plug-ins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Plug-ins </a:t>
            </a:r>
          </a:p>
          <a:p>
            <a:pPr lvl="1"/>
            <a:r>
              <a:rPr lang="en-US" dirty="0" smtClean="0"/>
              <a:t>Allow end users to view and interact with new types of documents and images</a:t>
            </a:r>
          </a:p>
          <a:p>
            <a:pPr lvl="1"/>
            <a:r>
              <a:rPr lang="en-US" dirty="0" smtClean="0"/>
              <a:t>Helper applications (or players) display or run files downloaded from the Internet</a:t>
            </a:r>
          </a:p>
          <a:p>
            <a:r>
              <a:rPr lang="en-US" dirty="0" smtClean="0"/>
              <a:t>For example:</a:t>
            </a:r>
          </a:p>
          <a:p>
            <a:pPr lvl="1"/>
            <a:r>
              <a:rPr lang="en-US" dirty="0" smtClean="0"/>
              <a:t>Adobe Flash Player</a:t>
            </a:r>
          </a:p>
          <a:p>
            <a:endParaRPr lang="en-US" dirty="0"/>
          </a:p>
        </p:txBody>
      </p:sp>
      <p:pic>
        <p:nvPicPr>
          <p:cNvPr id="4" name="Picture 3" descr="plugi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00" y="4038600"/>
            <a:ext cx="3149600" cy="23622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Plug-ins for multimedia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Plug-ins are used to display multimedia files:</a:t>
            </a:r>
          </a:p>
          <a:p>
            <a:pPr lvl="1"/>
            <a:r>
              <a:rPr lang="en-US" dirty="0" smtClean="0"/>
              <a:t>Text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Sound</a:t>
            </a:r>
          </a:p>
          <a:p>
            <a:pPr lvl="1"/>
            <a:r>
              <a:rPr lang="en-US" dirty="0" smtClean="0"/>
              <a:t>Animation, video, and presentation</a:t>
            </a:r>
          </a:p>
          <a:p>
            <a:endParaRPr lang="en-US" dirty="0"/>
          </a:p>
        </p:txBody>
      </p:sp>
      <p:pic>
        <p:nvPicPr>
          <p:cNvPr id="4" name="Picture 3" descr="plug i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44429" y="4267200"/>
            <a:ext cx="3404171" cy="21336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 and document plug-ins </a:t>
            </a:r>
          </a:p>
          <a:p>
            <a:pPr lvl="1"/>
            <a:r>
              <a:rPr lang="en-US" dirty="0" smtClean="0"/>
              <a:t>Overcome the display limitations of HTML and Web browsers</a:t>
            </a:r>
          </a:p>
          <a:p>
            <a:r>
              <a:rPr lang="en-US" dirty="0" smtClean="0"/>
              <a:t>Adobe Acrobat provides </a:t>
            </a:r>
          </a:p>
          <a:p>
            <a:pPr lvl="1"/>
            <a:r>
              <a:rPr lang="en-US" dirty="0" smtClean="0"/>
              <a:t>Special fonts and graphic images embedded as data into the file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browsers read </a:t>
            </a:r>
          </a:p>
          <a:p>
            <a:pPr lvl="1"/>
            <a:r>
              <a:rPr lang="en-US" dirty="0" smtClean="0"/>
              <a:t>Only bitmapped JPEG, GIF, and PNG image files</a:t>
            </a:r>
          </a:p>
          <a:p>
            <a:r>
              <a:rPr lang="en-US" dirty="0" smtClean="0"/>
              <a:t>Plug-ins that enable </a:t>
            </a:r>
          </a:p>
          <a:p>
            <a:pPr lvl="1"/>
            <a:r>
              <a:rPr lang="en-US" dirty="0" smtClean="0"/>
              <a:t>The viewing of vector formats (such as Flash) are useful</a:t>
            </a:r>
          </a:p>
          <a:p>
            <a:r>
              <a:rPr lang="en-US" dirty="0" smtClean="0"/>
              <a:t>Vector graphics are device-independent.</a:t>
            </a:r>
          </a:p>
          <a:p>
            <a:pPr lvl="1"/>
            <a:r>
              <a:rPr lang="en-US" dirty="0" smtClean="0"/>
              <a:t>An image is displayed at the correct size and with colors supported by the computer.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Sound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Digitized sound files </a:t>
            </a:r>
          </a:p>
          <a:p>
            <a:pPr lvl="1"/>
            <a:r>
              <a:rPr lang="en-US" dirty="0" smtClean="0"/>
              <a:t>MP3, WAV, AIF, or AU formats may be sent </a:t>
            </a:r>
          </a:p>
          <a:p>
            <a:pPr lvl="1"/>
            <a:r>
              <a:rPr lang="en-US" dirty="0" smtClean="0"/>
              <a:t>And played on a user’s computer from </a:t>
            </a:r>
            <a:r>
              <a:rPr lang="en-US" dirty="0" smtClean="0"/>
              <a:t>Internet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Sound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Speech files can be encoded into </a:t>
            </a:r>
          </a:p>
          <a:p>
            <a:pPr lvl="1"/>
            <a:r>
              <a:rPr lang="en-US" dirty="0" smtClean="0"/>
              <a:t>A token language that is a shorthand description of the speech components.</a:t>
            </a:r>
          </a:p>
          <a:p>
            <a:pPr eaLnBrk="1" hangingPunct="1"/>
            <a:r>
              <a:rPr lang="en-US" dirty="0" smtClean="0"/>
              <a:t>Sound elements may also be embedded into</a:t>
            </a:r>
          </a:p>
          <a:p>
            <a:pPr lvl="1"/>
            <a:r>
              <a:rPr lang="en-US" dirty="0" smtClean="0"/>
              <a:t>Projects made with various authoring tools</a:t>
            </a:r>
          </a:p>
          <a:p>
            <a:pPr eaLnBrk="1" hangingPunct="1"/>
            <a:r>
              <a:rPr lang="en-US" dirty="0" smtClean="0"/>
              <a:t>Some sounds can be multicast to </a:t>
            </a:r>
          </a:p>
          <a:p>
            <a:pPr lvl="1"/>
            <a:r>
              <a:rPr lang="en-US" dirty="0" smtClean="0"/>
              <a:t>Allow multiple users to listen to the same data streams without duplication.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Animation, Video and Presentation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120000"/>
              </a:lnSpc>
            </a:pPr>
            <a:r>
              <a:rPr lang="en-US" dirty="0" smtClean="0"/>
              <a:t>The most data-intense multimedia elements are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Video streams containing images and synchronized sound</a:t>
            </a:r>
          </a:p>
          <a:p>
            <a:pPr eaLnBrk="1" hangingPunct="1">
              <a:lnSpc>
                <a:spcPct val="120000"/>
              </a:lnSpc>
            </a:pPr>
            <a:r>
              <a:rPr lang="en-US" dirty="0" smtClean="0"/>
              <a:t>Video streams are commonly packaged as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Apple’s QuickTime, Microsoft’s Video for Windows (AVI), and as MPEG files</a:t>
            </a:r>
          </a:p>
          <a:p>
            <a:pPr eaLnBrk="1" hangingPunct="1">
              <a:lnSpc>
                <a:spcPct val="120000"/>
              </a:lnSpc>
            </a:pPr>
            <a:r>
              <a:rPr lang="en-US" dirty="0" smtClean="0"/>
              <a:t>The compromise between bandwidth and quality is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Ever present when designing, developing, and delivering animations or motion video for the Web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Downloading means</a:t>
            </a:r>
          </a:p>
          <a:p>
            <a:pPr lvl="1"/>
            <a:r>
              <a:rPr lang="en-US" dirty="0" smtClean="0"/>
              <a:t>Transferring files from internet to your computer</a:t>
            </a:r>
          </a:p>
          <a:p>
            <a:r>
              <a:rPr lang="en-US" dirty="0" smtClean="0"/>
              <a:t>You can download different kind of files like</a:t>
            </a:r>
          </a:p>
          <a:p>
            <a:pPr lvl="1"/>
            <a:r>
              <a:rPr lang="en-US" dirty="0" smtClean="0"/>
              <a:t>Pictures, audio, videos, program files</a:t>
            </a:r>
          </a:p>
          <a:p>
            <a:pPr lvl="1"/>
            <a:r>
              <a:rPr lang="en-US" dirty="0" smtClean="0"/>
              <a:t>PowerPoint documents</a:t>
            </a:r>
          </a:p>
          <a:p>
            <a:pPr lvl="1"/>
            <a:r>
              <a:rPr lang="en-US" dirty="0" smtClean="0"/>
              <a:t>Word documents, Excel documents</a:t>
            </a:r>
          </a:p>
          <a:p>
            <a:pPr lvl="1"/>
            <a:r>
              <a:rPr lang="en-US" dirty="0" smtClean="0"/>
              <a:t>Templates, Programs, EBooks, etc.</a:t>
            </a:r>
          </a:p>
          <a:p>
            <a:r>
              <a:rPr lang="en-US" dirty="0" smtClean="0"/>
              <a:t>Sometime you need to sign in for downloading e.g. </a:t>
            </a:r>
            <a:r>
              <a:rPr lang="en-US" b="1" i="1" dirty="0" err="1" smtClean="0"/>
              <a:t>slideshare</a:t>
            </a:r>
            <a:r>
              <a:rPr lang="en-US" dirty="0" smtClean="0"/>
              <a:t> </a:t>
            </a:r>
          </a:p>
          <a:p>
            <a:r>
              <a:rPr lang="en-US" i="1" dirty="0" smtClean="0"/>
              <a:t>Programs:</a:t>
            </a:r>
            <a:r>
              <a:rPr lang="en-US" b="1" i="1" dirty="0" smtClean="0"/>
              <a:t> </a:t>
            </a:r>
            <a:r>
              <a:rPr lang="en-US" dirty="0" smtClean="0"/>
              <a:t>Internet download manager (IDM)</a:t>
            </a:r>
            <a:endParaRPr lang="en-US" dirty="0"/>
          </a:p>
        </p:txBody>
      </p:sp>
      <p:pic>
        <p:nvPicPr>
          <p:cNvPr id="4" name="Picture 3" descr="downloa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9048" y="3047999"/>
            <a:ext cx="2136352" cy="16002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audio/video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Open the search engine like Google</a:t>
            </a:r>
          </a:p>
          <a:p>
            <a:r>
              <a:rPr lang="en-US" dirty="0" smtClean="0"/>
              <a:t>Search the video or audio file</a:t>
            </a:r>
          </a:p>
          <a:p>
            <a:r>
              <a:rPr lang="en-US" dirty="0" smtClean="0"/>
              <a:t>MP3 format works well with PowerPoint</a:t>
            </a:r>
          </a:p>
          <a:p>
            <a:r>
              <a:rPr lang="en-US" dirty="0" smtClean="0"/>
              <a:t>Open the desired webpage that is selected from the Google results</a:t>
            </a:r>
          </a:p>
          <a:p>
            <a:r>
              <a:rPr lang="en-US" dirty="0" smtClean="0"/>
              <a:t>Right click on the audio or video file and select </a:t>
            </a:r>
            <a:r>
              <a:rPr lang="en-US" b="1" i="1" dirty="0" smtClean="0"/>
              <a:t>“save link/target as” </a:t>
            </a:r>
            <a:r>
              <a:rPr lang="en-US" dirty="0" smtClean="0"/>
              <a:t>or click </a:t>
            </a:r>
            <a:r>
              <a:rPr lang="en-US" b="1" i="1" dirty="0" smtClean="0"/>
              <a:t>download </a:t>
            </a:r>
            <a:r>
              <a:rPr lang="en-US" dirty="0" smtClean="0"/>
              <a:t>button if found on the webpage</a:t>
            </a:r>
          </a:p>
          <a:p>
            <a:r>
              <a:rPr lang="en-US" dirty="0" smtClean="0"/>
              <a:t>Save dialog box appears with a default filename which you may change and click </a:t>
            </a:r>
            <a:r>
              <a:rPr lang="en-US" b="1" i="1" dirty="0" smtClean="0"/>
              <a:t>Save</a:t>
            </a:r>
            <a:r>
              <a:rPr lang="en-US" dirty="0" smtClean="0"/>
              <a:t> button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Pictures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Enter a search string in the search engine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Images</a:t>
            </a:r>
            <a:r>
              <a:rPr lang="en-US" dirty="0" smtClean="0"/>
              <a:t> button in the search engine</a:t>
            </a:r>
          </a:p>
          <a:p>
            <a:r>
              <a:rPr lang="en-US" dirty="0" smtClean="0"/>
              <a:t>Locate your image and then right click on the image</a:t>
            </a:r>
          </a:p>
          <a:p>
            <a:r>
              <a:rPr lang="en-US" dirty="0" smtClean="0"/>
              <a:t>Select </a:t>
            </a:r>
            <a:r>
              <a:rPr lang="en-US" b="1" i="1" dirty="0" smtClean="0"/>
              <a:t>“Save Picture As”</a:t>
            </a:r>
            <a:r>
              <a:rPr lang="en-US" dirty="0" smtClean="0"/>
              <a:t> from the popup menu</a:t>
            </a:r>
          </a:p>
          <a:p>
            <a:r>
              <a:rPr lang="en-US" dirty="0" smtClean="0"/>
              <a:t>Save Picture dialog box appears with a default filename which you can change</a:t>
            </a:r>
          </a:p>
          <a:p>
            <a:r>
              <a:rPr lang="en-US" dirty="0" smtClean="0"/>
              <a:t>Search the folder or save it in </a:t>
            </a:r>
            <a:r>
              <a:rPr lang="en-US" b="1" i="1" dirty="0" smtClean="0"/>
              <a:t>Downloads</a:t>
            </a:r>
            <a:r>
              <a:rPr lang="en-US" dirty="0" smtClean="0"/>
              <a:t> folder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Save</a:t>
            </a:r>
            <a:r>
              <a:rPr lang="en-US" dirty="0" smtClean="0"/>
              <a:t> button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Uploading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Uploading means</a:t>
            </a:r>
          </a:p>
          <a:p>
            <a:pPr lvl="1"/>
            <a:r>
              <a:rPr lang="en-US" dirty="0" smtClean="0"/>
              <a:t>Transferring files from your computer to the internet</a:t>
            </a:r>
          </a:p>
          <a:p>
            <a:r>
              <a:rPr lang="en-US" dirty="0" smtClean="0"/>
              <a:t>You can share various kinds of files like</a:t>
            </a:r>
          </a:p>
          <a:p>
            <a:pPr lvl="1"/>
            <a:r>
              <a:rPr lang="en-US" dirty="0" smtClean="0"/>
              <a:t>PowerPoint slide notes</a:t>
            </a:r>
          </a:p>
          <a:p>
            <a:pPr lvl="1"/>
            <a:r>
              <a:rPr lang="en-US" dirty="0" smtClean="0"/>
              <a:t>Word, PowerPoint, Excel documents</a:t>
            </a:r>
          </a:p>
          <a:p>
            <a:pPr lvl="1"/>
            <a:r>
              <a:rPr lang="en-US" dirty="0" smtClean="0"/>
              <a:t>Adobe Pdf files</a:t>
            </a:r>
          </a:p>
          <a:p>
            <a:pPr lvl="1"/>
            <a:r>
              <a:rPr lang="en-US" dirty="0" smtClean="0"/>
              <a:t>Program files</a:t>
            </a:r>
          </a:p>
          <a:p>
            <a:pPr lvl="1"/>
            <a:r>
              <a:rPr lang="en-US" dirty="0" smtClean="0"/>
              <a:t>EBooks</a:t>
            </a:r>
          </a:p>
          <a:p>
            <a:pPr lvl="1"/>
            <a:r>
              <a:rPr lang="en-US" dirty="0" smtClean="0"/>
              <a:t>Templates, etc.</a:t>
            </a:r>
          </a:p>
          <a:p>
            <a:endParaRPr lang="en-US" dirty="0"/>
          </a:p>
        </p:txBody>
      </p:sp>
      <p:pic>
        <p:nvPicPr>
          <p:cNvPr id="4" name="Picture 3" descr="download upload.jpg"/>
          <p:cNvPicPr>
            <a:picLocks noChangeAspect="1"/>
          </p:cNvPicPr>
          <p:nvPr/>
        </p:nvPicPr>
        <p:blipFill>
          <a:blip r:embed="rId3" cstate="print"/>
          <a:srcRect t="9091"/>
          <a:stretch>
            <a:fillRect/>
          </a:stretch>
        </p:blipFill>
        <p:spPr>
          <a:xfrm>
            <a:off x="6553200" y="4114800"/>
            <a:ext cx="2321169" cy="2286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Uploading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5242760" cy="466692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There are various websites which allow you to share your documents like </a:t>
            </a:r>
            <a:r>
              <a:rPr lang="en-US" sz="2400" b="1" i="1" dirty="0" smtClean="0"/>
              <a:t>slide share, facebook, twitter</a:t>
            </a:r>
            <a:endParaRPr lang="en-US" sz="2400" dirty="0" smtClean="0"/>
          </a:p>
          <a:p>
            <a:r>
              <a:rPr lang="en-US" sz="2400" dirty="0" smtClean="0"/>
              <a:t>First you sign up or register</a:t>
            </a:r>
          </a:p>
          <a:p>
            <a:r>
              <a:rPr lang="en-US" sz="2400" dirty="0" smtClean="0"/>
              <a:t>Then you need to sign in with an email address</a:t>
            </a:r>
          </a:p>
          <a:p>
            <a:r>
              <a:rPr lang="en-US" sz="2400" dirty="0" smtClean="0"/>
              <a:t>Then you can add a file on the site</a:t>
            </a:r>
            <a:endParaRPr lang="en-US" sz="2400" dirty="0"/>
          </a:p>
        </p:txBody>
      </p:sp>
      <p:pic>
        <p:nvPicPr>
          <p:cNvPr id="4" name="Picture 3" descr="DriveHQ_UploadFi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1676400"/>
            <a:ext cx="3314700" cy="33764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Uploading audio/video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websites allow you to add sound or movies</a:t>
            </a:r>
          </a:p>
          <a:p>
            <a:pPr lvl="1"/>
            <a:r>
              <a:rPr lang="en-US" dirty="0" smtClean="0"/>
              <a:t>For example, daily motions, </a:t>
            </a:r>
            <a:r>
              <a:rPr lang="en-US" dirty="0" err="1" smtClean="0"/>
              <a:t>tunepk</a:t>
            </a:r>
            <a:r>
              <a:rPr lang="en-US" dirty="0" smtClean="0"/>
              <a:t>, </a:t>
            </a:r>
            <a:r>
              <a:rPr lang="en-US" dirty="0" err="1" smtClean="0"/>
              <a:t>youtube</a:t>
            </a:r>
            <a:r>
              <a:rPr lang="en-US" dirty="0" smtClean="0"/>
              <a:t>, facebook</a:t>
            </a:r>
          </a:p>
          <a:p>
            <a:r>
              <a:rPr lang="en-US" dirty="0" smtClean="0"/>
              <a:t>First you sign up or register on that site</a:t>
            </a:r>
          </a:p>
          <a:p>
            <a:r>
              <a:rPr lang="en-US" dirty="0" smtClean="0"/>
              <a:t>Then you need to sign in with an email address</a:t>
            </a:r>
          </a:p>
          <a:p>
            <a:r>
              <a:rPr lang="en-US" dirty="0" smtClean="0"/>
              <a:t>Then follow few steps to upload a sound or movie file</a:t>
            </a:r>
          </a:p>
        </p:txBody>
      </p:sp>
      <p:pic>
        <p:nvPicPr>
          <p:cNvPr id="4" name="Picture 3" descr="video-to-audi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1754" y="5063424"/>
            <a:ext cx="1750646" cy="171837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Activity-20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a PowerPoint Presentation on the topic of </a:t>
            </a:r>
            <a:r>
              <a:rPr lang="en-US" b="1" i="1" dirty="0" smtClean="0"/>
              <a:t>“Computer Literacy”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Modify the terms for better results</a:t>
            </a:r>
          </a:p>
          <a:p>
            <a:r>
              <a:rPr lang="en-US" dirty="0" smtClean="0"/>
              <a:t>Download the presentation on your computer.</a:t>
            </a:r>
          </a:p>
          <a:p>
            <a:r>
              <a:rPr lang="en-US" dirty="0" smtClean="0"/>
              <a:t>View the downloaded file and open it in the relevant program.</a:t>
            </a:r>
          </a:p>
          <a:p>
            <a:r>
              <a:rPr lang="en-US" dirty="0" smtClean="0"/>
              <a:t>Copy your downloaded file from </a:t>
            </a:r>
            <a:r>
              <a:rPr lang="en-US" b="1" i="1" dirty="0" smtClean="0"/>
              <a:t>Downloads</a:t>
            </a:r>
            <a:r>
              <a:rPr lang="en-US" b="1" dirty="0" smtClean="0"/>
              <a:t> </a:t>
            </a:r>
            <a:r>
              <a:rPr lang="en-US" dirty="0" smtClean="0"/>
              <a:t>folder to another folder.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3729-DDB2-47DD-8706-B36207EF8058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394</TotalTime>
  <Words>1437</Words>
  <Application>Microsoft Office PowerPoint</Application>
  <PresentationFormat>On-screen Show (4:3)</PresentationFormat>
  <Paragraphs>241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ADE Temp 4</vt:lpstr>
      <vt:lpstr>Searching &amp; Saving Web Resources</vt:lpstr>
      <vt:lpstr>Knowledge test</vt:lpstr>
      <vt:lpstr>Topics covered</vt:lpstr>
      <vt:lpstr>Searching information on the web</vt:lpstr>
      <vt:lpstr>Characteristics of multimedia</vt:lpstr>
      <vt:lpstr>Searching multimedia resources</vt:lpstr>
      <vt:lpstr>Searching  information on the web</vt:lpstr>
      <vt:lpstr>Analyze your topic</vt:lpstr>
      <vt:lpstr>Select the search tool</vt:lpstr>
      <vt:lpstr>Learn search tools</vt:lpstr>
      <vt:lpstr>Formulate a search strategy</vt:lpstr>
      <vt:lpstr>Search with a question in mind</vt:lpstr>
      <vt:lpstr>Simple Search Strategy</vt:lpstr>
      <vt:lpstr>Slide 14</vt:lpstr>
      <vt:lpstr>Search string or query</vt:lpstr>
      <vt:lpstr>Search Query</vt:lpstr>
      <vt:lpstr>Searching pictures</vt:lpstr>
      <vt:lpstr>Searching audio/video files</vt:lpstr>
      <vt:lpstr>Searching videos</vt:lpstr>
      <vt:lpstr>Plug-ins</vt:lpstr>
      <vt:lpstr>Plug-ins for multimedia</vt:lpstr>
      <vt:lpstr>Text</vt:lpstr>
      <vt:lpstr>Images </vt:lpstr>
      <vt:lpstr>Sound </vt:lpstr>
      <vt:lpstr>Sound </vt:lpstr>
      <vt:lpstr>Animation, Video and Presentation </vt:lpstr>
      <vt:lpstr>Downloading </vt:lpstr>
      <vt:lpstr>Downloading audio/video files</vt:lpstr>
      <vt:lpstr>Downloading Pictures</vt:lpstr>
      <vt:lpstr>Uploading files</vt:lpstr>
      <vt:lpstr>Uploading documents</vt:lpstr>
      <vt:lpstr>Uploading audio/video</vt:lpstr>
      <vt:lpstr>Activity-20 minutes </vt:lpstr>
      <vt:lpstr>Thanks 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Searching &amp; Saving Web Resources</dc:title>
  <dc:creator>Admin</dc:creator>
  <cp:lastModifiedBy>NTS</cp:lastModifiedBy>
  <cp:revision>160</cp:revision>
  <dcterms:created xsi:type="dcterms:W3CDTF">2014-06-13T06:10:19Z</dcterms:created>
  <dcterms:modified xsi:type="dcterms:W3CDTF">2014-06-16T08:28:51Z</dcterms:modified>
</cp:coreProperties>
</file>