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265" r:id="rId17"/>
    <p:sldId id="268" r:id="rId18"/>
    <p:sldId id="277" r:id="rId19"/>
    <p:sldId id="278" r:id="rId20"/>
    <p:sldId id="280" r:id="rId21"/>
    <p:sldId id="279" r:id="rId22"/>
    <p:sldId id="281" r:id="rId23"/>
    <p:sldId id="266" r:id="rId24"/>
    <p:sldId id="2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8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Survey Results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Slide reading</c:v>
                </c:pt>
                <c:pt idx="1">
                  <c:v>Small text not readable</c:v>
                </c:pt>
                <c:pt idx="2">
                  <c:v>Bad color choice</c:v>
                </c:pt>
                <c:pt idx="3">
                  <c:v>Full Sentences</c:v>
                </c:pt>
                <c:pt idx="4">
                  <c:v>Animations</c:v>
                </c:pt>
                <c:pt idx="5">
                  <c:v>Complex diagrams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 formatCode="0%">
                  <c:v>0.62000000000000044</c:v>
                </c:pt>
                <c:pt idx="1">
                  <c:v>0.46900000000000008</c:v>
                </c:pt>
                <c:pt idx="2" formatCode="0.00%">
                  <c:v>0.42600000000000027</c:v>
                </c:pt>
                <c:pt idx="3" formatCode="0.00%">
                  <c:v>0.39100000000000035</c:v>
                </c:pt>
                <c:pt idx="4" formatCode="0.00%">
                  <c:v>0.24800000000000011</c:v>
                </c:pt>
                <c:pt idx="5" formatCode="0.00%">
                  <c:v>0.22200000000000011</c:v>
                </c:pt>
              </c:numCache>
            </c:numRef>
          </c:val>
        </c:ser>
        <c:axId val="88871680"/>
        <c:axId val="88595456"/>
      </c:barChart>
      <c:valAx>
        <c:axId val="88595456"/>
        <c:scaling>
          <c:orientation val="minMax"/>
        </c:scaling>
        <c:axPos val="b"/>
        <c:majorGridlines/>
        <c:numFmt formatCode="0%" sourceLinked="1"/>
        <c:tickLblPos val="nextTo"/>
        <c:crossAx val="88871680"/>
        <c:crosses val="autoZero"/>
        <c:crossBetween val="between"/>
      </c:valAx>
      <c:catAx>
        <c:axId val="88871680"/>
        <c:scaling>
          <c:orientation val="minMax"/>
        </c:scaling>
        <c:axPos val="l"/>
        <c:tickLblPos val="nextTo"/>
        <c:crossAx val="88595456"/>
        <c:crosses val="autoZero"/>
        <c:auto val="1"/>
        <c:lblAlgn val="ctr"/>
        <c:lblOffset val="100"/>
      </c:cat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186462-1912-43C3-A177-7322000C5FA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323774-BC41-476C-9BB3-C1E283982C7F}">
      <dgm:prSet phldrT="[Text]" custT="1"/>
      <dgm:spPr/>
      <dgm:t>
        <a:bodyPr/>
        <a:lstStyle/>
        <a:p>
          <a:pPr algn="ctr"/>
          <a:r>
            <a:rPr lang="en-US" sz="4800" dirty="0" smtClean="0"/>
            <a:t>WATCH A VIDEO CLIP</a:t>
          </a:r>
          <a:endParaRPr lang="en-US" sz="4800" dirty="0"/>
        </a:p>
      </dgm:t>
    </dgm:pt>
    <dgm:pt modelId="{BF024986-4D1B-442F-93E1-0677B0EB2780}" type="parTrans" cxnId="{7E1E2BB2-1B8F-4C35-AEAB-5286432B90E9}">
      <dgm:prSet/>
      <dgm:spPr/>
      <dgm:t>
        <a:bodyPr/>
        <a:lstStyle/>
        <a:p>
          <a:endParaRPr lang="en-US"/>
        </a:p>
      </dgm:t>
    </dgm:pt>
    <dgm:pt modelId="{7EF724CC-629B-4EAB-840D-BA3F4040BB96}" type="sibTrans" cxnId="{7E1E2BB2-1B8F-4C35-AEAB-5286432B90E9}">
      <dgm:prSet/>
      <dgm:spPr/>
      <dgm:t>
        <a:bodyPr/>
        <a:lstStyle/>
        <a:p>
          <a:endParaRPr lang="en-US"/>
        </a:p>
      </dgm:t>
    </dgm:pt>
    <dgm:pt modelId="{08A67DAA-532B-4348-ABB3-C18CC9B79825}" type="pres">
      <dgm:prSet presAssocID="{3E186462-1912-43C3-A177-7322000C5FA2}" presName="linear" presStyleCnt="0">
        <dgm:presLayoutVars>
          <dgm:animLvl val="lvl"/>
          <dgm:resizeHandles val="exact"/>
        </dgm:presLayoutVars>
      </dgm:prSet>
      <dgm:spPr/>
    </dgm:pt>
    <dgm:pt modelId="{262E922F-FB14-4F9C-B30E-F539A8E814B4}" type="pres">
      <dgm:prSet presAssocID="{7B323774-BC41-476C-9BB3-C1E283982C7F}" presName="parentText" presStyleLbl="node1" presStyleIdx="0" presStyleCnt="1" custLinFactNeighborX="630" custLinFactNeighborY="-69856">
        <dgm:presLayoutVars>
          <dgm:chMax val="0"/>
          <dgm:bulletEnabled val="1"/>
        </dgm:presLayoutVars>
      </dgm:prSet>
      <dgm:spPr/>
    </dgm:pt>
  </dgm:ptLst>
  <dgm:cxnLst>
    <dgm:cxn modelId="{7E1E2BB2-1B8F-4C35-AEAB-5286432B90E9}" srcId="{3E186462-1912-43C3-A177-7322000C5FA2}" destId="{7B323774-BC41-476C-9BB3-C1E283982C7F}" srcOrd="0" destOrd="0" parTransId="{BF024986-4D1B-442F-93E1-0677B0EB2780}" sibTransId="{7EF724CC-629B-4EAB-840D-BA3F4040BB96}"/>
    <dgm:cxn modelId="{D4B1B2A6-9F01-462B-BE5C-55FA36EEB999}" type="presOf" srcId="{3E186462-1912-43C3-A177-7322000C5FA2}" destId="{08A67DAA-532B-4348-ABB3-C18CC9B79825}" srcOrd="0" destOrd="0" presId="urn:microsoft.com/office/officeart/2005/8/layout/vList2"/>
    <dgm:cxn modelId="{4AD8CE22-6B2E-4E9A-B6F0-AAD051EBF4C8}" type="presOf" srcId="{7B323774-BC41-476C-9BB3-C1E283982C7F}" destId="{262E922F-FB14-4F9C-B30E-F539A8E814B4}" srcOrd="0" destOrd="0" presId="urn:microsoft.com/office/officeart/2005/8/layout/vList2"/>
    <dgm:cxn modelId="{5D5492CE-24F7-441F-B122-8758F99C17BB}" type="presParOf" srcId="{08A67DAA-532B-4348-ABB3-C18CC9B79825}" destId="{262E922F-FB14-4F9C-B30E-F539A8E814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33F951-1065-4A40-A3D2-F4B13F2740B1}" type="doc">
      <dgm:prSet loTypeId="urn:microsoft.com/office/officeart/2005/8/layout/chevron1" loCatId="process" qsTypeId="urn:microsoft.com/office/officeart/2005/8/quickstyle/3d9" qsCatId="3D" csTypeId="urn:microsoft.com/office/officeart/2005/8/colors/colorful4" csCatId="colorful" phldr="1"/>
      <dgm:spPr/>
    </dgm:pt>
    <dgm:pt modelId="{6902626A-D2E4-494A-B33B-60F0352BC408}">
      <dgm:prSet phldrT="[Text]"/>
      <dgm:spPr/>
      <dgm:t>
        <a:bodyPr/>
        <a:lstStyle/>
        <a:p>
          <a:r>
            <a:rPr lang="en-US" dirty="0" smtClean="0"/>
            <a:t>Play</a:t>
          </a:r>
          <a:endParaRPr lang="en-US" dirty="0"/>
        </a:p>
      </dgm:t>
    </dgm:pt>
    <dgm:pt modelId="{A0A94BC5-2B52-438D-9621-34703E139A7A}" type="parTrans" cxnId="{C1F08E49-298A-4224-91B0-0616AB5DAC14}">
      <dgm:prSet/>
      <dgm:spPr/>
      <dgm:t>
        <a:bodyPr/>
        <a:lstStyle/>
        <a:p>
          <a:endParaRPr lang="en-US"/>
        </a:p>
      </dgm:t>
    </dgm:pt>
    <dgm:pt modelId="{9A29507D-7A23-4CEC-8D50-0735D33B51E8}" type="sibTrans" cxnId="{C1F08E49-298A-4224-91B0-0616AB5DAC14}">
      <dgm:prSet/>
      <dgm:spPr/>
      <dgm:t>
        <a:bodyPr/>
        <a:lstStyle/>
        <a:p>
          <a:endParaRPr lang="en-US"/>
        </a:p>
      </dgm:t>
    </dgm:pt>
    <dgm:pt modelId="{787F28E4-DD51-4E63-AD40-0211C45A93A3}">
      <dgm:prSet phldrT="[Text]"/>
      <dgm:spPr/>
      <dgm:t>
        <a:bodyPr/>
        <a:lstStyle/>
        <a:p>
          <a:r>
            <a:rPr lang="en-US" dirty="0" smtClean="0"/>
            <a:t>Play</a:t>
          </a:r>
          <a:endParaRPr lang="en-US" dirty="0"/>
        </a:p>
      </dgm:t>
    </dgm:pt>
    <dgm:pt modelId="{C67A7254-4D33-4FF7-BDC7-0F730B6A39D2}" type="parTrans" cxnId="{02A9742F-3309-42E7-85ED-FAA652D73E56}">
      <dgm:prSet/>
      <dgm:spPr/>
      <dgm:t>
        <a:bodyPr/>
        <a:lstStyle/>
        <a:p>
          <a:endParaRPr lang="en-US"/>
        </a:p>
      </dgm:t>
    </dgm:pt>
    <dgm:pt modelId="{4E24F1A7-3073-4685-9BFA-B745C7A681C1}" type="sibTrans" cxnId="{02A9742F-3309-42E7-85ED-FAA652D73E56}">
      <dgm:prSet/>
      <dgm:spPr/>
      <dgm:t>
        <a:bodyPr/>
        <a:lstStyle/>
        <a:p>
          <a:endParaRPr lang="en-US"/>
        </a:p>
      </dgm:t>
    </dgm:pt>
    <dgm:pt modelId="{ED9A76A9-C7FF-4F48-BD5E-9EB3D443D4F9}">
      <dgm:prSet phldrT="[Text]"/>
      <dgm:spPr/>
      <dgm:t>
        <a:bodyPr/>
        <a:lstStyle/>
        <a:p>
          <a:r>
            <a:rPr lang="en-US" dirty="0" smtClean="0"/>
            <a:t>Play</a:t>
          </a:r>
          <a:endParaRPr lang="en-US" dirty="0"/>
        </a:p>
      </dgm:t>
    </dgm:pt>
    <dgm:pt modelId="{B621A4DA-A726-4609-B3C2-BF40E68E8F0E}" type="parTrans" cxnId="{C33C5A1C-0187-4F8B-881A-207D1023DB6B}">
      <dgm:prSet/>
      <dgm:spPr/>
      <dgm:t>
        <a:bodyPr/>
        <a:lstStyle/>
        <a:p>
          <a:endParaRPr lang="en-US"/>
        </a:p>
      </dgm:t>
    </dgm:pt>
    <dgm:pt modelId="{3B2EB72F-049A-4D5A-9834-BEA9477DAD71}" type="sibTrans" cxnId="{C33C5A1C-0187-4F8B-881A-207D1023DB6B}">
      <dgm:prSet/>
      <dgm:spPr/>
      <dgm:t>
        <a:bodyPr/>
        <a:lstStyle/>
        <a:p>
          <a:endParaRPr lang="en-US"/>
        </a:p>
      </dgm:t>
    </dgm:pt>
    <dgm:pt modelId="{181C06A0-3DBC-4BBF-95B5-B164A54102FE}" type="pres">
      <dgm:prSet presAssocID="{6733F951-1065-4A40-A3D2-F4B13F2740B1}" presName="Name0" presStyleCnt="0">
        <dgm:presLayoutVars>
          <dgm:dir/>
          <dgm:animLvl val="lvl"/>
          <dgm:resizeHandles val="exact"/>
        </dgm:presLayoutVars>
      </dgm:prSet>
      <dgm:spPr/>
    </dgm:pt>
    <dgm:pt modelId="{4BCDF688-10EF-4CBF-9FFC-0FB1F56FFE5A}" type="pres">
      <dgm:prSet presAssocID="{6902626A-D2E4-494A-B33B-60F0352BC40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C30DB-1682-4DC6-B842-8C7C7B4E6420}" type="pres">
      <dgm:prSet presAssocID="{9A29507D-7A23-4CEC-8D50-0735D33B51E8}" presName="parTxOnlySpace" presStyleCnt="0"/>
      <dgm:spPr/>
    </dgm:pt>
    <dgm:pt modelId="{41269646-F6A5-40C7-89C4-A155A3EC8000}" type="pres">
      <dgm:prSet presAssocID="{787F28E4-DD51-4E63-AD40-0211C45A93A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4D679-1CD0-4734-8D16-C504329F916B}" type="pres">
      <dgm:prSet presAssocID="{4E24F1A7-3073-4685-9BFA-B745C7A681C1}" presName="parTxOnlySpace" presStyleCnt="0"/>
      <dgm:spPr/>
    </dgm:pt>
    <dgm:pt modelId="{3EF66C83-A9BE-4054-948C-AFFFDBB91628}" type="pres">
      <dgm:prSet presAssocID="{ED9A76A9-C7FF-4F48-BD5E-9EB3D443D4F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AD167B-EE5E-4F20-A87D-5681D81433DD}" type="presOf" srcId="{ED9A76A9-C7FF-4F48-BD5E-9EB3D443D4F9}" destId="{3EF66C83-A9BE-4054-948C-AFFFDBB91628}" srcOrd="0" destOrd="0" presId="urn:microsoft.com/office/officeart/2005/8/layout/chevron1"/>
    <dgm:cxn modelId="{C1F08E49-298A-4224-91B0-0616AB5DAC14}" srcId="{6733F951-1065-4A40-A3D2-F4B13F2740B1}" destId="{6902626A-D2E4-494A-B33B-60F0352BC408}" srcOrd="0" destOrd="0" parTransId="{A0A94BC5-2B52-438D-9621-34703E139A7A}" sibTransId="{9A29507D-7A23-4CEC-8D50-0735D33B51E8}"/>
    <dgm:cxn modelId="{C33C5A1C-0187-4F8B-881A-207D1023DB6B}" srcId="{6733F951-1065-4A40-A3D2-F4B13F2740B1}" destId="{ED9A76A9-C7FF-4F48-BD5E-9EB3D443D4F9}" srcOrd="2" destOrd="0" parTransId="{B621A4DA-A726-4609-B3C2-BF40E68E8F0E}" sibTransId="{3B2EB72F-049A-4D5A-9834-BEA9477DAD71}"/>
    <dgm:cxn modelId="{666C8D45-0CBD-47F3-885D-F3904D40E208}" type="presOf" srcId="{787F28E4-DD51-4E63-AD40-0211C45A93A3}" destId="{41269646-F6A5-40C7-89C4-A155A3EC8000}" srcOrd="0" destOrd="0" presId="urn:microsoft.com/office/officeart/2005/8/layout/chevron1"/>
    <dgm:cxn modelId="{5D710B6A-96B0-4809-9162-7C3DB559D521}" type="presOf" srcId="{6902626A-D2E4-494A-B33B-60F0352BC408}" destId="{4BCDF688-10EF-4CBF-9FFC-0FB1F56FFE5A}" srcOrd="0" destOrd="0" presId="urn:microsoft.com/office/officeart/2005/8/layout/chevron1"/>
    <dgm:cxn modelId="{7178B6BD-2277-4C50-B253-1415A1FB3EB6}" type="presOf" srcId="{6733F951-1065-4A40-A3D2-F4B13F2740B1}" destId="{181C06A0-3DBC-4BBF-95B5-B164A54102FE}" srcOrd="0" destOrd="0" presId="urn:microsoft.com/office/officeart/2005/8/layout/chevron1"/>
    <dgm:cxn modelId="{02A9742F-3309-42E7-85ED-FAA652D73E56}" srcId="{6733F951-1065-4A40-A3D2-F4B13F2740B1}" destId="{787F28E4-DD51-4E63-AD40-0211C45A93A3}" srcOrd="1" destOrd="0" parTransId="{C67A7254-4D33-4FF7-BDC7-0F730B6A39D2}" sibTransId="{4E24F1A7-3073-4685-9BFA-B745C7A681C1}"/>
    <dgm:cxn modelId="{71BD65C7-71F4-4A27-A6B4-13C1D3E697DB}" type="presParOf" srcId="{181C06A0-3DBC-4BBF-95B5-B164A54102FE}" destId="{4BCDF688-10EF-4CBF-9FFC-0FB1F56FFE5A}" srcOrd="0" destOrd="0" presId="urn:microsoft.com/office/officeart/2005/8/layout/chevron1"/>
    <dgm:cxn modelId="{6ED99A45-9CEB-49DF-B845-CB17491599A8}" type="presParOf" srcId="{181C06A0-3DBC-4BBF-95B5-B164A54102FE}" destId="{6A1C30DB-1682-4DC6-B842-8C7C7B4E6420}" srcOrd="1" destOrd="0" presId="urn:microsoft.com/office/officeart/2005/8/layout/chevron1"/>
    <dgm:cxn modelId="{EE27404C-0E5E-4027-82ED-3E6A0E92FCB0}" type="presParOf" srcId="{181C06A0-3DBC-4BBF-95B5-B164A54102FE}" destId="{41269646-F6A5-40C7-89C4-A155A3EC8000}" srcOrd="2" destOrd="0" presId="urn:microsoft.com/office/officeart/2005/8/layout/chevron1"/>
    <dgm:cxn modelId="{B8BA5F3F-5822-4A9C-AEFF-D1BE50D07AF0}" type="presParOf" srcId="{181C06A0-3DBC-4BBF-95B5-B164A54102FE}" destId="{6784D679-1CD0-4734-8D16-C504329F916B}" srcOrd="3" destOrd="0" presId="urn:microsoft.com/office/officeart/2005/8/layout/chevron1"/>
    <dgm:cxn modelId="{8A692696-E623-4B1C-9151-377A6565861C}" type="presParOf" srcId="{181C06A0-3DBC-4BBF-95B5-B164A54102FE}" destId="{3EF66C83-A9BE-4054-948C-AFFFDBB9162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2E922F-FB14-4F9C-B30E-F539A8E814B4}">
      <dsp:nvSpPr>
        <dsp:cNvPr id="0" name=""/>
        <dsp:cNvSpPr/>
      </dsp:nvSpPr>
      <dsp:spPr>
        <a:xfrm>
          <a:off x="0" y="875217"/>
          <a:ext cx="7406640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WATCH A VIDEO CLIP</a:t>
          </a:r>
          <a:endParaRPr lang="en-US" sz="4800" kern="1200" dirty="0"/>
        </a:p>
      </dsp:txBody>
      <dsp:txXfrm>
        <a:off x="0" y="875217"/>
        <a:ext cx="7406640" cy="1216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CDF688-10EF-4CBF-9FFC-0FB1F56FFE5A}">
      <dsp:nvSpPr>
        <dsp:cNvPr id="0" name=""/>
        <dsp:cNvSpPr/>
      </dsp:nvSpPr>
      <dsp:spPr>
        <a:xfrm>
          <a:off x="2534" y="1715996"/>
          <a:ext cx="3088144" cy="123525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  <a:sp3d extrusionH="28000" prstMaterial="matte"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Play</a:t>
          </a:r>
          <a:endParaRPr lang="en-US" sz="6500" kern="1200" dirty="0"/>
        </a:p>
      </dsp:txBody>
      <dsp:txXfrm>
        <a:off x="2534" y="1715996"/>
        <a:ext cx="3088144" cy="1235257"/>
      </dsp:txXfrm>
    </dsp:sp>
    <dsp:sp modelId="{41269646-F6A5-40C7-89C4-A155A3EC8000}">
      <dsp:nvSpPr>
        <dsp:cNvPr id="0" name=""/>
        <dsp:cNvSpPr/>
      </dsp:nvSpPr>
      <dsp:spPr>
        <a:xfrm>
          <a:off x="2781865" y="1715996"/>
          <a:ext cx="3088144" cy="1235257"/>
        </a:xfrm>
        <a:prstGeom prst="chevron">
          <a:avLst/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  <a:sp3d extrusionH="28000" prstMaterial="matte"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Play</a:t>
          </a:r>
          <a:endParaRPr lang="en-US" sz="6500" kern="1200" dirty="0"/>
        </a:p>
      </dsp:txBody>
      <dsp:txXfrm>
        <a:off x="2781865" y="1715996"/>
        <a:ext cx="3088144" cy="1235257"/>
      </dsp:txXfrm>
    </dsp:sp>
    <dsp:sp modelId="{3EF66C83-A9BE-4054-948C-AFFFDBB91628}">
      <dsp:nvSpPr>
        <dsp:cNvPr id="0" name=""/>
        <dsp:cNvSpPr/>
      </dsp:nvSpPr>
      <dsp:spPr>
        <a:xfrm>
          <a:off x="5561195" y="1715996"/>
          <a:ext cx="3088144" cy="1235257"/>
        </a:xfrm>
        <a:prstGeom prst="chevron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  <a:sp3d extrusionH="28000" prstMaterial="matte"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Play</a:t>
          </a:r>
          <a:endParaRPr lang="en-US" sz="6500" kern="1200" dirty="0"/>
        </a:p>
      </dsp:txBody>
      <dsp:txXfrm>
        <a:off x="5561195" y="1715996"/>
        <a:ext cx="3088144" cy="1235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D4635-5F24-4E0F-BDA0-9C628CA0B323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94793-0886-4029-BEFB-F898F10765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87D74-4C1A-4E03-A6CE-3BC746AB12F3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78B79-7AB4-42B4-8947-FB8CB0910F0B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7767-59FD-4E6A-98A1-2FAA86E60434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5E96F-ACA5-4E24-BD55-4796543BE0DC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0CD2A-4AD2-4700-988A-670BC4590443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E8BD-5BC1-4C60-A338-BD550A492D48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BEC1-6670-468B-AB12-3F4A3F4B66F0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C0D8B-ECD1-4913-8694-6F5E090A628A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84E7-ED2E-4015-91CB-A0A4CC5B8FCF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4B2E8-882A-4D5E-B5BC-495F6ED6DE00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5E4A-F105-4CEB-8334-9E505F5B5870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9824-7A2F-4B24-ADE1-3EC805EA4F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Multimedia- </a:t>
            </a:r>
            <a:r>
              <a:rPr lang="en-US" sz="3600" i="1" dirty="0" smtClean="0"/>
              <a:t>Microsoft Power Point</a:t>
            </a:r>
            <a:endParaRPr lang="en-US" sz="6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 </a:t>
            </a:r>
          </a:p>
          <a:p>
            <a:r>
              <a:rPr lang="en-US" b="1" i="1" dirty="0" smtClean="0"/>
              <a:t>Lecture 22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animations?</a:t>
            </a:r>
          </a:p>
          <a:p>
            <a:r>
              <a:rPr lang="en-US" dirty="0" smtClean="0"/>
              <a:t>Why slide transition is used?</a:t>
            </a:r>
          </a:p>
          <a:p>
            <a:r>
              <a:rPr lang="en-US" dirty="0" smtClean="0"/>
              <a:t>What is the purpose of action buttons?</a:t>
            </a:r>
          </a:p>
          <a:p>
            <a:r>
              <a:rPr lang="en-US" dirty="0" smtClean="0"/>
              <a:t>How you can play a presentation from the beginning/current slide?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multimedia to create presentations</a:t>
            </a:r>
          </a:p>
          <a:p>
            <a:pPr lvl="1"/>
            <a:r>
              <a:rPr lang="en-US" dirty="0" smtClean="0"/>
              <a:t>School profile</a:t>
            </a:r>
          </a:p>
          <a:p>
            <a:pPr lvl="1"/>
            <a:r>
              <a:rPr lang="en-US" dirty="0" smtClean="0"/>
              <a:t>Lesson presentation/Demonstration</a:t>
            </a:r>
          </a:p>
          <a:p>
            <a:pPr lvl="1"/>
            <a:r>
              <a:rPr lang="en-US" dirty="0" smtClean="0"/>
              <a:t>Action plans</a:t>
            </a:r>
          </a:p>
          <a:p>
            <a:pPr lvl="1"/>
            <a:r>
              <a:rPr lang="en-US" dirty="0" smtClean="0"/>
              <a:t>Assignment presentation, etc.</a:t>
            </a:r>
          </a:p>
          <a:p>
            <a:r>
              <a:rPr lang="en-US" dirty="0" smtClean="0"/>
              <a:t>Guidelines for creating effective presentations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School profile</a:t>
            </a:r>
          </a:p>
          <a:p>
            <a:pPr lvl="1"/>
            <a:r>
              <a:rPr lang="en-US" dirty="0" smtClean="0"/>
              <a:t>A document produced by schools to present annual report to parents</a:t>
            </a:r>
          </a:p>
          <a:p>
            <a:pPr lvl="1"/>
            <a:r>
              <a:rPr lang="en-US" dirty="0" smtClean="0"/>
              <a:t>Add data provided by the department for children, schools and families</a:t>
            </a:r>
          </a:p>
          <a:p>
            <a:pPr lvl="1"/>
            <a:r>
              <a:rPr lang="en-US" dirty="0" smtClean="0"/>
              <a:t>The data includes standard information such as </a:t>
            </a:r>
          </a:p>
          <a:p>
            <a:pPr lvl="2"/>
            <a:r>
              <a:rPr lang="en-US" dirty="0" smtClean="0"/>
              <a:t>Number of students</a:t>
            </a:r>
          </a:p>
          <a:p>
            <a:pPr lvl="2"/>
            <a:r>
              <a:rPr lang="en-US" dirty="0" smtClean="0"/>
              <a:t>school type</a:t>
            </a:r>
          </a:p>
          <a:p>
            <a:pPr lvl="2"/>
            <a:r>
              <a:rPr lang="en-US" dirty="0" smtClean="0"/>
              <a:t>Summary of school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Lesson presentation/Demonstration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 Presentation</a:t>
            </a:r>
          </a:p>
          <a:p>
            <a:pPr lvl="1"/>
            <a:r>
              <a:rPr lang="en-US" dirty="0" smtClean="0"/>
              <a:t>Prepare your class lecture on any topic</a:t>
            </a:r>
          </a:p>
          <a:p>
            <a:pPr lvl="1"/>
            <a:r>
              <a:rPr lang="en-US" dirty="0" smtClean="0"/>
              <a:t>Kind of hints as you write on paper</a:t>
            </a:r>
          </a:p>
          <a:p>
            <a:pPr lvl="1"/>
            <a:r>
              <a:rPr lang="en-US" dirty="0" smtClean="0"/>
              <a:t>Now write such hints using PowerPoint and deliver your lecture effectively</a:t>
            </a:r>
          </a:p>
          <a:p>
            <a:r>
              <a:rPr lang="en-US" dirty="0" smtClean="0"/>
              <a:t>Demonstration</a:t>
            </a:r>
          </a:p>
          <a:p>
            <a:pPr lvl="1"/>
            <a:r>
              <a:rPr lang="en-US" dirty="0" smtClean="0"/>
              <a:t>We prepare Demos for job presentation in the class</a:t>
            </a:r>
          </a:p>
          <a:p>
            <a:pPr lvl="1"/>
            <a:r>
              <a:rPr lang="en-US" dirty="0" smtClean="0"/>
              <a:t>Make slides of your topic</a:t>
            </a:r>
          </a:p>
          <a:p>
            <a:pPr lvl="1"/>
            <a:r>
              <a:rPr lang="en-US" dirty="0" smtClean="0"/>
              <a:t>Insert charts, pictures according to your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 plans</a:t>
            </a:r>
          </a:p>
          <a:p>
            <a:pPr lvl="1"/>
            <a:r>
              <a:rPr lang="en-US" dirty="0" smtClean="0"/>
              <a:t>Detailed plan outlining actions need to reach one or more goals</a:t>
            </a:r>
          </a:p>
          <a:p>
            <a:pPr lvl="1"/>
            <a:r>
              <a:rPr lang="en-US" dirty="0" smtClean="0"/>
              <a:t>Used as a tool in social planning</a:t>
            </a:r>
          </a:p>
          <a:p>
            <a:pPr lvl="1"/>
            <a:r>
              <a:rPr lang="en-US" dirty="0" smtClean="0"/>
              <a:t>Organizational strategy to identify necessary steps towards a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 descr="audit-cycle-26568438.jpg"/>
          <p:cNvPicPr>
            <a:picLocks noChangeAspect="1"/>
          </p:cNvPicPr>
          <p:nvPr/>
        </p:nvPicPr>
        <p:blipFill>
          <a:blip r:embed="rId2" cstate="print"/>
          <a:srcRect b="9426"/>
          <a:stretch>
            <a:fillRect/>
          </a:stretch>
        </p:blipFill>
        <p:spPr>
          <a:xfrm>
            <a:off x="5638800" y="4191000"/>
            <a:ext cx="2590800" cy="21336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Assignment presentation</a:t>
            </a:r>
          </a:p>
          <a:p>
            <a:pPr lvl="1"/>
            <a:r>
              <a:rPr lang="en-US" dirty="0" smtClean="0"/>
              <a:t>Develop a presentation for long text</a:t>
            </a:r>
          </a:p>
          <a:p>
            <a:pPr lvl="1"/>
            <a:r>
              <a:rPr lang="en-US" dirty="0" smtClean="0"/>
              <a:t>For example, for a chapter, for a book, thesis, projects, etc.</a:t>
            </a:r>
          </a:p>
          <a:p>
            <a:pPr lvl="1"/>
            <a:r>
              <a:rPr lang="en-US" dirty="0" smtClean="0"/>
              <a:t>Just highlight main points, don’t give details</a:t>
            </a:r>
          </a:p>
          <a:p>
            <a:r>
              <a:rPr lang="en-US" dirty="0" smtClean="0"/>
              <a:t>The contents of assignment presentation can be:</a:t>
            </a:r>
          </a:p>
          <a:p>
            <a:pPr lvl="1"/>
            <a:r>
              <a:rPr lang="en-US" dirty="0" smtClean="0"/>
              <a:t>Title page, introduction, </a:t>
            </a:r>
          </a:p>
          <a:p>
            <a:pPr lvl="1"/>
            <a:r>
              <a:rPr lang="en-US" dirty="0" smtClean="0"/>
              <a:t>body, conclusion</a:t>
            </a:r>
          </a:p>
          <a:p>
            <a:pPr lvl="1"/>
            <a:r>
              <a:rPr lang="en-US" dirty="0" smtClean="0"/>
              <a:t>Reference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paperpresentation-topi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4660900"/>
            <a:ext cx="3220065" cy="16637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Guidelines for creating an effective presentation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Remember that PowerPoint helps to ‘visualize ideas’, communicate key points, and make information ‘memorable’. </a:t>
            </a:r>
          </a:p>
          <a:p>
            <a:r>
              <a:rPr lang="en-US" dirty="0" smtClean="0"/>
              <a:t>Do not use presentations to dump data. </a:t>
            </a:r>
          </a:p>
          <a:p>
            <a:r>
              <a:rPr lang="en-US" dirty="0" smtClean="0"/>
              <a:t>The presentation should be to the point, focusing on actual purpose. </a:t>
            </a:r>
          </a:p>
          <a:p>
            <a:r>
              <a:rPr lang="en-US" dirty="0" smtClean="0"/>
              <a:t>The presentation should have a professional look, representing the purpose and institution’s identity.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contd…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presentation should not be text-heavy. </a:t>
            </a:r>
          </a:p>
          <a:p>
            <a:r>
              <a:rPr lang="en-US" dirty="0" smtClean="0"/>
              <a:t>Include only required text, and maximize graphics in the presentation. </a:t>
            </a:r>
          </a:p>
          <a:p>
            <a:r>
              <a:rPr lang="en-US" dirty="0" smtClean="0"/>
              <a:t>Support your presentation with graphs and charts. </a:t>
            </a:r>
          </a:p>
          <a:p>
            <a:r>
              <a:rPr lang="en-US" dirty="0" smtClean="0"/>
              <a:t>Do not describe these charts with detailed text</a:t>
            </a:r>
          </a:p>
          <a:p>
            <a:pPr lvl="1"/>
            <a:r>
              <a:rPr lang="en-US" dirty="0" smtClean="0"/>
              <a:t>Rather talk about the information presented in the charts while presenting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contd…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Colors and fonts should appear to be uniform throughout the presentation to avoid inconvenience. </a:t>
            </a:r>
          </a:p>
          <a:p>
            <a:r>
              <a:rPr lang="en-US" dirty="0" smtClean="0"/>
              <a:t>Use readable and common fonts</a:t>
            </a:r>
          </a:p>
          <a:p>
            <a:pPr lvl="1"/>
            <a:r>
              <a:rPr lang="en-US" dirty="0" smtClean="0"/>
              <a:t>make sure the font size is large enough to be readable by all attendees of the presentation. </a:t>
            </a:r>
          </a:p>
          <a:p>
            <a:pPr lvl="1"/>
            <a:r>
              <a:rPr lang="en-US" dirty="0" smtClean="0"/>
              <a:t>Do not sacrifice readability for style.</a:t>
            </a:r>
          </a:p>
          <a:p>
            <a:r>
              <a:rPr lang="en-US" dirty="0" smtClean="0"/>
              <a:t>Avoid too much bulleting and indentation.</a:t>
            </a:r>
          </a:p>
          <a:p>
            <a:r>
              <a:rPr lang="en-US" dirty="0" smtClean="0"/>
              <a:t>Animation, sound, and other effects in the presentation should not be disturbing.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contd…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smtClean="0"/>
              <a:t>Remember that</a:t>
            </a:r>
            <a:r>
              <a:rPr lang="en-US" dirty="0" smtClean="0"/>
              <a:t> you want the viewers to focus on what you’re presenting, not how it is presented (overuse of fonts, styles, etc.) </a:t>
            </a:r>
          </a:p>
          <a:p>
            <a:r>
              <a:rPr lang="en-US" dirty="0" smtClean="0"/>
              <a:t>Practice properly before delivering a presentation in any seminar</a:t>
            </a:r>
          </a:p>
          <a:p>
            <a:r>
              <a:rPr lang="en-US" dirty="0" smtClean="0"/>
              <a:t>Be mindful of the time, listeners’ positive responses, and their ease; </a:t>
            </a:r>
          </a:p>
          <a:p>
            <a:pPr lvl="1"/>
            <a:r>
              <a:rPr lang="en-US" dirty="0" smtClean="0"/>
              <a:t>Don’t make people bored with longer-duration presentations. </a:t>
            </a:r>
          </a:p>
          <a:p>
            <a:r>
              <a:rPr lang="en-US" b="1" i="1" dirty="0" smtClean="0"/>
              <a:t>Remember </a:t>
            </a:r>
            <a:r>
              <a:rPr lang="en-US" dirty="0" smtClean="0"/>
              <a:t>these four points for an effective presentation: </a:t>
            </a:r>
          </a:p>
          <a:p>
            <a:pPr lvl="1"/>
            <a:r>
              <a:rPr lang="en-US" dirty="0" smtClean="0"/>
              <a:t>significance, simplicity, structure, and rehearsal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Dumping text</a:t>
            </a:r>
          </a:p>
          <a:p>
            <a:r>
              <a:rPr lang="en-US" dirty="0" smtClean="0"/>
              <a:t>Very small text that is not readable</a:t>
            </a:r>
          </a:p>
          <a:p>
            <a:r>
              <a:rPr lang="en-US" dirty="0" smtClean="0"/>
              <a:t>Poor slide design</a:t>
            </a:r>
          </a:p>
          <a:p>
            <a:r>
              <a:rPr lang="en-US" dirty="0" smtClean="0"/>
              <a:t>Overuse of PowerPoint features</a:t>
            </a:r>
          </a:p>
          <a:p>
            <a:r>
              <a:rPr lang="en-US" dirty="0" smtClean="0"/>
              <a:t>The slide slave</a:t>
            </a:r>
          </a:p>
          <a:p>
            <a:pPr lvl="1"/>
            <a:r>
              <a:rPr lang="en-US" b="1" i="1" dirty="0" smtClean="0">
                <a:solidFill>
                  <a:srgbClr val="FF0000"/>
                </a:solidFill>
              </a:rPr>
              <a:t>Remember that</a:t>
            </a:r>
            <a:r>
              <a:rPr lang="en-US" dirty="0" smtClean="0"/>
              <a:t> people come to see a speech, not a slide show</a:t>
            </a:r>
          </a:p>
          <a:p>
            <a:r>
              <a:rPr lang="en-US" dirty="0" smtClean="0"/>
              <a:t>Turn OFF lights; tells the audience to pay attention to slides not to the speaker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Survey of audience disliking- </a:t>
            </a:r>
            <a:r>
              <a:rPr lang="en-US" b="1" i="1" dirty="0" smtClean="0"/>
              <a:t>Bad way</a:t>
            </a:r>
            <a:r>
              <a:rPr lang="en-US" dirty="0" smtClean="0"/>
              <a:t> to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speaker read the slides to us =62.0%</a:t>
            </a:r>
          </a:p>
          <a:p>
            <a:r>
              <a:rPr lang="en-US" dirty="0" smtClean="0"/>
              <a:t>Text so small I couldn't read it =46.9%</a:t>
            </a:r>
          </a:p>
          <a:p>
            <a:r>
              <a:rPr lang="en-US" dirty="0" smtClean="0"/>
              <a:t>Slides hard to see because of color choice = 42.6%</a:t>
            </a:r>
          </a:p>
          <a:p>
            <a:r>
              <a:rPr lang="en-US" dirty="0" smtClean="0"/>
              <a:t>Full sentences instead of bullet points =39.1%</a:t>
            </a:r>
          </a:p>
          <a:p>
            <a:r>
              <a:rPr lang="en-US" dirty="0" smtClean="0"/>
              <a:t>Moving/flying text or graphics  =24.8%</a:t>
            </a:r>
          </a:p>
          <a:p>
            <a:r>
              <a:rPr lang="en-US" dirty="0" smtClean="0"/>
              <a:t>Overly complex diagrams or charts =22.2%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Survey results of audience responses- </a:t>
            </a:r>
            <a:r>
              <a:rPr lang="en-US" b="1" i="1" dirty="0" smtClean="0"/>
              <a:t>Good way</a:t>
            </a:r>
            <a:r>
              <a:rPr lang="en-US" dirty="0" smtClean="0"/>
              <a:t> to present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42888" y="1709738"/>
          <a:ext cx="8651875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/>
          <p:cNvSpPr/>
          <p:nvPr/>
        </p:nvSpPr>
        <p:spPr>
          <a:xfrm>
            <a:off x="1143000" y="5181600"/>
            <a:ext cx="1600200" cy="533400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Tips for making an effective presentation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914400" y="1676400"/>
          <a:ext cx="7406640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Prepare a presentation on any topic of your interest for your class Demonstration.</a:t>
            </a:r>
          </a:p>
          <a:p>
            <a:r>
              <a:rPr lang="en-US" dirty="0" smtClean="0"/>
              <a:t>Suppose you want to present it for your job Demo.</a:t>
            </a:r>
          </a:p>
          <a:p>
            <a:pPr lvl="1"/>
            <a:r>
              <a:rPr lang="en-US" b="1" i="1" dirty="0" smtClean="0"/>
              <a:t>Remember that</a:t>
            </a:r>
            <a:r>
              <a:rPr lang="en-US" dirty="0" smtClean="0"/>
              <a:t> your job </a:t>
            </a:r>
            <a:r>
              <a:rPr lang="en-US" b="1" i="1" dirty="0" smtClean="0"/>
              <a:t>Demo</a:t>
            </a:r>
            <a:r>
              <a:rPr lang="en-US" dirty="0" smtClean="0"/>
              <a:t> must be attractive because you have to get job on the basis of this presentation.</a:t>
            </a:r>
          </a:p>
          <a:p>
            <a:pPr lvl="1"/>
            <a:r>
              <a:rPr lang="en-US" dirty="0" smtClean="0"/>
              <a:t>Make slides for a Demo of 20 minutes</a:t>
            </a:r>
          </a:p>
          <a:p>
            <a:pPr lvl="1"/>
            <a:r>
              <a:rPr lang="en-US" dirty="0" smtClean="0"/>
              <a:t>Remember all the guidelines and tips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discussion- 20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Make a group of two or three students.</a:t>
            </a:r>
          </a:p>
          <a:p>
            <a:r>
              <a:rPr lang="en-US" dirty="0" smtClean="0"/>
              <a:t>What problems you faced in past </a:t>
            </a:r>
          </a:p>
          <a:p>
            <a:pPr lvl="1"/>
            <a:r>
              <a:rPr lang="en-US" dirty="0" smtClean="0"/>
              <a:t>When you were not using PowerPoint in your classroom activities</a:t>
            </a:r>
          </a:p>
          <a:p>
            <a:r>
              <a:rPr lang="en-US" dirty="0" smtClean="0"/>
              <a:t>Discuss that how PowerPoint will help you in your professional life:</a:t>
            </a:r>
          </a:p>
          <a:p>
            <a:pPr lvl="1"/>
            <a:r>
              <a:rPr lang="en-US" dirty="0" smtClean="0"/>
              <a:t>Role of PowerPoint in your professional growth</a:t>
            </a:r>
          </a:p>
          <a:p>
            <a:pPr lvl="1"/>
            <a:r>
              <a:rPr lang="en-US" dirty="0" smtClean="0"/>
              <a:t>What problems can be solved using PowerPoint</a:t>
            </a:r>
          </a:p>
          <a:p>
            <a:r>
              <a:rPr lang="en-US" dirty="0" smtClean="0"/>
              <a:t>Are you willing to use PowerPoint in your professional life? If not then why?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become lifelong learners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use paper for your lecture outlines</a:t>
            </a:r>
          </a:p>
          <a:p>
            <a:r>
              <a:rPr lang="en-US" dirty="0" smtClean="0"/>
              <a:t>Use PowerPoint tool for your lecture preparation</a:t>
            </a:r>
          </a:p>
          <a:p>
            <a:r>
              <a:rPr lang="en-US" dirty="0" smtClean="0"/>
              <a:t>Keep using it ever</a:t>
            </a:r>
          </a:p>
          <a:p>
            <a:r>
              <a:rPr lang="en-US" dirty="0" smtClean="0"/>
              <a:t>Try to use new versions of PowerPoint</a:t>
            </a:r>
          </a:p>
          <a:p>
            <a:r>
              <a:rPr lang="en-US" dirty="0" smtClean="0"/>
              <a:t>You can also type </a:t>
            </a:r>
            <a:r>
              <a:rPr lang="en-US" b="1" i="1" dirty="0" smtClean="0"/>
              <a:t>Urdu/Arabic</a:t>
            </a:r>
            <a:r>
              <a:rPr lang="en-US" dirty="0" smtClean="0"/>
              <a:t> in Microsoft 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have learnt</a:t>
            </a:r>
          </a:p>
          <a:p>
            <a:pPr lvl="1"/>
            <a:r>
              <a:rPr lang="en-US" dirty="0" smtClean="0"/>
              <a:t>Microsoft Word</a:t>
            </a:r>
          </a:p>
          <a:p>
            <a:pPr lvl="1"/>
            <a:r>
              <a:rPr lang="en-US" dirty="0" smtClean="0"/>
              <a:t>Microsoft PowerPoint</a:t>
            </a:r>
          </a:p>
          <a:p>
            <a:pPr lvl="1"/>
            <a:r>
              <a:rPr lang="en-US" dirty="0" smtClean="0"/>
              <a:t>Microsoft Excel</a:t>
            </a:r>
          </a:p>
          <a:p>
            <a:r>
              <a:rPr lang="en-US" dirty="0" smtClean="0"/>
              <a:t>Many other office products</a:t>
            </a:r>
          </a:p>
          <a:p>
            <a:r>
              <a:rPr lang="en-US" dirty="0" smtClean="0"/>
              <a:t>Try to learn &amp; use more office products according to your requirements</a:t>
            </a:r>
          </a:p>
          <a:p>
            <a:r>
              <a:rPr lang="en-US" dirty="0" smtClean="0"/>
              <a:t>Use these tools in your daily life activities like</a:t>
            </a:r>
          </a:p>
          <a:p>
            <a:pPr lvl="1"/>
            <a:r>
              <a:rPr lang="en-US" dirty="0" smtClean="0"/>
              <a:t>Home budget, Job database </a:t>
            </a:r>
          </a:p>
          <a:p>
            <a:pPr lvl="1"/>
            <a:r>
              <a:rPr lang="en-US" dirty="0" smtClean="0"/>
              <a:t>Build CV, write application</a:t>
            </a:r>
          </a:p>
          <a:p>
            <a:pPr lvl="1"/>
            <a:r>
              <a:rPr lang="en-US" dirty="0" smtClean="0"/>
              <a:t>Make your class presentations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Office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or less similar in all tools</a:t>
            </a:r>
          </a:p>
          <a:p>
            <a:r>
              <a:rPr lang="en-US" dirty="0" smtClean="0"/>
              <a:t>Therefore easy to learn and use with a little effort</a:t>
            </a:r>
          </a:p>
          <a:p>
            <a:r>
              <a:rPr lang="en-US" dirty="0" smtClean="0"/>
              <a:t>Word, PowerPoint and Excel are basic and used everywhere</a:t>
            </a:r>
          </a:p>
          <a:p>
            <a:r>
              <a:rPr lang="en-US" dirty="0" smtClean="0"/>
              <a:t>These tools are sufficient for office work</a:t>
            </a:r>
          </a:p>
          <a:p>
            <a:r>
              <a:rPr lang="en-US" dirty="0" smtClean="0"/>
              <a:t>We have covered only basic contents; you can learn more by using it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Office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560" cy="4843712"/>
          </a:xfrm>
        </p:spPr>
        <p:txBody>
          <a:bodyPr>
            <a:normAutofit/>
          </a:bodyPr>
          <a:lstStyle/>
          <a:p>
            <a:r>
              <a:rPr lang="en-US" dirty="0" smtClean="0"/>
              <a:t>Microsoft Visio</a:t>
            </a:r>
          </a:p>
          <a:p>
            <a:pPr lvl="1"/>
            <a:r>
              <a:rPr lang="en-US" dirty="0" smtClean="0"/>
              <a:t>To build diagrams like flow charts, organizational charts</a:t>
            </a:r>
          </a:p>
          <a:p>
            <a:r>
              <a:rPr lang="en-US" dirty="0" smtClean="0"/>
              <a:t>Microsoft Outlook</a:t>
            </a:r>
          </a:p>
          <a:p>
            <a:pPr lvl="1"/>
            <a:r>
              <a:rPr lang="en-US" dirty="0" smtClean="0"/>
              <a:t>To manage multiple email accounts simultaneously</a:t>
            </a:r>
          </a:p>
          <a:p>
            <a:r>
              <a:rPr lang="en-US" dirty="0" smtClean="0"/>
              <a:t>Microsoft OneNote</a:t>
            </a:r>
          </a:p>
          <a:p>
            <a:pPr lvl="1"/>
            <a:r>
              <a:rPr lang="en-US" dirty="0" smtClean="0"/>
              <a:t>To maintain personal information like diary notes</a:t>
            </a:r>
          </a:p>
          <a:p>
            <a:r>
              <a:rPr lang="en-US" dirty="0" smtClean="0"/>
              <a:t>Microsoft Publisher</a:t>
            </a:r>
          </a:p>
          <a:p>
            <a:pPr lvl="1"/>
            <a:r>
              <a:rPr lang="en-US" dirty="0" smtClean="0"/>
              <a:t>To create professional design like advertisements, book covers, visiting cards, certificates,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comment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709738"/>
          <a:ext cx="8651875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9824-7A2F-4B24-ADE1-3EC805EA4F7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282</TotalTime>
  <Words>949</Words>
  <Application>Microsoft Office PowerPoint</Application>
  <PresentationFormat>On-screen Show (4:3)</PresentationFormat>
  <Paragraphs>166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ADE Temp 4</vt:lpstr>
      <vt:lpstr>Multimedia- Microsoft Power Point</vt:lpstr>
      <vt:lpstr>Knowledge test</vt:lpstr>
      <vt:lpstr>Topics covered</vt:lpstr>
      <vt:lpstr>School profile</vt:lpstr>
      <vt:lpstr>Lesson presentation/Demonstration</vt:lpstr>
      <vt:lpstr>Action plans</vt:lpstr>
      <vt:lpstr>Assignment presentation</vt:lpstr>
      <vt:lpstr>Guidelines for creating an effective presentation  </vt:lpstr>
      <vt:lpstr>Guidelines contd… </vt:lpstr>
      <vt:lpstr>Guidelines contd…</vt:lpstr>
      <vt:lpstr>Guidelines contd…</vt:lpstr>
      <vt:lpstr>Bad presentations</vt:lpstr>
      <vt:lpstr>A Survey of audience disliking- Bad way to present</vt:lpstr>
      <vt:lpstr>Survey results of audience responses- Good way to present</vt:lpstr>
      <vt:lpstr>Tips for making an effective presentation</vt:lpstr>
      <vt:lpstr>Activity</vt:lpstr>
      <vt:lpstr>Group discussion- 20 minutes</vt:lpstr>
      <vt:lpstr>How to become lifelong learners</vt:lpstr>
      <vt:lpstr>Microsoft Office</vt:lpstr>
      <vt:lpstr>Microsoft Office environment</vt:lpstr>
      <vt:lpstr>More Office tools</vt:lpstr>
      <vt:lpstr>Final comment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78</cp:revision>
  <dcterms:created xsi:type="dcterms:W3CDTF">2014-06-13T04:12:09Z</dcterms:created>
  <dcterms:modified xsi:type="dcterms:W3CDTF">2014-06-16T07:17:55Z</dcterms:modified>
</cp:coreProperties>
</file>