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70" r:id="rId11"/>
    <p:sldId id="287" r:id="rId12"/>
    <p:sldId id="266" r:id="rId13"/>
    <p:sldId id="268" r:id="rId14"/>
    <p:sldId id="264" r:id="rId15"/>
    <p:sldId id="269" r:id="rId16"/>
    <p:sldId id="265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custShowLst>
    <p:custShow name="Topic 1" id="0">
      <p:sldLst>
        <p:sld r:id="rId2"/>
        <p:sld r:id="rId3"/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3"/>
        <p:sld r:id="rId14"/>
        <p:sld r:id="rId15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61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52F80-A701-4F6A-8939-1E60238D8CA2}" type="datetimeFigureOut">
              <a:rPr lang="en-US" smtClean="0"/>
              <a:pPr/>
              <a:t>11/06/2014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BB8D7-6812-469C-A323-782BFB4069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C7FEF-FBBD-43C7-B935-86453774C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Multimedia- </a:t>
            </a:r>
            <a:r>
              <a:rPr lang="en-US" sz="3600" i="1" dirty="0" smtClean="0"/>
              <a:t>Microsoft PowerPoint</a:t>
            </a:r>
            <a:endParaRPr lang="en-US" sz="36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21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which tab of PowerPoint templates are found?</a:t>
            </a:r>
          </a:p>
          <a:p>
            <a:r>
              <a:rPr lang="en-US" dirty="0" smtClean="0"/>
              <a:t>What is the purpose of slide layout?</a:t>
            </a:r>
          </a:p>
          <a:p>
            <a:r>
              <a:rPr lang="en-US" dirty="0" smtClean="0"/>
              <a:t>Why pictures are compressed in slides?</a:t>
            </a:r>
          </a:p>
          <a:p>
            <a:r>
              <a:rPr lang="en-US" dirty="0" smtClean="0"/>
              <a:t>What is the purpose of hyperlinks in Microsoft PowerPoint?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 covered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Adding animations and special effects </a:t>
            </a:r>
          </a:p>
          <a:p>
            <a:pPr lvl="1"/>
            <a:r>
              <a:rPr lang="en-US" dirty="0" smtClean="0"/>
              <a:t>Applying slide transition</a:t>
            </a:r>
          </a:p>
          <a:p>
            <a:pPr lvl="1"/>
            <a:r>
              <a:rPr lang="en-US" dirty="0" smtClean="0"/>
              <a:t>Adding &amp; customizing animations</a:t>
            </a:r>
          </a:p>
          <a:p>
            <a:pPr lvl="1"/>
            <a:r>
              <a:rPr lang="en-US" dirty="0" smtClean="0"/>
              <a:t>Adding action buttons</a:t>
            </a:r>
          </a:p>
          <a:p>
            <a:pPr lvl="1"/>
            <a:r>
              <a:rPr lang="en-US" dirty="0" smtClean="0"/>
              <a:t>Turning off animations</a:t>
            </a:r>
          </a:p>
          <a:p>
            <a:r>
              <a:rPr lang="en-US" dirty="0" smtClean="0"/>
              <a:t>Setting up and playing presentations </a:t>
            </a:r>
          </a:p>
          <a:p>
            <a:pPr lvl="1"/>
            <a:r>
              <a:rPr lang="en-US" dirty="0" smtClean="0"/>
              <a:t>Printing presentations</a:t>
            </a:r>
          </a:p>
          <a:p>
            <a:pPr lvl="1"/>
            <a:r>
              <a:rPr lang="en-US" dirty="0" smtClean="0"/>
              <a:t>Setting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Animations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 Animations</a:t>
            </a:r>
          </a:p>
          <a:p>
            <a:pPr lvl="1"/>
            <a:r>
              <a:rPr lang="en-US" dirty="0" smtClean="0"/>
              <a:t>Allows </a:t>
            </a:r>
            <a:r>
              <a:rPr lang="en-US" b="1" i="1" dirty="0" smtClean="0">
                <a:solidFill>
                  <a:schemeClr val="accent2"/>
                </a:solidFill>
              </a:rPr>
              <a:t>text transition</a:t>
            </a:r>
            <a:r>
              <a:rPr lang="en-US" dirty="0" smtClean="0"/>
              <a:t>- appearance/disappearance of individual text on the slides during presentation</a:t>
            </a:r>
          </a:p>
          <a:p>
            <a:pPr lvl="1"/>
            <a:r>
              <a:rPr lang="en-US" dirty="0" smtClean="0"/>
              <a:t>The individual characters, words, statements or symbols appear on the slide in a beautiful way</a:t>
            </a:r>
          </a:p>
          <a:p>
            <a:pPr lvl="1"/>
            <a:r>
              <a:rPr lang="en-US" dirty="0" smtClean="0"/>
              <a:t>Moving and flying text and objects</a:t>
            </a:r>
          </a:p>
          <a:p>
            <a:pPr lvl="1"/>
            <a:r>
              <a:rPr lang="en-US" dirty="0" smtClean="0"/>
              <a:t>By default, </a:t>
            </a:r>
            <a:r>
              <a:rPr lang="en-US" b="1" i="1" dirty="0" smtClean="0"/>
              <a:t>“No Animation”</a:t>
            </a:r>
            <a:r>
              <a:rPr lang="en-US" dirty="0" smtClean="0"/>
              <a:t> style is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animations for slide objects are available</a:t>
            </a:r>
          </a:p>
          <a:p>
            <a:r>
              <a:rPr lang="en-US" dirty="0" smtClean="0"/>
              <a:t>Choose </a:t>
            </a:r>
            <a:r>
              <a:rPr lang="en-US" b="1" i="1" dirty="0" smtClean="0"/>
              <a:t>Animate</a:t>
            </a:r>
            <a:r>
              <a:rPr lang="en-US" dirty="0" smtClean="0"/>
              <a:t> from </a:t>
            </a:r>
            <a:r>
              <a:rPr lang="en-US" b="1" i="1" dirty="0" smtClean="0"/>
              <a:t>Animations</a:t>
            </a:r>
            <a:r>
              <a:rPr lang="en-US" dirty="0" smtClean="0"/>
              <a:t> tab</a:t>
            </a:r>
          </a:p>
          <a:p>
            <a:r>
              <a:rPr lang="en-US" dirty="0" smtClean="0"/>
              <a:t>Select an animation effect from the combo box and apply it</a:t>
            </a:r>
          </a:p>
          <a:p>
            <a:r>
              <a:rPr lang="en-US" dirty="0" smtClean="0"/>
              <a:t>Select </a:t>
            </a:r>
            <a:r>
              <a:rPr lang="en-US" b="1" i="1" dirty="0" smtClean="0"/>
              <a:t>Apply To All</a:t>
            </a:r>
            <a:r>
              <a:rPr lang="en-US" dirty="0" smtClean="0"/>
              <a:t> if you want to apply on the whole document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add animat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1" y="5092148"/>
            <a:ext cx="3352800" cy="1537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Customizing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595560" cy="4691312"/>
          </a:xfrm>
        </p:spPr>
        <p:txBody>
          <a:bodyPr>
            <a:normAutofit/>
          </a:bodyPr>
          <a:lstStyle/>
          <a:p>
            <a:r>
              <a:rPr lang="en-US" dirty="0" smtClean="0"/>
              <a:t>Custom animations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Animations&gt;&gt;Custom Animation</a:t>
            </a:r>
          </a:p>
          <a:p>
            <a:pPr lvl="1"/>
            <a:r>
              <a:rPr lang="en-US" dirty="0" smtClean="0"/>
              <a:t>When clicked then </a:t>
            </a:r>
            <a:r>
              <a:rPr lang="en-US" b="1" i="1" dirty="0" smtClean="0"/>
              <a:t>Custom Animation</a:t>
            </a:r>
            <a:r>
              <a:rPr lang="en-US" dirty="0" smtClean="0"/>
              <a:t> pane opens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Add Effect</a:t>
            </a:r>
            <a:r>
              <a:rPr lang="en-US" dirty="0" smtClean="0"/>
              <a:t> button arrow to select a category and subcategory of animations to apply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Slide Show </a:t>
            </a:r>
            <a:r>
              <a:rPr lang="en-US" dirty="0" smtClean="0"/>
              <a:t>button to see the preview</a:t>
            </a:r>
          </a:p>
          <a:p>
            <a:pPr lvl="1"/>
            <a:r>
              <a:rPr lang="en-US" dirty="0" smtClean="0"/>
              <a:t>You can move animations up or down to change the sequence of animations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Animations</a:t>
            </a:r>
            <a:endParaRPr lang="en-US" dirty="0"/>
          </a:p>
        </p:txBody>
      </p:sp>
      <p:pic>
        <p:nvPicPr>
          <p:cNvPr id="5" name="Content Placeholder 4" descr="custom animations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33800" y="3352800"/>
            <a:ext cx="4967056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 descr="add animation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76400"/>
            <a:ext cx="3323898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228600" y="2438400"/>
            <a:ext cx="19812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 Arrow 7"/>
          <p:cNvSpPr/>
          <p:nvPr/>
        </p:nvSpPr>
        <p:spPr>
          <a:xfrm rot="5219636">
            <a:off x="4501914" y="2049194"/>
            <a:ext cx="1220726" cy="1143000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Slide transition</a:t>
            </a:r>
          </a:p>
          <a:p>
            <a:pPr lvl="1"/>
            <a:r>
              <a:rPr lang="en-US" dirty="0" smtClean="0"/>
              <a:t>A </a:t>
            </a:r>
            <a:r>
              <a:rPr lang="en-US" b="1" i="1" dirty="0" smtClean="0"/>
              <a:t>visual effect</a:t>
            </a:r>
            <a:r>
              <a:rPr lang="en-US" dirty="0" smtClean="0"/>
              <a:t> given to a slide as it appears or disappears on the screen</a:t>
            </a:r>
          </a:p>
          <a:p>
            <a:pPr lvl="1"/>
            <a:r>
              <a:rPr lang="en-US" dirty="0" smtClean="0"/>
              <a:t>Various slide transitions are available that can be placed on different slides</a:t>
            </a:r>
          </a:p>
          <a:p>
            <a:pPr lvl="1"/>
            <a:r>
              <a:rPr lang="en-US" dirty="0" smtClean="0"/>
              <a:t>By default, no transition is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transi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721584"/>
            <a:ext cx="8382000" cy="1145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slide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 to This Slide</a:t>
            </a:r>
          </a:p>
          <a:p>
            <a:pPr lvl="1"/>
            <a:r>
              <a:rPr lang="en-US" dirty="0" smtClean="0"/>
              <a:t>Go to </a:t>
            </a:r>
            <a:r>
              <a:rPr lang="en-US" b="1" i="1" dirty="0" smtClean="0"/>
              <a:t>“Transition to This Slide”</a:t>
            </a:r>
            <a:r>
              <a:rPr lang="en-US" dirty="0" smtClean="0"/>
              <a:t> from </a:t>
            </a:r>
            <a:r>
              <a:rPr lang="en-US" b="1" i="1" dirty="0" smtClean="0"/>
              <a:t>Animations</a:t>
            </a:r>
            <a:r>
              <a:rPr lang="en-US" dirty="0" smtClean="0"/>
              <a:t> tab</a:t>
            </a:r>
          </a:p>
          <a:p>
            <a:pPr lvl="1"/>
            <a:r>
              <a:rPr lang="en-US" dirty="0" smtClean="0"/>
              <a:t>Search and select a style from given styles in the ribbon</a:t>
            </a:r>
          </a:p>
          <a:p>
            <a:pPr lvl="1"/>
            <a:r>
              <a:rPr lang="en-US" dirty="0" smtClean="0"/>
              <a:t>Move cursor over the style to see the effect on the slide</a:t>
            </a:r>
          </a:p>
          <a:p>
            <a:pPr lvl="1"/>
            <a:r>
              <a:rPr lang="en-US" dirty="0" smtClean="0"/>
              <a:t>Choose any one and </a:t>
            </a:r>
            <a:r>
              <a:rPr lang="en-US" b="1" i="1" dirty="0" smtClean="0"/>
              <a:t>click once</a:t>
            </a:r>
            <a:r>
              <a:rPr lang="en-US" dirty="0" smtClean="0"/>
              <a:t> to apply on the current slide</a:t>
            </a:r>
            <a:endParaRPr lang="en-US" b="1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applying transition.png"/>
          <p:cNvPicPr>
            <a:picLocks noChangeAspect="1"/>
          </p:cNvPicPr>
          <p:nvPr/>
        </p:nvPicPr>
        <p:blipFill>
          <a:blip r:embed="rId3"/>
          <a:srcRect r="41667"/>
          <a:stretch>
            <a:fillRect/>
          </a:stretch>
        </p:blipFill>
        <p:spPr>
          <a:xfrm>
            <a:off x="3048000" y="5131051"/>
            <a:ext cx="5791200" cy="113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slide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Transition Sound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/>
              <a:t>Animations&gt;&gt;Transition Sound</a:t>
            </a:r>
          </a:p>
          <a:p>
            <a:pPr lvl="1"/>
            <a:r>
              <a:rPr lang="en-US" dirty="0" smtClean="0"/>
              <a:t>By default, </a:t>
            </a:r>
            <a:r>
              <a:rPr lang="en-US" b="1" i="1" dirty="0" smtClean="0"/>
              <a:t>“No Sound”</a:t>
            </a:r>
            <a:r>
              <a:rPr lang="en-US" dirty="0" smtClean="0"/>
              <a:t> is selected</a:t>
            </a:r>
          </a:p>
          <a:p>
            <a:pPr lvl="1"/>
            <a:r>
              <a:rPr lang="en-US" dirty="0" smtClean="0"/>
              <a:t>Click the arrow in the </a:t>
            </a:r>
            <a:r>
              <a:rPr lang="en-US" b="1" i="1" dirty="0" smtClean="0"/>
              <a:t>Transition Sound</a:t>
            </a:r>
            <a:r>
              <a:rPr lang="en-US" dirty="0" smtClean="0"/>
              <a:t> box and select a sound to play when slide transition occurs</a:t>
            </a:r>
          </a:p>
          <a:p>
            <a:r>
              <a:rPr lang="en-US" dirty="0" smtClean="0"/>
              <a:t>Changing Transition Speed</a:t>
            </a:r>
          </a:p>
          <a:p>
            <a:pPr lvl="1"/>
            <a:r>
              <a:rPr lang="en-US" b="1" i="1" dirty="0" smtClean="0"/>
              <a:t>Animations&gt;&gt;Transition Speed</a:t>
            </a:r>
          </a:p>
          <a:p>
            <a:pPr lvl="1"/>
            <a:r>
              <a:rPr lang="en-US" dirty="0" smtClean="0"/>
              <a:t>By default, Fast is selected</a:t>
            </a:r>
          </a:p>
          <a:p>
            <a:pPr lvl="1"/>
            <a:r>
              <a:rPr lang="en-US" dirty="0" smtClean="0"/>
              <a:t>You can change it by clicking arrow of Transition Speed box </a:t>
            </a:r>
            <a:r>
              <a:rPr lang="en-US" dirty="0" smtClean="0"/>
              <a:t>to</a:t>
            </a:r>
            <a:r>
              <a:rPr lang="en-US" dirty="0" smtClean="0"/>
              <a:t> </a:t>
            </a:r>
            <a:r>
              <a:rPr lang="en-US" dirty="0" smtClean="0"/>
              <a:t>slow or medium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applying transition.png"/>
          <p:cNvPicPr>
            <a:picLocks noChangeAspect="1"/>
          </p:cNvPicPr>
          <p:nvPr/>
        </p:nvPicPr>
        <p:blipFill>
          <a:blip r:embed="rId3"/>
          <a:srcRect l="57500" r="20000"/>
          <a:stretch>
            <a:fillRect/>
          </a:stretch>
        </p:blipFill>
        <p:spPr>
          <a:xfrm>
            <a:off x="6431779" y="3962400"/>
            <a:ext cx="2559821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Advance Slide</a:t>
            </a:r>
          </a:p>
          <a:p>
            <a:pPr lvl="1"/>
            <a:r>
              <a:rPr lang="en-US" dirty="0" smtClean="0"/>
              <a:t>Choose the method that how slides will advance</a:t>
            </a:r>
          </a:p>
          <a:p>
            <a:pPr lvl="1"/>
            <a:r>
              <a:rPr lang="en-US" dirty="0" smtClean="0"/>
              <a:t>By default, </a:t>
            </a:r>
            <a:r>
              <a:rPr lang="en-US" b="1" i="1" dirty="0" smtClean="0"/>
              <a:t>“On Mouse Click”</a:t>
            </a:r>
          </a:p>
          <a:p>
            <a:r>
              <a:rPr lang="en-US" dirty="0" smtClean="0"/>
              <a:t>Changing Advance Slide</a:t>
            </a:r>
          </a:p>
          <a:p>
            <a:pPr lvl="1"/>
            <a:r>
              <a:rPr lang="en-US" dirty="0" smtClean="0"/>
              <a:t>Check the checkbox before </a:t>
            </a:r>
            <a:r>
              <a:rPr lang="en-US" b="1" i="1" dirty="0" smtClean="0"/>
              <a:t>“Automatically After”</a:t>
            </a:r>
          </a:p>
          <a:p>
            <a:pPr lvl="1"/>
            <a:r>
              <a:rPr lang="en-US" dirty="0" smtClean="0"/>
              <a:t>Insert the time duration in </a:t>
            </a:r>
            <a:r>
              <a:rPr lang="en-US" b="1" i="1" dirty="0" smtClean="0"/>
              <a:t>seconds</a:t>
            </a:r>
            <a:r>
              <a:rPr lang="en-US" dirty="0" smtClean="0"/>
              <a:t> after which the slide will move to the next slide</a:t>
            </a:r>
          </a:p>
          <a:p>
            <a:r>
              <a:rPr lang="en-US" dirty="0" smtClean="0"/>
              <a:t>Apply To All</a:t>
            </a:r>
          </a:p>
          <a:p>
            <a:pPr lvl="1"/>
            <a:r>
              <a:rPr lang="en-US" dirty="0" smtClean="0"/>
              <a:t>When you set all transition options</a:t>
            </a:r>
          </a:p>
          <a:p>
            <a:pPr lvl="1"/>
            <a:r>
              <a:rPr lang="en-US" dirty="0" smtClean="0"/>
              <a:t>In the end, click “</a:t>
            </a:r>
            <a:r>
              <a:rPr lang="en-US" b="1" i="1" dirty="0" smtClean="0"/>
              <a:t>Apply To All”</a:t>
            </a:r>
            <a:r>
              <a:rPr lang="en-US" dirty="0" smtClean="0"/>
              <a:t> button to apply the settings on the whole document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applying transition.png"/>
          <p:cNvPicPr>
            <a:picLocks noChangeAspect="1"/>
          </p:cNvPicPr>
          <p:nvPr/>
        </p:nvPicPr>
        <p:blipFill>
          <a:blip r:embed="rId2"/>
          <a:srcRect l="79167"/>
          <a:stretch>
            <a:fillRect/>
          </a:stretch>
        </p:blipFill>
        <p:spPr>
          <a:xfrm>
            <a:off x="6684618" y="4267200"/>
            <a:ext cx="2230782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Action buttons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595560" cy="49199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Action buttons</a:t>
            </a:r>
          </a:p>
          <a:p>
            <a:pPr lvl="1"/>
            <a:r>
              <a:rPr lang="en-US" dirty="0" smtClean="0"/>
              <a:t>Allow you to create hyperlinks from slide to slide, to a specific file/program or a webpage</a:t>
            </a:r>
          </a:p>
          <a:p>
            <a:pPr lvl="1"/>
            <a:r>
              <a:rPr lang="en-US" dirty="0" smtClean="0"/>
              <a:t>Activates when you run slide show view</a:t>
            </a:r>
          </a:p>
          <a:p>
            <a:r>
              <a:rPr lang="en-US" dirty="0" smtClean="0"/>
              <a:t>Inserting an Action button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Shapes</a:t>
            </a:r>
            <a:r>
              <a:rPr lang="en-US" dirty="0" smtClean="0"/>
              <a:t> from </a:t>
            </a:r>
            <a:r>
              <a:rPr lang="en-US" b="1" i="1" dirty="0" smtClean="0"/>
              <a:t>Insert</a:t>
            </a:r>
            <a:r>
              <a:rPr lang="en-US" dirty="0" smtClean="0"/>
              <a:t> tab</a:t>
            </a:r>
          </a:p>
          <a:p>
            <a:pPr lvl="1"/>
            <a:r>
              <a:rPr lang="en-US" dirty="0" smtClean="0"/>
              <a:t>Select the arrow below the icon and choose an action button you want to insert</a:t>
            </a:r>
          </a:p>
          <a:p>
            <a:pPr lvl="1"/>
            <a:r>
              <a:rPr lang="en-US" b="1" i="1" dirty="0" smtClean="0"/>
              <a:t>Click once</a:t>
            </a:r>
            <a:r>
              <a:rPr lang="en-US" dirty="0" smtClean="0"/>
              <a:t> the button icon and then draw it on the slide</a:t>
            </a:r>
          </a:p>
          <a:p>
            <a:pPr lvl="1"/>
            <a:r>
              <a:rPr lang="en-US" dirty="0" smtClean="0"/>
              <a:t>Action Settings window will appear</a:t>
            </a:r>
          </a:p>
          <a:p>
            <a:pPr lvl="1"/>
            <a:r>
              <a:rPr lang="en-US" dirty="0" smtClean="0"/>
              <a:t>To assign a hyperlink to the button, click </a:t>
            </a:r>
            <a:r>
              <a:rPr lang="en-US" b="1" i="1" dirty="0" smtClean="0"/>
              <a:t>“Hyperlink to” </a:t>
            </a:r>
            <a:r>
              <a:rPr lang="en-US" dirty="0" smtClean="0"/>
              <a:t>and click the down arrow to direct the link and Click </a:t>
            </a:r>
            <a:r>
              <a:rPr lang="en-US" b="1" i="1" dirty="0" smtClean="0"/>
              <a:t>OK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action button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action buttons.png"/>
          <p:cNvPicPr>
            <a:picLocks noChangeAspect="1"/>
          </p:cNvPicPr>
          <p:nvPr/>
        </p:nvPicPr>
        <p:blipFill>
          <a:blip r:embed="rId2"/>
          <a:srcRect t="53402"/>
          <a:stretch>
            <a:fillRect/>
          </a:stretch>
        </p:blipFill>
        <p:spPr>
          <a:xfrm>
            <a:off x="228600" y="1752600"/>
            <a:ext cx="4824691" cy="990600"/>
          </a:xfrm>
          <a:prstGeom prst="rect">
            <a:avLst/>
          </a:prstGeom>
        </p:spPr>
      </p:pic>
      <p:pic>
        <p:nvPicPr>
          <p:cNvPr id="6" name="Picture 5" descr="action set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704415"/>
            <a:ext cx="3515216" cy="4010585"/>
          </a:xfrm>
          <a:prstGeom prst="rect">
            <a:avLst/>
          </a:prstGeom>
        </p:spPr>
      </p:pic>
      <p:sp>
        <p:nvSpPr>
          <p:cNvPr id="8" name="Action Button: Help 7">
            <a:hlinkClick r:id="" action="ppaction://noaction" highlightClick="1"/>
          </p:cNvPr>
          <p:cNvSpPr/>
          <p:nvPr/>
        </p:nvSpPr>
        <p:spPr>
          <a:xfrm>
            <a:off x="2057400" y="3733800"/>
            <a:ext cx="1676400" cy="1295400"/>
          </a:xfrm>
          <a:prstGeom prst="actionButtonHel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Action button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off animations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b="1" i="1" dirty="0" smtClean="0"/>
              <a:t>Animate </a:t>
            </a:r>
            <a:r>
              <a:rPr lang="en-US" dirty="0" smtClean="0"/>
              <a:t>from </a:t>
            </a:r>
            <a:r>
              <a:rPr lang="en-US" b="1" i="1" dirty="0" smtClean="0"/>
              <a:t>Animations</a:t>
            </a:r>
            <a:r>
              <a:rPr lang="en-US" dirty="0" smtClean="0"/>
              <a:t> tab</a:t>
            </a:r>
          </a:p>
          <a:p>
            <a:r>
              <a:rPr lang="en-US" dirty="0" smtClean="0"/>
              <a:t>Choose </a:t>
            </a:r>
            <a:r>
              <a:rPr lang="en-US" b="1" i="1" dirty="0" smtClean="0"/>
              <a:t>“No Animation”</a:t>
            </a:r>
            <a:r>
              <a:rPr lang="en-US" dirty="0" smtClean="0"/>
              <a:t> from the box in front of  </a:t>
            </a:r>
            <a:r>
              <a:rPr lang="en-US" b="1" i="1" dirty="0" smtClean="0"/>
              <a:t>Animate</a:t>
            </a:r>
            <a:r>
              <a:rPr lang="en-US" i="1" dirty="0" smtClean="0"/>
              <a:t> </a:t>
            </a:r>
            <a:r>
              <a:rPr lang="en-US" dirty="0" smtClean="0"/>
              <a:t>option</a:t>
            </a:r>
          </a:p>
          <a:p>
            <a:r>
              <a:rPr lang="en-US" dirty="0" smtClean="0"/>
              <a:t>Choose the default transition style i.e. “</a:t>
            </a:r>
            <a:r>
              <a:rPr lang="en-US" b="1" i="1" dirty="0" smtClean="0"/>
              <a:t>No Transition”</a:t>
            </a:r>
            <a:r>
              <a:rPr lang="en-US" dirty="0" smtClean="0"/>
              <a:t> style from the transition style icons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 descr="turn off anim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642" y="4419600"/>
            <a:ext cx="5144167" cy="1981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334000" y="4953000"/>
            <a:ext cx="1066800" cy="1066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209800" y="4876800"/>
            <a:ext cx="2971800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 covered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Adding animations and special effects </a:t>
            </a:r>
          </a:p>
          <a:p>
            <a:pPr lvl="1"/>
            <a:r>
              <a:rPr lang="en-US" dirty="0" smtClean="0"/>
              <a:t>Applying slide transition</a:t>
            </a:r>
          </a:p>
          <a:p>
            <a:pPr lvl="1"/>
            <a:r>
              <a:rPr lang="en-US" dirty="0" smtClean="0"/>
              <a:t>Adding &amp; customizing animations</a:t>
            </a:r>
          </a:p>
          <a:p>
            <a:pPr lvl="1"/>
            <a:r>
              <a:rPr lang="en-US" dirty="0" smtClean="0"/>
              <a:t>Adding action buttons</a:t>
            </a:r>
          </a:p>
          <a:p>
            <a:pPr lvl="1"/>
            <a:r>
              <a:rPr lang="en-US" dirty="0" smtClean="0"/>
              <a:t>Turning off animations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Setting up and playing presentations </a:t>
            </a:r>
          </a:p>
          <a:p>
            <a:pPr lvl="1"/>
            <a:r>
              <a:rPr lang="en-US" dirty="0" smtClean="0"/>
              <a:t>Printing presentations</a:t>
            </a:r>
          </a:p>
          <a:p>
            <a:pPr lvl="1"/>
            <a:r>
              <a:rPr lang="en-US" dirty="0" smtClean="0"/>
              <a:t>Setting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 the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Click the </a:t>
            </a:r>
            <a:r>
              <a:rPr lang="en-US" b="1" i="1" dirty="0" smtClean="0"/>
              <a:t>Slide Show</a:t>
            </a:r>
            <a:r>
              <a:rPr lang="en-US" dirty="0" smtClean="0"/>
              <a:t> tab</a:t>
            </a:r>
          </a:p>
          <a:p>
            <a:r>
              <a:rPr lang="en-US" dirty="0" smtClean="0"/>
              <a:t>From beginning</a:t>
            </a:r>
          </a:p>
          <a:p>
            <a:pPr lvl="1"/>
            <a:r>
              <a:rPr lang="en-US" dirty="0" smtClean="0"/>
              <a:t>Click to run slides from the first slide or press F5</a:t>
            </a:r>
          </a:p>
          <a:p>
            <a:r>
              <a:rPr lang="en-US" dirty="0" smtClean="0"/>
              <a:t>From current slide</a:t>
            </a:r>
          </a:p>
          <a:p>
            <a:pPr lvl="1"/>
            <a:r>
              <a:rPr lang="en-US" dirty="0" smtClean="0"/>
              <a:t>Click to start slide show from current slide or press Shift+F5</a:t>
            </a:r>
          </a:p>
          <a:p>
            <a:r>
              <a:rPr lang="en-US" dirty="0" smtClean="0"/>
              <a:t>Custom slide show</a:t>
            </a:r>
          </a:p>
          <a:p>
            <a:pPr lvl="1"/>
            <a:r>
              <a:rPr lang="en-US" dirty="0" smtClean="0"/>
              <a:t>Displays only slides you select</a:t>
            </a:r>
          </a:p>
          <a:p>
            <a:pPr lvl="1"/>
            <a:r>
              <a:rPr lang="en-US" dirty="0" smtClean="0"/>
              <a:t>You can have different shows for 30 minutes or 60 minutes from the same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 descr="slide show.png"/>
          <p:cNvPicPr>
            <a:picLocks noChangeAspect="1"/>
          </p:cNvPicPr>
          <p:nvPr/>
        </p:nvPicPr>
        <p:blipFill>
          <a:blip r:embed="rId2"/>
          <a:srcRect t="20687" r="72360"/>
          <a:stretch>
            <a:fillRect/>
          </a:stretch>
        </p:blipFill>
        <p:spPr>
          <a:xfrm>
            <a:off x="6705600" y="1676400"/>
            <a:ext cx="2224612" cy="940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slide show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Creating a custom slide show 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Slide Show&gt;&gt;Custom Slide Show</a:t>
            </a:r>
          </a:p>
          <a:p>
            <a:pPr lvl="1"/>
            <a:r>
              <a:rPr lang="en-US" dirty="0" smtClean="0"/>
              <a:t>Click the arrow along “</a:t>
            </a:r>
            <a:r>
              <a:rPr lang="en-US" i="1" dirty="0" smtClean="0"/>
              <a:t>Custom Slide Show”</a:t>
            </a:r>
            <a:r>
              <a:rPr lang="en-US" dirty="0" smtClean="0"/>
              <a:t> icon</a:t>
            </a:r>
          </a:p>
          <a:p>
            <a:pPr lvl="1"/>
            <a:r>
              <a:rPr lang="en-US" dirty="0" smtClean="0"/>
              <a:t>Select “</a:t>
            </a:r>
            <a:r>
              <a:rPr lang="en-US" i="1" dirty="0" smtClean="0"/>
              <a:t>Custom Shows”</a:t>
            </a:r>
            <a:r>
              <a:rPr lang="en-US" dirty="0" smtClean="0"/>
              <a:t> from the menu to create a new custom show</a:t>
            </a:r>
          </a:p>
          <a:p>
            <a:pPr lvl="1"/>
            <a:r>
              <a:rPr lang="en-US" i="1" dirty="0" smtClean="0"/>
              <a:t>“Custom Shows”</a:t>
            </a:r>
            <a:r>
              <a:rPr lang="en-US" dirty="0" smtClean="0"/>
              <a:t> dialog box appears</a:t>
            </a:r>
          </a:p>
          <a:p>
            <a:pPr lvl="1"/>
            <a:r>
              <a:rPr lang="en-US" dirty="0" smtClean="0"/>
              <a:t>If you have already created a slide show then it appears otherwise create a new show</a:t>
            </a:r>
          </a:p>
          <a:p>
            <a:pPr lvl="1"/>
            <a:r>
              <a:rPr lang="en-US" dirty="0" smtClean="0"/>
              <a:t>Click New button in the dialog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slide show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 Custom Slide Show</a:t>
            </a:r>
          </a:p>
          <a:p>
            <a:pPr lvl="1"/>
            <a:r>
              <a:rPr lang="en-US" b="1" i="1" dirty="0" smtClean="0"/>
              <a:t>Define Custom Show</a:t>
            </a:r>
            <a:r>
              <a:rPr lang="en-US" dirty="0" smtClean="0"/>
              <a:t> dialog box appears, select the slides from </a:t>
            </a:r>
            <a:r>
              <a:rPr lang="en-US" b="1" i="1" dirty="0" smtClean="0"/>
              <a:t>“Slides in Presentation”</a:t>
            </a:r>
            <a:r>
              <a:rPr lang="en-US" dirty="0" smtClean="0"/>
              <a:t> box and click </a:t>
            </a:r>
            <a:r>
              <a:rPr lang="en-US" b="1" i="1" dirty="0" smtClean="0"/>
              <a:t>“Add” </a:t>
            </a:r>
            <a:r>
              <a:rPr lang="en-US" dirty="0" smtClean="0"/>
              <a:t>button to shift them to </a:t>
            </a:r>
            <a:r>
              <a:rPr lang="en-US" b="1" i="1" dirty="0" smtClean="0"/>
              <a:t>“Slides in Custom Show” </a:t>
            </a:r>
            <a:r>
              <a:rPr lang="en-US" dirty="0" smtClean="0"/>
              <a:t>box </a:t>
            </a:r>
          </a:p>
          <a:p>
            <a:pPr lvl="1"/>
            <a:r>
              <a:rPr lang="en-US" dirty="0" smtClean="0"/>
              <a:t>Enter a </a:t>
            </a:r>
            <a:r>
              <a:rPr lang="en-US" b="1" i="1" dirty="0" smtClean="0"/>
              <a:t>“Slide Show name”</a:t>
            </a:r>
            <a:r>
              <a:rPr lang="en-US" dirty="0" smtClean="0"/>
              <a:t> in the box and then click OK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slide show</a:t>
            </a:r>
            <a:endParaRPr lang="en-US" dirty="0"/>
          </a:p>
        </p:txBody>
      </p:sp>
      <p:pic>
        <p:nvPicPr>
          <p:cNvPr id="5" name="Content Placeholder 4" descr="custom show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676400"/>
            <a:ext cx="3589586" cy="1524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 descr="custom show 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92" y="3962400"/>
            <a:ext cx="5611008" cy="2619741"/>
          </a:xfrm>
          <a:prstGeom prst="rect">
            <a:avLst/>
          </a:prstGeom>
        </p:spPr>
      </p:pic>
      <p:pic>
        <p:nvPicPr>
          <p:cNvPr id="7" name="Picture 6" descr="custom shows dialog 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500" y="1657049"/>
            <a:ext cx="3400900" cy="215295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114800" y="2286000"/>
            <a:ext cx="990600" cy="609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ent Arrow 8"/>
          <p:cNvSpPr/>
          <p:nvPr/>
        </p:nvSpPr>
        <p:spPr>
          <a:xfrm rot="10800000">
            <a:off x="6400800" y="4114800"/>
            <a:ext cx="1219201" cy="1447800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 Up Slide Show</a:t>
            </a:r>
          </a:p>
          <a:p>
            <a:pPr lvl="1"/>
            <a:r>
              <a:rPr lang="en-US" dirty="0" smtClean="0"/>
              <a:t>Advanced options for slide show</a:t>
            </a:r>
          </a:p>
          <a:p>
            <a:r>
              <a:rPr lang="en-US" dirty="0" smtClean="0"/>
              <a:t>Hide slide</a:t>
            </a:r>
          </a:p>
          <a:p>
            <a:pPr lvl="1"/>
            <a:r>
              <a:rPr lang="en-US" dirty="0" smtClean="0"/>
              <a:t>Hides the current slide from the presentation</a:t>
            </a:r>
          </a:p>
          <a:p>
            <a:pPr lvl="1"/>
            <a:r>
              <a:rPr lang="en-US" dirty="0" smtClean="0"/>
              <a:t>It will not show in slide show view</a:t>
            </a:r>
          </a:p>
          <a:p>
            <a:r>
              <a:rPr lang="en-US" dirty="0" smtClean="0"/>
              <a:t>Record Narration</a:t>
            </a:r>
          </a:p>
          <a:p>
            <a:pPr lvl="1"/>
            <a:r>
              <a:rPr lang="en-US" dirty="0" smtClean="0"/>
              <a:t>Record a narration track using microphone attached to your computer</a:t>
            </a:r>
          </a:p>
          <a:p>
            <a:pPr lvl="1"/>
            <a:r>
              <a:rPr lang="en-US" dirty="0" smtClean="0"/>
              <a:t>It will play with the slide show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 descr="slide show.png"/>
          <p:cNvPicPr>
            <a:picLocks noChangeAspect="1"/>
          </p:cNvPicPr>
          <p:nvPr/>
        </p:nvPicPr>
        <p:blipFill>
          <a:blip r:embed="rId2"/>
          <a:srcRect l="27640" r="38820"/>
          <a:stretch>
            <a:fillRect/>
          </a:stretch>
        </p:blipFill>
        <p:spPr>
          <a:xfrm>
            <a:off x="6227403" y="1714346"/>
            <a:ext cx="2687997" cy="1181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Rehearse Timings</a:t>
            </a:r>
          </a:p>
          <a:p>
            <a:pPr lvl="1"/>
            <a:r>
              <a:rPr lang="en-US" dirty="0" smtClean="0"/>
              <a:t>Launches a full screen show for your rehearsal</a:t>
            </a:r>
          </a:p>
          <a:p>
            <a:pPr lvl="1"/>
            <a:r>
              <a:rPr lang="en-US" dirty="0" smtClean="0"/>
              <a:t>Time spent on each slide will be recorded</a:t>
            </a:r>
          </a:p>
          <a:p>
            <a:pPr lvl="1"/>
            <a:r>
              <a:rPr lang="en-US" dirty="0" smtClean="0"/>
              <a:t>You can save these timing to run the show automatically in future</a:t>
            </a:r>
          </a:p>
          <a:p>
            <a:r>
              <a:rPr lang="en-US" dirty="0" smtClean="0"/>
              <a:t>Use Rehearsed Timings</a:t>
            </a:r>
          </a:p>
          <a:p>
            <a:pPr lvl="1"/>
            <a:r>
              <a:rPr lang="en-US" dirty="0" smtClean="0"/>
              <a:t>Select the check box to use rehearse timings you created to run slides automatically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slide show.png"/>
          <p:cNvPicPr>
            <a:picLocks noChangeAspect="1"/>
          </p:cNvPicPr>
          <p:nvPr/>
        </p:nvPicPr>
        <p:blipFill>
          <a:blip r:embed="rId2"/>
          <a:srcRect l="27640" r="38820"/>
          <a:stretch>
            <a:fillRect/>
          </a:stretch>
        </p:blipFill>
        <p:spPr>
          <a:xfrm>
            <a:off x="5410200" y="5486400"/>
            <a:ext cx="2687997" cy="1181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The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919912"/>
          </a:xfrm>
        </p:spPr>
        <p:txBody>
          <a:bodyPr>
            <a:normAutofit fontScale="92500"/>
          </a:bodyPr>
          <a:lstStyle/>
          <a:p>
            <a:r>
              <a:rPr lang="en-US" b="1" i="1" dirty="0" smtClean="0"/>
              <a:t>Three ways</a:t>
            </a:r>
            <a:r>
              <a:rPr lang="en-US" dirty="0" smtClean="0"/>
              <a:t> i.e. Print, Quick print and Print preview</a:t>
            </a:r>
          </a:p>
          <a:p>
            <a:r>
              <a:rPr lang="en-US" dirty="0" smtClean="0"/>
              <a:t>Print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File&gt;&gt;Print&gt;&gt;Print</a:t>
            </a:r>
          </a:p>
          <a:p>
            <a:pPr lvl="1"/>
            <a:r>
              <a:rPr lang="en-US" dirty="0" smtClean="0"/>
              <a:t>Select “</a:t>
            </a:r>
            <a:r>
              <a:rPr lang="en-US" i="1" dirty="0" smtClean="0"/>
              <a:t>Print”</a:t>
            </a:r>
            <a:r>
              <a:rPr lang="en-US" dirty="0" smtClean="0"/>
              <a:t> from </a:t>
            </a:r>
            <a:r>
              <a:rPr lang="en-US" i="1" dirty="0" smtClean="0"/>
              <a:t>“File or Office button” </a:t>
            </a:r>
            <a:endParaRPr lang="en-US" dirty="0" smtClean="0"/>
          </a:p>
          <a:p>
            <a:pPr lvl="1"/>
            <a:r>
              <a:rPr lang="en-US" i="1" dirty="0" smtClean="0"/>
              <a:t>Print dialog box</a:t>
            </a:r>
            <a:r>
              <a:rPr lang="en-US" dirty="0" smtClean="0"/>
              <a:t> appears</a:t>
            </a:r>
          </a:p>
          <a:p>
            <a:pPr lvl="1"/>
            <a:r>
              <a:rPr lang="en-US" dirty="0" smtClean="0"/>
              <a:t>Select the print options and click </a:t>
            </a:r>
            <a:r>
              <a:rPr lang="en-US" b="1" i="1" dirty="0" smtClean="0"/>
              <a:t>OK</a:t>
            </a:r>
          </a:p>
          <a:p>
            <a:r>
              <a:rPr lang="en-US" dirty="0" smtClean="0"/>
              <a:t>Quick Print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File&gt;&gt;Print&gt;&gt;Quick Print</a:t>
            </a:r>
          </a:p>
          <a:p>
            <a:pPr lvl="1"/>
            <a:r>
              <a:rPr lang="en-US" dirty="0" smtClean="0"/>
              <a:t>Select this option to send a direct print to the default printer using default settings without making changes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dialog box</a:t>
            </a:r>
            <a:endParaRPr lang="en-US" dirty="0"/>
          </a:p>
        </p:txBody>
      </p:sp>
      <p:pic>
        <p:nvPicPr>
          <p:cNvPr id="5" name="Content Placeholder 4" descr="print dialog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071" y="1642061"/>
            <a:ext cx="4660889" cy="491113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Print</a:t>
            </a:r>
          </a:p>
          <a:p>
            <a:pPr lvl="1"/>
            <a:r>
              <a:rPr lang="en-US" dirty="0" smtClean="0"/>
              <a:t>Click to open print dialog box for setting printing options</a:t>
            </a:r>
          </a:p>
          <a:p>
            <a:r>
              <a:rPr lang="en-US" dirty="0" smtClean="0"/>
              <a:t>Options </a:t>
            </a:r>
          </a:p>
          <a:p>
            <a:pPr lvl="1"/>
            <a:r>
              <a:rPr lang="en-US" dirty="0" smtClean="0"/>
              <a:t>Change the printing order of slides on the pages</a:t>
            </a:r>
          </a:p>
          <a:p>
            <a:pPr lvl="1"/>
            <a:r>
              <a:rPr lang="en-US" dirty="0" smtClean="0"/>
              <a:t>Change color scheme of slides like color/grayscale or pure black &amp; white</a:t>
            </a:r>
          </a:p>
          <a:p>
            <a:pPr lvl="1"/>
            <a:r>
              <a:rPr lang="en-US" dirty="0" smtClean="0"/>
              <a:t>Scale to fit paper</a:t>
            </a:r>
          </a:p>
          <a:p>
            <a:pPr lvl="1"/>
            <a:r>
              <a:rPr lang="en-US" dirty="0" smtClean="0"/>
              <a:t>Apply header and footer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Content Placeholder 4" descr="print preview.png"/>
          <p:cNvPicPr>
            <a:picLocks noChangeAspect="1"/>
          </p:cNvPicPr>
          <p:nvPr/>
        </p:nvPicPr>
        <p:blipFill>
          <a:blip r:embed="rId2"/>
          <a:srcRect r="81298"/>
          <a:stretch>
            <a:fillRect/>
          </a:stretch>
        </p:blipFill>
        <p:spPr>
          <a:xfrm>
            <a:off x="6595751" y="4648200"/>
            <a:ext cx="1557649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6690560" cy="4666928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Print what</a:t>
            </a:r>
          </a:p>
          <a:p>
            <a:r>
              <a:rPr lang="en-US" dirty="0" smtClean="0"/>
              <a:t>Slides</a:t>
            </a:r>
          </a:p>
          <a:p>
            <a:pPr lvl="1"/>
            <a:r>
              <a:rPr lang="en-US" dirty="0" smtClean="0"/>
              <a:t>Prints the whole slide on one page</a:t>
            </a:r>
          </a:p>
          <a:p>
            <a:r>
              <a:rPr lang="en-US" dirty="0" smtClean="0"/>
              <a:t>Handouts</a:t>
            </a:r>
          </a:p>
          <a:p>
            <a:pPr lvl="1"/>
            <a:r>
              <a:rPr lang="en-US" dirty="0" smtClean="0"/>
              <a:t>Print the slides in the group of 1,2,4,6,9 on each page</a:t>
            </a:r>
          </a:p>
          <a:p>
            <a:r>
              <a:rPr lang="en-US" dirty="0" smtClean="0"/>
              <a:t>Notes pages</a:t>
            </a:r>
          </a:p>
          <a:p>
            <a:pPr lvl="1"/>
            <a:r>
              <a:rPr lang="en-US" dirty="0" smtClean="0"/>
              <a:t>Print just speaker notes</a:t>
            </a:r>
          </a:p>
          <a:p>
            <a:r>
              <a:rPr lang="en-US" dirty="0" smtClean="0"/>
              <a:t>Outline view</a:t>
            </a:r>
          </a:p>
          <a:p>
            <a:pPr lvl="1"/>
            <a:r>
              <a:rPr lang="en-US" dirty="0" smtClean="0"/>
              <a:t>Print just outline of your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 descr="print wh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676400"/>
            <a:ext cx="2019518" cy="2733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Orientation</a:t>
            </a:r>
          </a:p>
          <a:p>
            <a:pPr lvl="1"/>
            <a:r>
              <a:rPr lang="en-US" dirty="0" smtClean="0"/>
              <a:t>Choose Landscape or portrait page orientation</a:t>
            </a:r>
          </a:p>
          <a:p>
            <a:r>
              <a:rPr lang="en-US" dirty="0" smtClean="0"/>
              <a:t>Zoom</a:t>
            </a:r>
          </a:p>
          <a:p>
            <a:pPr lvl="1"/>
            <a:r>
              <a:rPr lang="en-US" dirty="0" smtClean="0"/>
              <a:t>Used to increase/decrease the size of your page on the screen</a:t>
            </a:r>
          </a:p>
          <a:p>
            <a:r>
              <a:rPr lang="en-US" dirty="0" smtClean="0"/>
              <a:t>Fit to Window</a:t>
            </a:r>
          </a:p>
          <a:p>
            <a:pPr lvl="1"/>
            <a:r>
              <a:rPr lang="en-US" dirty="0" smtClean="0"/>
              <a:t>Zoom the presentation so that the slide fills the entire window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print preview.png"/>
          <p:cNvPicPr>
            <a:picLocks noChangeAspect="1"/>
          </p:cNvPicPr>
          <p:nvPr/>
        </p:nvPicPr>
        <p:blipFill>
          <a:blip r:embed="rId2"/>
          <a:srcRect l="37405" r="30945"/>
          <a:stretch>
            <a:fillRect/>
          </a:stretch>
        </p:blipFill>
        <p:spPr>
          <a:xfrm>
            <a:off x="6013608" y="5105400"/>
            <a:ext cx="2292192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page</a:t>
            </a:r>
          </a:p>
          <a:p>
            <a:pPr lvl="1"/>
            <a:r>
              <a:rPr lang="en-US" dirty="0" smtClean="0"/>
              <a:t>Used to preview the next page</a:t>
            </a:r>
          </a:p>
          <a:p>
            <a:r>
              <a:rPr lang="en-US" dirty="0" smtClean="0"/>
              <a:t>Previous page</a:t>
            </a:r>
          </a:p>
          <a:p>
            <a:pPr lvl="1"/>
            <a:r>
              <a:rPr lang="en-US" dirty="0" smtClean="0"/>
              <a:t>Used to preview the previous page</a:t>
            </a:r>
          </a:p>
          <a:p>
            <a:r>
              <a:rPr lang="en-US" dirty="0" smtClean="0"/>
              <a:t>Close print preview</a:t>
            </a:r>
          </a:p>
          <a:p>
            <a:pPr lvl="1"/>
            <a:r>
              <a:rPr lang="en-US" dirty="0" smtClean="0"/>
              <a:t>Click the icon to close the Print Preview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print preview.png"/>
          <p:cNvPicPr>
            <a:picLocks noChangeAspect="1"/>
          </p:cNvPicPr>
          <p:nvPr/>
        </p:nvPicPr>
        <p:blipFill>
          <a:blip r:embed="rId2"/>
          <a:srcRect l="68702"/>
          <a:stretch>
            <a:fillRect/>
          </a:stretch>
        </p:blipFill>
        <p:spPr>
          <a:xfrm>
            <a:off x="6856735" y="1676400"/>
            <a:ext cx="2039985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Activity-30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9199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Prepare a presentation on any topic of your interesting subject for your class.</a:t>
            </a:r>
          </a:p>
          <a:p>
            <a:pPr lvl="1"/>
            <a:r>
              <a:rPr lang="en-US" dirty="0" smtClean="0"/>
              <a:t>Add animations and transitions</a:t>
            </a:r>
          </a:p>
          <a:p>
            <a:pPr lvl="1"/>
            <a:r>
              <a:rPr lang="en-US" dirty="0" smtClean="0"/>
              <a:t>Add action buttons</a:t>
            </a:r>
          </a:p>
          <a:p>
            <a:pPr lvl="1"/>
            <a:r>
              <a:rPr lang="en-US" dirty="0" smtClean="0"/>
              <a:t>Play the presentation</a:t>
            </a:r>
          </a:p>
          <a:p>
            <a:r>
              <a:rPr lang="en-US" dirty="0" smtClean="0"/>
              <a:t>View &amp; explore </a:t>
            </a:r>
            <a:r>
              <a:rPr lang="en-US" b="1" i="1" dirty="0" smtClean="0"/>
              <a:t>Animations</a:t>
            </a:r>
            <a:r>
              <a:rPr lang="en-US" dirty="0" smtClean="0"/>
              <a:t> tab options.</a:t>
            </a:r>
          </a:p>
          <a:p>
            <a:r>
              <a:rPr lang="en-US" dirty="0" smtClean="0"/>
              <a:t>Turn OFF animations and transitions</a:t>
            </a:r>
          </a:p>
          <a:p>
            <a:r>
              <a:rPr lang="en-US" dirty="0" smtClean="0"/>
              <a:t>View &amp; explore </a:t>
            </a:r>
            <a:r>
              <a:rPr lang="en-US" b="1" i="1" dirty="0" smtClean="0"/>
              <a:t>Slide Show</a:t>
            </a:r>
            <a:r>
              <a:rPr lang="en-US" dirty="0" smtClean="0"/>
              <a:t> tab options.</a:t>
            </a:r>
          </a:p>
          <a:p>
            <a:r>
              <a:rPr lang="en-US" dirty="0" smtClean="0"/>
              <a:t>View &amp; explore various </a:t>
            </a:r>
            <a:r>
              <a:rPr lang="en-US" b="1" i="1" dirty="0" smtClean="0"/>
              <a:t>Print</a:t>
            </a:r>
            <a:r>
              <a:rPr lang="en-US" dirty="0" smtClean="0"/>
              <a:t> options in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C7FEF-FBBD-43C7-B935-86453774C02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308</TotalTime>
  <Words>1210</Words>
  <Application>Microsoft Office PowerPoint</Application>
  <PresentationFormat>On-screen Show (4:3)</PresentationFormat>
  <Paragraphs>213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  <vt:variant>
        <vt:lpstr>Custom Shows</vt:lpstr>
      </vt:variant>
      <vt:variant>
        <vt:i4>1</vt:i4>
      </vt:variant>
    </vt:vector>
  </HeadingPairs>
  <TitlesOfParts>
    <vt:vector size="32" baseType="lpstr">
      <vt:lpstr>ADE Temp 4</vt:lpstr>
      <vt:lpstr>Multimedia- Microsoft PowerPoint</vt:lpstr>
      <vt:lpstr>Knowledge test</vt:lpstr>
      <vt:lpstr>Topics covered</vt:lpstr>
      <vt:lpstr>Slide Animations </vt:lpstr>
      <vt:lpstr>Adding animations</vt:lpstr>
      <vt:lpstr>Customizing Animations</vt:lpstr>
      <vt:lpstr>Custom Animations</vt:lpstr>
      <vt:lpstr>Slide Transition</vt:lpstr>
      <vt:lpstr>Applying slide transition</vt:lpstr>
      <vt:lpstr>Applying slide transition</vt:lpstr>
      <vt:lpstr>Setting time</vt:lpstr>
      <vt:lpstr>Adding Action buttons</vt:lpstr>
      <vt:lpstr>Inserting action button</vt:lpstr>
      <vt:lpstr>Turning off animations</vt:lpstr>
      <vt:lpstr>Topics covered</vt:lpstr>
      <vt:lpstr>Playing the presentation</vt:lpstr>
      <vt:lpstr>Custom slide show</vt:lpstr>
      <vt:lpstr>Custom slide show contd.</vt:lpstr>
      <vt:lpstr>Custom slide show</vt:lpstr>
      <vt:lpstr>Setting up presentation</vt:lpstr>
      <vt:lpstr>Setting up presentation</vt:lpstr>
      <vt:lpstr>Printing The Presentation</vt:lpstr>
      <vt:lpstr>Print dialog box</vt:lpstr>
      <vt:lpstr>Print Preview</vt:lpstr>
      <vt:lpstr>Print Preview</vt:lpstr>
      <vt:lpstr>Print Preview</vt:lpstr>
      <vt:lpstr>Print Preview</vt:lpstr>
      <vt:lpstr>Activity-30 minutes </vt:lpstr>
      <vt:lpstr>Thanks </vt:lpstr>
      <vt:lpstr>Allah Hafiz</vt:lpstr>
      <vt:lpstr>Topic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Multimedia- Microsoft PowerPoint</dc:title>
  <dc:creator>Admin</dc:creator>
  <cp:lastModifiedBy>NTS</cp:lastModifiedBy>
  <cp:revision>148</cp:revision>
  <dcterms:created xsi:type="dcterms:W3CDTF">2014-06-10T16:13:58Z</dcterms:created>
  <dcterms:modified xsi:type="dcterms:W3CDTF">2014-06-11T08:36:49Z</dcterms:modified>
</cp:coreProperties>
</file>