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7" r:id="rId13"/>
    <p:sldId id="271" r:id="rId14"/>
    <p:sldId id="268" r:id="rId15"/>
    <p:sldId id="269" r:id="rId16"/>
    <p:sldId id="270" r:id="rId17"/>
    <p:sldId id="266" r:id="rId18"/>
    <p:sldId id="280" r:id="rId19"/>
    <p:sldId id="283" r:id="rId20"/>
    <p:sldId id="281" r:id="rId21"/>
    <p:sldId id="282" r:id="rId22"/>
    <p:sldId id="273" r:id="rId23"/>
    <p:sldId id="274" r:id="rId24"/>
    <p:sldId id="275" r:id="rId25"/>
    <p:sldId id="276" r:id="rId26"/>
    <p:sldId id="277" r:id="rId27"/>
    <p:sldId id="284" r:id="rId28"/>
    <p:sldId id="278" r:id="rId29"/>
    <p:sldId id="285" r:id="rId30"/>
    <p:sldId id="279" r:id="rId31"/>
    <p:sldId id="287" r:id="rId32"/>
    <p:sldId id="286" r:id="rId33"/>
    <p:sldId id="288" r:id="rId34"/>
    <p:sldId id="291" r:id="rId35"/>
    <p:sldId id="289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4E866-386C-48EC-9A3A-9A264A1C41F6}" type="datetimeFigureOut">
              <a:rPr lang="en-US" smtClean="0"/>
              <a:pPr/>
              <a:t>11/06/2014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576C9-C88A-4D34-8CE1-7DDCDE828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A6AA4-A2F0-4803-B033-709588228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Multimedia &amp; Microsoft PowerPoint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20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mean by multimedia?</a:t>
            </a:r>
          </a:p>
          <a:p>
            <a:r>
              <a:rPr lang="en-US" dirty="0" smtClean="0"/>
              <a:t>Why </a:t>
            </a:r>
            <a:r>
              <a:rPr lang="en-US" i="1" dirty="0" smtClean="0"/>
              <a:t>PowerPoint</a:t>
            </a:r>
            <a:r>
              <a:rPr lang="en-US" dirty="0" smtClean="0"/>
              <a:t> is called a </a:t>
            </a:r>
            <a:r>
              <a:rPr lang="en-US" i="1" dirty="0" smtClean="0"/>
              <a:t>multimedia</a:t>
            </a:r>
            <a:r>
              <a:rPr lang="en-US" dirty="0" smtClean="0"/>
              <a:t> program?</a:t>
            </a:r>
          </a:p>
          <a:p>
            <a:r>
              <a:rPr lang="en-US" dirty="0" smtClean="0"/>
              <a:t>What is the purpose of </a:t>
            </a:r>
            <a:r>
              <a:rPr lang="en-US" i="1" dirty="0" smtClean="0"/>
              <a:t>“Slide Sorter”</a:t>
            </a:r>
            <a:r>
              <a:rPr lang="en-US" dirty="0" smtClean="0"/>
              <a:t> view?</a:t>
            </a:r>
          </a:p>
          <a:p>
            <a:r>
              <a:rPr lang="en-US" dirty="0" smtClean="0"/>
              <a:t>What is the default view of PowerPoint?</a:t>
            </a:r>
          </a:p>
          <a:p>
            <a:r>
              <a:rPr lang="en-US" dirty="0" smtClean="0"/>
              <a:t>What is the purpose of “</a:t>
            </a:r>
            <a:r>
              <a:rPr lang="en-US" i="1" dirty="0" smtClean="0"/>
              <a:t>Slide Show”</a:t>
            </a:r>
            <a:r>
              <a:rPr lang="en-US" dirty="0" smtClean="0"/>
              <a:t> view?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Making slides look good </a:t>
            </a:r>
          </a:p>
          <a:p>
            <a:pPr lvl="1"/>
            <a:r>
              <a:rPr lang="en-US" dirty="0" smtClean="0"/>
              <a:t>Applying templates, changing color schemes, slide layout, background</a:t>
            </a:r>
          </a:p>
          <a:p>
            <a:pPr lvl="0"/>
            <a:r>
              <a:rPr lang="en-US" dirty="0" smtClean="0"/>
              <a:t>Adding pictures and artistic effects </a:t>
            </a:r>
          </a:p>
          <a:p>
            <a:pPr lvl="1"/>
            <a:r>
              <a:rPr lang="en-US" dirty="0" smtClean="0"/>
              <a:t>Inserting &amp; compressing pictures, applying borders to pictures and other objects, adding 3-D effects</a:t>
            </a:r>
          </a:p>
          <a:p>
            <a:r>
              <a:rPr lang="en-US" dirty="0" smtClean="0"/>
              <a:t>Adding sounds, movies and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design templates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</a:t>
            </a:r>
            <a:r>
              <a:rPr lang="en-US" b="1" i="1" dirty="0" smtClean="0"/>
              <a:t>Design&gt;&gt;Themes</a:t>
            </a:r>
          </a:p>
          <a:p>
            <a:r>
              <a:rPr lang="en-US" dirty="0" smtClean="0"/>
              <a:t>Several built-in </a:t>
            </a:r>
            <a:r>
              <a:rPr lang="en-US" i="1" dirty="0" smtClean="0"/>
              <a:t>Themes</a:t>
            </a:r>
            <a:r>
              <a:rPr lang="en-US" dirty="0" smtClean="0"/>
              <a:t> are available in PowerPoint</a:t>
            </a:r>
          </a:p>
          <a:p>
            <a:r>
              <a:rPr lang="en-US" dirty="0" smtClean="0"/>
              <a:t>Search and select a </a:t>
            </a:r>
            <a:r>
              <a:rPr lang="en-US" i="1" dirty="0" smtClean="0"/>
              <a:t>Theme </a:t>
            </a:r>
            <a:r>
              <a:rPr lang="en-US" dirty="0" smtClean="0"/>
              <a:t>to apply</a:t>
            </a:r>
          </a:p>
          <a:p>
            <a:r>
              <a:rPr lang="en-US" dirty="0" smtClean="0"/>
              <a:t>Single </a:t>
            </a:r>
            <a:r>
              <a:rPr lang="en-US" b="1" i="1" dirty="0" smtClean="0"/>
              <a:t>click</a:t>
            </a:r>
            <a:r>
              <a:rPr lang="en-US" dirty="0" smtClean="0"/>
              <a:t> the selected </a:t>
            </a:r>
            <a:r>
              <a:rPr lang="en-US" i="1" dirty="0" smtClean="0"/>
              <a:t>Theme</a:t>
            </a:r>
            <a:r>
              <a:rPr lang="en-US" dirty="0" smtClean="0"/>
              <a:t> to apply it on all slides</a:t>
            </a:r>
            <a:endParaRPr lang="en-US" dirty="0"/>
          </a:p>
        </p:txBody>
      </p:sp>
      <p:pic>
        <p:nvPicPr>
          <p:cNvPr id="4" name="Picture 3" descr="theme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62200" y="4645378"/>
            <a:ext cx="6477000" cy="167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color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</a:t>
            </a:r>
            <a:r>
              <a:rPr lang="en-US" b="1" i="1" dirty="0" smtClean="0"/>
              <a:t>Design&gt;&gt;Colors</a:t>
            </a:r>
          </a:p>
          <a:p>
            <a:r>
              <a:rPr lang="en-US" dirty="0" smtClean="0"/>
              <a:t>Click the arrow in front of Colors icon</a:t>
            </a:r>
          </a:p>
          <a:p>
            <a:r>
              <a:rPr lang="en-US" dirty="0" smtClean="0"/>
              <a:t>A </a:t>
            </a:r>
            <a:r>
              <a:rPr lang="en-US" b="1" i="1" dirty="0" smtClean="0"/>
              <a:t>color palette</a:t>
            </a:r>
            <a:r>
              <a:rPr lang="en-US" dirty="0" smtClean="0"/>
              <a:t> with several color schemes will display</a:t>
            </a:r>
          </a:p>
          <a:p>
            <a:r>
              <a:rPr lang="en-US" dirty="0" smtClean="0"/>
              <a:t>Choose a </a:t>
            </a:r>
            <a:r>
              <a:rPr lang="en-US" b="1" i="1" dirty="0" smtClean="0"/>
              <a:t>color scheme</a:t>
            </a:r>
            <a:r>
              <a:rPr lang="en-US" dirty="0" smtClean="0"/>
              <a:t> and just </a:t>
            </a:r>
            <a:r>
              <a:rPr lang="en-US" b="1" i="1" dirty="0" smtClean="0"/>
              <a:t>click</a:t>
            </a:r>
            <a:r>
              <a:rPr lang="en-US" dirty="0" smtClean="0"/>
              <a:t> once to apply it on all slides</a:t>
            </a:r>
          </a:p>
          <a:p>
            <a:endParaRPr lang="en-US" dirty="0"/>
          </a:p>
        </p:txBody>
      </p:sp>
      <p:pic>
        <p:nvPicPr>
          <p:cNvPr id="7" name="Picture 6" descr="colors of theme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69714" y="4495800"/>
            <a:ext cx="2159886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slide Layout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a new slide from </a:t>
            </a:r>
            <a:r>
              <a:rPr lang="en-US" b="1" i="1" dirty="0" smtClean="0"/>
              <a:t>Home&gt;&gt;New Slide</a:t>
            </a:r>
          </a:p>
          <a:p>
            <a:r>
              <a:rPr lang="en-US" dirty="0" smtClean="0"/>
              <a:t>Choose a slide layout from </a:t>
            </a:r>
            <a:r>
              <a:rPr lang="en-US" b="1" i="1" dirty="0" smtClean="0"/>
              <a:t>Home&gt;&gt;Layout</a:t>
            </a:r>
          </a:p>
          <a:p>
            <a:r>
              <a:rPr lang="en-US" dirty="0" smtClean="0"/>
              <a:t>Both actions can be performed simultaneously using arrow of </a:t>
            </a:r>
            <a:r>
              <a:rPr lang="en-US" b="1" i="1" dirty="0" smtClean="0"/>
              <a:t>New Slide</a:t>
            </a:r>
            <a:r>
              <a:rPr lang="en-US" dirty="0" smtClean="0"/>
              <a:t> Icon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Layout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91221" y="3962400"/>
            <a:ext cx="3447579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Background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657672"/>
            <a:ext cx="8650702" cy="4666928"/>
          </a:xfrm>
        </p:spPr>
        <p:txBody>
          <a:bodyPr>
            <a:normAutofit/>
          </a:bodyPr>
          <a:lstStyle/>
          <a:p>
            <a:r>
              <a:rPr lang="en-US" dirty="0" smtClean="0"/>
              <a:t>If you want to use built-in colors</a:t>
            </a:r>
          </a:p>
          <a:p>
            <a:pPr lvl="1"/>
            <a:r>
              <a:rPr lang="en-US" dirty="0" smtClean="0"/>
              <a:t>Choose</a:t>
            </a:r>
            <a:r>
              <a:rPr lang="en-US" b="1" i="1" dirty="0" smtClean="0"/>
              <a:t> Design&gt;&gt;Background Styles</a:t>
            </a:r>
          </a:p>
          <a:p>
            <a:pPr lvl="1"/>
            <a:r>
              <a:rPr lang="en-US" dirty="0" smtClean="0"/>
              <a:t>Click arrow in front of background styles icon</a:t>
            </a:r>
          </a:p>
          <a:p>
            <a:pPr lvl="1"/>
            <a:r>
              <a:rPr lang="en-US" dirty="0" smtClean="0"/>
              <a:t>Thumbnails of dark and light colors will display</a:t>
            </a:r>
          </a:p>
          <a:p>
            <a:pPr lvl="1"/>
            <a:r>
              <a:rPr lang="en-US" dirty="0" smtClean="0"/>
              <a:t>Search and select a color for your slides</a:t>
            </a:r>
          </a:p>
          <a:p>
            <a:pPr lvl="1"/>
            <a:r>
              <a:rPr lang="en-US" dirty="0" smtClean="0"/>
              <a:t>Single click the color theme to apply on all slides</a:t>
            </a:r>
          </a:p>
          <a:p>
            <a:r>
              <a:rPr lang="en-US" dirty="0" smtClean="0"/>
              <a:t>If you want to create your own background color</a:t>
            </a:r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Design&gt;&gt;Background Styles&gt;&gt;Format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background colo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676400"/>
            <a:ext cx="1944413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Background color</a:t>
            </a:r>
            <a:endParaRPr lang="en-US" dirty="0"/>
          </a:p>
        </p:txBody>
      </p:sp>
      <p:pic>
        <p:nvPicPr>
          <p:cNvPr id="5" name="Content Placeholder 4" descr="background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799" y="1676400"/>
            <a:ext cx="4267201" cy="352453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 descr="background form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1600200"/>
            <a:ext cx="3496163" cy="4315428"/>
          </a:xfrm>
          <a:prstGeom prst="rect">
            <a:avLst/>
          </a:prstGeom>
        </p:spPr>
      </p:pic>
      <p:sp>
        <p:nvSpPr>
          <p:cNvPr id="9" name="Notched Right Arrow 8"/>
          <p:cNvSpPr/>
          <p:nvPr/>
        </p:nvSpPr>
        <p:spPr>
          <a:xfrm>
            <a:off x="2286000" y="4419600"/>
            <a:ext cx="3048000" cy="457200"/>
          </a:xfrm>
          <a:prstGeom prst="notch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8600" y="4343400"/>
            <a:ext cx="20574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Making slides look good </a:t>
            </a:r>
          </a:p>
          <a:p>
            <a:pPr lvl="1"/>
            <a:r>
              <a:rPr lang="en-US" dirty="0" smtClean="0"/>
              <a:t>Applying templates, changing color schemes, slide layout, background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Adding pictures and artistic effects </a:t>
            </a:r>
          </a:p>
          <a:p>
            <a:pPr lvl="1"/>
            <a:r>
              <a:rPr lang="en-US" dirty="0" smtClean="0"/>
              <a:t>Inserting &amp; compressing pictures, applying borders to pictures and other objects, adding 3-D effects</a:t>
            </a:r>
          </a:p>
          <a:p>
            <a:r>
              <a:rPr lang="en-US" dirty="0" smtClean="0"/>
              <a:t>Adding sounds, movies and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slide from </a:t>
            </a:r>
            <a:r>
              <a:rPr lang="en-US" i="1" dirty="0" smtClean="0"/>
              <a:t>“Slide Pane”</a:t>
            </a:r>
            <a:r>
              <a:rPr lang="en-US" dirty="0" smtClean="0"/>
              <a:t> where you want to add picture</a:t>
            </a:r>
          </a:p>
          <a:p>
            <a:pPr lvl="1"/>
            <a:r>
              <a:rPr lang="en-US" i="1" dirty="0" smtClean="0"/>
              <a:t>Choose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chemeClr val="accent2"/>
                </a:solidFill>
              </a:rPr>
              <a:t>Insert&gt;&gt;Pictures</a:t>
            </a:r>
            <a:r>
              <a:rPr lang="en-US" b="1" i="1" dirty="0" smtClean="0"/>
              <a:t> </a:t>
            </a:r>
            <a:r>
              <a:rPr lang="en-US" i="1" dirty="0" smtClean="0"/>
              <a:t>or if new slide then from content box click the icon of </a:t>
            </a:r>
            <a:r>
              <a:rPr lang="en-US" b="1" i="1" dirty="0" smtClean="0">
                <a:solidFill>
                  <a:schemeClr val="accent2"/>
                </a:solidFill>
              </a:rPr>
              <a:t>insert a picture from file</a:t>
            </a:r>
          </a:p>
          <a:p>
            <a:pPr lvl="1"/>
            <a:r>
              <a:rPr lang="en-US" dirty="0" smtClean="0"/>
              <a:t>Insert picture dialog box appears</a:t>
            </a:r>
          </a:p>
          <a:p>
            <a:pPr lvl="1"/>
            <a:r>
              <a:rPr lang="en-US" dirty="0" smtClean="0"/>
              <a:t>Search and select a picture from your PC</a:t>
            </a:r>
          </a:p>
          <a:p>
            <a:pPr lvl="1"/>
            <a:r>
              <a:rPr lang="en-US" b="1" i="1" dirty="0" smtClean="0"/>
              <a:t>Double click</a:t>
            </a:r>
            <a:r>
              <a:rPr lang="en-US" dirty="0" smtClean="0"/>
              <a:t> the picture file </a:t>
            </a:r>
            <a:r>
              <a:rPr lang="en-US" b="1" i="1" dirty="0" smtClean="0"/>
              <a:t>OR</a:t>
            </a:r>
          </a:p>
          <a:p>
            <a:pPr lvl="1"/>
            <a:r>
              <a:rPr lang="en-US" dirty="0" smtClean="0"/>
              <a:t>Click the file and click </a:t>
            </a:r>
            <a:r>
              <a:rPr lang="en-US" b="1" i="1" dirty="0" smtClean="0"/>
              <a:t>Open</a:t>
            </a:r>
            <a:r>
              <a:rPr lang="en-US" dirty="0" smtClean="0"/>
              <a:t> button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4" descr="ins pic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334000"/>
            <a:ext cx="3671300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pictures contd.</a:t>
            </a:r>
            <a:endParaRPr lang="en-US" dirty="0"/>
          </a:p>
        </p:txBody>
      </p:sp>
      <p:pic>
        <p:nvPicPr>
          <p:cNvPr id="5" name="Content Placeholder 4" descr="ins pic from slide.png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600" y="2133600"/>
            <a:ext cx="3091722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 descr="ins picture dialo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1676400"/>
            <a:ext cx="5163400" cy="3892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ClipArt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Choose </a:t>
            </a:r>
            <a:r>
              <a:rPr lang="en-US" b="1" i="1" dirty="0" smtClean="0"/>
              <a:t>Insert&gt;&gt;ClipArt</a:t>
            </a:r>
          </a:p>
          <a:p>
            <a:r>
              <a:rPr lang="en-US" dirty="0" smtClean="0"/>
              <a:t>A clipart dialog box appear in the right pane</a:t>
            </a:r>
          </a:p>
          <a:p>
            <a:r>
              <a:rPr lang="en-US" dirty="0" smtClean="0"/>
              <a:t>Enter the </a:t>
            </a:r>
            <a:r>
              <a:rPr lang="en-US" i="1" dirty="0" smtClean="0"/>
              <a:t>title</a:t>
            </a:r>
            <a:r>
              <a:rPr lang="en-US" b="1" i="1" dirty="0" smtClean="0"/>
              <a:t> </a:t>
            </a:r>
            <a:r>
              <a:rPr lang="en-US" dirty="0" smtClean="0"/>
              <a:t>of clipart type you want to find in </a:t>
            </a:r>
            <a:r>
              <a:rPr lang="en-US" b="1" i="1" dirty="0" smtClean="0"/>
              <a:t>“Search for”</a:t>
            </a:r>
            <a:r>
              <a:rPr lang="en-US" dirty="0" smtClean="0"/>
              <a:t> text box</a:t>
            </a:r>
          </a:p>
          <a:p>
            <a:r>
              <a:rPr lang="en-US" dirty="0" smtClean="0"/>
              <a:t>If your search criteria match then images will be displayed below in white blank area</a:t>
            </a:r>
          </a:p>
          <a:p>
            <a:r>
              <a:rPr lang="en-US" b="1" i="1" dirty="0" smtClean="0"/>
              <a:t>Single click</a:t>
            </a:r>
            <a:r>
              <a:rPr lang="en-US" dirty="0" smtClean="0"/>
              <a:t> the clipart image to insert in your slide</a:t>
            </a:r>
          </a:p>
          <a:p>
            <a:r>
              <a:rPr lang="en-US" dirty="0" smtClean="0"/>
              <a:t>You can also search for online clipart images using </a:t>
            </a:r>
            <a:r>
              <a:rPr lang="en-US" b="1" i="1" dirty="0" smtClean="0"/>
              <a:t>“Clip art on office online” </a:t>
            </a:r>
            <a:r>
              <a:rPr lang="en-US" i="1" dirty="0" smtClean="0"/>
              <a:t>link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ClipArt </a:t>
            </a:r>
            <a:endParaRPr lang="en-US" dirty="0"/>
          </a:p>
        </p:txBody>
      </p:sp>
      <p:pic>
        <p:nvPicPr>
          <p:cNvPr id="5" name="Content Placeholder 4" descr="clipart selected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76400"/>
            <a:ext cx="2678653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clipart dialog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200400" y="4495800"/>
            <a:ext cx="3455910" cy="1447800"/>
          </a:xfrm>
          <a:prstGeom prst="rect">
            <a:avLst/>
          </a:prstGeom>
        </p:spPr>
      </p:pic>
      <p:pic>
        <p:nvPicPr>
          <p:cNvPr id="7" name="Picture 6" descr="clip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837" y="1676400"/>
            <a:ext cx="3547763" cy="25908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5105400" y="3352800"/>
            <a:ext cx="1828800" cy="13716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276600" y="4572000"/>
            <a:ext cx="1828800" cy="381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Charts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</a:t>
            </a:r>
            <a:r>
              <a:rPr lang="en-US" b="1" i="1" dirty="0" smtClean="0"/>
              <a:t>Insert&gt;&gt;Chart</a:t>
            </a:r>
          </a:p>
          <a:p>
            <a:r>
              <a:rPr lang="en-US" dirty="0" smtClean="0"/>
              <a:t>A chart will display in the slide </a:t>
            </a:r>
          </a:p>
          <a:p>
            <a:r>
              <a:rPr lang="en-US" dirty="0" smtClean="0"/>
              <a:t>An excel </a:t>
            </a:r>
            <a:r>
              <a:rPr lang="en-US" b="1" i="1" dirty="0" smtClean="0"/>
              <a:t>datasheet</a:t>
            </a:r>
            <a:r>
              <a:rPr lang="en-US" dirty="0" smtClean="0"/>
              <a:t> will also display to enter or modify chart data</a:t>
            </a:r>
            <a:endParaRPr lang="en-US" dirty="0"/>
          </a:p>
        </p:txBody>
      </p:sp>
      <p:pic>
        <p:nvPicPr>
          <p:cNvPr id="8" name="Picture 7" descr="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580" y="3886200"/>
            <a:ext cx="397042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Choose </a:t>
            </a:r>
            <a:r>
              <a:rPr lang="en-US" b="1" i="1" dirty="0" smtClean="0"/>
              <a:t>Insert&gt;&gt;Tables</a:t>
            </a:r>
          </a:p>
          <a:p>
            <a:r>
              <a:rPr lang="en-US" dirty="0" smtClean="0"/>
              <a:t>Similar options like Microsoft word</a:t>
            </a:r>
          </a:p>
          <a:p>
            <a:r>
              <a:rPr lang="en-US" dirty="0" smtClean="0"/>
              <a:t>Move your mouse pointer to select rows and columns to be added</a:t>
            </a:r>
          </a:p>
          <a:p>
            <a:r>
              <a:rPr lang="en-US" b="1" i="1" dirty="0" smtClean="0"/>
              <a:t>Insert table</a:t>
            </a:r>
          </a:p>
          <a:p>
            <a:pPr lvl="1"/>
            <a:r>
              <a:rPr lang="en-US" dirty="0" smtClean="0"/>
              <a:t>A dialog box appears to enter no. of rows/columns</a:t>
            </a:r>
          </a:p>
          <a:p>
            <a:r>
              <a:rPr lang="en-US" b="1" i="1" dirty="0" smtClean="0"/>
              <a:t>Draw table</a:t>
            </a:r>
          </a:p>
          <a:p>
            <a:pPr lvl="1"/>
            <a:r>
              <a:rPr lang="en-US" dirty="0" smtClean="0"/>
              <a:t>Click to draw the table on the desired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table</a:t>
            </a:r>
            <a:endParaRPr lang="en-US" dirty="0"/>
          </a:p>
        </p:txBody>
      </p:sp>
      <p:pic>
        <p:nvPicPr>
          <p:cNvPr id="5" name="Content Placeholder 4" descr="insert table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" y="1676400"/>
            <a:ext cx="2486298" cy="445107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5" descr="ins table dialo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292" y="1765994"/>
            <a:ext cx="4362708" cy="2653606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1600200" y="3886200"/>
            <a:ext cx="2834640" cy="1524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Compressing 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resize pictures to best fit in the slide area</a:t>
            </a:r>
          </a:p>
          <a:p>
            <a:r>
              <a:rPr lang="en-US" dirty="0" smtClean="0"/>
              <a:t>Normally pictures are too small or too large</a:t>
            </a:r>
          </a:p>
          <a:p>
            <a:r>
              <a:rPr lang="en-US" dirty="0" smtClean="0"/>
              <a:t>You can adjust the size of picture that can be easily visible for the audience</a:t>
            </a:r>
          </a:p>
          <a:p>
            <a:r>
              <a:rPr lang="en-US" dirty="0" smtClean="0"/>
              <a:t>You can do it with mouse or </a:t>
            </a:r>
            <a:r>
              <a:rPr lang="en-US" b="1" i="1" dirty="0" smtClean="0"/>
              <a:t>Format&gt;&gt;Compress Pictures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4" descr="compressing p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112" y="4876800"/>
            <a:ext cx="4127088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images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Choose </a:t>
            </a:r>
            <a:r>
              <a:rPr lang="en-US" b="1" i="1" dirty="0" smtClean="0"/>
              <a:t>Insert&gt;&gt;Shapes</a:t>
            </a:r>
          </a:p>
          <a:p>
            <a:r>
              <a:rPr lang="en-US" dirty="0" smtClean="0"/>
              <a:t>Select a shape and draw it on your slide</a:t>
            </a:r>
          </a:p>
          <a:p>
            <a:r>
              <a:rPr lang="en-US" b="1" i="1" dirty="0" smtClean="0"/>
              <a:t>Grouping</a:t>
            </a:r>
          </a:p>
          <a:p>
            <a:pPr lvl="1"/>
            <a:r>
              <a:rPr lang="en-US" dirty="0" smtClean="0"/>
              <a:t>Images can be grouped to become one image</a:t>
            </a:r>
          </a:p>
          <a:p>
            <a:pPr lvl="1"/>
            <a:r>
              <a:rPr lang="en-US" dirty="0" smtClean="0"/>
              <a:t>Allows to move together or apply formatting at once on all combined shapes </a:t>
            </a:r>
          </a:p>
          <a:p>
            <a:r>
              <a:rPr lang="en-US" b="1" i="1" dirty="0" smtClean="0"/>
              <a:t>Method </a:t>
            </a:r>
          </a:p>
          <a:p>
            <a:pPr lvl="1"/>
            <a:r>
              <a:rPr lang="en-US" dirty="0" smtClean="0"/>
              <a:t>Select all the grouped images by holding down </a:t>
            </a:r>
            <a:r>
              <a:rPr lang="en-US" b="1" i="1" dirty="0" smtClean="0"/>
              <a:t>SHIFT</a:t>
            </a:r>
            <a:r>
              <a:rPr lang="en-US" dirty="0" smtClean="0"/>
              <a:t> key and clicking once on each image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Group</a:t>
            </a:r>
            <a:r>
              <a:rPr lang="en-US" dirty="0" smtClean="0"/>
              <a:t> from </a:t>
            </a:r>
            <a:r>
              <a:rPr lang="en-US" b="1" i="1" dirty="0" smtClean="0"/>
              <a:t>Format</a:t>
            </a:r>
            <a:r>
              <a:rPr lang="en-US" dirty="0" smtClean="0"/>
              <a:t> tab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group.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5715000"/>
            <a:ext cx="2146590" cy="1000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" name="Picture 10" descr="after group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828800"/>
            <a:ext cx="3581900" cy="2067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before grouping.png"/>
          <p:cNvPicPr>
            <a:picLocks noChangeAspect="1"/>
          </p:cNvPicPr>
          <p:nvPr/>
        </p:nvPicPr>
        <p:blipFill>
          <a:blip r:embed="rId4"/>
          <a:srcRect t="13732"/>
          <a:stretch>
            <a:fillRect/>
          </a:stretch>
        </p:blipFill>
        <p:spPr>
          <a:xfrm>
            <a:off x="323374" y="1905000"/>
            <a:ext cx="3410426" cy="1914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457200" y="3886200"/>
            <a:ext cx="32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Before grouping or Ungroup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0" y="3962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After grouping</a:t>
            </a:r>
            <a:endParaRPr lang="en-US" sz="2800" dirty="0"/>
          </a:p>
        </p:txBody>
      </p:sp>
      <p:pic>
        <p:nvPicPr>
          <p:cNvPr id="15" name="Picture 14" descr="group menu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722" y="4572000"/>
            <a:ext cx="3383278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with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Ordering images</a:t>
            </a:r>
          </a:p>
          <a:p>
            <a:pPr lvl="1"/>
            <a:r>
              <a:rPr lang="en-US" dirty="0" smtClean="0"/>
              <a:t>We can bring an image backward or forward</a:t>
            </a:r>
          </a:p>
          <a:p>
            <a:r>
              <a:rPr lang="en-US" i="1" dirty="0" smtClean="0"/>
              <a:t>Send to Back</a:t>
            </a:r>
          </a:p>
          <a:p>
            <a:pPr lvl="1"/>
            <a:r>
              <a:rPr lang="en-US" dirty="0" smtClean="0"/>
              <a:t>Used to move the image behind an image</a:t>
            </a:r>
          </a:p>
          <a:p>
            <a:r>
              <a:rPr lang="en-US" i="1" dirty="0" smtClean="0"/>
              <a:t>Bring to Front</a:t>
            </a:r>
          </a:p>
          <a:p>
            <a:pPr lvl="1"/>
            <a:r>
              <a:rPr lang="en-US" dirty="0" smtClean="0"/>
              <a:t>Used to move the elements at the top of an image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 descr="group.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967" y="4876800"/>
            <a:ext cx="3454833" cy="1609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images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9" name="Picture 8" descr="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52600"/>
            <a:ext cx="7620000" cy="292950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" y="46482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Before ordering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562600" y="47345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After ordering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Picture borders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apply different border styles to pictures</a:t>
            </a:r>
          </a:p>
          <a:p>
            <a:r>
              <a:rPr lang="en-US" dirty="0" smtClean="0"/>
              <a:t>When you insert or select a picture, </a:t>
            </a:r>
            <a:r>
              <a:rPr lang="en-US" b="1" i="1" dirty="0" smtClean="0"/>
              <a:t>Format</a:t>
            </a:r>
            <a:r>
              <a:rPr lang="en-US" dirty="0" smtClean="0"/>
              <a:t> tab appears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Format&gt;&gt;Picture Border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borders.png"/>
          <p:cNvPicPr>
            <a:picLocks noChangeAspect="1"/>
          </p:cNvPicPr>
          <p:nvPr/>
        </p:nvPicPr>
        <p:blipFill>
          <a:blip r:embed="rId3"/>
          <a:srcRect t="16352"/>
          <a:stretch>
            <a:fillRect/>
          </a:stretch>
        </p:blipFill>
        <p:spPr>
          <a:xfrm>
            <a:off x="6248400" y="3663676"/>
            <a:ext cx="2219560" cy="3041924"/>
          </a:xfrm>
          <a:prstGeom prst="rect">
            <a:avLst/>
          </a:prstGeom>
        </p:spPr>
      </p:pic>
      <p:pic>
        <p:nvPicPr>
          <p:cNvPr id="6" name="Picture 5" descr="border of pics.png"/>
          <p:cNvPicPr>
            <a:picLocks noChangeAspect="1"/>
          </p:cNvPicPr>
          <p:nvPr/>
        </p:nvPicPr>
        <p:blipFill>
          <a:blip r:embed="rId4"/>
          <a:srcRect l="35908"/>
          <a:stretch>
            <a:fillRect/>
          </a:stretch>
        </p:blipFill>
        <p:spPr>
          <a:xfrm>
            <a:off x="228600" y="4724400"/>
            <a:ext cx="5486400" cy="1166100"/>
          </a:xfrm>
          <a:prstGeom prst="rect">
            <a:avLst/>
          </a:prstGeom>
        </p:spPr>
      </p:pic>
      <p:sp>
        <p:nvSpPr>
          <p:cNvPr id="8" name="Chevron 7"/>
          <p:cNvSpPr/>
          <p:nvPr/>
        </p:nvSpPr>
        <p:spPr>
          <a:xfrm>
            <a:off x="5638800" y="5029200"/>
            <a:ext cx="609600" cy="3048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borders to other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6157160" cy="4666928"/>
          </a:xfrm>
        </p:spPr>
        <p:txBody>
          <a:bodyPr/>
          <a:lstStyle/>
          <a:p>
            <a:r>
              <a:rPr lang="en-US" dirty="0" smtClean="0"/>
              <a:t>Borders can be applied to other graphical objects as well</a:t>
            </a:r>
          </a:p>
          <a:p>
            <a:r>
              <a:rPr lang="en-US" dirty="0" smtClean="0"/>
              <a:t>For example, table, charts, photos, etc.</a:t>
            </a:r>
          </a:p>
          <a:p>
            <a:r>
              <a:rPr lang="en-US" dirty="0" smtClean="0"/>
              <a:t>Table borders</a:t>
            </a:r>
          </a:p>
          <a:p>
            <a:pPr lvl="1"/>
            <a:r>
              <a:rPr lang="en-US" b="1" i="1" dirty="0" smtClean="0"/>
              <a:t>Design</a:t>
            </a:r>
            <a:r>
              <a:rPr lang="en-US" dirty="0" smtClean="0"/>
              <a:t> tab appears when you select a table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Design&gt;&gt;Borders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5" descr="bord of objec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664" y="1676400"/>
            <a:ext cx="2516736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3-D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7071560" cy="4666928"/>
          </a:xfrm>
        </p:spPr>
        <p:txBody>
          <a:bodyPr>
            <a:normAutofit/>
          </a:bodyPr>
          <a:lstStyle/>
          <a:p>
            <a:r>
              <a:rPr lang="en-US" dirty="0" smtClean="0"/>
              <a:t>Choose </a:t>
            </a:r>
            <a:r>
              <a:rPr lang="en-US" b="1" i="1" dirty="0" smtClean="0"/>
              <a:t>Format&gt;&gt;Picture Effects</a:t>
            </a:r>
          </a:p>
          <a:p>
            <a:r>
              <a:rPr lang="en-US" b="1" i="1" dirty="0" smtClean="0"/>
              <a:t>Format</a:t>
            </a:r>
            <a:r>
              <a:rPr lang="en-US" dirty="0" smtClean="0"/>
              <a:t> tab appears when </a:t>
            </a:r>
            <a:r>
              <a:rPr lang="en-US" dirty="0" smtClean="0"/>
              <a:t>you </a:t>
            </a:r>
            <a:r>
              <a:rPr lang="en-US" dirty="0" smtClean="0"/>
              <a:t>insert or select a picture</a:t>
            </a:r>
          </a:p>
          <a:p>
            <a:r>
              <a:rPr lang="en-US" dirty="0" smtClean="0"/>
              <a:t>Click arrow of “</a:t>
            </a:r>
            <a:r>
              <a:rPr lang="en-US" i="1" dirty="0" smtClean="0"/>
              <a:t>Picture Effects”</a:t>
            </a:r>
            <a:r>
              <a:rPr lang="en-US" dirty="0" smtClean="0"/>
              <a:t> button</a:t>
            </a:r>
          </a:p>
          <a:p>
            <a:r>
              <a:rPr lang="en-US" dirty="0" smtClean="0"/>
              <a:t>A menu with submenus will appear</a:t>
            </a:r>
          </a:p>
          <a:p>
            <a:r>
              <a:rPr lang="en-US" dirty="0" smtClean="0"/>
              <a:t>Select an effect from the submenu of any main menu option like </a:t>
            </a:r>
          </a:p>
          <a:p>
            <a:pPr lvl="1"/>
            <a:r>
              <a:rPr lang="en-US" dirty="0" smtClean="0"/>
              <a:t>Preset, Shadow, Glow, 3D rotation, etc.</a:t>
            </a:r>
          </a:p>
          <a:p>
            <a:pPr lvl="1"/>
            <a:r>
              <a:rPr lang="en-US" dirty="0" smtClean="0"/>
              <a:t>In this picture, </a:t>
            </a:r>
            <a:r>
              <a:rPr lang="en-US" b="1" i="1" dirty="0" smtClean="0"/>
              <a:t>Bevel</a:t>
            </a:r>
            <a:r>
              <a:rPr lang="en-US" dirty="0" smtClean="0"/>
              <a:t> effect is selected.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pic 3d effec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128" y="1914631"/>
            <a:ext cx="1628305" cy="3952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Making slides look good </a:t>
            </a:r>
          </a:p>
          <a:p>
            <a:pPr lvl="1"/>
            <a:r>
              <a:rPr lang="en-US" dirty="0" smtClean="0"/>
              <a:t>Applying templates, changing color schemes, slide layout, background</a:t>
            </a:r>
          </a:p>
          <a:p>
            <a:pPr lvl="0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Adding pictures and artistic effects </a:t>
            </a:r>
          </a:p>
          <a:p>
            <a:pPr lvl="1"/>
            <a:r>
              <a:rPr lang="en-US" dirty="0" smtClean="0"/>
              <a:t>Inserting &amp; compressing pictures, applying borders to pictures and other objects, adding 3-D effects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Adding sounds, movies and links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sounds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Select any slide where you want to insert an audio file</a:t>
            </a:r>
          </a:p>
          <a:p>
            <a:r>
              <a:rPr lang="en-US" dirty="0" smtClean="0"/>
              <a:t>Choose </a:t>
            </a:r>
            <a:r>
              <a:rPr lang="en-US" b="1" i="1" dirty="0" smtClean="0"/>
              <a:t>Insert&gt;&gt;Sound</a:t>
            </a:r>
          </a:p>
          <a:p>
            <a:r>
              <a:rPr lang="en-US" dirty="0" smtClean="0"/>
              <a:t>Click the </a:t>
            </a:r>
            <a:r>
              <a:rPr lang="en-US" b="1" i="1" dirty="0" smtClean="0"/>
              <a:t>Insert</a:t>
            </a:r>
            <a:r>
              <a:rPr lang="en-US" dirty="0" smtClean="0"/>
              <a:t> tab and select </a:t>
            </a:r>
            <a:r>
              <a:rPr lang="en-US" b="1" i="1" dirty="0" smtClean="0"/>
              <a:t>Sound</a:t>
            </a:r>
            <a:r>
              <a:rPr lang="en-US" dirty="0" smtClean="0"/>
              <a:t> button</a:t>
            </a:r>
          </a:p>
          <a:p>
            <a:r>
              <a:rPr lang="en-US" dirty="0" smtClean="0"/>
              <a:t>Click the arrow below sound button and Select </a:t>
            </a:r>
            <a:r>
              <a:rPr lang="en-US" b="1" i="1" dirty="0" smtClean="0"/>
              <a:t>“Sound from File”</a:t>
            </a:r>
            <a:r>
              <a:rPr lang="en-US" dirty="0" smtClean="0"/>
              <a:t> from the menu</a:t>
            </a:r>
          </a:p>
          <a:p>
            <a:r>
              <a:rPr lang="en-US" dirty="0" smtClean="0"/>
              <a:t>Search and select a file from the </a:t>
            </a:r>
            <a:r>
              <a:rPr lang="en-US" b="1" i="1" dirty="0" smtClean="0"/>
              <a:t>“Insert Sound”</a:t>
            </a:r>
            <a:r>
              <a:rPr lang="en-US" dirty="0" smtClean="0"/>
              <a:t> dialog box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Open</a:t>
            </a:r>
            <a:r>
              <a:rPr lang="en-US" dirty="0" smtClean="0"/>
              <a:t> button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sound</a:t>
            </a:r>
            <a:endParaRPr lang="en-US" dirty="0"/>
          </a:p>
        </p:txBody>
      </p:sp>
      <p:pic>
        <p:nvPicPr>
          <p:cNvPr id="5" name="Content Placeholder 4" descr="insert sound dialog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94564" y="1676400"/>
            <a:ext cx="4740740" cy="3581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5" descr="soun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85" y="1676400"/>
            <a:ext cx="3141539" cy="2057400"/>
          </a:xfrm>
          <a:prstGeom prst="rect">
            <a:avLst/>
          </a:prstGeom>
        </p:spPr>
      </p:pic>
      <p:sp>
        <p:nvSpPr>
          <p:cNvPr id="7" name="Chevron 6"/>
          <p:cNvSpPr/>
          <p:nvPr/>
        </p:nvSpPr>
        <p:spPr>
          <a:xfrm>
            <a:off x="3352800" y="2514600"/>
            <a:ext cx="838200" cy="228600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movies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any slide where you want to insert a video clip</a:t>
            </a:r>
          </a:p>
          <a:p>
            <a:r>
              <a:rPr lang="en-US" dirty="0" smtClean="0"/>
              <a:t>Choose Insert&gt;&gt;Movies</a:t>
            </a:r>
          </a:p>
          <a:p>
            <a:r>
              <a:rPr lang="en-US" dirty="0" smtClean="0"/>
              <a:t>Click the arrow below Movie button and select </a:t>
            </a:r>
            <a:r>
              <a:rPr lang="en-US" b="1" i="1" dirty="0" smtClean="0"/>
              <a:t>“Movie from File”</a:t>
            </a:r>
            <a:r>
              <a:rPr lang="en-US" dirty="0" smtClean="0"/>
              <a:t> from the menu</a:t>
            </a:r>
          </a:p>
          <a:p>
            <a:r>
              <a:rPr lang="en-US" i="1" dirty="0" smtClean="0"/>
              <a:t>“Insert Movie”</a:t>
            </a:r>
            <a:r>
              <a:rPr lang="en-US" dirty="0" smtClean="0"/>
              <a:t> dialog box will open, search and select a movie file from your PC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Open</a:t>
            </a:r>
            <a:r>
              <a:rPr lang="en-US" dirty="0" smtClean="0"/>
              <a:t> button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movie</a:t>
            </a:r>
            <a:endParaRPr lang="en-US" dirty="0"/>
          </a:p>
        </p:txBody>
      </p:sp>
      <p:pic>
        <p:nvPicPr>
          <p:cNvPr id="5" name="Content Placeholder 4" descr="movie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1" y="1676400"/>
            <a:ext cx="3048000" cy="170915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6" name="Picture 5" descr="ins movie dialo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676400"/>
            <a:ext cx="4806268" cy="3657600"/>
          </a:xfrm>
          <a:prstGeom prst="rect">
            <a:avLst/>
          </a:prstGeom>
        </p:spPr>
      </p:pic>
      <p:sp>
        <p:nvSpPr>
          <p:cNvPr id="7" name="Notched Right Arrow 6"/>
          <p:cNvSpPr/>
          <p:nvPr/>
        </p:nvSpPr>
        <p:spPr>
          <a:xfrm>
            <a:off x="3200400" y="2667000"/>
            <a:ext cx="838200" cy="3048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PowerPoint, Hyperlinks</a:t>
            </a:r>
          </a:p>
          <a:p>
            <a:pPr lvl="1"/>
            <a:r>
              <a:rPr lang="en-US" dirty="0" smtClean="0"/>
              <a:t>Used to link a slide with other slides, webpage, show or file</a:t>
            </a:r>
          </a:p>
          <a:p>
            <a:pPr lvl="1"/>
            <a:r>
              <a:rPr lang="en-US" dirty="0" smtClean="0"/>
              <a:t>Can be text or a graphical object</a:t>
            </a:r>
          </a:p>
          <a:p>
            <a:pPr lvl="1"/>
            <a:r>
              <a:rPr lang="en-US" dirty="0" smtClean="0"/>
              <a:t>Become active only during slide show</a:t>
            </a:r>
          </a:p>
          <a:p>
            <a:pPr lvl="1"/>
            <a:r>
              <a:rPr lang="en-US" dirty="0" smtClean="0"/>
              <a:t>The mouse pointer changes to a hand when it is pointed to a hyperlink</a:t>
            </a:r>
          </a:p>
          <a:p>
            <a:r>
              <a:rPr lang="en-US" dirty="0" smtClean="0"/>
              <a:t>Inserting a hyperlink</a:t>
            </a:r>
          </a:p>
          <a:p>
            <a:pPr lvl="1"/>
            <a:r>
              <a:rPr lang="en-US" dirty="0" smtClean="0"/>
              <a:t>Select the text or object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Insert&gt;&gt;Hyperlink</a:t>
            </a:r>
            <a:r>
              <a:rPr lang="en-US" dirty="0" smtClean="0"/>
              <a:t>  or </a:t>
            </a:r>
          </a:p>
          <a:p>
            <a:pPr lvl="1"/>
            <a:r>
              <a:rPr lang="en-US" dirty="0" smtClean="0"/>
              <a:t>Press </a:t>
            </a:r>
            <a:r>
              <a:rPr lang="en-US" i="1" dirty="0" smtClean="0"/>
              <a:t>CTRL+K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hyperlink.png"/>
          <p:cNvPicPr>
            <a:picLocks noChangeAspect="1"/>
          </p:cNvPicPr>
          <p:nvPr/>
        </p:nvPicPr>
        <p:blipFill>
          <a:blip r:embed="rId3"/>
          <a:srcRect r="36796"/>
          <a:stretch>
            <a:fillRect/>
          </a:stretch>
        </p:blipFill>
        <p:spPr>
          <a:xfrm>
            <a:off x="6844284" y="4495800"/>
            <a:ext cx="1461516" cy="1956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Hyperlink dialog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</a:t>
            </a:r>
            <a:r>
              <a:rPr lang="en-US" b="1" i="1" dirty="0" smtClean="0">
                <a:solidFill>
                  <a:srgbClr val="C00000"/>
                </a:solidFill>
              </a:rPr>
              <a:t>Link to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pane on the left select the desired option: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>
                <a:solidFill>
                  <a:schemeClr val="accent2"/>
                </a:solidFill>
              </a:rPr>
              <a:t>“Existing File or Webpage”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to link to a file in the system or a webpage in the internet</a:t>
            </a:r>
          </a:p>
          <a:p>
            <a:pPr lvl="1"/>
            <a:r>
              <a:rPr lang="en-US" dirty="0" smtClean="0"/>
              <a:t>Select </a:t>
            </a:r>
            <a:r>
              <a:rPr lang="en-US" dirty="0" smtClean="0">
                <a:solidFill>
                  <a:schemeClr val="accent2"/>
                </a:solidFill>
              </a:rPr>
              <a:t>“</a:t>
            </a:r>
            <a:r>
              <a:rPr lang="en-US" b="1" i="1" dirty="0" smtClean="0">
                <a:solidFill>
                  <a:schemeClr val="accent2"/>
                </a:solidFill>
              </a:rPr>
              <a:t>Place in This Document”</a:t>
            </a:r>
            <a:r>
              <a:rPr lang="en-US" dirty="0" smtClean="0"/>
              <a:t> to link to a slide from the same presentation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>
                <a:solidFill>
                  <a:schemeClr val="accent2"/>
                </a:solidFill>
              </a:rPr>
              <a:t>“Create New Document”</a:t>
            </a:r>
            <a:r>
              <a:rPr lang="en-US" dirty="0" smtClean="0"/>
              <a:t> to create a new presentation which will open against this link</a:t>
            </a:r>
          </a:p>
          <a:p>
            <a:pPr lvl="1"/>
            <a:r>
              <a:rPr lang="en-US" dirty="0" smtClean="0"/>
              <a:t>Select </a:t>
            </a:r>
            <a:r>
              <a:rPr lang="en-US" dirty="0" smtClean="0">
                <a:solidFill>
                  <a:schemeClr val="accent2"/>
                </a:solidFill>
              </a:rPr>
              <a:t>“</a:t>
            </a:r>
            <a:r>
              <a:rPr lang="en-US" b="1" i="1" dirty="0" smtClean="0">
                <a:solidFill>
                  <a:schemeClr val="accent2"/>
                </a:solidFill>
              </a:rPr>
              <a:t>Email Address”</a:t>
            </a:r>
            <a:r>
              <a:rPr lang="en-US" dirty="0" smtClean="0"/>
              <a:t> to open the email editor with the given email id and subject</a:t>
            </a:r>
          </a:p>
          <a:p>
            <a:pPr lvl="1"/>
            <a:r>
              <a:rPr lang="en-US" dirty="0" smtClean="0"/>
              <a:t>Specify the detail of the location to which the hyperlink should point and click </a:t>
            </a:r>
            <a:r>
              <a:rPr lang="en-US" b="1" i="1" dirty="0" smtClean="0">
                <a:solidFill>
                  <a:schemeClr val="accent2"/>
                </a:solidFill>
              </a:rPr>
              <a:t>OK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hyperlink dialog box</a:t>
            </a:r>
            <a:endParaRPr lang="en-US" dirty="0"/>
          </a:p>
        </p:txBody>
      </p:sp>
      <p:pic>
        <p:nvPicPr>
          <p:cNvPr id="5" name="Content Placeholder 4" descr="hyperlink dialog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4937" y="1652361"/>
            <a:ext cx="8710463" cy="450084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 PowerPoint presentation about the </a:t>
            </a:r>
            <a:r>
              <a:rPr lang="en-US" b="1" i="1" dirty="0" smtClean="0"/>
              <a:t>Computer System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Apply a design template</a:t>
            </a:r>
          </a:p>
          <a:p>
            <a:pPr lvl="1"/>
            <a:r>
              <a:rPr lang="en-US" dirty="0" smtClean="0"/>
              <a:t>Use different slide layouts</a:t>
            </a:r>
          </a:p>
          <a:p>
            <a:pPr lvl="1"/>
            <a:r>
              <a:rPr lang="en-US" dirty="0" smtClean="0"/>
              <a:t>Insert a picture in each slide and type in the explanation</a:t>
            </a:r>
          </a:p>
          <a:p>
            <a:pPr lvl="1"/>
            <a:r>
              <a:rPr lang="en-US" dirty="0" smtClean="0"/>
              <a:t>Wherever required insert an audio file from internet or your computer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Change color scheme of your presentation.</a:t>
            </a:r>
          </a:p>
          <a:p>
            <a:r>
              <a:rPr lang="en-US" dirty="0" smtClean="0"/>
              <a:t>Change background color of slides.</a:t>
            </a:r>
          </a:p>
          <a:p>
            <a:r>
              <a:rPr lang="en-US" dirty="0" smtClean="0"/>
              <a:t>Insert a picture and modify it by resizing, applying borders and 3D effects.</a:t>
            </a:r>
          </a:p>
          <a:p>
            <a:r>
              <a:rPr lang="en-US" dirty="0" smtClean="0"/>
              <a:t>Insert a chart.</a:t>
            </a:r>
          </a:p>
          <a:p>
            <a:r>
              <a:rPr lang="en-US" dirty="0" smtClean="0"/>
              <a:t>Insert few shapes and then group and ungroup them.</a:t>
            </a:r>
          </a:p>
          <a:p>
            <a:r>
              <a:rPr lang="en-US" dirty="0" smtClean="0"/>
              <a:t>Create a hyperlink to a file.</a:t>
            </a:r>
          </a:p>
          <a:p>
            <a:r>
              <a:rPr lang="en-US" dirty="0" smtClean="0"/>
              <a:t>Insert a sound or movie.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A6AA4-A2F0-4803-B033-70958822873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454</TotalTime>
  <Words>1288</Words>
  <Application>Microsoft Office PowerPoint</Application>
  <PresentationFormat>On-screen Show (4:3)</PresentationFormat>
  <Paragraphs>211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ADE Temp 4</vt:lpstr>
      <vt:lpstr>Multimedia &amp; Microsoft PowerPoint</vt:lpstr>
      <vt:lpstr>Knowledge test</vt:lpstr>
      <vt:lpstr>Topics covered</vt:lpstr>
      <vt:lpstr>Applying design templates</vt:lpstr>
      <vt:lpstr>Changing color scheme</vt:lpstr>
      <vt:lpstr>Changing slide Layout</vt:lpstr>
      <vt:lpstr>Changing Background color</vt:lpstr>
      <vt:lpstr>Changing Background color</vt:lpstr>
      <vt:lpstr>Topics covered</vt:lpstr>
      <vt:lpstr>Adding Pictures</vt:lpstr>
      <vt:lpstr>Adding pictures contd.</vt:lpstr>
      <vt:lpstr>Inserting ClipArt</vt:lpstr>
      <vt:lpstr>Inserting ClipArt </vt:lpstr>
      <vt:lpstr>Inserting Charts</vt:lpstr>
      <vt:lpstr>Inserting tables</vt:lpstr>
      <vt:lpstr>Inserting a table</vt:lpstr>
      <vt:lpstr>Compressing Pictures</vt:lpstr>
      <vt:lpstr>Working with images </vt:lpstr>
      <vt:lpstr>Grouping </vt:lpstr>
      <vt:lpstr>Working with images</vt:lpstr>
      <vt:lpstr>Ordering images</vt:lpstr>
      <vt:lpstr>Applying Picture borders</vt:lpstr>
      <vt:lpstr>Applying borders to other objects</vt:lpstr>
      <vt:lpstr>Adding 3-D effects</vt:lpstr>
      <vt:lpstr>Topics covered</vt:lpstr>
      <vt:lpstr>Adding sounds</vt:lpstr>
      <vt:lpstr>Insert sound</vt:lpstr>
      <vt:lpstr>Adding movies</vt:lpstr>
      <vt:lpstr>Insert movie</vt:lpstr>
      <vt:lpstr>Adding links</vt:lpstr>
      <vt:lpstr>Insert Hyperlink dialog box</vt:lpstr>
      <vt:lpstr>Insert hyperlink dialog box</vt:lpstr>
      <vt:lpstr>Activity-20 minutes </vt:lpstr>
      <vt:lpstr>Activity-20 minutes 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Multimedia &amp; Microsoft PowerPoint</dc:title>
  <dc:creator>Admin</dc:creator>
  <cp:lastModifiedBy>NTS</cp:lastModifiedBy>
  <cp:revision>193</cp:revision>
  <dcterms:created xsi:type="dcterms:W3CDTF">2014-06-10T00:56:12Z</dcterms:created>
  <dcterms:modified xsi:type="dcterms:W3CDTF">2014-06-11T07:16:27Z</dcterms:modified>
</cp:coreProperties>
</file>