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7"/>
  </p:notesMasterIdLst>
  <p:sldIdLst>
    <p:sldId id="256" r:id="rId2"/>
    <p:sldId id="258" r:id="rId3"/>
    <p:sldId id="257" r:id="rId4"/>
    <p:sldId id="259" r:id="rId5"/>
    <p:sldId id="261" r:id="rId6"/>
    <p:sldId id="262" r:id="rId7"/>
    <p:sldId id="263" r:id="rId8"/>
    <p:sldId id="264" r:id="rId9"/>
    <p:sldId id="266" r:id="rId10"/>
    <p:sldId id="267" r:id="rId11"/>
    <p:sldId id="269" r:id="rId12"/>
    <p:sldId id="268" r:id="rId13"/>
    <p:sldId id="270" r:id="rId14"/>
    <p:sldId id="271" r:id="rId15"/>
    <p:sldId id="290" r:id="rId16"/>
    <p:sldId id="272" r:id="rId17"/>
    <p:sldId id="285" r:id="rId18"/>
    <p:sldId id="292" r:id="rId19"/>
    <p:sldId id="288" r:id="rId20"/>
    <p:sldId id="293" r:id="rId21"/>
    <p:sldId id="291" r:id="rId22"/>
    <p:sldId id="278" r:id="rId23"/>
    <p:sldId id="294" r:id="rId24"/>
    <p:sldId id="280" r:id="rId25"/>
    <p:sldId id="295" r:id="rId26"/>
    <p:sldId id="273" r:id="rId27"/>
    <p:sldId id="274" r:id="rId28"/>
    <p:sldId id="275" r:id="rId29"/>
    <p:sldId id="276" r:id="rId30"/>
    <p:sldId id="277" r:id="rId31"/>
    <p:sldId id="281" r:id="rId32"/>
    <p:sldId id="289" r:id="rId33"/>
    <p:sldId id="282" r:id="rId34"/>
    <p:sldId id="283" r:id="rId35"/>
    <p:sldId id="284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580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46885B-FA8E-46EE-AB0E-11BFEC31D3D5}" type="datetimeFigureOut">
              <a:rPr lang="en-US" smtClean="0"/>
              <a:pPr/>
              <a:t>6/9/2014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9B65B5-9E56-4AA2-B271-C5818DC83B3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 b="0" cap="none" spc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41B39-929A-4D1C-95F0-944E4DAF2707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45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931944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46256" y="6293721"/>
            <a:ext cx="2057400" cy="365125"/>
          </a:xfrm>
        </p:spPr>
        <p:txBody>
          <a:bodyPr/>
          <a:lstStyle>
            <a:lvl1pPr>
              <a:defRPr sz="18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</a:lstStyle>
          <a:p>
            <a:fld id="{C3C43D92-BED9-4920-8D7F-8A4A7A39F5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840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53327"/>
            <a:ext cx="7886700" cy="2852737"/>
          </a:xfrm>
        </p:spPr>
        <p:txBody>
          <a:bodyPr anchor="b"/>
          <a:lstStyle>
            <a:lvl1pPr>
              <a:defRPr sz="6000" b="0" cap="none" spc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613528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2740-BE1B-4759-A6DF-E059D29C189B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92553" y="4518115"/>
            <a:ext cx="795528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021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65126"/>
            <a:ext cx="8458200" cy="1325563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080B3-6DE8-4ACC-9CD6-0EEF905C66C9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336876" y="1668966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6061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0C1E8-7AB4-427A-B53C-4D4D4BE54508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00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96005-D5CD-4F04-91B5-1BB0592C2B39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61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09640-6906-4AD5-B3BC-D35778D80A07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63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643B6-57EC-4CA4-B437-EF40EA91479C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5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BDE2B-7811-467A-B01A-20C34596C883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42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C4C72-733F-456A-A886-996C621B43B9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54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8EEAA-BD28-4600-9DAB-D8321B17BB53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46288-39E1-47CC-A724-5D3579B3EAAB}" type="datetime1">
              <a:rPr lang="en-US" smtClean="0"/>
              <a:pPr/>
              <a:t>6/9/2014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43D92-BED9-4920-8D7F-8A4A7A39F5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Using Productivity Application-</a:t>
            </a:r>
            <a:r>
              <a:rPr lang="en-US" dirty="0" smtClean="0"/>
              <a:t> Multimedia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19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print preview?</a:t>
            </a:r>
          </a:p>
          <a:p>
            <a:r>
              <a:rPr lang="en-US" dirty="0" smtClean="0"/>
              <a:t>What is page orientation?</a:t>
            </a:r>
          </a:p>
          <a:p>
            <a:r>
              <a:rPr lang="en-US" dirty="0" smtClean="0"/>
              <a:t>What is zoom in print preview?</a:t>
            </a:r>
          </a:p>
          <a:p>
            <a:r>
              <a:rPr lang="en-US" dirty="0" smtClean="0"/>
              <a:t>What is the purpose of “</a:t>
            </a:r>
            <a:r>
              <a:rPr lang="en-US" i="1" dirty="0" smtClean="0"/>
              <a:t>Margins”</a:t>
            </a:r>
            <a:r>
              <a:rPr lang="en-US" dirty="0" smtClean="0"/>
              <a:t> tab in page setup?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General introduction to multimedia application</a:t>
            </a:r>
          </a:p>
          <a:p>
            <a:pPr lvl="0"/>
            <a:r>
              <a:rPr lang="en-US" dirty="0" smtClean="0"/>
              <a:t>Creating, saving and opening presentation</a:t>
            </a:r>
          </a:p>
          <a:p>
            <a:pPr lvl="0"/>
            <a:r>
              <a:rPr lang="en-US" dirty="0" smtClean="0"/>
              <a:t>Viewing and working with slides</a:t>
            </a:r>
          </a:p>
          <a:p>
            <a:r>
              <a:rPr lang="en-US" dirty="0" smtClean="0"/>
              <a:t>Building  presentations </a:t>
            </a:r>
          </a:p>
          <a:p>
            <a:pPr lvl="1"/>
            <a:r>
              <a:rPr lang="en-US" dirty="0" smtClean="0"/>
              <a:t>adding, moving/sorting and duplicating a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Multimedia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Medium</a:t>
            </a:r>
          </a:p>
          <a:p>
            <a:pPr lvl="1"/>
            <a:r>
              <a:rPr lang="en-US" dirty="0" smtClean="0"/>
              <a:t>One way of sharing information (communication)</a:t>
            </a:r>
          </a:p>
          <a:p>
            <a:pPr lvl="1"/>
            <a:r>
              <a:rPr lang="en-US" b="1" i="1" dirty="0" smtClean="0"/>
              <a:t>For example</a:t>
            </a:r>
            <a:r>
              <a:rPr lang="en-US" dirty="0" smtClean="0"/>
              <a:t>, human voice</a:t>
            </a:r>
          </a:p>
          <a:p>
            <a:r>
              <a:rPr lang="en-US" dirty="0" smtClean="0"/>
              <a:t>Media</a:t>
            </a:r>
          </a:p>
          <a:p>
            <a:pPr lvl="1"/>
            <a:r>
              <a:rPr lang="en-US" dirty="0" smtClean="0"/>
              <a:t>Multiple ways of communication</a:t>
            </a:r>
          </a:p>
          <a:p>
            <a:pPr lvl="1"/>
            <a:r>
              <a:rPr lang="en-US" b="1" i="1" dirty="0" smtClean="0"/>
              <a:t>For example</a:t>
            </a:r>
            <a:r>
              <a:rPr lang="en-US" dirty="0" smtClean="0"/>
              <a:t>, print media, electronic media, audio, video</a:t>
            </a:r>
          </a:p>
          <a:p>
            <a:r>
              <a:rPr lang="en-US" dirty="0" smtClean="0"/>
              <a:t>Multimedia</a:t>
            </a:r>
          </a:p>
          <a:p>
            <a:pPr lvl="1"/>
            <a:r>
              <a:rPr lang="en-US" dirty="0" smtClean="0"/>
              <a:t>Using &amp; combining different media simultaneously</a:t>
            </a:r>
          </a:p>
          <a:p>
            <a:pPr lvl="1"/>
            <a:r>
              <a:rPr lang="en-US" b="1" i="1" dirty="0" smtClean="0"/>
              <a:t>For example</a:t>
            </a:r>
            <a:r>
              <a:rPr lang="en-US" dirty="0" smtClean="0"/>
              <a:t>, printed encyclopedia is a combination of text and pictures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PowerPoint?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cs typeface="Times New Roman" pitchFamily="18" charset="0"/>
              </a:rPr>
              <a:t>Presentation software that allows you to create slides, handouts, notes, and outlines. </a:t>
            </a:r>
          </a:p>
          <a:p>
            <a:r>
              <a:rPr lang="en-US" dirty="0" smtClean="0">
                <a:cs typeface="Times New Roman" pitchFamily="18" charset="0"/>
              </a:rPr>
              <a:t>Slide shows can include text, graphics, video, animation, sound and much more.</a:t>
            </a:r>
          </a:p>
          <a:p>
            <a:r>
              <a:rPr lang="en-US" dirty="0" smtClean="0">
                <a:cs typeface="Times New Roman" pitchFamily="18" charset="0"/>
              </a:rPr>
              <a:t>It is multimedia tool.</a:t>
            </a:r>
          </a:p>
          <a:p>
            <a:endParaRPr lang="en-US" dirty="0" smtClean="0"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Features of PowerPoint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0862"/>
            <a:ext cx="3886200" cy="435133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Toolbars</a:t>
            </a:r>
          </a:p>
          <a:p>
            <a:r>
              <a:rPr lang="en-US" dirty="0" smtClean="0"/>
              <a:t>Undo &amp; Redo</a:t>
            </a:r>
          </a:p>
          <a:p>
            <a:r>
              <a:rPr lang="en-US" dirty="0" smtClean="0"/>
              <a:t>Design templates</a:t>
            </a:r>
          </a:p>
          <a:p>
            <a:r>
              <a:rPr lang="en-US" dirty="0" smtClean="0"/>
              <a:t>Audio &amp; video</a:t>
            </a:r>
          </a:p>
          <a:p>
            <a:r>
              <a:rPr lang="en-US" dirty="0" smtClean="0"/>
              <a:t>Header &amp; footers</a:t>
            </a:r>
          </a:p>
          <a:p>
            <a:r>
              <a:rPr lang="en-US" dirty="0" smtClean="0"/>
              <a:t>Bullets and numbering</a:t>
            </a:r>
          </a:p>
          <a:p>
            <a:r>
              <a:rPr lang="en-US" dirty="0" smtClean="0"/>
              <a:t>Auto shapes</a:t>
            </a:r>
          </a:p>
          <a:p>
            <a:r>
              <a:rPr lang="en-US" dirty="0" smtClean="0"/>
              <a:t>Find and replace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876800" y="1825625"/>
            <a:ext cx="3886200" cy="435133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Spelling &amp; grammar check</a:t>
            </a:r>
          </a:p>
          <a:p>
            <a:r>
              <a:rPr lang="en-US" dirty="0" smtClean="0"/>
              <a:t>Save as webpage</a:t>
            </a:r>
          </a:p>
          <a:p>
            <a:r>
              <a:rPr lang="en-US" dirty="0" smtClean="0"/>
              <a:t>Printing</a:t>
            </a:r>
          </a:p>
          <a:p>
            <a:r>
              <a:rPr lang="en-US" dirty="0" smtClean="0"/>
              <a:t>Formatting</a:t>
            </a:r>
          </a:p>
          <a:p>
            <a:r>
              <a:rPr lang="en-US" dirty="0" smtClean="0"/>
              <a:t>Email slide</a:t>
            </a:r>
          </a:p>
          <a:p>
            <a:r>
              <a:rPr lang="en-US" dirty="0" smtClean="0"/>
              <a:t>Animation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Launching MS PowerPoint 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43640" y="1709488"/>
            <a:ext cx="4785560" cy="4931944"/>
          </a:xfrm>
        </p:spPr>
        <p:txBody>
          <a:bodyPr>
            <a:normAutofit/>
          </a:bodyPr>
          <a:lstStyle/>
          <a:p>
            <a:r>
              <a:rPr lang="en-US" dirty="0" smtClean="0"/>
              <a:t>Three ways:</a:t>
            </a:r>
          </a:p>
          <a:p>
            <a:pPr lvl="1"/>
            <a:r>
              <a:rPr lang="en-US" dirty="0" smtClean="0"/>
              <a:t>From file</a:t>
            </a:r>
          </a:p>
          <a:p>
            <a:pPr lvl="1"/>
            <a:r>
              <a:rPr lang="en-US" dirty="0" smtClean="0"/>
              <a:t>From quick launch</a:t>
            </a:r>
          </a:p>
          <a:p>
            <a:pPr lvl="1"/>
            <a:r>
              <a:rPr lang="en-US" dirty="0" smtClean="0"/>
              <a:t>From start menu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6" descr="Launching pp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9200" y="1600200"/>
            <a:ext cx="3867690" cy="4401165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5943600" y="3124200"/>
            <a:ext cx="1600200" cy="838200"/>
          </a:xfrm>
          <a:prstGeom prst="wedgeRoundRectCallout">
            <a:avLst>
              <a:gd name="adj1" fmla="val -20833"/>
              <a:gd name="adj2" fmla="val 81472"/>
              <a:gd name="adj3" fmla="val 16667"/>
            </a:avLst>
          </a:prstGeom>
          <a:ln w="571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PowerPoint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PowerPoint Interface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6" descr="FigPPT1-02"/>
          <p:cNvPicPr>
            <a:picLocks noChangeAspect="1" noChangeArrowheads="1"/>
          </p:cNvPicPr>
          <p:nvPr/>
        </p:nvPicPr>
        <p:blipFill>
          <a:blip r:embed="rId3" cstate="print"/>
          <a:srcRect t="5849" r="12897"/>
          <a:stretch>
            <a:fillRect/>
          </a:stretch>
        </p:blipFill>
        <p:spPr>
          <a:xfrm>
            <a:off x="304800" y="1676400"/>
            <a:ext cx="7848600" cy="4958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Ribbon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the Ribbon, commands and other tools you need are exposed and more readily available. </a:t>
            </a:r>
          </a:p>
          <a:p>
            <a:endParaRPr lang="en-US" dirty="0"/>
          </a:p>
        </p:txBody>
      </p:sp>
      <p:pic>
        <p:nvPicPr>
          <p:cNvPr id="9" name="Picture 8" descr="ribbon.png"/>
          <p:cNvPicPr>
            <a:picLocks noChangeAspect="1"/>
          </p:cNvPicPr>
          <p:nvPr/>
        </p:nvPicPr>
        <p:blipFill>
          <a:blip r:embed="rId3" cstate="print"/>
          <a:srcRect r="44545"/>
          <a:stretch>
            <a:fillRect/>
          </a:stretch>
        </p:blipFill>
        <p:spPr>
          <a:xfrm>
            <a:off x="457200" y="3276600"/>
            <a:ext cx="8170695" cy="144906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457200" y="3657600"/>
            <a:ext cx="8153400" cy="990600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 Functions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676400"/>
            <a:ext cx="1447800" cy="1447800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  <p:sp>
        <p:nvSpPr>
          <p:cNvPr id="7" name="Rounded Rectangle 6"/>
          <p:cNvSpPr/>
          <p:nvPr/>
        </p:nvSpPr>
        <p:spPr>
          <a:xfrm>
            <a:off x="1828800" y="1752600"/>
            <a:ext cx="3962400" cy="76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cs typeface="Times New Roman" pitchFamily="18" charset="0"/>
              </a:rPr>
              <a:t>Home-</a:t>
            </a:r>
            <a:r>
              <a:rPr lang="en-US" sz="2000" dirty="0">
                <a:solidFill>
                  <a:schemeClr val="tx1"/>
                </a:solidFill>
                <a:cs typeface="Times New Roman" pitchFamily="18" charset="0"/>
              </a:rPr>
              <a:t>  formatting, editing, </a:t>
            </a:r>
            <a:r>
              <a:rPr lang="en-US" sz="2400" dirty="0">
                <a:solidFill>
                  <a:schemeClr val="tx1"/>
                </a:solidFill>
                <a:cs typeface="Times New Roman" pitchFamily="18" charset="0"/>
              </a:rPr>
              <a:t>and</a:t>
            </a:r>
            <a:r>
              <a:rPr lang="en-US" sz="2000" dirty="0">
                <a:solidFill>
                  <a:schemeClr val="tx1"/>
                </a:solidFill>
                <a:cs typeface="Times New Roman" pitchFamily="18" charset="0"/>
              </a:rPr>
              <a:t> layout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2514600"/>
            <a:ext cx="1447800" cy="1447800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  <p:sp>
        <p:nvSpPr>
          <p:cNvPr id="9" name="Rounded Rectangle 8"/>
          <p:cNvSpPr/>
          <p:nvPr/>
        </p:nvSpPr>
        <p:spPr>
          <a:xfrm>
            <a:off x="3276600" y="2895600"/>
            <a:ext cx="3962400" cy="76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cs typeface="Times New Roman" pitchFamily="18" charset="0"/>
              </a:rPr>
              <a:t>Insert- </a:t>
            </a:r>
            <a:r>
              <a:rPr lang="en-US" dirty="0">
                <a:solidFill>
                  <a:schemeClr val="tx1"/>
                </a:solidFill>
                <a:cs typeface="Times New Roman" pitchFamily="18" charset="0"/>
              </a:rPr>
              <a:t> shapes, more slides, </a:t>
            </a:r>
            <a:r>
              <a:rPr lang="en-US" sz="2000" dirty="0">
                <a:solidFill>
                  <a:schemeClr val="tx1"/>
                </a:solidFill>
                <a:cs typeface="Times New Roman" pitchFamily="18" charset="0"/>
              </a:rPr>
              <a:t>tables</a:t>
            </a:r>
            <a:r>
              <a:rPr lang="en-US" dirty="0">
                <a:solidFill>
                  <a:schemeClr val="tx1"/>
                </a:solidFill>
                <a:cs typeface="Times New Roman" pitchFamily="18" charset="0"/>
              </a:rPr>
              <a:t>, text, media clip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3657600"/>
            <a:ext cx="1447800" cy="1447800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  <p:sp>
        <p:nvSpPr>
          <p:cNvPr id="11" name="Rounded Rectangle 10"/>
          <p:cNvSpPr/>
          <p:nvPr/>
        </p:nvSpPr>
        <p:spPr>
          <a:xfrm>
            <a:off x="1828800" y="4114800"/>
            <a:ext cx="3962400" cy="76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cs typeface="Times New Roman" pitchFamily="18" charset="0"/>
              </a:rPr>
              <a:t>Design-</a:t>
            </a:r>
            <a:r>
              <a:rPr lang="en-US" dirty="0">
                <a:solidFill>
                  <a:schemeClr val="tx1"/>
                </a:solidFill>
                <a:cs typeface="Times New Roman" pitchFamily="18" charset="0"/>
              </a:rPr>
              <a:t>  themes, </a:t>
            </a:r>
            <a:r>
              <a:rPr lang="en-US" sz="2000" dirty="0">
                <a:solidFill>
                  <a:schemeClr val="tx1"/>
                </a:solidFill>
                <a:cs typeface="Times New Roman" pitchFamily="18" charset="0"/>
              </a:rPr>
              <a:t>background</a:t>
            </a:r>
            <a:r>
              <a:rPr lang="en-US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cs typeface="Times New Roman" pitchFamily="18" charset="0"/>
              </a:rPr>
              <a:t>colors</a:t>
            </a:r>
            <a:r>
              <a:rPr lang="en-US" dirty="0">
                <a:solidFill>
                  <a:schemeClr val="tx1"/>
                </a:solidFill>
                <a:cs typeface="Times New Roman" pitchFamily="18" charset="0"/>
              </a:rPr>
              <a:t>, arrange objects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91400" y="4868862"/>
            <a:ext cx="1438275" cy="1455738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  <p:sp>
        <p:nvSpPr>
          <p:cNvPr id="13" name="Rounded Rectangle 12"/>
          <p:cNvSpPr/>
          <p:nvPr/>
        </p:nvSpPr>
        <p:spPr>
          <a:xfrm>
            <a:off x="3276600" y="5334000"/>
            <a:ext cx="3962400" cy="76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cs typeface="Times New Roman" pitchFamily="18" charset="0"/>
              </a:rPr>
              <a:t>Animations- </a:t>
            </a:r>
            <a:r>
              <a:rPr lang="en-US" dirty="0">
                <a:solidFill>
                  <a:schemeClr val="tx1"/>
                </a:solidFill>
                <a:cs typeface="Times New Roman" pitchFamily="18" charset="0"/>
              </a:rPr>
              <a:t> movement to slides or objects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 Functions Contd.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676400"/>
            <a:ext cx="1447800" cy="1447800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1828800" y="1752600"/>
            <a:ext cx="4343400" cy="76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cs typeface="Times New Roman" pitchFamily="18" charset="0"/>
              </a:rPr>
              <a:t>Slide Show- </a:t>
            </a:r>
            <a:r>
              <a:rPr lang="en-US" sz="2000" dirty="0">
                <a:solidFill>
                  <a:schemeClr val="tx1"/>
                </a:solidFill>
                <a:cs typeface="Times New Roman" pitchFamily="18" charset="0"/>
              </a:rPr>
              <a:t>resolution, preview, custom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2438400"/>
            <a:ext cx="1428750" cy="1447800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  <p:sp>
        <p:nvSpPr>
          <p:cNvPr id="8" name="Rounded Rectangle 7"/>
          <p:cNvSpPr/>
          <p:nvPr/>
        </p:nvSpPr>
        <p:spPr>
          <a:xfrm>
            <a:off x="3505200" y="2819400"/>
            <a:ext cx="3810000" cy="76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cs typeface="Times New Roman" pitchFamily="18" charset="0"/>
              </a:rPr>
              <a:t>Review-</a:t>
            </a:r>
            <a:r>
              <a:rPr lang="en-US" sz="2000" dirty="0">
                <a:solidFill>
                  <a:schemeClr val="tx1"/>
                </a:solidFill>
                <a:cs typeface="Times New Roman" pitchFamily="18" charset="0"/>
              </a:rPr>
              <a:t> spell check, translate text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352800"/>
            <a:ext cx="1447800" cy="1447800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  <p:sp>
        <p:nvSpPr>
          <p:cNvPr id="10" name="Rounded Rectangle 9"/>
          <p:cNvSpPr/>
          <p:nvPr/>
        </p:nvSpPr>
        <p:spPr>
          <a:xfrm>
            <a:off x="1828800" y="3886200"/>
            <a:ext cx="4191000" cy="76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cs typeface="Times New Roman" pitchFamily="18" charset="0"/>
              </a:rPr>
              <a:t>View</a:t>
            </a:r>
            <a:r>
              <a:rPr lang="en-US" sz="2000" dirty="0">
                <a:solidFill>
                  <a:schemeClr val="tx1"/>
                </a:solidFill>
                <a:cs typeface="Times New Roman" pitchFamily="18" charset="0"/>
              </a:rPr>
              <a:t>- to show different views of your slide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91400" y="4495800"/>
            <a:ext cx="1457325" cy="1447800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  <p:sp>
        <p:nvSpPr>
          <p:cNvPr id="12" name="Rounded Rectangle 11"/>
          <p:cNvSpPr/>
          <p:nvPr/>
        </p:nvSpPr>
        <p:spPr>
          <a:xfrm>
            <a:off x="3124200" y="5105400"/>
            <a:ext cx="4191000" cy="76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cs typeface="Times New Roman" pitchFamily="18" charset="0"/>
              </a:rPr>
              <a:t>Add-Ins-</a:t>
            </a:r>
            <a:r>
              <a:rPr lang="en-US" sz="2000" dirty="0">
                <a:solidFill>
                  <a:schemeClr val="tx1"/>
                </a:solidFill>
                <a:cs typeface="Times New Roman" pitchFamily="18" charset="0"/>
              </a:rPr>
              <a:t> show slides and record timings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Creating a new presentation</a:t>
            </a:r>
          </a:p>
          <a:p>
            <a:pPr lvl="1"/>
            <a:r>
              <a:rPr lang="en-US" dirty="0" smtClean="0"/>
              <a:t>Launch MS PowerPoint program</a:t>
            </a:r>
          </a:p>
          <a:p>
            <a:pPr lvl="1"/>
            <a:r>
              <a:rPr lang="en-US" dirty="0" smtClean="0"/>
              <a:t>By default, </a:t>
            </a:r>
            <a:r>
              <a:rPr lang="en-US" b="1" i="1" dirty="0" smtClean="0">
                <a:solidFill>
                  <a:schemeClr val="accent2"/>
                </a:solidFill>
              </a:rPr>
              <a:t>Presentation1</a:t>
            </a:r>
            <a:r>
              <a:rPr lang="en-US" dirty="0" smtClean="0"/>
              <a:t> with blank design will be displayed</a:t>
            </a:r>
          </a:p>
          <a:p>
            <a:pPr lvl="1"/>
            <a:r>
              <a:rPr lang="en-US" dirty="0" smtClean="0"/>
              <a:t>Start adding text in the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 descr="new file.png"/>
          <p:cNvPicPr>
            <a:picLocks noChangeAspect="1"/>
          </p:cNvPicPr>
          <p:nvPr/>
        </p:nvPicPr>
        <p:blipFill>
          <a:blip r:embed="rId3" cstate="print"/>
          <a:srcRect b="56763"/>
          <a:stretch>
            <a:fillRect/>
          </a:stretch>
        </p:blipFill>
        <p:spPr>
          <a:xfrm>
            <a:off x="4724400" y="4038600"/>
            <a:ext cx="4039164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a presentation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 </a:t>
            </a:r>
            <a:r>
              <a:rPr lang="en-US" b="1" i="1" dirty="0" smtClean="0"/>
              <a:t>File/office button&gt;&gt;Open</a:t>
            </a:r>
          </a:p>
          <a:p>
            <a:r>
              <a:rPr lang="en-US" b="1" i="1" dirty="0" smtClean="0"/>
              <a:t>Open dialog box</a:t>
            </a:r>
            <a:r>
              <a:rPr lang="en-US" dirty="0" smtClean="0"/>
              <a:t> will appear</a:t>
            </a:r>
          </a:p>
          <a:p>
            <a:r>
              <a:rPr lang="en-US" dirty="0" smtClean="0"/>
              <a:t>Search &amp; select a PowerPoint file from your PC</a:t>
            </a:r>
          </a:p>
          <a:p>
            <a:r>
              <a:rPr lang="en-US" dirty="0" smtClean="0"/>
              <a:t>Click </a:t>
            </a:r>
            <a:r>
              <a:rPr lang="en-US" b="1" i="1" dirty="0" smtClean="0"/>
              <a:t>open</a:t>
            </a:r>
            <a:r>
              <a:rPr lang="en-US" dirty="0" smtClean="0"/>
              <a:t> button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 descr="open dialo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67200" y="3505200"/>
            <a:ext cx="4114800" cy="30941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a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 </a:t>
            </a:r>
            <a:r>
              <a:rPr lang="en-US" b="1" i="1" dirty="0" smtClean="0"/>
              <a:t>File/office button&gt;&gt;Save</a:t>
            </a:r>
          </a:p>
          <a:p>
            <a:r>
              <a:rPr lang="en-US" dirty="0" smtClean="0"/>
              <a:t>By default, a particular location and </a:t>
            </a:r>
            <a:r>
              <a:rPr lang="en-US" b="1" i="1" dirty="0" smtClean="0"/>
              <a:t>presentation1</a:t>
            </a:r>
            <a:r>
              <a:rPr lang="en-US" dirty="0" smtClean="0"/>
              <a:t> filename will be displayed</a:t>
            </a:r>
          </a:p>
          <a:p>
            <a:r>
              <a:rPr lang="en-US" dirty="0" smtClean="0"/>
              <a:t>You may change the file location and save the file with a different name</a:t>
            </a:r>
          </a:p>
          <a:p>
            <a:r>
              <a:rPr lang="en-US" dirty="0" smtClean="0"/>
              <a:t>Click </a:t>
            </a:r>
            <a:r>
              <a:rPr lang="en-US" b="1" i="1" dirty="0" smtClean="0"/>
              <a:t>Save</a:t>
            </a:r>
            <a:r>
              <a:rPr lang="en-US" dirty="0" smtClean="0"/>
              <a:t> button</a:t>
            </a:r>
          </a:p>
          <a:p>
            <a:r>
              <a:rPr lang="en-US" dirty="0" smtClean="0"/>
              <a:t>File extensions are .</a:t>
            </a:r>
            <a:r>
              <a:rPr lang="en-US" b="1" i="1" dirty="0" err="1" smtClean="0"/>
              <a:t>ppt</a:t>
            </a:r>
            <a:r>
              <a:rPr lang="en-US" dirty="0" smtClean="0"/>
              <a:t> and .</a:t>
            </a:r>
            <a:r>
              <a:rPr lang="en-US" b="1" i="1" dirty="0" err="1" smtClean="0"/>
              <a:t>pptx</a:t>
            </a:r>
            <a:endParaRPr lang="en-US" b="1" i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Save As dialog box</a:t>
            </a:r>
            <a:endParaRPr lang="en-US" dirty="0"/>
          </a:p>
        </p:txBody>
      </p:sp>
      <p:pic>
        <p:nvPicPr>
          <p:cNvPr id="5" name="Content Placeholder 4" descr="save as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43000" y="1676400"/>
            <a:ext cx="6573237" cy="4953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Viewing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2862512"/>
          </a:xfrm>
        </p:spPr>
        <p:txBody>
          <a:bodyPr/>
          <a:lstStyle/>
          <a:p>
            <a:r>
              <a:rPr lang="en-US" dirty="0" smtClean="0"/>
              <a:t>PowerPoint provide </a:t>
            </a:r>
            <a:r>
              <a:rPr lang="en-US" i="1" dirty="0" smtClean="0"/>
              <a:t>different</a:t>
            </a:r>
            <a:r>
              <a:rPr lang="en-US" dirty="0" smtClean="0"/>
              <a:t> screen views.</a:t>
            </a:r>
          </a:p>
          <a:p>
            <a:pPr lvl="1"/>
            <a:r>
              <a:rPr lang="en-US" dirty="0" smtClean="0"/>
              <a:t>Normal view</a:t>
            </a:r>
          </a:p>
          <a:p>
            <a:pPr lvl="1"/>
            <a:r>
              <a:rPr lang="en-US" dirty="0" smtClean="0"/>
              <a:t>Slide sorter view</a:t>
            </a:r>
          </a:p>
          <a:p>
            <a:pPr lvl="1"/>
            <a:r>
              <a:rPr lang="en-US" dirty="0" smtClean="0"/>
              <a:t>Notes page</a:t>
            </a:r>
          </a:p>
          <a:p>
            <a:pPr lvl="1"/>
            <a:r>
              <a:rPr lang="en-US" dirty="0" smtClean="0"/>
              <a:t>Slide show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Picture 4" descr="views.png"/>
          <p:cNvPicPr>
            <a:picLocks noChangeAspect="1"/>
          </p:cNvPicPr>
          <p:nvPr/>
        </p:nvPicPr>
        <p:blipFill>
          <a:blip r:embed="rId3" cstate="print"/>
          <a:srcRect r="44870"/>
          <a:stretch>
            <a:fillRect/>
          </a:stretch>
        </p:blipFill>
        <p:spPr>
          <a:xfrm>
            <a:off x="3581400" y="3962400"/>
            <a:ext cx="4681148" cy="16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Normal view</a:t>
            </a:r>
          </a:p>
          <a:p>
            <a:pPr lvl="1"/>
            <a:r>
              <a:rPr lang="en-US" dirty="0" smtClean="0"/>
              <a:t>Default view of PowerPoint </a:t>
            </a:r>
          </a:p>
          <a:p>
            <a:r>
              <a:rPr lang="en-US" dirty="0" smtClean="0"/>
              <a:t>Contains three panes:</a:t>
            </a:r>
          </a:p>
          <a:p>
            <a:pPr lvl="1"/>
            <a:r>
              <a:rPr lang="en-US" b="1" i="1" dirty="0" smtClean="0"/>
              <a:t>Outline pane</a:t>
            </a:r>
            <a:r>
              <a:rPr lang="en-US" dirty="0" smtClean="0"/>
              <a:t> on the left</a:t>
            </a:r>
          </a:p>
          <a:p>
            <a:pPr lvl="1"/>
            <a:r>
              <a:rPr lang="en-US" b="1" i="1" dirty="0" smtClean="0"/>
              <a:t>Slide pane</a:t>
            </a:r>
            <a:r>
              <a:rPr lang="en-US" dirty="0" smtClean="0"/>
              <a:t> in the main window</a:t>
            </a:r>
          </a:p>
          <a:p>
            <a:pPr lvl="1"/>
            <a:r>
              <a:rPr lang="en-US" b="1" i="1" dirty="0" smtClean="0"/>
              <a:t>Notes pane</a:t>
            </a:r>
            <a:r>
              <a:rPr lang="en-US" dirty="0" smtClean="0"/>
              <a:t> at the bottom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6" name="Picture 5" descr="views.png"/>
          <p:cNvPicPr>
            <a:picLocks noChangeAspect="1"/>
          </p:cNvPicPr>
          <p:nvPr/>
        </p:nvPicPr>
        <p:blipFill>
          <a:blip r:embed="rId2" cstate="print"/>
          <a:srcRect r="69488"/>
          <a:stretch>
            <a:fillRect/>
          </a:stretch>
        </p:blipFill>
        <p:spPr>
          <a:xfrm>
            <a:off x="5878286" y="1752600"/>
            <a:ext cx="2960914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view</a:t>
            </a:r>
            <a:endParaRPr lang="en-US" dirty="0"/>
          </a:p>
        </p:txBody>
      </p:sp>
      <p:pic>
        <p:nvPicPr>
          <p:cNvPr id="5" name="Content Placeholder 4" descr="normal view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09600" y="1667273"/>
            <a:ext cx="7924800" cy="433573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8" name="Rounded Rectangular Callout 7"/>
          <p:cNvSpPr/>
          <p:nvPr/>
        </p:nvSpPr>
        <p:spPr>
          <a:xfrm>
            <a:off x="7010400" y="3276600"/>
            <a:ext cx="1524000" cy="457200"/>
          </a:xfrm>
          <a:prstGeom prst="wedgeRoundRectCallout">
            <a:avLst>
              <a:gd name="adj1" fmla="val -20833"/>
              <a:gd name="adj2" fmla="val 11704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Slide pane</a:t>
            </a:r>
            <a:endParaRPr lang="en-US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609600" y="3429000"/>
            <a:ext cx="1524000" cy="457200"/>
          </a:xfrm>
          <a:prstGeom prst="wedgeRoundRectCallout">
            <a:avLst>
              <a:gd name="adj1" fmla="val -20833"/>
              <a:gd name="adj2" fmla="val 11704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Outline pane</a:t>
            </a:r>
            <a:endParaRPr lang="en-US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1752600" y="4572000"/>
            <a:ext cx="1524000" cy="457200"/>
          </a:xfrm>
          <a:prstGeom prst="wedgeRoundRectCallout">
            <a:avLst>
              <a:gd name="adj1" fmla="val -20833"/>
              <a:gd name="adj2" fmla="val 11704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Notes pane</a:t>
            </a:r>
            <a:endParaRPr lang="en-US" dirty="0"/>
          </a:p>
        </p:txBody>
      </p:sp>
      <p:cxnSp>
        <p:nvCxnSpPr>
          <p:cNvPr id="14" name="Curved Connector 13"/>
          <p:cNvCxnSpPr/>
          <p:nvPr/>
        </p:nvCxnSpPr>
        <p:spPr>
          <a:xfrm>
            <a:off x="838200" y="2133600"/>
            <a:ext cx="2819400" cy="1828800"/>
          </a:xfrm>
          <a:prstGeom prst="curved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Sorter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Slide Sorter view</a:t>
            </a:r>
          </a:p>
          <a:p>
            <a:pPr lvl="1"/>
            <a:r>
              <a:rPr lang="en-US" dirty="0" smtClean="0"/>
              <a:t>A small image of each slide is displayed</a:t>
            </a:r>
          </a:p>
          <a:p>
            <a:pPr lvl="1"/>
            <a:r>
              <a:rPr lang="en-US" dirty="0" smtClean="0"/>
              <a:t>Slides can easily be ordered and sorted from this section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4" descr="slide sorter view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3733800"/>
            <a:ext cx="6858000" cy="2400300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886200" y="4953000"/>
            <a:ext cx="1752600" cy="685800"/>
          </a:xfrm>
          <a:prstGeom prst="wedgeRoundRectCallout">
            <a:avLst>
              <a:gd name="adj1" fmla="val -20833"/>
              <a:gd name="adj2" fmla="val 11704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Slide sorter view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1600200" y="3886200"/>
            <a:ext cx="304800" cy="5334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endCxn id="6" idx="1"/>
          </p:cNvCxnSpPr>
          <p:nvPr/>
        </p:nvCxnSpPr>
        <p:spPr>
          <a:xfrm>
            <a:off x="1905000" y="4419600"/>
            <a:ext cx="1981200" cy="876300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 page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4937960" cy="4462712"/>
          </a:xfrm>
        </p:spPr>
        <p:txBody>
          <a:bodyPr/>
          <a:lstStyle/>
          <a:p>
            <a:r>
              <a:rPr lang="en-US" dirty="0" smtClean="0"/>
              <a:t>To edit speaker notes as they will look when you take print 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Picture 4" descr="notes page view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11286" y="1676400"/>
            <a:ext cx="3451714" cy="4495800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6324600" y="4191000"/>
            <a:ext cx="1524000" cy="838200"/>
          </a:xfrm>
          <a:prstGeom prst="wedgeRoundRectCallout">
            <a:avLst>
              <a:gd name="adj1" fmla="val -20833"/>
              <a:gd name="adj2" fmla="val 11704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Notes page view</a:t>
            </a:r>
            <a:endParaRPr lang="en-US" dirty="0"/>
          </a:p>
        </p:txBody>
      </p:sp>
      <p:pic>
        <p:nvPicPr>
          <p:cNvPr id="7" name="Picture 6" descr="views.png"/>
          <p:cNvPicPr>
            <a:picLocks noChangeAspect="1"/>
          </p:cNvPicPr>
          <p:nvPr/>
        </p:nvPicPr>
        <p:blipFill>
          <a:blip r:embed="rId4" cstate="print"/>
          <a:srcRect l="7852" r="69488"/>
          <a:stretch>
            <a:fillRect/>
          </a:stretch>
        </p:blipFill>
        <p:spPr>
          <a:xfrm>
            <a:off x="1371600" y="3276600"/>
            <a:ext cx="2198914" cy="18288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2667000" y="2971800"/>
            <a:ext cx="3048000" cy="12954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show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Slides are viewed to judge that how they will appear when presented</a:t>
            </a:r>
          </a:p>
          <a:p>
            <a:r>
              <a:rPr lang="en-US" dirty="0" smtClean="0"/>
              <a:t>Use to show presentation to others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4" descr="slide show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62600" y="3581400"/>
            <a:ext cx="3200400" cy="23995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views.png"/>
          <p:cNvPicPr>
            <a:picLocks noChangeAspect="1"/>
          </p:cNvPicPr>
          <p:nvPr/>
        </p:nvPicPr>
        <p:blipFill>
          <a:blip r:embed="rId3" cstate="print"/>
          <a:srcRect l="7852" r="69488"/>
          <a:stretch>
            <a:fillRect/>
          </a:stretch>
        </p:blipFill>
        <p:spPr>
          <a:xfrm>
            <a:off x="1371600" y="3962400"/>
            <a:ext cx="2198914" cy="18288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V="1">
            <a:off x="3276600" y="4114800"/>
            <a:ext cx="2667000" cy="8382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create a slide</a:t>
            </a:r>
          </a:p>
          <a:p>
            <a:pPr lvl="1"/>
            <a:r>
              <a:rPr lang="en-US" dirty="0" smtClean="0"/>
              <a:t>You choose a </a:t>
            </a:r>
            <a:r>
              <a:rPr lang="en-US" b="1" i="1" dirty="0" smtClean="0"/>
              <a:t>Layout</a:t>
            </a:r>
            <a:r>
              <a:rPr lang="en-US" dirty="0" smtClean="0"/>
              <a:t> for your slide</a:t>
            </a:r>
          </a:p>
          <a:p>
            <a:pPr lvl="1"/>
            <a:r>
              <a:rPr lang="en-US" dirty="0" smtClean="0"/>
              <a:t>The program provides </a:t>
            </a:r>
            <a:r>
              <a:rPr lang="en-US" dirty="0" smtClean="0"/>
              <a:t>many </a:t>
            </a:r>
            <a:r>
              <a:rPr lang="en-US" dirty="0" smtClean="0"/>
              <a:t>slide layouts that hold varying combinations of titles, text, charts and graphics</a:t>
            </a:r>
          </a:p>
          <a:p>
            <a:pPr lvl="1"/>
            <a:r>
              <a:rPr lang="en-US" dirty="0" smtClean="0"/>
              <a:t>You can choose a different layout for each slide</a:t>
            </a:r>
          </a:p>
          <a:p>
            <a:pPr lvl="1"/>
            <a:r>
              <a:rPr lang="en-US" dirty="0" smtClean="0"/>
              <a:t>After selecting the layout, the blank slide appears in the document window ready for you to add text, tables, charts or graphics</a:t>
            </a:r>
          </a:p>
          <a:p>
            <a:pPr lvl="1"/>
            <a:r>
              <a:rPr lang="en-US" dirty="0" smtClean="0"/>
              <a:t>The program provides special text boxes and </a:t>
            </a:r>
            <a:r>
              <a:rPr lang="en-US" i="1" dirty="0" smtClean="0"/>
              <a:t>frames</a:t>
            </a:r>
            <a:r>
              <a:rPr lang="en-US" dirty="0" smtClean="0"/>
              <a:t>- (special resizable boxes for text &amp; graphics)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Layout</a:t>
            </a:r>
            <a:endParaRPr lang="en-US" dirty="0"/>
          </a:p>
        </p:txBody>
      </p:sp>
      <p:pic>
        <p:nvPicPr>
          <p:cNvPr id="6" name="Content Placeholder 5" descr="slide Layout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048000" y="1676400"/>
            <a:ext cx="3581400" cy="427661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text in the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title</a:t>
            </a:r>
          </a:p>
          <a:p>
            <a:pPr lvl="1"/>
            <a:r>
              <a:rPr lang="en-US" dirty="0" smtClean="0"/>
              <a:t>The text is entered for title of slide.</a:t>
            </a:r>
          </a:p>
          <a:p>
            <a:pPr lvl="1"/>
            <a:r>
              <a:rPr lang="en-US" dirty="0" smtClean="0"/>
              <a:t>When you insert a new slide, “click to add title” message is displayed</a:t>
            </a:r>
          </a:p>
          <a:p>
            <a:pPr lvl="1"/>
            <a:r>
              <a:rPr lang="en-US" dirty="0" smtClean="0"/>
              <a:t>Write the text by clicking the box</a:t>
            </a:r>
          </a:p>
          <a:p>
            <a:r>
              <a:rPr lang="en-US" dirty="0" smtClean="0"/>
              <a:t>Adding text</a:t>
            </a:r>
          </a:p>
          <a:p>
            <a:pPr lvl="1"/>
            <a:r>
              <a:rPr lang="en-US" dirty="0" smtClean="0"/>
              <a:t>The text is entered for slide detail content.</a:t>
            </a:r>
          </a:p>
          <a:p>
            <a:pPr lvl="1"/>
            <a:r>
              <a:rPr lang="en-US" dirty="0" smtClean="0"/>
              <a:t>Text should be in bulleted format</a:t>
            </a:r>
          </a:p>
          <a:p>
            <a:pPr lvl="1"/>
            <a:r>
              <a:rPr lang="en-US" dirty="0" smtClean="0"/>
              <a:t>The text can be written in paragraph format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text in the slide</a:t>
            </a:r>
            <a:endParaRPr lang="en-US" dirty="0"/>
          </a:p>
        </p:txBody>
      </p:sp>
      <p:pic>
        <p:nvPicPr>
          <p:cNvPr id="5" name="Content Placeholder 4" descr="adding text in slid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b="7276"/>
          <a:stretch>
            <a:fillRect/>
          </a:stretch>
        </p:blipFill>
        <p:spPr>
          <a:xfrm>
            <a:off x="228600" y="1676400"/>
            <a:ext cx="8651875" cy="4191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4572000" y="1981200"/>
            <a:ext cx="1752600" cy="762000"/>
          </a:xfrm>
          <a:prstGeom prst="wedgeRoundRectCallout">
            <a:avLst>
              <a:gd name="adj1" fmla="val -20042"/>
              <a:gd name="adj2" fmla="val 97045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 text here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a new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71760" cy="3319712"/>
          </a:xfrm>
        </p:spPr>
        <p:txBody>
          <a:bodyPr>
            <a:normAutofit fontScale="92500" lnSpcReduction="10000"/>
          </a:bodyPr>
          <a:lstStyle/>
          <a:p>
            <a:r>
              <a:rPr lang="en-US" b="1" i="1" dirty="0" smtClean="0"/>
              <a:t>Home&gt;&gt;New Slide </a:t>
            </a:r>
            <a:r>
              <a:rPr lang="en-US" i="1" dirty="0" smtClean="0"/>
              <a:t>OR</a:t>
            </a:r>
            <a:r>
              <a:rPr lang="en-US" b="1" i="1" dirty="0" smtClean="0"/>
              <a:t> CTRL+M</a:t>
            </a:r>
            <a:endParaRPr lang="en-US" dirty="0" smtClean="0"/>
          </a:p>
          <a:p>
            <a:r>
              <a:rPr lang="en-US" dirty="0" smtClean="0"/>
              <a:t>Click the </a:t>
            </a:r>
            <a:r>
              <a:rPr lang="en-US" b="1" i="1" dirty="0" smtClean="0"/>
              <a:t>New Slide</a:t>
            </a:r>
            <a:r>
              <a:rPr lang="en-US" dirty="0" smtClean="0"/>
              <a:t> icon in </a:t>
            </a:r>
            <a:r>
              <a:rPr lang="en-US" b="1" i="1" dirty="0" smtClean="0"/>
              <a:t>Home</a:t>
            </a:r>
            <a:r>
              <a:rPr lang="en-US" dirty="0" smtClean="0"/>
              <a:t> tab or just press shortcut key </a:t>
            </a:r>
            <a:r>
              <a:rPr lang="en-US" i="1" dirty="0" smtClean="0"/>
              <a:t>CTRL+M</a:t>
            </a:r>
          </a:p>
          <a:p>
            <a:r>
              <a:rPr lang="en-US" dirty="0" smtClean="0"/>
              <a:t>Choose and click the desired layout from arrow sign in front of “</a:t>
            </a:r>
            <a:r>
              <a:rPr lang="en-US" i="1" dirty="0" smtClean="0"/>
              <a:t>New Slide”</a:t>
            </a:r>
            <a:r>
              <a:rPr lang="en-US" dirty="0" smtClean="0"/>
              <a:t> button OR</a:t>
            </a:r>
          </a:p>
          <a:p>
            <a:r>
              <a:rPr lang="en-US" b="1" i="1" dirty="0" smtClean="0"/>
              <a:t>Home&gt;&gt;Layout</a:t>
            </a:r>
          </a:p>
          <a:p>
            <a:r>
              <a:rPr lang="en-US" dirty="0" smtClean="0"/>
              <a:t>Select a layout from </a:t>
            </a:r>
            <a:r>
              <a:rPr lang="en-US" b="1" i="1" dirty="0" smtClean="0"/>
              <a:t>Layout</a:t>
            </a:r>
            <a:r>
              <a:rPr lang="en-US" dirty="0" smtClean="0"/>
              <a:t> button in </a:t>
            </a:r>
            <a:r>
              <a:rPr lang="en-US" b="1" i="1" dirty="0" smtClean="0"/>
              <a:t>Home</a:t>
            </a:r>
            <a:r>
              <a:rPr lang="en-US" dirty="0" smtClean="0"/>
              <a:t> tab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Picture 4" descr="new sli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0" y="5029200"/>
            <a:ext cx="2657846" cy="1314634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620000" y="5257800"/>
            <a:ext cx="685800" cy="1066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Removing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 the slide </a:t>
            </a:r>
            <a:r>
              <a:rPr lang="en-US" b="1" i="1" dirty="0" smtClean="0"/>
              <a:t>Thumbnail </a:t>
            </a:r>
            <a:r>
              <a:rPr lang="en-US" dirty="0" smtClean="0"/>
              <a:t>of the slide you want to delete; with the mouse</a:t>
            </a:r>
          </a:p>
          <a:p>
            <a:r>
              <a:rPr lang="en-US" dirty="0" smtClean="0"/>
              <a:t>Right click on the slide thumbnail and select “</a:t>
            </a:r>
            <a:r>
              <a:rPr lang="en-US" i="1" dirty="0" smtClean="0"/>
              <a:t>Delete Slide”</a:t>
            </a:r>
            <a:r>
              <a:rPr lang="en-US" dirty="0" smtClean="0"/>
              <a:t> </a:t>
            </a:r>
            <a:r>
              <a:rPr lang="en-US" b="1" i="1" dirty="0" smtClean="0"/>
              <a:t>OR</a:t>
            </a:r>
          </a:p>
          <a:p>
            <a:r>
              <a:rPr lang="en-US" dirty="0" smtClean="0"/>
              <a:t>Press </a:t>
            </a:r>
            <a:r>
              <a:rPr lang="en-US" b="1" i="1" dirty="0" smtClean="0"/>
              <a:t>DEL</a:t>
            </a:r>
            <a:r>
              <a:rPr lang="en-US" dirty="0" smtClean="0"/>
              <a:t> key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Picture 4" descr="delete sli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8400" y="3352800"/>
            <a:ext cx="1959666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6538160" cy="4931944"/>
          </a:xfrm>
        </p:spPr>
        <p:txBody>
          <a:bodyPr>
            <a:normAutofit/>
          </a:bodyPr>
          <a:lstStyle/>
          <a:p>
            <a:r>
              <a:rPr lang="en-US" dirty="0" smtClean="0"/>
              <a:t>Select the slide </a:t>
            </a:r>
            <a:r>
              <a:rPr lang="en-US" b="1" i="1" dirty="0" smtClean="0"/>
              <a:t>Thumbnail</a:t>
            </a:r>
            <a:r>
              <a:rPr lang="en-US" dirty="0" smtClean="0"/>
              <a:t> you want to move in the left pane in the “</a:t>
            </a:r>
            <a:r>
              <a:rPr lang="en-US" i="1" dirty="0" smtClean="0"/>
              <a:t>Slides</a:t>
            </a:r>
            <a:r>
              <a:rPr lang="en-US" dirty="0" smtClean="0"/>
              <a:t>” tab</a:t>
            </a:r>
          </a:p>
          <a:p>
            <a:r>
              <a:rPr lang="en-US" dirty="0" smtClean="0"/>
              <a:t>Right click on the slide thumbnail and choose </a:t>
            </a:r>
            <a:r>
              <a:rPr lang="en-US" b="1" i="1" dirty="0" smtClean="0"/>
              <a:t>Cut</a:t>
            </a:r>
            <a:r>
              <a:rPr lang="en-US" dirty="0" smtClean="0"/>
              <a:t> or press </a:t>
            </a:r>
            <a:r>
              <a:rPr lang="en-US" b="1" i="1" dirty="0" smtClean="0"/>
              <a:t>CTRL+X</a:t>
            </a:r>
          </a:p>
          <a:p>
            <a:r>
              <a:rPr lang="en-US" dirty="0" smtClean="0"/>
              <a:t>Select the slide thumbnail after which you want to move this slide</a:t>
            </a:r>
          </a:p>
          <a:p>
            <a:r>
              <a:rPr lang="en-US" dirty="0" smtClean="0"/>
              <a:t>Right click on thumbnail and select </a:t>
            </a:r>
            <a:r>
              <a:rPr lang="en-US" b="1" i="1" dirty="0" smtClean="0"/>
              <a:t>Paste</a:t>
            </a:r>
            <a:r>
              <a:rPr lang="en-US" dirty="0" smtClean="0"/>
              <a:t> option from the menu OR press </a:t>
            </a:r>
            <a:r>
              <a:rPr lang="en-US" b="1" i="1" dirty="0" smtClean="0"/>
              <a:t>CTRL+V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Content Placeholder 4" descr="move sli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7099" y="1676400"/>
            <a:ext cx="2049945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Sorting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b="1" i="1" dirty="0" smtClean="0"/>
              <a:t>“slide sorter view”</a:t>
            </a:r>
          </a:p>
          <a:p>
            <a:pPr lvl="1"/>
            <a:r>
              <a:rPr lang="en-US" dirty="0" smtClean="0"/>
              <a:t>Simply click on the slide you wish to move</a:t>
            </a:r>
          </a:p>
          <a:p>
            <a:pPr lvl="1"/>
            <a:r>
              <a:rPr lang="en-US" dirty="0" smtClean="0"/>
              <a:t>And drag the slide to the new location</a:t>
            </a:r>
          </a:p>
          <a:p>
            <a:r>
              <a:rPr lang="en-US" dirty="0" smtClean="0"/>
              <a:t>In </a:t>
            </a:r>
            <a:r>
              <a:rPr lang="en-US" b="1" i="1" dirty="0" smtClean="0"/>
              <a:t>“</a:t>
            </a:r>
            <a:r>
              <a:rPr lang="en-US" b="1" i="1" dirty="0" smtClean="0"/>
              <a:t>normal </a:t>
            </a:r>
            <a:r>
              <a:rPr lang="en-US" b="1" i="1" dirty="0" smtClean="0"/>
              <a:t>view”</a:t>
            </a:r>
          </a:p>
          <a:p>
            <a:pPr lvl="1"/>
            <a:r>
              <a:rPr lang="en-US" dirty="0" smtClean="0"/>
              <a:t>Click the slide icon beside the number of the slide you want to move</a:t>
            </a:r>
          </a:p>
          <a:p>
            <a:pPr lvl="1"/>
            <a:r>
              <a:rPr lang="en-US" dirty="0" smtClean="0"/>
              <a:t>Drag the icon to the new location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Duplicating slides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6157160" cy="4931944"/>
          </a:xfrm>
        </p:spPr>
        <p:txBody>
          <a:bodyPr/>
          <a:lstStyle/>
          <a:p>
            <a:r>
              <a:rPr lang="en-US" dirty="0" smtClean="0"/>
              <a:t>Select the slide </a:t>
            </a:r>
            <a:r>
              <a:rPr lang="en-US" b="1" i="1" dirty="0" smtClean="0"/>
              <a:t>Thumbnail</a:t>
            </a:r>
            <a:r>
              <a:rPr lang="en-US" dirty="0" smtClean="0"/>
              <a:t> you want to duplicate in the left pane</a:t>
            </a:r>
          </a:p>
          <a:p>
            <a:r>
              <a:rPr lang="en-US" dirty="0" smtClean="0"/>
              <a:t>Right click on the slide thumbnail and choose </a:t>
            </a:r>
            <a:r>
              <a:rPr lang="en-US" b="1" i="1" dirty="0" smtClean="0"/>
              <a:t>Duplicate Slide </a:t>
            </a:r>
            <a:r>
              <a:rPr lang="en-US" dirty="0" smtClean="0"/>
              <a:t>from the menu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5" name="Picture 4" descr="duplicate slid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1676400"/>
            <a:ext cx="2519570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Activity- 20 minutes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View and explore Microsoft PowerPoint 2007 interface.</a:t>
            </a:r>
          </a:p>
          <a:p>
            <a:r>
              <a:rPr lang="en-US" dirty="0" smtClean="0"/>
              <a:t>Create a PowerPoint file, enter text in two or three slides. </a:t>
            </a:r>
          </a:p>
          <a:p>
            <a:r>
              <a:rPr lang="en-US" dirty="0" smtClean="0"/>
              <a:t>Save the file changing default file name.</a:t>
            </a:r>
          </a:p>
          <a:p>
            <a:r>
              <a:rPr lang="en-US" dirty="0" smtClean="0"/>
              <a:t>Open a PowerPoint file from your computer.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Activity- 20 minutes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Insert a new slide and then remove a slide.</a:t>
            </a:r>
          </a:p>
          <a:p>
            <a:r>
              <a:rPr lang="en-US" dirty="0" smtClean="0"/>
              <a:t>Duplicate and move a slide.</a:t>
            </a:r>
          </a:p>
          <a:p>
            <a:r>
              <a:rPr lang="en-US" dirty="0" smtClean="0"/>
              <a:t>View and explore different views.</a:t>
            </a:r>
          </a:p>
          <a:p>
            <a:r>
              <a:rPr lang="en-US" dirty="0" smtClean="0"/>
              <a:t>Reorder a slide using normal &amp; slide sorter views.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Computer Applications in Business</a:t>
            </a:r>
            <a:r>
              <a:rPr lang="en-US" dirty="0" smtClean="0"/>
              <a:t> by </a:t>
            </a:r>
            <a:r>
              <a:rPr lang="en-US" dirty="0" err="1" smtClean="0"/>
              <a:t>Tasleem</a:t>
            </a:r>
            <a:r>
              <a:rPr lang="en-US" dirty="0" smtClean="0"/>
              <a:t> Mustafa</a:t>
            </a:r>
          </a:p>
          <a:p>
            <a:pPr lvl="1"/>
            <a:r>
              <a:rPr lang="en-US" dirty="0" smtClean="0"/>
              <a:t>Chapter 21: Understanding MS PowerPoint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43D92-BED9-4920-8D7F-8A4A7A39F549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3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DE Temp 3" id="{D8D059C5-FACD-485C-81C5-EA035CFA1113}" vid="{546F72F5-39CA-49F4-9B4A-D1E75218FCB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3</Template>
  <TotalTime>412</TotalTime>
  <Words>1028</Words>
  <Application>Microsoft Office PowerPoint</Application>
  <PresentationFormat>On-screen Show (4:3)</PresentationFormat>
  <Paragraphs>199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ADE Temp 3</vt:lpstr>
      <vt:lpstr>Using Productivity Application- Multimedia</vt:lpstr>
      <vt:lpstr>Knowledge test</vt:lpstr>
      <vt:lpstr>Topics covered</vt:lpstr>
      <vt:lpstr>Multimedia </vt:lpstr>
      <vt:lpstr>What is PowerPoint?</vt:lpstr>
      <vt:lpstr>Features of PowerPoint </vt:lpstr>
      <vt:lpstr>Launching MS PowerPoint  </vt:lpstr>
      <vt:lpstr>Microsoft PowerPoint Interface </vt:lpstr>
      <vt:lpstr>The Ribbon</vt:lpstr>
      <vt:lpstr>Tab Functions</vt:lpstr>
      <vt:lpstr>Tab Functions Contd.</vt:lpstr>
      <vt:lpstr>Creating a presentation</vt:lpstr>
      <vt:lpstr>Opening a presentation </vt:lpstr>
      <vt:lpstr>Saving a presentation</vt:lpstr>
      <vt:lpstr>Save As dialog box</vt:lpstr>
      <vt:lpstr>Viewing slides</vt:lpstr>
      <vt:lpstr>Normal view</vt:lpstr>
      <vt:lpstr>Normal view</vt:lpstr>
      <vt:lpstr>Slide Sorter view</vt:lpstr>
      <vt:lpstr>Notes page view</vt:lpstr>
      <vt:lpstr>Slide show view</vt:lpstr>
      <vt:lpstr>Creating slides</vt:lpstr>
      <vt:lpstr>Slide Layout</vt:lpstr>
      <vt:lpstr>Adding text in the slide</vt:lpstr>
      <vt:lpstr>Adding text in the slide</vt:lpstr>
      <vt:lpstr>Inserting a new slide</vt:lpstr>
      <vt:lpstr>Removing slides</vt:lpstr>
      <vt:lpstr>Moving slides</vt:lpstr>
      <vt:lpstr>Sorting slides</vt:lpstr>
      <vt:lpstr>Duplicating slides</vt:lpstr>
      <vt:lpstr>Activity- 20 minutes </vt:lpstr>
      <vt:lpstr>Activity- 20 minutes </vt:lpstr>
      <vt:lpstr>Further reading</vt:lpstr>
      <vt:lpstr>Thanks </vt:lpstr>
      <vt:lpstr>Allah Hafiz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Sajid</dc:creator>
  <cp:lastModifiedBy>Administrator</cp:lastModifiedBy>
  <cp:revision>194</cp:revision>
  <dcterms:created xsi:type="dcterms:W3CDTF">2014-06-07T07:59:13Z</dcterms:created>
  <dcterms:modified xsi:type="dcterms:W3CDTF">2014-06-09T08:11:31Z</dcterms:modified>
</cp:coreProperties>
</file>