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74" r:id="rId5"/>
    <p:sldId id="275" r:id="rId6"/>
    <p:sldId id="277" r:id="rId7"/>
    <p:sldId id="276" r:id="rId8"/>
    <p:sldId id="282" r:id="rId9"/>
    <p:sldId id="273" r:id="rId10"/>
    <p:sldId id="278" r:id="rId11"/>
    <p:sldId id="265" r:id="rId12"/>
    <p:sldId id="261" r:id="rId13"/>
    <p:sldId id="262" r:id="rId14"/>
    <p:sldId id="263" r:id="rId15"/>
    <p:sldId id="264" r:id="rId16"/>
    <p:sldId id="266" r:id="rId17"/>
    <p:sldId id="267" r:id="rId18"/>
    <p:sldId id="259" r:id="rId19"/>
    <p:sldId id="260" r:id="rId20"/>
    <p:sldId id="268" r:id="rId21"/>
    <p:sldId id="269" r:id="rId22"/>
    <p:sldId id="281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13" autoAdjust="0"/>
    <p:restoredTop sz="94474" autoAdjust="0"/>
  </p:normalViewPr>
  <p:slideViewPr>
    <p:cSldViewPr snapToGrid="0">
      <p:cViewPr varScale="1">
        <p:scale>
          <a:sx n="86" d="100"/>
          <a:sy n="86" d="100"/>
        </p:scale>
        <p:origin x="-14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E1BC8-DF71-4466-8C69-749E65D65DC1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B7D0E-100F-4EF0-A66A-93EAFAFE4F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8995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B7D0E-100F-4EF0-A66A-93EAFAFE4FA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1621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 b="0" cap="none" spc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31944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53327"/>
            <a:ext cx="7886700" cy="2852737"/>
          </a:xfrm>
        </p:spPr>
        <p:txBody>
          <a:bodyPr anchor="b"/>
          <a:lstStyle>
            <a:lvl1pPr>
              <a:defRPr sz="6000" b="0" cap="none" spc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13528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92553" y="4518115"/>
            <a:ext cx="795528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FEC44-1E6E-46BD-81D4-5256D6704EE8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crosoft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Word Processing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</a:t>
            </a:r>
            <a:r>
              <a:rPr lang="en-US" b="1" i="1" dirty="0" smtClean="0"/>
              <a:t>14</a:t>
            </a:r>
          </a:p>
          <a:p>
            <a:endParaRPr lang="en-US" b="1" i="1" dirty="0"/>
          </a:p>
        </p:txBody>
      </p:sp>
    </p:spTree>
    <p:extLst>
      <p:ext uri="{BB962C8B-B14F-4D97-AF65-F5344CB8AC3E}">
        <p14:creationId xmlns="" xmlns:p14="http://schemas.microsoft.com/office/powerpoint/2010/main" val="193770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print preview?</a:t>
            </a:r>
          </a:p>
          <a:p>
            <a:r>
              <a:rPr lang="en-US" dirty="0" smtClean="0"/>
              <a:t>What is the concept of tables?</a:t>
            </a:r>
          </a:p>
          <a:p>
            <a:r>
              <a:rPr lang="en-US" dirty="0" smtClean="0"/>
              <a:t>What do you mean by picture crop option?</a:t>
            </a:r>
          </a:p>
          <a:p>
            <a:r>
              <a:rPr lang="en-US" dirty="0" smtClean="0"/>
              <a:t>Which menu is used for adding pictures in the document?</a:t>
            </a:r>
          </a:p>
        </p:txBody>
      </p:sp>
    </p:spTree>
    <p:extLst>
      <p:ext uri="{BB962C8B-B14F-4D97-AF65-F5344CB8AC3E}">
        <p14:creationId xmlns="" xmlns:p14="http://schemas.microsoft.com/office/powerpoint/2010/main" val="28236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Advanced features (continued)</a:t>
            </a:r>
          </a:p>
          <a:p>
            <a:r>
              <a:rPr lang="en-US" sz="3200" dirty="0" smtClean="0"/>
              <a:t>Using </a:t>
            </a:r>
            <a:r>
              <a:rPr lang="en-US" sz="3200" dirty="0"/>
              <a:t>word processing to create </a:t>
            </a:r>
            <a:r>
              <a:rPr lang="en-US" sz="2800" dirty="0" smtClean="0"/>
              <a:t>classroom </a:t>
            </a:r>
            <a:r>
              <a:rPr lang="en-US" sz="2800" dirty="0"/>
              <a:t>instruction </a:t>
            </a:r>
            <a:r>
              <a:rPr lang="en-US" sz="2800" dirty="0" smtClean="0"/>
              <a:t>documents:</a:t>
            </a:r>
          </a:p>
          <a:p>
            <a:pPr lvl="1"/>
            <a:r>
              <a:rPr lang="en-US" sz="2800" dirty="0" smtClean="0"/>
              <a:t>Diagrams</a:t>
            </a:r>
          </a:p>
          <a:p>
            <a:pPr lvl="1"/>
            <a:r>
              <a:rPr lang="en-US" sz="2800" dirty="0" smtClean="0"/>
              <a:t>Lesson plan</a:t>
            </a:r>
          </a:p>
          <a:p>
            <a:pPr lvl="1"/>
            <a:r>
              <a:rPr lang="en-US" sz="2800" dirty="0" smtClean="0"/>
              <a:t>Worksheets</a:t>
            </a:r>
          </a:p>
          <a:p>
            <a:pPr lvl="1"/>
            <a:r>
              <a:rPr lang="en-US" sz="2800" dirty="0" smtClean="0"/>
              <a:t>Flash cards</a:t>
            </a:r>
          </a:p>
          <a:p>
            <a:pPr lvl="1"/>
            <a:r>
              <a:rPr lang="en-US" sz="2800" dirty="0" smtClean="0"/>
              <a:t>Brochures</a:t>
            </a:r>
          </a:p>
          <a:p>
            <a:pPr lvl="1"/>
            <a:r>
              <a:rPr lang="en-US" sz="2800" dirty="0" smtClean="0"/>
              <a:t>Newsletters </a:t>
            </a:r>
          </a:p>
          <a:p>
            <a:pPr lvl="1"/>
            <a:r>
              <a:rPr lang="en-US" sz="2800" dirty="0" smtClean="0"/>
              <a:t>Motivation tool (certificate)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404782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AutoCorrect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4060827" cy="4931944"/>
          </a:xfrm>
        </p:spPr>
        <p:txBody>
          <a:bodyPr/>
          <a:lstStyle/>
          <a:p>
            <a:r>
              <a:rPr lang="en-US" dirty="0" smtClean="0"/>
              <a:t>AutoCorrect feature</a:t>
            </a:r>
          </a:p>
          <a:p>
            <a:pPr lvl="1"/>
            <a:r>
              <a:rPr lang="en-US" dirty="0" smtClean="0"/>
              <a:t>Automatically detects and corrects misspelled words, grammatical errors and incorrect capitalization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467" y="1709488"/>
            <a:ext cx="4534533" cy="49155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3703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Columns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text can be arranged into multiple columns.</a:t>
            </a:r>
          </a:p>
          <a:p>
            <a:r>
              <a:rPr lang="en-US" dirty="0" smtClean="0"/>
              <a:t>No. of columns depend on page size</a:t>
            </a:r>
          </a:p>
          <a:p>
            <a:r>
              <a:rPr lang="en-US" dirty="0" smtClean="0"/>
              <a:t>E.g. newspaper, magazines, etc.</a:t>
            </a:r>
          </a:p>
          <a:p>
            <a:r>
              <a:rPr lang="en-US" b="1" i="1" dirty="0" smtClean="0"/>
              <a:t>Page layout&gt;&gt;columns</a:t>
            </a:r>
            <a:endParaRPr lang="en-US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490" y="3396934"/>
            <a:ext cx="3577852" cy="34156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5920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WordArt Graphics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Art</a:t>
            </a:r>
          </a:p>
          <a:p>
            <a:pPr lvl="1"/>
            <a:r>
              <a:rPr lang="en-US" dirty="0" smtClean="0"/>
              <a:t>A small program in MS word that runs in the word environment</a:t>
            </a:r>
          </a:p>
          <a:p>
            <a:pPr lvl="1"/>
            <a:r>
              <a:rPr lang="en-US" dirty="0" smtClean="0"/>
              <a:t>Used to turn ordinary text into graphics objects</a:t>
            </a:r>
          </a:p>
          <a:p>
            <a:pPr lvl="1"/>
            <a:r>
              <a:rPr lang="en-US" dirty="0" smtClean="0"/>
              <a:t>The text can be converted into variety of shapes by rotating, adding shades, colors, borders, shadows, etc.</a:t>
            </a:r>
          </a:p>
          <a:p>
            <a:pPr lvl="1"/>
            <a:r>
              <a:rPr lang="en-US" b="1" i="1" dirty="0" smtClean="0"/>
              <a:t>Insert&gt;&gt;</a:t>
            </a:r>
            <a:r>
              <a:rPr lang="en-US" b="1" i="1" dirty="0"/>
              <a:t>W</a:t>
            </a:r>
            <a:r>
              <a:rPr lang="en-US" b="1" i="1" dirty="0" smtClean="0"/>
              <a:t>ordArt</a:t>
            </a:r>
            <a:r>
              <a:rPr lang="en-US" dirty="0" smtClean="0"/>
              <a:t> 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049" y="4431324"/>
            <a:ext cx="2876951" cy="2210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416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 Merge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Mail merge</a:t>
            </a:r>
          </a:p>
          <a:p>
            <a:pPr lvl="1"/>
            <a:r>
              <a:rPr lang="en-US" dirty="0" smtClean="0"/>
              <a:t>The records of a database are merged into text of document</a:t>
            </a:r>
          </a:p>
          <a:p>
            <a:pPr lvl="1"/>
            <a:r>
              <a:rPr lang="en-US" dirty="0" smtClean="0"/>
              <a:t>Very shortcut method used to create form letters, mailing labels, envelops, etc.</a:t>
            </a:r>
          </a:p>
          <a:p>
            <a:r>
              <a:rPr lang="en-US" dirty="0" smtClean="0"/>
              <a:t>For example,</a:t>
            </a:r>
          </a:p>
          <a:p>
            <a:pPr lvl="1"/>
            <a:r>
              <a:rPr lang="en-US" dirty="0" smtClean="0"/>
              <a:t>Sending result cards to all the students of a school</a:t>
            </a:r>
          </a:p>
          <a:p>
            <a:pPr lvl="1"/>
            <a:r>
              <a:rPr lang="en-US" dirty="0" smtClean="0"/>
              <a:t>Mail merge can be used for this purpose</a:t>
            </a:r>
          </a:p>
        </p:txBody>
      </p:sp>
    </p:spTree>
    <p:extLst>
      <p:ext uri="{BB962C8B-B14F-4D97-AF65-F5344CB8AC3E}">
        <p14:creationId xmlns="" xmlns:p14="http://schemas.microsoft.com/office/powerpoint/2010/main" val="260608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 merge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33" y="1651592"/>
            <a:ext cx="6789162" cy="5096938"/>
          </a:xfrm>
        </p:spPr>
      </p:pic>
    </p:spTree>
    <p:extLst>
      <p:ext uri="{BB962C8B-B14F-4D97-AF65-F5344CB8AC3E}">
        <p14:creationId xmlns="" xmlns:p14="http://schemas.microsoft.com/office/powerpoint/2010/main" val="81921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word templates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Word templates</a:t>
            </a:r>
          </a:p>
          <a:p>
            <a:pPr lvl="1"/>
            <a:r>
              <a:rPr lang="en-US" dirty="0"/>
              <a:t>When working with Word </a:t>
            </a:r>
            <a:r>
              <a:rPr lang="en-US" dirty="0" smtClean="0"/>
              <a:t>it </a:t>
            </a:r>
            <a:r>
              <a:rPr lang="en-US" dirty="0"/>
              <a:t>is </a:t>
            </a:r>
            <a:r>
              <a:rPr lang="en-US" dirty="0" smtClean="0"/>
              <a:t>annoying </a:t>
            </a:r>
            <a:r>
              <a:rPr lang="en-US" dirty="0"/>
              <a:t>to create forms that you use often from the </a:t>
            </a:r>
            <a:r>
              <a:rPr lang="en-US" dirty="0" smtClean="0"/>
              <a:t>beginning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possible, you want to use a file that someone has partially completed and change it slightly for your own use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 </a:t>
            </a:r>
            <a:r>
              <a:rPr lang="en-US" b="1" i="1" dirty="0">
                <a:solidFill>
                  <a:schemeClr val="accent2"/>
                </a:solidFill>
              </a:rPr>
              <a:t>template</a:t>
            </a:r>
            <a:r>
              <a:rPr lang="en-US" dirty="0"/>
              <a:t> is a file that is just one step away from completion. </a:t>
            </a:r>
            <a:r>
              <a:rPr lang="en-US" dirty="0" smtClean="0"/>
              <a:t>In </a:t>
            </a:r>
            <a:r>
              <a:rPr lang="en-US" dirty="0"/>
              <a:t>other words, it is the basis of a form.</a:t>
            </a:r>
            <a:endParaRPr lang="en-US" dirty="0" smtClean="0"/>
          </a:p>
          <a:p>
            <a:pPr lvl="1"/>
            <a:r>
              <a:rPr lang="en-US" dirty="0" smtClean="0"/>
              <a:t>Readymade or predefined designs</a:t>
            </a:r>
          </a:p>
          <a:p>
            <a:pPr lvl="1"/>
            <a:r>
              <a:rPr lang="en-US" dirty="0" smtClean="0"/>
              <a:t>Available online as well at different websites</a:t>
            </a:r>
          </a:p>
          <a:p>
            <a:pPr lvl="1"/>
            <a:r>
              <a:rPr lang="en-US" dirty="0" smtClean="0"/>
              <a:t>Most popular is </a:t>
            </a:r>
            <a:r>
              <a:rPr lang="en-US" i="1" dirty="0" smtClean="0">
                <a:solidFill>
                  <a:srgbClr val="FF0000"/>
                </a:solidFill>
                <a:hlinkClick r:id="rId2"/>
              </a:rPr>
              <a:t>office.microsoft.com</a:t>
            </a:r>
            <a:endParaRPr lang="en-US" i="1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Some templates are provided in the program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663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templates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9841"/>
          <a:stretch/>
        </p:blipFill>
        <p:spPr>
          <a:xfrm>
            <a:off x="243640" y="1653386"/>
            <a:ext cx="8761784" cy="224891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15" y="3928056"/>
            <a:ext cx="8463606" cy="21234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711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Diagrams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895" y="1781326"/>
            <a:ext cx="3545105" cy="34892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0" y="1851024"/>
            <a:ext cx="4640819" cy="39020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13999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plan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696" y="105713"/>
            <a:ext cx="5840987" cy="57799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4609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Worksheets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140" y="1709738"/>
            <a:ext cx="3811370" cy="49323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77363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 cards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765" y="4507795"/>
            <a:ext cx="3052235" cy="219379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40" y="1684421"/>
            <a:ext cx="2569743" cy="457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375" y="1684421"/>
            <a:ext cx="2815390" cy="2815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10457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Brochures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175" y="1889919"/>
            <a:ext cx="5829300" cy="4572000"/>
          </a:xfrm>
        </p:spPr>
      </p:pic>
    </p:spTree>
    <p:extLst>
      <p:ext uri="{BB962C8B-B14F-4D97-AF65-F5344CB8AC3E}">
        <p14:creationId xmlns="" xmlns:p14="http://schemas.microsoft.com/office/powerpoint/2010/main" val="124328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Newsletter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39" y="1709488"/>
            <a:ext cx="4618261" cy="4931944"/>
          </a:xfrm>
        </p:spPr>
        <p:txBody>
          <a:bodyPr>
            <a:normAutofit/>
          </a:bodyPr>
          <a:lstStyle/>
          <a:p>
            <a:r>
              <a:rPr lang="en-US" dirty="0" smtClean="0"/>
              <a:t>Newsletter</a:t>
            </a:r>
          </a:p>
          <a:p>
            <a:pPr lvl="1"/>
            <a:r>
              <a:rPr lang="en-US" dirty="0"/>
              <a:t>Report or open letter giving informal or confidential news of interest to a special </a:t>
            </a:r>
            <a:r>
              <a:rPr lang="en-US" dirty="0" smtClean="0"/>
              <a:t>group</a:t>
            </a:r>
          </a:p>
          <a:p>
            <a:pPr lvl="1"/>
            <a:r>
              <a:rPr lang="en-US" dirty="0" smtClean="0"/>
              <a:t>Monthly newsletter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000" t="2000" r="12667" b="4222"/>
          <a:stretch/>
        </p:blipFill>
        <p:spPr>
          <a:xfrm>
            <a:off x="4861900" y="1709488"/>
            <a:ext cx="3961917" cy="49319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644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tool- certificate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30" y="1709738"/>
            <a:ext cx="6935391" cy="4932362"/>
          </a:xfrm>
        </p:spPr>
      </p:pic>
    </p:spTree>
    <p:extLst>
      <p:ext uri="{BB962C8B-B14F-4D97-AF65-F5344CB8AC3E}">
        <p14:creationId xmlns="" xmlns:p14="http://schemas.microsoft.com/office/powerpoint/2010/main" val="30193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Prepare a quiz or question paper of a subject of your interest using basic features of Microsoft word. </a:t>
            </a:r>
          </a:p>
          <a:p>
            <a:pPr lvl="1"/>
            <a:r>
              <a:rPr lang="en-US" dirty="0" smtClean="0"/>
              <a:t>Document </a:t>
            </a:r>
            <a:r>
              <a:rPr lang="en-US" dirty="0"/>
              <a:t>title (bolded and background shaded) </a:t>
            </a:r>
          </a:p>
          <a:p>
            <a:pPr lvl="1"/>
            <a:r>
              <a:rPr lang="en-US" dirty="0" smtClean="0"/>
              <a:t>Page </a:t>
            </a:r>
            <a:r>
              <a:rPr lang="en-US" dirty="0"/>
              <a:t>header and </a:t>
            </a:r>
            <a:r>
              <a:rPr lang="en-US" dirty="0" smtClean="0"/>
              <a:t>footer, Page </a:t>
            </a:r>
            <a:r>
              <a:rPr lang="en-US" dirty="0"/>
              <a:t>number in the footer </a:t>
            </a:r>
          </a:p>
          <a:p>
            <a:pPr lvl="1"/>
            <a:r>
              <a:rPr lang="en-US" dirty="0" smtClean="0"/>
              <a:t>Text alignment, Bullets </a:t>
            </a:r>
            <a:r>
              <a:rPr lang="en-US" dirty="0"/>
              <a:t>and numbering </a:t>
            </a:r>
          </a:p>
          <a:p>
            <a:pPr lvl="1"/>
            <a:r>
              <a:rPr lang="en-US" dirty="0" smtClean="0"/>
              <a:t>Indenting </a:t>
            </a:r>
            <a:r>
              <a:rPr lang="en-US" dirty="0"/>
              <a:t>(using tab or ruler) </a:t>
            </a:r>
          </a:p>
          <a:p>
            <a:pPr lvl="1"/>
            <a:r>
              <a:rPr lang="en-US" dirty="0" smtClean="0"/>
              <a:t>Reasonable </a:t>
            </a:r>
            <a:r>
              <a:rPr lang="en-US" dirty="0"/>
              <a:t>paragraph and line spacing (1.25 suggested) </a:t>
            </a:r>
          </a:p>
          <a:p>
            <a:pPr lvl="1"/>
            <a:r>
              <a:rPr lang="en-US" dirty="0" smtClean="0"/>
              <a:t>Some </a:t>
            </a:r>
            <a:r>
              <a:rPr lang="en-US" dirty="0"/>
              <a:t>items can be italicized (names etc.) </a:t>
            </a:r>
          </a:p>
          <a:p>
            <a:pPr lvl="1"/>
            <a:r>
              <a:rPr lang="en-US" dirty="0" smtClean="0"/>
              <a:t>Font </a:t>
            </a:r>
            <a:r>
              <a:rPr lang="en-US" dirty="0"/>
              <a:t>style: Times New Roman </a:t>
            </a:r>
          </a:p>
          <a:p>
            <a:pPr lvl="1"/>
            <a:r>
              <a:rPr lang="en-US" dirty="0" smtClean="0"/>
              <a:t>Font </a:t>
            </a:r>
            <a:r>
              <a:rPr lang="en-US" dirty="0"/>
              <a:t>size: 12 for subject and body, 14 for the document title, and 10 for header and footer text and numbering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6687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Question Paper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620" y="1709738"/>
            <a:ext cx="5696411" cy="49323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03989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Create your CV or Resume for the post of Teacher. Your CV should include:</a:t>
            </a:r>
          </a:p>
          <a:p>
            <a:pPr lvl="1"/>
            <a:r>
              <a:rPr lang="en-US" dirty="0" smtClean="0"/>
              <a:t>Personal information </a:t>
            </a:r>
          </a:p>
          <a:p>
            <a:pPr lvl="1"/>
            <a:r>
              <a:rPr lang="en-US" dirty="0" smtClean="0"/>
              <a:t>Qualifications </a:t>
            </a:r>
          </a:p>
          <a:p>
            <a:pPr lvl="1"/>
            <a:r>
              <a:rPr lang="en-US" dirty="0" smtClean="0"/>
              <a:t>Experience history</a:t>
            </a:r>
          </a:p>
          <a:p>
            <a:pPr lvl="1"/>
            <a:r>
              <a:rPr lang="en-US" dirty="0" smtClean="0"/>
              <a:t>Extracurricular activities</a:t>
            </a:r>
          </a:p>
          <a:p>
            <a:pPr lvl="1"/>
            <a:r>
              <a:rPr lang="en-US" dirty="0" smtClean="0"/>
              <a:t>Hobbies </a:t>
            </a:r>
          </a:p>
          <a:p>
            <a:r>
              <a:rPr lang="en-US" dirty="0" smtClean="0"/>
              <a:t>Create a covering letter for your job application.</a:t>
            </a:r>
          </a:p>
          <a:p>
            <a:pPr lvl="1"/>
            <a:r>
              <a:rPr lang="en-US" dirty="0" smtClean="0"/>
              <a:t>First paragraph, tell how have been informed about this job</a:t>
            </a:r>
          </a:p>
          <a:p>
            <a:pPr lvl="1"/>
            <a:r>
              <a:rPr lang="en-US" dirty="0" smtClean="0"/>
              <a:t>Second paragraph, tell brief detail of your qualifications</a:t>
            </a:r>
          </a:p>
          <a:p>
            <a:pPr lvl="1"/>
            <a:r>
              <a:rPr lang="en-US" dirty="0" smtClean="0"/>
              <a:t>Third  paragraph, tell about your job experience with duration</a:t>
            </a:r>
          </a:p>
        </p:txBody>
      </p:sp>
    </p:spTree>
    <p:extLst>
      <p:ext uri="{BB962C8B-B14F-4D97-AF65-F5344CB8AC3E}">
        <p14:creationId xmlns="" xmlns:p14="http://schemas.microsoft.com/office/powerpoint/2010/main" val="49633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54" y="147918"/>
            <a:ext cx="2949178" cy="1600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0070C0"/>
                </a:solidFill>
              </a:rPr>
              <a:t>CV Format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idx="1"/>
          </p:nvPr>
        </p:nvSpPr>
        <p:spPr/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296" y="163421"/>
            <a:ext cx="5069175" cy="65601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43254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Cover Letter</a:t>
            </a:r>
            <a:endParaRPr lang="en-US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110" y="271861"/>
            <a:ext cx="4561797" cy="6386516"/>
          </a:xfrm>
        </p:spPr>
      </p:pic>
    </p:spTree>
    <p:extLst>
      <p:ext uri="{BB962C8B-B14F-4D97-AF65-F5344CB8AC3E}">
        <p14:creationId xmlns="" xmlns:p14="http://schemas.microsoft.com/office/powerpoint/2010/main" val="15725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13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2518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9980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E Temp 2" id="{31CEF575-6705-4A51-8C93-6B8C10C6D902}" vid="{70BAF0F6-AF5D-4AC5-9DF0-1EAC8F9EFB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2</Template>
  <TotalTime>373</TotalTime>
  <Words>507</Words>
  <Application>Microsoft Office PowerPoint</Application>
  <PresentationFormat>On-screen Show (4:3)</PresentationFormat>
  <Paragraphs>88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ADE Temp 2</vt:lpstr>
      <vt:lpstr>Word Processing </vt:lpstr>
      <vt:lpstr>Knowledge test</vt:lpstr>
      <vt:lpstr>Topics covered</vt:lpstr>
      <vt:lpstr>AutoCorrect </vt:lpstr>
      <vt:lpstr>Columns </vt:lpstr>
      <vt:lpstr>WordArt Graphics</vt:lpstr>
      <vt:lpstr>Mail Merge</vt:lpstr>
      <vt:lpstr>Mail merge</vt:lpstr>
      <vt:lpstr>Using word templates</vt:lpstr>
      <vt:lpstr>Word templates </vt:lpstr>
      <vt:lpstr>Diagrams </vt:lpstr>
      <vt:lpstr>Lesson plan</vt:lpstr>
      <vt:lpstr>Worksheets </vt:lpstr>
      <vt:lpstr>Flash cards</vt:lpstr>
      <vt:lpstr>Brochures </vt:lpstr>
      <vt:lpstr>Newsletter </vt:lpstr>
      <vt:lpstr>Motivation tool- certificate</vt:lpstr>
      <vt:lpstr>Activity </vt:lpstr>
      <vt:lpstr>Sample Question Paper</vt:lpstr>
      <vt:lpstr>Activity </vt:lpstr>
      <vt:lpstr>CV Format</vt:lpstr>
      <vt:lpstr>Cover Letter</vt:lpstr>
      <vt:lpstr>Thanks 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processing </dc:title>
  <dc:creator>Sajid</dc:creator>
  <cp:lastModifiedBy>user</cp:lastModifiedBy>
  <cp:revision>102</cp:revision>
  <dcterms:created xsi:type="dcterms:W3CDTF">2014-05-29T00:37:57Z</dcterms:created>
  <dcterms:modified xsi:type="dcterms:W3CDTF">2014-06-04T15:08:48Z</dcterms:modified>
</cp:coreProperties>
</file>