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58" r:id="rId4"/>
    <p:sldId id="263" r:id="rId5"/>
    <p:sldId id="265" r:id="rId6"/>
    <p:sldId id="278" r:id="rId7"/>
    <p:sldId id="279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66" r:id="rId18"/>
    <p:sldId id="275" r:id="rId19"/>
    <p:sldId id="276" r:id="rId20"/>
    <p:sldId id="293" r:id="rId21"/>
    <p:sldId id="287" r:id="rId22"/>
    <p:sldId id="290" r:id="rId23"/>
    <p:sldId id="291" r:id="rId24"/>
    <p:sldId id="288" r:id="rId25"/>
    <p:sldId id="281" r:id="rId26"/>
    <p:sldId id="282" r:id="rId27"/>
    <p:sldId id="283" r:id="rId28"/>
    <p:sldId id="284" r:id="rId29"/>
    <p:sldId id="262" r:id="rId30"/>
    <p:sldId id="294" r:id="rId31"/>
    <p:sldId id="259" r:id="rId32"/>
    <p:sldId id="260" r:id="rId33"/>
    <p:sldId id="26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1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FB642-59A3-4FCF-9E26-0BD7286C10F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89DBE-AC7F-492E-8093-F1FB04319A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618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689DBE-AC7F-492E-8093-F1FB04319AC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341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 b="0" i="1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EC44-1E6E-46BD-81D4-5256D6704EE8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Word Processing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12</a:t>
            </a:r>
          </a:p>
        </p:txBody>
      </p:sp>
    </p:spTree>
    <p:extLst>
      <p:ext uri="{BB962C8B-B14F-4D97-AF65-F5344CB8AC3E}">
        <p14:creationId xmlns:p14="http://schemas.microsoft.com/office/powerpoint/2010/main" xmlns="" val="127262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know by word processing?</a:t>
            </a:r>
          </a:p>
          <a:p>
            <a:r>
              <a:rPr lang="en-US" dirty="0" smtClean="0"/>
              <a:t>What are the operations performed during text editing?</a:t>
            </a:r>
          </a:p>
          <a:p>
            <a:r>
              <a:rPr lang="en-US" dirty="0" smtClean="0"/>
              <a:t>List some operations performed during text formatting?</a:t>
            </a:r>
          </a:p>
          <a:p>
            <a:r>
              <a:rPr lang="en-US" dirty="0" smtClean="0"/>
              <a:t>List some operations of paragraph formatting?</a:t>
            </a:r>
          </a:p>
          <a:p>
            <a:r>
              <a:rPr lang="en-US" dirty="0" smtClean="0"/>
              <a:t>List some operations of document formatting?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633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Print preferences, printer properties and printing a document</a:t>
            </a:r>
          </a:p>
          <a:p>
            <a:r>
              <a:rPr lang="en-US" dirty="0"/>
              <a:t>Using preset and advance features</a:t>
            </a:r>
          </a:p>
        </p:txBody>
      </p:sp>
    </p:spTree>
    <p:extLst>
      <p:ext uri="{BB962C8B-B14F-4D97-AF65-F5344CB8AC3E}">
        <p14:creationId xmlns:p14="http://schemas.microsoft.com/office/powerpoint/2010/main" xmlns="" val="50350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Print a document</a:t>
            </a:r>
          </a:p>
          <a:p>
            <a:pPr lvl="1"/>
            <a:r>
              <a:rPr lang="en-US" sz="2800" dirty="0" smtClean="0"/>
              <a:t>Using a printer connected with your computer</a:t>
            </a:r>
          </a:p>
          <a:p>
            <a:pPr lvl="1"/>
            <a:r>
              <a:rPr lang="en-US" sz="2800" dirty="0" smtClean="0"/>
              <a:t>You </a:t>
            </a:r>
            <a:r>
              <a:rPr lang="en-US" sz="2800" dirty="0" smtClean="0"/>
              <a:t>can print </a:t>
            </a:r>
            <a:r>
              <a:rPr lang="en-US" sz="2800" dirty="0" smtClean="0"/>
              <a:t>single page, range of pages, even/odd pages, or a whole document.</a:t>
            </a:r>
          </a:p>
          <a:p>
            <a:pPr lvl="1"/>
            <a:r>
              <a:rPr lang="en-US" sz="2800" dirty="0" smtClean="0"/>
              <a:t>Hard copy generated</a:t>
            </a:r>
          </a:p>
          <a:p>
            <a:r>
              <a:rPr lang="en-US" sz="3200" dirty="0" smtClean="0"/>
              <a:t>Procedure</a:t>
            </a:r>
          </a:p>
          <a:p>
            <a:pPr lvl="1"/>
            <a:r>
              <a:rPr lang="en-US" sz="2800" dirty="0" smtClean="0"/>
              <a:t>Select </a:t>
            </a:r>
            <a:r>
              <a:rPr lang="en-US" sz="2800" b="1" i="1" dirty="0" smtClean="0"/>
              <a:t>File</a:t>
            </a:r>
            <a:r>
              <a:rPr lang="en-US" sz="2800" dirty="0" smtClean="0"/>
              <a:t> menu and choose </a:t>
            </a:r>
            <a:r>
              <a:rPr lang="en-US" sz="2800" b="1" i="1" dirty="0" smtClean="0"/>
              <a:t>Print</a:t>
            </a:r>
            <a:r>
              <a:rPr lang="en-US" sz="2800" dirty="0" smtClean="0"/>
              <a:t> command or press </a:t>
            </a:r>
            <a:r>
              <a:rPr lang="en-US" sz="2800" b="1" i="1" dirty="0" smtClean="0"/>
              <a:t>CTRL+P</a:t>
            </a:r>
          </a:p>
          <a:p>
            <a:pPr lvl="1"/>
            <a:r>
              <a:rPr lang="en-US" sz="2800" b="1" i="1" dirty="0" smtClean="0"/>
              <a:t>Print dialog box</a:t>
            </a:r>
            <a:r>
              <a:rPr lang="en-US" sz="2800" dirty="0" smtClean="0"/>
              <a:t> will appear with various options</a:t>
            </a:r>
          </a:p>
          <a:p>
            <a:pPr lvl="1"/>
            <a:r>
              <a:rPr lang="en-US" sz="2800" dirty="0" smtClean="0"/>
              <a:t>Click </a:t>
            </a:r>
            <a:r>
              <a:rPr lang="en-US" sz="2800" b="1" i="1" dirty="0" smtClean="0"/>
              <a:t>OK</a:t>
            </a:r>
            <a:r>
              <a:rPr lang="en-US" sz="2800" dirty="0" smtClean="0"/>
              <a:t> after </a:t>
            </a:r>
            <a:r>
              <a:rPr lang="en-US" sz="2800" dirty="0" smtClean="0"/>
              <a:t>selecting </a:t>
            </a:r>
            <a:r>
              <a:rPr lang="en-US" sz="2800" dirty="0" smtClean="0"/>
              <a:t>your options</a:t>
            </a:r>
          </a:p>
          <a:p>
            <a:pPr lvl="1"/>
            <a:r>
              <a:rPr lang="en-US" sz="2800" dirty="0" smtClean="0"/>
              <a:t>If your printer is ready, printing is started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8333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341812"/>
          </a:xfrm>
        </p:spPr>
        <p:txBody>
          <a:bodyPr/>
          <a:lstStyle/>
          <a:p>
            <a:r>
              <a:rPr lang="en-US" dirty="0" smtClean="0"/>
              <a:t>If print icon on toolbar is clicked</a:t>
            </a:r>
          </a:p>
          <a:p>
            <a:r>
              <a:rPr lang="en-US" dirty="0" smtClean="0"/>
              <a:t>Then whole document is printed without showing print dialog box</a:t>
            </a:r>
          </a:p>
          <a:p>
            <a:r>
              <a:rPr lang="en-US" dirty="0" smtClean="0"/>
              <a:t>One copy of document is printed.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437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Printer Preferences</a:t>
            </a: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0742" y="1649580"/>
            <a:ext cx="5442584" cy="512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558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Printer Properties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3318" y="1709738"/>
            <a:ext cx="4351015" cy="4932362"/>
          </a:xfrm>
        </p:spPr>
      </p:pic>
    </p:spTree>
    <p:extLst>
      <p:ext uri="{BB962C8B-B14F-4D97-AF65-F5344CB8AC3E}">
        <p14:creationId xmlns:p14="http://schemas.microsoft.com/office/powerpoint/2010/main" xmlns="" val="294423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dialog box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6620" y="1635516"/>
            <a:ext cx="6629400" cy="5029200"/>
          </a:xfrm>
        </p:spPr>
      </p:pic>
    </p:spTree>
    <p:extLst>
      <p:ext uri="{BB962C8B-B14F-4D97-AF65-F5344CB8AC3E}">
        <p14:creationId xmlns:p14="http://schemas.microsoft.com/office/powerpoint/2010/main" xmlns="" val="9815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dialog box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Printer selection</a:t>
            </a:r>
          </a:p>
          <a:p>
            <a:pPr lvl="1"/>
            <a:r>
              <a:rPr lang="en-US" dirty="0" smtClean="0"/>
              <a:t>Name: </a:t>
            </a:r>
          </a:p>
          <a:p>
            <a:pPr lvl="2"/>
            <a:r>
              <a:rPr lang="en-US" dirty="0" smtClean="0"/>
              <a:t>Select the printer name</a:t>
            </a:r>
          </a:p>
          <a:p>
            <a:pPr lvl="1"/>
            <a:r>
              <a:rPr lang="en-US" dirty="0" smtClean="0"/>
              <a:t>Properties: </a:t>
            </a:r>
          </a:p>
          <a:p>
            <a:pPr lvl="2"/>
            <a:r>
              <a:rPr lang="en-US" dirty="0" smtClean="0"/>
              <a:t>Set the properties of printer such as paper quality, layout, etc.</a:t>
            </a:r>
          </a:p>
          <a:p>
            <a:pPr lvl="1"/>
            <a:r>
              <a:rPr lang="en-US" dirty="0" smtClean="0"/>
              <a:t>Print to file: </a:t>
            </a:r>
          </a:p>
          <a:p>
            <a:pPr lvl="2"/>
            <a:r>
              <a:rPr lang="en-US" dirty="0" smtClean="0"/>
              <a:t>Sends the print output to a file rather than printer</a:t>
            </a:r>
          </a:p>
          <a:p>
            <a:pPr lvl="2"/>
            <a:r>
              <a:rPr lang="en-US" b="1" i="1" dirty="0" smtClean="0"/>
              <a:t>Print file</a:t>
            </a:r>
            <a:r>
              <a:rPr lang="en-US" dirty="0" smtClean="0"/>
              <a:t> saves the necessary information about your document so that line and page breaks and font spacing remain the same.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334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dialog box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Page range section</a:t>
            </a:r>
          </a:p>
          <a:p>
            <a:pPr lvl="1"/>
            <a:r>
              <a:rPr lang="en-US" dirty="0" smtClean="0"/>
              <a:t>All</a:t>
            </a:r>
          </a:p>
          <a:p>
            <a:pPr lvl="2"/>
            <a:r>
              <a:rPr lang="en-US" dirty="0" smtClean="0"/>
              <a:t>Print the entire document. By default, this option is selected.</a:t>
            </a:r>
          </a:p>
          <a:p>
            <a:pPr lvl="1"/>
            <a:r>
              <a:rPr lang="en-US" dirty="0" smtClean="0"/>
              <a:t>Current page</a:t>
            </a:r>
          </a:p>
          <a:p>
            <a:pPr lvl="2"/>
            <a:r>
              <a:rPr lang="en-US" dirty="0" smtClean="0"/>
              <a:t>Prints only the current page. Current page is where your cursor points</a:t>
            </a:r>
          </a:p>
          <a:p>
            <a:pPr lvl="1"/>
            <a:r>
              <a:rPr lang="en-US" dirty="0" smtClean="0"/>
              <a:t>Selection</a:t>
            </a:r>
          </a:p>
          <a:p>
            <a:pPr lvl="2"/>
            <a:r>
              <a:rPr lang="en-US" dirty="0" smtClean="0"/>
              <a:t>Prints only selected text</a:t>
            </a:r>
          </a:p>
          <a:p>
            <a:pPr lvl="1"/>
            <a:r>
              <a:rPr lang="en-US" dirty="0" smtClean="0"/>
              <a:t>Pages</a:t>
            </a:r>
          </a:p>
          <a:p>
            <a:pPr lvl="2"/>
            <a:r>
              <a:rPr lang="en-US" dirty="0" smtClean="0"/>
              <a:t>Prints the specific range of pages </a:t>
            </a:r>
          </a:p>
          <a:p>
            <a:pPr lvl="2"/>
            <a:r>
              <a:rPr lang="en-US" dirty="0" smtClean="0"/>
              <a:t>Such as print page 6,9 and 15 then type 6,9,15</a:t>
            </a:r>
          </a:p>
          <a:p>
            <a:pPr lvl="2"/>
            <a:r>
              <a:rPr lang="en-US" dirty="0" smtClean="0"/>
              <a:t>Prints pages from 6 to 15 then type 6-15</a:t>
            </a:r>
          </a:p>
          <a:p>
            <a:pPr lvl="2"/>
            <a:r>
              <a:rPr lang="en-US" dirty="0" smtClean="0"/>
              <a:t>Prints only page 15 then just type 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246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dialog 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Copies selection</a:t>
            </a:r>
          </a:p>
          <a:p>
            <a:pPr lvl="1"/>
            <a:r>
              <a:rPr lang="en-US" dirty="0" smtClean="0"/>
              <a:t>Number of copies</a:t>
            </a:r>
          </a:p>
          <a:p>
            <a:pPr lvl="2"/>
            <a:r>
              <a:rPr lang="en-US" dirty="0" smtClean="0"/>
              <a:t>Specify the no. of copies of document required</a:t>
            </a:r>
          </a:p>
          <a:p>
            <a:pPr lvl="1"/>
            <a:r>
              <a:rPr lang="en-US" dirty="0" smtClean="0"/>
              <a:t>Collate</a:t>
            </a:r>
          </a:p>
          <a:p>
            <a:pPr lvl="2"/>
            <a:r>
              <a:rPr lang="en-US" dirty="0" smtClean="0"/>
              <a:t>Print a complete set/copy of the entire document before the first page of next copy is printed.</a:t>
            </a:r>
          </a:p>
          <a:p>
            <a:pPr lvl="2"/>
            <a:r>
              <a:rPr lang="en-US" dirty="0" smtClean="0"/>
              <a:t>If not selected, then all copies of each page will be printed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74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Zoom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Pages per sheet</a:t>
            </a:r>
          </a:p>
          <a:p>
            <a:pPr lvl="1"/>
            <a:r>
              <a:rPr lang="en-US" dirty="0" smtClean="0"/>
              <a:t>Specify the no. of pages printed on a single sheet of paper</a:t>
            </a:r>
          </a:p>
          <a:p>
            <a:pPr lvl="1"/>
            <a:r>
              <a:rPr lang="en-US" dirty="0" smtClean="0"/>
              <a:t>By default, 1 page per sheet of paper.</a:t>
            </a:r>
          </a:p>
          <a:p>
            <a:r>
              <a:rPr lang="en-US" dirty="0" smtClean="0"/>
              <a:t>Scale to paper size</a:t>
            </a:r>
          </a:p>
          <a:p>
            <a:pPr lvl="1"/>
            <a:r>
              <a:rPr lang="en-US" dirty="0" smtClean="0"/>
              <a:t>Adjust the document to fit the printer paper size</a:t>
            </a:r>
          </a:p>
          <a:p>
            <a:pPr lvl="1"/>
            <a:r>
              <a:rPr lang="en-US" dirty="0" smtClean="0"/>
              <a:t>By default, ‘</a:t>
            </a:r>
            <a:r>
              <a:rPr lang="en-US" i="1" dirty="0" smtClean="0"/>
              <a:t>No Scaling’</a:t>
            </a:r>
            <a:r>
              <a:rPr lang="en-US" dirty="0" smtClean="0"/>
              <a:t> is selected.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501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 preview allows to</a:t>
            </a:r>
          </a:p>
          <a:p>
            <a:pPr lvl="1"/>
            <a:r>
              <a:rPr lang="en-US" dirty="0" smtClean="0"/>
              <a:t>See the appearance of the document before printing</a:t>
            </a:r>
          </a:p>
          <a:p>
            <a:pPr lvl="1"/>
            <a:r>
              <a:rPr lang="en-US" dirty="0" smtClean="0"/>
              <a:t>Make corrections in the preview to change the appearance of the document</a:t>
            </a:r>
          </a:p>
          <a:p>
            <a:pPr lvl="1"/>
            <a:r>
              <a:rPr lang="en-US" dirty="0" smtClean="0"/>
              <a:t>Send documents directly to the printer by clicking </a:t>
            </a:r>
            <a:r>
              <a:rPr lang="en-US" b="1" i="1" dirty="0" smtClean="0"/>
              <a:t>Print</a:t>
            </a:r>
            <a:r>
              <a:rPr lang="en-US" dirty="0" smtClean="0"/>
              <a:t> icon on the toolbar</a:t>
            </a:r>
          </a:p>
          <a:p>
            <a:r>
              <a:rPr lang="en-US" dirty="0" smtClean="0"/>
              <a:t>To view print preview, </a:t>
            </a:r>
            <a:r>
              <a:rPr lang="en-US" dirty="0" smtClean="0"/>
              <a:t>follow these steps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Print Preview icon</a:t>
            </a:r>
            <a:r>
              <a:rPr lang="en-US" dirty="0" smtClean="0"/>
              <a:t> on the standard toolbar or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/>
              <a:t>P</a:t>
            </a:r>
            <a:r>
              <a:rPr lang="en-US" b="1" i="1" dirty="0" smtClean="0"/>
              <a:t>rint </a:t>
            </a:r>
            <a:r>
              <a:rPr lang="en-US" b="1" i="1" dirty="0"/>
              <a:t>P</a:t>
            </a:r>
            <a:r>
              <a:rPr lang="en-US" b="1" i="1" dirty="0" smtClean="0"/>
              <a:t>review</a:t>
            </a:r>
            <a:r>
              <a:rPr lang="en-US" dirty="0" smtClean="0"/>
              <a:t> command from </a:t>
            </a:r>
            <a:r>
              <a:rPr lang="en-US" b="1" i="1" dirty="0" smtClean="0"/>
              <a:t>File</a:t>
            </a:r>
            <a:r>
              <a:rPr lang="en-US" dirty="0" smtClean="0"/>
              <a:t> menu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684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 toolbar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823"/>
          <a:stretch/>
        </p:blipFill>
        <p:spPr>
          <a:xfrm>
            <a:off x="209684" y="1578625"/>
            <a:ext cx="8659995" cy="177257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4208" y="3676298"/>
            <a:ext cx="6016752" cy="217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96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</a:t>
            </a:r>
            <a:r>
              <a:rPr lang="en-US" dirty="0"/>
              <a:t>P</a:t>
            </a:r>
            <a:r>
              <a:rPr lang="en-US" dirty="0" smtClean="0"/>
              <a:t>review toolbar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Print</a:t>
            </a:r>
          </a:p>
          <a:p>
            <a:pPr lvl="1"/>
            <a:r>
              <a:rPr lang="en-US" dirty="0" smtClean="0"/>
              <a:t>Send the document to the printer</a:t>
            </a:r>
          </a:p>
          <a:p>
            <a:r>
              <a:rPr lang="en-US" dirty="0" smtClean="0"/>
              <a:t>Magnifier</a:t>
            </a:r>
          </a:p>
          <a:p>
            <a:pPr lvl="1"/>
            <a:r>
              <a:rPr lang="en-US" dirty="0" smtClean="0"/>
              <a:t>To enlarge/reduce the document view in Preview window</a:t>
            </a:r>
          </a:p>
          <a:p>
            <a:r>
              <a:rPr lang="en-US" dirty="0" smtClean="0"/>
              <a:t>One page</a:t>
            </a:r>
          </a:p>
          <a:p>
            <a:pPr lvl="1"/>
            <a:r>
              <a:rPr lang="en-US" dirty="0" smtClean="0"/>
              <a:t>Display one page at a time in Preview window</a:t>
            </a:r>
          </a:p>
          <a:p>
            <a:r>
              <a:rPr lang="en-US" dirty="0" smtClean="0"/>
              <a:t>Multiple pages</a:t>
            </a:r>
          </a:p>
          <a:p>
            <a:pPr lvl="1"/>
            <a:r>
              <a:rPr lang="en-US" dirty="0" smtClean="0"/>
              <a:t>Display multiple pages at a time</a:t>
            </a:r>
          </a:p>
          <a:p>
            <a:r>
              <a:rPr lang="en-US" dirty="0" smtClean="0"/>
              <a:t>Zoom control</a:t>
            </a:r>
          </a:p>
          <a:p>
            <a:pPr lvl="1"/>
            <a:r>
              <a:rPr lang="en-US" dirty="0" smtClean="0"/>
              <a:t>Select different magnification from 10% to 400%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742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Preview toolbar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View ruler</a:t>
            </a:r>
          </a:p>
          <a:p>
            <a:pPr lvl="1"/>
            <a:r>
              <a:rPr lang="en-US" dirty="0" smtClean="0"/>
              <a:t>Display or hide the horizontal and vertical rulers</a:t>
            </a:r>
          </a:p>
          <a:p>
            <a:r>
              <a:rPr lang="en-US" dirty="0" smtClean="0"/>
              <a:t>Shrink to fit</a:t>
            </a:r>
          </a:p>
          <a:p>
            <a:pPr lvl="1"/>
            <a:r>
              <a:rPr lang="en-US" dirty="0" smtClean="0"/>
              <a:t>Shrink the document to fit on one or less pages if the last page has only few lines of text</a:t>
            </a:r>
          </a:p>
          <a:p>
            <a:r>
              <a:rPr lang="en-US" dirty="0" smtClean="0"/>
              <a:t>Full screen</a:t>
            </a:r>
          </a:p>
          <a:p>
            <a:pPr lvl="1"/>
            <a:r>
              <a:rPr lang="en-US" dirty="0" smtClean="0"/>
              <a:t>Display a document on full screen in Print Preview</a:t>
            </a:r>
          </a:p>
          <a:p>
            <a:r>
              <a:rPr lang="en-US" dirty="0" smtClean="0"/>
              <a:t>Close</a:t>
            </a:r>
          </a:p>
          <a:p>
            <a:pPr lvl="1"/>
            <a:r>
              <a:rPr lang="en-US" dirty="0" smtClean="0"/>
              <a:t>Close the Print Preview</a:t>
            </a:r>
          </a:p>
          <a:p>
            <a:r>
              <a:rPr lang="en-US" dirty="0" smtClean="0"/>
              <a:t>Help</a:t>
            </a:r>
          </a:p>
          <a:p>
            <a:pPr lvl="1"/>
            <a:r>
              <a:rPr lang="en-US" dirty="0" smtClean="0"/>
              <a:t>Get help about options of Print Preview toolbar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169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 in Print Preview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possible to edit document in print preview mode.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One Page</a:t>
            </a:r>
            <a:r>
              <a:rPr lang="en-US" dirty="0" smtClean="0"/>
              <a:t> button of print preview toolbar</a:t>
            </a:r>
          </a:p>
          <a:p>
            <a:r>
              <a:rPr lang="en-US" dirty="0" smtClean="0"/>
              <a:t>Then start editing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740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the document margins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change margins in print preview, using horizontal and vertical </a:t>
            </a:r>
            <a:r>
              <a:rPr lang="en-US" b="1" i="1" dirty="0" smtClean="0">
                <a:solidFill>
                  <a:schemeClr val="accent2"/>
                </a:solidFill>
              </a:rPr>
              <a:t>rulers</a:t>
            </a:r>
          </a:p>
          <a:p>
            <a:r>
              <a:rPr lang="en-US" dirty="0" smtClean="0"/>
              <a:t>The changes will apply to the whole document</a:t>
            </a:r>
          </a:p>
          <a:p>
            <a:r>
              <a:rPr lang="en-US" dirty="0" smtClean="0"/>
              <a:t>The margins are changed by dragging the margin boundary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110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preset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Preset features</a:t>
            </a:r>
          </a:p>
          <a:p>
            <a:pPr lvl="1"/>
            <a:r>
              <a:rPr lang="en-US" dirty="0" smtClean="0"/>
              <a:t>Default settings of your word document</a:t>
            </a:r>
          </a:p>
          <a:p>
            <a:pPr lvl="1"/>
            <a:r>
              <a:rPr lang="en-US" dirty="0" smtClean="0"/>
              <a:t>Set by the developer not user</a:t>
            </a:r>
          </a:p>
          <a:p>
            <a:pPr lvl="1"/>
            <a:r>
              <a:rPr lang="en-US" dirty="0" smtClean="0"/>
              <a:t>You can modify them</a:t>
            </a:r>
          </a:p>
          <a:p>
            <a:r>
              <a:rPr lang="en-US" dirty="0" smtClean="0"/>
              <a:t>For example,</a:t>
            </a:r>
          </a:p>
          <a:p>
            <a:pPr lvl="1"/>
            <a:r>
              <a:rPr lang="en-US" dirty="0" smtClean="0"/>
              <a:t>Page margins=normal 1 inch</a:t>
            </a:r>
          </a:p>
          <a:p>
            <a:pPr lvl="1"/>
            <a:r>
              <a:rPr lang="en-US" dirty="0" smtClean="0"/>
              <a:t>Alignment= left</a:t>
            </a:r>
          </a:p>
          <a:p>
            <a:pPr lvl="1"/>
            <a:r>
              <a:rPr lang="en-US" dirty="0" smtClean="0"/>
              <a:t>Font= Calibri, size=11</a:t>
            </a:r>
          </a:p>
          <a:p>
            <a:pPr lvl="1"/>
            <a:r>
              <a:rPr lang="en-US" dirty="0" smtClean="0"/>
              <a:t>Page View= print layout</a:t>
            </a:r>
          </a:p>
          <a:p>
            <a:pPr lvl="1"/>
            <a:r>
              <a:rPr lang="en-US" dirty="0" smtClean="0"/>
              <a:t>Background= null </a:t>
            </a:r>
          </a:p>
          <a:p>
            <a:pPr lvl="1"/>
            <a:r>
              <a:rPr lang="en-US" dirty="0" smtClean="0"/>
              <a:t>Document name= document1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546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5531518" cy="4931944"/>
          </a:xfrm>
        </p:spPr>
        <p:txBody>
          <a:bodyPr/>
          <a:lstStyle/>
          <a:p>
            <a:r>
              <a:rPr lang="en-US" dirty="0" smtClean="0"/>
              <a:t>Tables</a:t>
            </a:r>
          </a:p>
          <a:p>
            <a:pPr lvl="1"/>
            <a:r>
              <a:rPr lang="en-US" dirty="0" smtClean="0"/>
              <a:t>Organize data in rows and columns</a:t>
            </a:r>
          </a:p>
          <a:p>
            <a:pPr lvl="1"/>
            <a:r>
              <a:rPr lang="en-US" dirty="0" smtClean="0"/>
              <a:t>Intersection of a row &amp; column is called a </a:t>
            </a:r>
            <a:r>
              <a:rPr lang="en-US" b="1" i="1" dirty="0" smtClean="0">
                <a:solidFill>
                  <a:schemeClr val="accent2"/>
                </a:solidFill>
              </a:rPr>
              <a:t>cell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 data is written in the cells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85838" y="1709488"/>
            <a:ext cx="2953162" cy="4105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0258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Shapes 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43640" y="1709488"/>
            <a:ext cx="4556960" cy="3379870"/>
          </a:xfrm>
        </p:spPr>
        <p:txBody>
          <a:bodyPr>
            <a:normAutofit/>
          </a:bodyPr>
          <a:lstStyle/>
          <a:p>
            <a:r>
              <a:rPr lang="en-US" dirty="0" smtClean="0"/>
              <a:t>Shapes</a:t>
            </a:r>
          </a:p>
          <a:p>
            <a:pPr lvl="1"/>
            <a:r>
              <a:rPr lang="en-US" b="1" i="1" dirty="0" smtClean="0"/>
              <a:t>Insert&gt;&gt;shapes</a:t>
            </a:r>
          </a:p>
          <a:p>
            <a:pPr lvl="1"/>
            <a:r>
              <a:rPr lang="en-US" dirty="0" smtClean="0"/>
              <a:t>Ready-made shapes</a:t>
            </a:r>
          </a:p>
          <a:p>
            <a:pPr lvl="1"/>
            <a:r>
              <a:rPr lang="en-US" dirty="0" smtClean="0"/>
              <a:t>Select a shape &amp; draw it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1994" y="1709488"/>
            <a:ext cx="3947006" cy="4631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2049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SmartArt Graphic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3700" y="1739900"/>
            <a:ext cx="8445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Insert&gt;&gt;SmartArt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2555" y="2694007"/>
            <a:ext cx="7087589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673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 charts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98425" y="1181100"/>
            <a:ext cx="7140575" cy="5467350"/>
            <a:chOff x="1524000" y="1066800"/>
            <a:chExt cx="7140575" cy="5467350"/>
          </a:xfrm>
        </p:grpSpPr>
        <p:pic>
          <p:nvPicPr>
            <p:cNvPr id="5" name="Picture 4" descr="WD M-0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29500"/>
            <a:stretch>
              <a:fillRect/>
            </a:stretch>
          </p:blipFill>
          <p:spPr bwMode="auto">
            <a:xfrm>
              <a:off x="1981200" y="2209800"/>
              <a:ext cx="5819775" cy="3076575"/>
            </a:xfrm>
            <a:prstGeom prst="rect">
              <a:avLst/>
            </a:prstGeom>
            <a:noFill/>
            <a:ln w="127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524000" y="5703888"/>
              <a:ext cx="3962400" cy="83026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en-US" dirty="0">
                  <a:latin typeface="Times" charset="0"/>
                </a:rPr>
                <a:t>A third bar is added to each data series</a:t>
              </a:r>
            </a:p>
          </p:txBody>
        </p:sp>
        <p:sp>
          <p:nvSpPr>
            <p:cNvPr id="7" name="Line 15"/>
            <p:cNvSpPr>
              <a:spLocks noChangeShapeType="1"/>
            </p:cNvSpPr>
            <p:nvPr/>
          </p:nvSpPr>
          <p:spPr bwMode="auto">
            <a:xfrm flipV="1">
              <a:off x="2576513" y="4876800"/>
              <a:ext cx="623887" cy="8477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15"/>
            <p:cNvSpPr>
              <a:spLocks noChangeShapeType="1"/>
            </p:cNvSpPr>
            <p:nvPr/>
          </p:nvSpPr>
          <p:spPr bwMode="auto">
            <a:xfrm flipH="1">
              <a:off x="6002338" y="1905000"/>
              <a:ext cx="1846262" cy="19240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6324600" y="1066800"/>
              <a:ext cx="2339975" cy="83026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defRPr/>
              </a:pPr>
              <a:r>
                <a:rPr lang="en-US" dirty="0">
                  <a:latin typeface="Times" charset="0"/>
                </a:rPr>
                <a:t>New data for 2008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16566" y="1780674"/>
            <a:ext cx="4668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Insert&gt;&gt;charts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6500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5179222" cy="4931944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Use the Equations feature to insert mathematical and scientific </a:t>
            </a:r>
            <a:r>
              <a:rPr lang="en-US" sz="2800" dirty="0" smtClean="0"/>
              <a:t>equations</a:t>
            </a:r>
            <a:endParaRPr lang="en-US" sz="2800" dirty="0"/>
          </a:p>
          <a:p>
            <a:pPr>
              <a:defRPr/>
            </a:pPr>
            <a:r>
              <a:rPr lang="en-US" sz="2800" dirty="0"/>
              <a:t>You can also </a:t>
            </a:r>
            <a:r>
              <a:rPr lang="en-US" sz="2800" i="1" dirty="0"/>
              <a:t>create your own equations</a:t>
            </a:r>
            <a:r>
              <a:rPr lang="en-US" sz="2800" dirty="0"/>
              <a:t> that use a wide range of math </a:t>
            </a:r>
            <a:r>
              <a:rPr lang="en-US" sz="2800" dirty="0" smtClean="0"/>
              <a:t>structures</a:t>
            </a:r>
          </a:p>
          <a:p>
            <a:pPr>
              <a:defRPr/>
            </a:pPr>
            <a:r>
              <a:rPr lang="en-US" sz="2800" b="1" i="1" dirty="0" smtClean="0"/>
              <a:t>Insert &gt;&gt; equation</a:t>
            </a:r>
            <a:endParaRPr lang="en-US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22862" y="1709487"/>
            <a:ext cx="3500360" cy="4607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585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sections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Multi-page documents often consist of two or more sections, each of which can be formatted differently</a:t>
            </a:r>
          </a:p>
          <a:p>
            <a:pPr lvl="1">
              <a:defRPr/>
            </a:pPr>
            <a:r>
              <a:rPr lang="en-US" dirty="0"/>
              <a:t>Header text and page numbers can be different in each section</a:t>
            </a:r>
          </a:p>
          <a:p>
            <a:pPr lvl="1">
              <a:defRPr/>
            </a:pPr>
            <a:r>
              <a:rPr lang="en-US" dirty="0"/>
              <a:t>Deselect the </a:t>
            </a:r>
            <a:r>
              <a:rPr lang="en-US" b="1" i="1" dirty="0">
                <a:solidFill>
                  <a:schemeClr val="accent2"/>
                </a:solidFill>
              </a:rPr>
              <a:t>Link to Previous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button when you change the text of a header in a new section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765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5976686" cy="4931944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dirty="0"/>
              <a:t>Insert a </a:t>
            </a:r>
            <a:r>
              <a:rPr lang="en-US" sz="2800" b="1" i="1" dirty="0">
                <a:solidFill>
                  <a:schemeClr val="accent2"/>
                </a:solidFill>
              </a:rPr>
              <a:t>table of contents</a:t>
            </a:r>
            <a:r>
              <a:rPr lang="en-US" sz="2400" b="1" dirty="0">
                <a:solidFill>
                  <a:schemeClr val="accent2"/>
                </a:solidFill>
              </a:rPr>
              <a:t> </a:t>
            </a:r>
            <a:r>
              <a:rPr lang="en-US" dirty="0"/>
              <a:t>to provide readers with an overview of topics and subtopics</a:t>
            </a:r>
          </a:p>
          <a:p>
            <a:pPr lvl="1">
              <a:defRPr/>
            </a:pPr>
            <a:r>
              <a:rPr lang="en-US" dirty="0"/>
              <a:t>Word searches for headings, 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Sorts </a:t>
            </a:r>
            <a:r>
              <a:rPr lang="en-US" dirty="0"/>
              <a:t>them by heading levels</a:t>
            </a:r>
            <a:r>
              <a:rPr lang="en-US" dirty="0" smtClean="0"/>
              <a:t>,</a:t>
            </a:r>
          </a:p>
          <a:p>
            <a:pPr lvl="1">
              <a:defRPr/>
            </a:pPr>
            <a:r>
              <a:rPr lang="en-US" dirty="0"/>
              <a:t>T</a:t>
            </a:r>
            <a:r>
              <a:rPr lang="en-US" dirty="0" smtClean="0"/>
              <a:t>hen </a:t>
            </a:r>
            <a:r>
              <a:rPr lang="en-US" dirty="0"/>
              <a:t>displays the completed table of contents</a:t>
            </a:r>
          </a:p>
          <a:p>
            <a:pPr>
              <a:defRPr/>
            </a:pPr>
            <a:r>
              <a:rPr lang="en-US" dirty="0"/>
              <a:t>Format headings and subheadings with Heading </a:t>
            </a:r>
            <a:r>
              <a:rPr lang="en-US" dirty="0" smtClean="0"/>
              <a:t>styles</a:t>
            </a:r>
          </a:p>
          <a:p>
            <a:pPr>
              <a:defRPr/>
            </a:pPr>
            <a:r>
              <a:rPr lang="en-US" b="1" i="1" dirty="0" smtClean="0"/>
              <a:t>References&gt;&gt;Table of contents</a:t>
            </a:r>
            <a:endParaRPr lang="en-US" b="1" i="1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3825" y="1709070"/>
            <a:ext cx="2656908" cy="386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162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Cover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4912316" cy="4931944"/>
          </a:xfrm>
        </p:spPr>
        <p:txBody>
          <a:bodyPr/>
          <a:lstStyle/>
          <a:p>
            <a:pPr>
              <a:defRPr/>
            </a:pPr>
            <a:r>
              <a:rPr lang="en-US" dirty="0"/>
              <a:t>Use one of Word’s preset cover page designs</a:t>
            </a:r>
          </a:p>
          <a:p>
            <a:pPr>
              <a:defRPr/>
            </a:pPr>
            <a:r>
              <a:rPr lang="en-US" dirty="0"/>
              <a:t>Add text to </a:t>
            </a:r>
            <a:r>
              <a:rPr lang="en-US" b="1" i="1" dirty="0">
                <a:solidFill>
                  <a:schemeClr val="accent2"/>
                </a:solidFill>
              </a:rPr>
              <a:t>content controls</a:t>
            </a:r>
          </a:p>
          <a:p>
            <a:pPr>
              <a:defRPr/>
            </a:pPr>
            <a:r>
              <a:rPr lang="en-US" dirty="0"/>
              <a:t>Remove unwanted content controls</a:t>
            </a:r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5956" y="1709488"/>
            <a:ext cx="3683043" cy="410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134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Modifying a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7"/>
            <a:ext cx="8595360" cy="401598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Use </a:t>
            </a:r>
            <a:r>
              <a:rPr lang="en-US" sz="2800" b="1" i="1" dirty="0" smtClean="0">
                <a:solidFill>
                  <a:schemeClr val="accent2"/>
                </a:solidFill>
              </a:rPr>
              <a:t>Picture </a:t>
            </a:r>
            <a:r>
              <a:rPr lang="en-US" sz="2800" b="1" i="1" dirty="0">
                <a:solidFill>
                  <a:schemeClr val="accent2"/>
                </a:solidFill>
              </a:rPr>
              <a:t>Tools Format </a:t>
            </a:r>
            <a:r>
              <a:rPr lang="en-US" dirty="0"/>
              <a:t>tab to modify a picture in </a:t>
            </a:r>
            <a:r>
              <a:rPr lang="en-US" dirty="0" smtClean="0"/>
              <a:t>different </a:t>
            </a:r>
            <a:r>
              <a:rPr lang="en-US" dirty="0"/>
              <a:t>ways</a:t>
            </a:r>
          </a:p>
          <a:p>
            <a:pPr>
              <a:defRPr/>
            </a:pPr>
            <a:r>
              <a:rPr lang="en-US" dirty="0"/>
              <a:t>Apply a preset picture style</a:t>
            </a:r>
          </a:p>
          <a:p>
            <a:pPr>
              <a:defRPr/>
            </a:pPr>
            <a:r>
              <a:rPr lang="en-US" dirty="0"/>
              <a:t>Further modify the style by</a:t>
            </a:r>
          </a:p>
          <a:p>
            <a:pPr lvl="1">
              <a:defRPr/>
            </a:pPr>
            <a:r>
              <a:rPr lang="en-US" dirty="0"/>
              <a:t>Cropping it</a:t>
            </a:r>
          </a:p>
          <a:p>
            <a:pPr lvl="1">
              <a:defRPr/>
            </a:pPr>
            <a:r>
              <a:rPr lang="en-US" dirty="0"/>
              <a:t>Changing the shape of the picture</a:t>
            </a:r>
          </a:p>
          <a:p>
            <a:pPr lvl="1">
              <a:defRPr/>
            </a:pPr>
            <a:r>
              <a:rPr lang="en-US" dirty="0"/>
              <a:t>Modifying the picture border</a:t>
            </a:r>
          </a:p>
          <a:p>
            <a:pPr lvl="1">
              <a:defRPr/>
            </a:pPr>
            <a:r>
              <a:rPr lang="en-US" dirty="0"/>
              <a:t>Apply picture </a:t>
            </a:r>
            <a:r>
              <a:rPr lang="en-US" dirty="0" smtClean="0"/>
              <a:t>effects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5725471"/>
            <a:ext cx="8559867" cy="674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1968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Activity-(20 minutes)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View and explore printer properties and print preferences.</a:t>
            </a:r>
          </a:p>
          <a:p>
            <a:r>
              <a:rPr lang="en-US" dirty="0" smtClean="0"/>
              <a:t>View and explore print preview options.</a:t>
            </a:r>
          </a:p>
          <a:p>
            <a:r>
              <a:rPr lang="en-US" dirty="0" smtClean="0"/>
              <a:t>Take a print of word document from your printer. Troubleshoot the problem if error in printing.</a:t>
            </a:r>
          </a:p>
          <a:p>
            <a:r>
              <a:rPr lang="en-US" dirty="0" smtClean="0"/>
              <a:t>Insert a picture and modify it using Format options.</a:t>
            </a:r>
          </a:p>
          <a:p>
            <a:r>
              <a:rPr lang="en-US" dirty="0" smtClean="0"/>
              <a:t>Insert &amp; modify a chart in your word document.</a:t>
            </a:r>
          </a:p>
          <a:p>
            <a:r>
              <a:rPr lang="en-US" dirty="0" smtClean="0"/>
              <a:t>Add a cover page to your document.</a:t>
            </a:r>
          </a:p>
          <a:p>
            <a:r>
              <a:rPr lang="en-US" dirty="0" smtClean="0"/>
              <a:t>Create table of contents of a word document.</a:t>
            </a:r>
          </a:p>
        </p:txBody>
      </p:sp>
    </p:spTree>
    <p:extLst>
      <p:ext uri="{BB962C8B-B14F-4D97-AF65-F5344CB8AC3E}">
        <p14:creationId xmlns:p14="http://schemas.microsoft.com/office/powerpoint/2010/main" xmlns="" val="295372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Activity-(20 minutes) 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Insert a mathematical equation like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Insert a shape in the document and enter some text in it.</a:t>
                </a:r>
              </a:p>
              <a:p>
                <a:r>
                  <a:rPr lang="en-US" dirty="0" smtClean="0"/>
                  <a:t>Change preset features of a word document.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 cstate="print"/>
                <a:stretch>
                  <a:fillRect l="-1621" t="-2472" r="-1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7421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PM series- </a:t>
            </a:r>
            <a:r>
              <a:rPr lang="en-US" sz="3200" b="1" i="1" dirty="0" smtClean="0"/>
              <a:t>Introduction to information technology</a:t>
            </a:r>
            <a:r>
              <a:rPr lang="en-US" sz="3200" dirty="0" smtClean="0"/>
              <a:t> by </a:t>
            </a:r>
            <a:r>
              <a:rPr lang="en-US" sz="3200" dirty="0" err="1" smtClean="0"/>
              <a:t>Riaz</a:t>
            </a:r>
            <a:r>
              <a:rPr lang="en-US" sz="3200" dirty="0" smtClean="0"/>
              <a:t> </a:t>
            </a:r>
            <a:r>
              <a:rPr lang="en-US" sz="3200" dirty="0" err="1" smtClean="0"/>
              <a:t>Shahid</a:t>
            </a:r>
            <a:endParaRPr lang="en-US" sz="3200" dirty="0" smtClean="0"/>
          </a:p>
          <a:p>
            <a:pPr lvl="1"/>
            <a:r>
              <a:rPr lang="en-US" sz="2800" dirty="0" smtClean="0"/>
              <a:t>Chapter 8: Microsoft Word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76856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207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357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DE Temp 2" id="{31CEF575-6705-4A51-8C93-6B8C10C6D902}" vid="{70BAF0F6-AF5D-4AC5-9DF0-1EAC8F9EFB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2</Template>
  <TotalTime>403</TotalTime>
  <Words>1044</Words>
  <Application>Microsoft Office PowerPoint</Application>
  <PresentationFormat>On-screen Show (4:3)</PresentationFormat>
  <Paragraphs>176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ADE Temp 2</vt:lpstr>
      <vt:lpstr>Word Processing</vt:lpstr>
      <vt:lpstr>Knowledge test</vt:lpstr>
      <vt:lpstr>Topics covered</vt:lpstr>
      <vt:lpstr>Printing document</vt:lpstr>
      <vt:lpstr>Direct Printing</vt:lpstr>
      <vt:lpstr>Printer Preferences</vt:lpstr>
      <vt:lpstr>Printer Properties</vt:lpstr>
      <vt:lpstr>Print dialog box</vt:lpstr>
      <vt:lpstr>Print dialog box options</vt:lpstr>
      <vt:lpstr>Print dialog box options</vt:lpstr>
      <vt:lpstr>Print dialog box</vt:lpstr>
      <vt:lpstr>Zoom section</vt:lpstr>
      <vt:lpstr>Print Preview</vt:lpstr>
      <vt:lpstr>Print Preview toolbar</vt:lpstr>
      <vt:lpstr>Print Preview toolbar</vt:lpstr>
      <vt:lpstr>Print Preview toolbar</vt:lpstr>
      <vt:lpstr>Editing in Print Preview mode</vt:lpstr>
      <vt:lpstr>Changing the document margins</vt:lpstr>
      <vt:lpstr>Using preset features</vt:lpstr>
      <vt:lpstr>Tables </vt:lpstr>
      <vt:lpstr>Shapes </vt:lpstr>
      <vt:lpstr>SmartArt Graphic</vt:lpstr>
      <vt:lpstr>Editing charts</vt:lpstr>
      <vt:lpstr>Inserting equations</vt:lpstr>
      <vt:lpstr>Working with sections</vt:lpstr>
      <vt:lpstr>Table of Contents</vt:lpstr>
      <vt:lpstr>Adding a Cover Page</vt:lpstr>
      <vt:lpstr>Modifying a picture</vt:lpstr>
      <vt:lpstr>Activity-(20 minutes) </vt:lpstr>
      <vt:lpstr>Activity-(20 minutes)  </vt:lpstr>
      <vt:lpstr>Further reading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Sajid</dc:creator>
  <cp:lastModifiedBy>NTS</cp:lastModifiedBy>
  <cp:revision>125</cp:revision>
  <dcterms:created xsi:type="dcterms:W3CDTF">2014-05-29T00:30:42Z</dcterms:created>
  <dcterms:modified xsi:type="dcterms:W3CDTF">2014-06-02T07:14:03Z</dcterms:modified>
</cp:coreProperties>
</file>