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73" r:id="rId7"/>
    <p:sldId id="274" r:id="rId8"/>
    <p:sldId id="261" r:id="rId9"/>
    <p:sldId id="262" r:id="rId10"/>
    <p:sldId id="276" r:id="rId11"/>
    <p:sldId id="277" r:id="rId12"/>
    <p:sldId id="278" r:id="rId13"/>
    <p:sldId id="279" r:id="rId14"/>
    <p:sldId id="280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81" r:id="rId23"/>
    <p:sldId id="282" r:id="rId24"/>
    <p:sldId id="271" r:id="rId25"/>
    <p:sldId id="299" r:id="rId26"/>
    <p:sldId id="293" r:id="rId27"/>
    <p:sldId id="300" r:id="rId28"/>
    <p:sldId id="283" r:id="rId29"/>
    <p:sldId id="301" r:id="rId30"/>
    <p:sldId id="275" r:id="rId31"/>
    <p:sldId id="302" r:id="rId32"/>
    <p:sldId id="284" r:id="rId33"/>
    <p:sldId id="294" r:id="rId34"/>
    <p:sldId id="285" r:id="rId35"/>
    <p:sldId id="286" r:id="rId36"/>
    <p:sldId id="306" r:id="rId37"/>
    <p:sldId id="287" r:id="rId38"/>
    <p:sldId id="288" r:id="rId39"/>
    <p:sldId id="289" r:id="rId40"/>
    <p:sldId id="290" r:id="rId41"/>
    <p:sldId id="291" r:id="rId42"/>
    <p:sldId id="296" r:id="rId43"/>
    <p:sldId id="308" r:id="rId44"/>
    <p:sldId id="297" r:id="rId45"/>
    <p:sldId id="298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AFAF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66" d="100"/>
          <a:sy n="66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23053-4293-4532-B17E-3DE2C511FFE2}" type="datetimeFigureOut">
              <a:rPr lang="en-US" smtClean="0"/>
              <a:pPr/>
              <a:t>5/28/2014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3D35D-5D5E-429E-92EF-DC66119AA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8257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3D35D-5D5E-429E-92EF-DC66119AA0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1395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3D35D-5D5E-429E-92EF-DC66119AA018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4882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6147" y="6427445"/>
            <a:ext cx="1218195" cy="365125"/>
          </a:xfrm>
        </p:spPr>
        <p:txBody>
          <a:bodyPr/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53327"/>
            <a:ext cx="7886700" cy="2852737"/>
          </a:xfrm>
        </p:spPr>
        <p:txBody>
          <a:bodyPr anchor="b"/>
          <a:lstStyle>
            <a:lvl1pPr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1352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92553" y="4518115"/>
            <a:ext cx="795528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7353" y="1122363"/>
            <a:ext cx="8159809" cy="23876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Using Productivity Applications- </a:t>
            </a:r>
            <a:r>
              <a:rPr lang="en-US" sz="3600" dirty="0" smtClean="0"/>
              <a:t>Word Processing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11</a:t>
            </a:r>
          </a:p>
          <a:p>
            <a:r>
              <a:rPr lang="en-US" dirty="0" smtClean="0"/>
              <a:t>Sajid Riaz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999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troubleshooting?</a:t>
            </a:r>
          </a:p>
          <a:p>
            <a:r>
              <a:rPr lang="en-US" dirty="0" smtClean="0"/>
              <a:t>What happens when you install a program?</a:t>
            </a:r>
          </a:p>
          <a:p>
            <a:r>
              <a:rPr lang="en-US" dirty="0" smtClean="0"/>
              <a:t>What is file compression?</a:t>
            </a:r>
          </a:p>
          <a:p>
            <a:r>
              <a:rPr lang="en-US" dirty="0" smtClean="0"/>
              <a:t>What is the advantage of compressed files?</a:t>
            </a:r>
          </a:p>
          <a:p>
            <a:r>
              <a:rPr lang="en-US" dirty="0" smtClean="0"/>
              <a:t>What do you mean by </a:t>
            </a:r>
            <a:r>
              <a:rPr lang="en-US" i="1" dirty="0" smtClean="0"/>
              <a:t>“extract all” </a:t>
            </a:r>
            <a:r>
              <a:rPr lang="en-US" dirty="0" smtClean="0"/>
              <a:t>in zip program?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523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General introduction to application window</a:t>
            </a:r>
          </a:p>
          <a:p>
            <a:pPr lvl="0"/>
            <a:r>
              <a:rPr lang="en-US" dirty="0"/>
              <a:t>Creating, saving and opening documents</a:t>
            </a:r>
          </a:p>
          <a:p>
            <a:r>
              <a:rPr lang="en-US" dirty="0"/>
              <a:t>Formatting, editing pages, text and paragraphs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369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Productivity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Productivity applications</a:t>
            </a:r>
          </a:p>
          <a:p>
            <a:pPr lvl="1"/>
            <a:r>
              <a:rPr lang="en-US" dirty="0"/>
              <a:t>Help people to be more productive, creative and efficient </a:t>
            </a:r>
            <a:endParaRPr lang="en-US" dirty="0" smtClean="0"/>
          </a:p>
          <a:p>
            <a:pPr lvl="1"/>
            <a:r>
              <a:rPr lang="en-US" dirty="0" smtClean="0"/>
              <a:t>Millions </a:t>
            </a:r>
            <a:r>
              <a:rPr lang="en-US" dirty="0" smtClean="0"/>
              <a:t>of people use them daily in their routine tasks</a:t>
            </a:r>
          </a:p>
          <a:p>
            <a:pPr lvl="1"/>
            <a:r>
              <a:rPr lang="en-US" dirty="0" smtClean="0"/>
              <a:t>Used for basic everyday tasks at home, school and work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Word processing</a:t>
            </a:r>
          </a:p>
          <a:p>
            <a:pPr lvl="1"/>
            <a:r>
              <a:rPr lang="en-US" dirty="0" smtClean="0"/>
              <a:t>Spreadsheet programs</a:t>
            </a:r>
          </a:p>
          <a:p>
            <a:pPr lvl="1"/>
            <a:r>
              <a:rPr lang="en-US" dirty="0" smtClean="0"/>
              <a:t>Presentation/multimedia software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047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Word processing</a:t>
            </a:r>
          </a:p>
          <a:p>
            <a:pPr lvl="1"/>
            <a:r>
              <a:rPr lang="en-US" dirty="0" smtClean="0"/>
              <a:t>Also called word processors</a:t>
            </a:r>
          </a:p>
          <a:p>
            <a:pPr lvl="1"/>
            <a:r>
              <a:rPr lang="en-US" dirty="0" smtClean="0"/>
              <a:t>Provide tools for creating text-based documents</a:t>
            </a:r>
          </a:p>
          <a:p>
            <a:pPr lvl="1"/>
            <a:r>
              <a:rPr lang="en-US" dirty="0" smtClean="0"/>
              <a:t>Enable you to add images as well</a:t>
            </a:r>
          </a:p>
          <a:p>
            <a:pPr lvl="1"/>
            <a:r>
              <a:rPr lang="en-US" dirty="0" smtClean="0"/>
              <a:t>Allow you to create long documents including chapters, table of contents, index, title page, etc.</a:t>
            </a:r>
          </a:p>
          <a:p>
            <a:pPr lvl="1"/>
            <a:r>
              <a:rPr lang="en-US" dirty="0" smtClean="0"/>
              <a:t>Embed sounds, video clips &amp; animations</a:t>
            </a:r>
          </a:p>
          <a:p>
            <a:pPr lvl="1"/>
            <a:r>
              <a:rPr lang="en-US" dirty="0" smtClean="0"/>
              <a:t>Link different documents together like a chart from spreadsheet</a:t>
            </a:r>
          </a:p>
          <a:p>
            <a:pPr lvl="1"/>
            <a:r>
              <a:rPr lang="en-US" dirty="0" smtClean="0"/>
              <a:t>Create complex documents that update automatically like charts</a:t>
            </a:r>
          </a:p>
          <a:p>
            <a:pPr lvl="1"/>
            <a:r>
              <a:rPr lang="en-US" dirty="0" smtClean="0"/>
              <a:t>Create web documents with hyperlinks and graphics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658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Launching Microsoft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MS word can be launched from</a:t>
            </a:r>
          </a:p>
          <a:p>
            <a:pPr lvl="1"/>
            <a:r>
              <a:rPr lang="en-US" dirty="0" smtClean="0"/>
              <a:t>Desktop shortcut</a:t>
            </a:r>
          </a:p>
          <a:p>
            <a:pPr lvl="1"/>
            <a:r>
              <a:rPr lang="en-US" dirty="0" smtClean="0"/>
              <a:t>Quick launch</a:t>
            </a:r>
          </a:p>
          <a:p>
            <a:pPr lvl="1"/>
            <a:r>
              <a:rPr lang="en-US" dirty="0" smtClean="0"/>
              <a:t>Start menu</a:t>
            </a:r>
          </a:p>
          <a:p>
            <a:pPr lvl="1"/>
            <a:r>
              <a:rPr lang="en-US" dirty="0" smtClean="0"/>
              <a:t>From 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470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Launching MS word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8979" y="1671202"/>
            <a:ext cx="3838074" cy="503354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046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processor’s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MS-Word</a:t>
            </a:r>
            <a:r>
              <a:rPr lang="en-US" dirty="0" smtClean="0"/>
              <a:t> is the most popular word processor.</a:t>
            </a:r>
          </a:p>
          <a:p>
            <a:r>
              <a:rPr lang="en-US" dirty="0" smtClean="0"/>
              <a:t>The main editing window displays a document and several tools including</a:t>
            </a:r>
          </a:p>
          <a:p>
            <a:pPr lvl="1"/>
            <a:r>
              <a:rPr lang="en-US" b="1" i="1" dirty="0" smtClean="0"/>
              <a:t>Menu bar</a:t>
            </a:r>
            <a:r>
              <a:rPr lang="en-US" dirty="0" smtClean="0"/>
              <a:t>- displays titles of menus</a:t>
            </a:r>
          </a:p>
          <a:p>
            <a:pPr lvl="1"/>
            <a:r>
              <a:rPr lang="en-US" b="1" i="1" dirty="0" smtClean="0"/>
              <a:t>Toolbars</a:t>
            </a:r>
            <a:r>
              <a:rPr lang="en-US" dirty="0" smtClean="0"/>
              <a:t>- display buttons for commands</a:t>
            </a:r>
          </a:p>
          <a:p>
            <a:pPr lvl="1"/>
            <a:r>
              <a:rPr lang="en-US" b="1" i="1" dirty="0" smtClean="0"/>
              <a:t>Rulers</a:t>
            </a:r>
            <a:r>
              <a:rPr lang="en-US" dirty="0" smtClean="0"/>
              <a:t>- show position of text, tabs, margins</a:t>
            </a:r>
          </a:p>
          <a:p>
            <a:pPr lvl="1"/>
            <a:r>
              <a:rPr lang="en-US" b="1" i="1" dirty="0" smtClean="0"/>
              <a:t>Scroll bars</a:t>
            </a:r>
            <a:r>
              <a:rPr lang="en-US" dirty="0" smtClean="0"/>
              <a:t>- allows to scroll long documents</a:t>
            </a:r>
          </a:p>
          <a:p>
            <a:pPr lvl="1"/>
            <a:r>
              <a:rPr lang="en-US" b="1" i="1" dirty="0" smtClean="0"/>
              <a:t>Status bar</a:t>
            </a:r>
            <a:r>
              <a:rPr lang="en-US" dirty="0" smtClean="0"/>
              <a:t>- displays info related to your position in the document, page count,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529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Word Interface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5338" y="1640500"/>
            <a:ext cx="5761894" cy="5145308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408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bar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7616" b="75632"/>
          <a:stretch/>
        </p:blipFill>
        <p:spPr>
          <a:xfrm>
            <a:off x="261727" y="1709738"/>
            <a:ext cx="8607222" cy="165910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944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Toolbars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682632"/>
            <a:ext cx="8651875" cy="4673751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299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Rulers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2888" y="1650686"/>
            <a:ext cx="8651875" cy="4665441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35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bar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014"/>
          <a:stretch/>
        </p:blipFill>
        <p:spPr>
          <a:xfrm>
            <a:off x="243640" y="2153423"/>
            <a:ext cx="8595360" cy="237045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2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Scroll bars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764654"/>
            <a:ext cx="8651875" cy="407657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864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the word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a new word document</a:t>
            </a:r>
          </a:p>
          <a:p>
            <a:pPr lvl="1"/>
            <a:r>
              <a:rPr lang="en-US" dirty="0" smtClean="0"/>
              <a:t>Open </a:t>
            </a:r>
            <a:r>
              <a:rPr lang="en-US" b="1" i="1" dirty="0" smtClean="0"/>
              <a:t>File</a:t>
            </a:r>
            <a:r>
              <a:rPr lang="en-US" dirty="0" smtClean="0"/>
              <a:t> menu, choose </a:t>
            </a:r>
            <a:r>
              <a:rPr lang="en-US" b="1" i="1" dirty="0" smtClean="0"/>
              <a:t>NEW</a:t>
            </a:r>
          </a:p>
          <a:p>
            <a:pPr lvl="1"/>
            <a:r>
              <a:rPr lang="en-US" dirty="0" smtClean="0"/>
              <a:t>A blank screen will display where you can type text</a:t>
            </a:r>
          </a:p>
          <a:p>
            <a:pPr lvl="1"/>
            <a:r>
              <a:rPr lang="en-US" dirty="0"/>
              <a:t>You may use shortcut </a:t>
            </a:r>
            <a:r>
              <a:rPr lang="en-US" b="1" i="1" dirty="0" smtClean="0"/>
              <a:t>CTRL+N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19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new word document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186"/>
          <a:stretch/>
        </p:blipFill>
        <p:spPr>
          <a:xfrm>
            <a:off x="243639" y="1661610"/>
            <a:ext cx="7901739" cy="4986176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902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a word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Opening a word document</a:t>
            </a:r>
          </a:p>
          <a:p>
            <a:pPr lvl="1"/>
            <a:r>
              <a:rPr lang="en-US" dirty="0"/>
              <a:t>Open </a:t>
            </a:r>
            <a:r>
              <a:rPr lang="en-US" b="1" i="1" dirty="0"/>
              <a:t>File</a:t>
            </a:r>
            <a:r>
              <a:rPr lang="en-US" dirty="0"/>
              <a:t> menu and choose </a:t>
            </a:r>
            <a:r>
              <a:rPr lang="en-US" b="1" i="1" dirty="0"/>
              <a:t>Open</a:t>
            </a:r>
          </a:p>
          <a:p>
            <a:pPr lvl="1"/>
            <a:r>
              <a:rPr lang="en-US" dirty="0"/>
              <a:t>You may use shortcut </a:t>
            </a:r>
            <a:r>
              <a:rPr lang="en-US" b="1" i="1" dirty="0"/>
              <a:t>CTRL+O</a:t>
            </a:r>
          </a:p>
          <a:p>
            <a:pPr lvl="1"/>
            <a:r>
              <a:rPr lang="en-US" dirty="0"/>
              <a:t>Open dialog box opens and select a file to open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66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a word document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047" y="1668118"/>
            <a:ext cx="7889311" cy="500940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355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Saving a file</a:t>
            </a:r>
          </a:p>
          <a:p>
            <a:pPr lvl="1"/>
            <a:r>
              <a:rPr lang="en-US" dirty="0" smtClean="0"/>
              <a:t>Transfer files from RAM to hard disk</a:t>
            </a:r>
          </a:p>
          <a:p>
            <a:pPr lvl="1"/>
            <a:r>
              <a:rPr lang="en-US" dirty="0" smtClean="0"/>
              <a:t>Open </a:t>
            </a:r>
            <a:r>
              <a:rPr lang="en-US" b="1" i="1" dirty="0" smtClean="0"/>
              <a:t>File</a:t>
            </a:r>
            <a:r>
              <a:rPr lang="en-US" dirty="0" smtClean="0"/>
              <a:t> menu, select </a:t>
            </a:r>
            <a:r>
              <a:rPr lang="en-US" b="1" i="1" dirty="0" smtClean="0"/>
              <a:t>Save</a:t>
            </a:r>
          </a:p>
          <a:p>
            <a:pPr lvl="1"/>
            <a:r>
              <a:rPr lang="en-US" dirty="0" smtClean="0"/>
              <a:t>You may use </a:t>
            </a:r>
            <a:r>
              <a:rPr lang="en-US" b="1" i="1" dirty="0" smtClean="0"/>
              <a:t>CTRL+S</a:t>
            </a:r>
          </a:p>
          <a:p>
            <a:pPr lvl="1"/>
            <a:r>
              <a:rPr lang="en-US" dirty="0" smtClean="0"/>
              <a:t>Save dialog box opens, give filename &amp; location</a:t>
            </a:r>
          </a:p>
          <a:p>
            <a:pPr lvl="1"/>
            <a:r>
              <a:rPr lang="en-US" dirty="0" smtClean="0"/>
              <a:t>Default filename is taken from first line of text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570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a word document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667117"/>
            <a:ext cx="8015224" cy="5089358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118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Save As </a:t>
            </a:r>
            <a:r>
              <a:rPr lang="en-US" dirty="0" smtClean="0"/>
              <a:t>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save a document, </a:t>
            </a:r>
          </a:p>
          <a:p>
            <a:pPr lvl="1"/>
            <a:r>
              <a:rPr lang="en-US" dirty="0" smtClean="0"/>
              <a:t>previous contents are overwritten by the new contents</a:t>
            </a:r>
          </a:p>
          <a:p>
            <a:r>
              <a:rPr lang="en-US" b="1" i="1" dirty="0" smtClean="0"/>
              <a:t>Save As</a:t>
            </a:r>
            <a:r>
              <a:rPr lang="en-US" dirty="0" smtClean="0"/>
              <a:t> function</a:t>
            </a:r>
          </a:p>
          <a:p>
            <a:pPr lvl="1"/>
            <a:r>
              <a:rPr lang="en-US" dirty="0" smtClean="0"/>
              <a:t>Keeping copies of different versions of a file under different names </a:t>
            </a:r>
          </a:p>
          <a:p>
            <a:pPr lvl="1"/>
            <a:r>
              <a:rPr lang="en-US" dirty="0" smtClean="0"/>
              <a:t>Retains the old versions at the same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905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Save Automatically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Word XP</a:t>
            </a:r>
          </a:p>
          <a:p>
            <a:pPr lvl="1"/>
            <a:r>
              <a:rPr lang="en-US" dirty="0" smtClean="0"/>
              <a:t>From </a:t>
            </a:r>
            <a:r>
              <a:rPr lang="en-US" b="1" i="1" dirty="0" smtClean="0"/>
              <a:t>Tool</a:t>
            </a:r>
            <a:r>
              <a:rPr lang="en-US" dirty="0" smtClean="0"/>
              <a:t> menu, choose </a:t>
            </a:r>
            <a:r>
              <a:rPr lang="en-US" b="1" i="1" dirty="0"/>
              <a:t>O</a:t>
            </a:r>
            <a:r>
              <a:rPr lang="en-US" b="1" i="1" dirty="0" smtClean="0"/>
              <a:t>ptions</a:t>
            </a:r>
            <a:r>
              <a:rPr lang="en-US" dirty="0" smtClean="0"/>
              <a:t>, click </a:t>
            </a:r>
            <a:r>
              <a:rPr lang="en-US" b="1" i="1" dirty="0" smtClean="0"/>
              <a:t>Save</a:t>
            </a:r>
            <a:r>
              <a:rPr lang="en-US" dirty="0" smtClean="0"/>
              <a:t> tab</a:t>
            </a:r>
          </a:p>
          <a:p>
            <a:pPr lvl="1"/>
            <a:r>
              <a:rPr lang="en-US" dirty="0" smtClean="0"/>
              <a:t>Select the </a:t>
            </a:r>
            <a:r>
              <a:rPr lang="en-US" b="1" i="1" dirty="0" smtClean="0"/>
              <a:t>Save AutoRecover info every:</a:t>
            </a:r>
            <a:r>
              <a:rPr lang="en-US" dirty="0" smtClean="0"/>
              <a:t> checkbox and in the </a:t>
            </a:r>
            <a:r>
              <a:rPr lang="en-US" b="1" i="1" dirty="0" smtClean="0"/>
              <a:t>minutes</a:t>
            </a:r>
            <a:r>
              <a:rPr lang="en-US" dirty="0" smtClean="0"/>
              <a:t> box, Set the no. of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1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Save Automatically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89" t="3128" r="3927" b="26639"/>
          <a:stretch/>
        </p:blipFill>
        <p:spPr>
          <a:xfrm>
            <a:off x="243641" y="1648326"/>
            <a:ext cx="8214560" cy="4685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415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Entering &amp; editing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Entering text</a:t>
            </a:r>
          </a:p>
          <a:p>
            <a:pPr lvl="1"/>
            <a:r>
              <a:rPr lang="en-US" dirty="0" smtClean="0"/>
              <a:t>Create a document by typing on the keyboard</a:t>
            </a:r>
          </a:p>
          <a:p>
            <a:pPr lvl="1"/>
            <a:r>
              <a:rPr lang="en-US" dirty="0" smtClean="0"/>
              <a:t>A blinking </a:t>
            </a:r>
            <a:r>
              <a:rPr lang="en-US" b="1" i="1" dirty="0" smtClean="0">
                <a:solidFill>
                  <a:schemeClr val="accent2"/>
                </a:solidFill>
              </a:rPr>
              <a:t>insertion point</a:t>
            </a:r>
            <a:r>
              <a:rPr lang="en-US" dirty="0" smtClean="0"/>
              <a:t> (</a:t>
            </a:r>
            <a:r>
              <a:rPr lang="en-US" b="1" i="1" dirty="0" smtClean="0"/>
              <a:t>cursor</a:t>
            </a:r>
            <a:r>
              <a:rPr lang="en-US" dirty="0" smtClean="0"/>
              <a:t>) displays starting position of text</a:t>
            </a:r>
          </a:p>
          <a:p>
            <a:pPr lvl="1"/>
            <a:r>
              <a:rPr lang="en-US" dirty="0" smtClean="0"/>
              <a:t>As you type the insertion point advances its position across the screen</a:t>
            </a:r>
          </a:p>
          <a:p>
            <a:r>
              <a:rPr lang="en-US" dirty="0" smtClean="0"/>
              <a:t>Editing the document</a:t>
            </a:r>
          </a:p>
          <a:p>
            <a:pPr lvl="1"/>
            <a:r>
              <a:rPr lang="en-US" dirty="0"/>
              <a:t>Changing an existing </a:t>
            </a:r>
            <a:r>
              <a:rPr lang="en-US" dirty="0" smtClean="0"/>
              <a:t>document</a:t>
            </a:r>
          </a:p>
          <a:p>
            <a:pPr lvl="1"/>
            <a:r>
              <a:rPr lang="en-US" dirty="0" smtClean="0"/>
              <a:t>Change the text without retyping the entire page</a:t>
            </a:r>
          </a:p>
          <a:p>
            <a:pPr lvl="1"/>
            <a:r>
              <a:rPr lang="en-US" dirty="0" smtClean="0"/>
              <a:t>You retype only the text need to be replaced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278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point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7017" y="1709738"/>
            <a:ext cx="5143617" cy="493236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178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&amp; overtype modes of typing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Insert mode</a:t>
            </a:r>
          </a:p>
          <a:p>
            <a:pPr lvl="1"/>
            <a:r>
              <a:rPr lang="en-US" dirty="0" smtClean="0"/>
              <a:t>Existing text is moved to the right when additional text is added to a document</a:t>
            </a:r>
          </a:p>
          <a:p>
            <a:pPr lvl="1"/>
            <a:r>
              <a:rPr lang="en-US" dirty="0"/>
              <a:t>Word uses insert mode as the main form of editing</a:t>
            </a:r>
            <a:endParaRPr lang="en-US" dirty="0" smtClean="0"/>
          </a:p>
          <a:p>
            <a:r>
              <a:rPr lang="en-US" dirty="0" smtClean="0"/>
              <a:t>Overtype mode</a:t>
            </a:r>
          </a:p>
          <a:p>
            <a:pPr lvl="1"/>
            <a:r>
              <a:rPr lang="en-US" dirty="0" smtClean="0"/>
              <a:t>The new text will replace the existing text</a:t>
            </a:r>
          </a:p>
          <a:p>
            <a:r>
              <a:rPr lang="en-US" dirty="0" smtClean="0"/>
              <a:t>Switching between modes</a:t>
            </a:r>
          </a:p>
          <a:p>
            <a:pPr lvl="1"/>
            <a:r>
              <a:rPr lang="en-US" dirty="0" smtClean="0"/>
              <a:t>Double click </a:t>
            </a:r>
            <a:r>
              <a:rPr lang="en-US" b="1" i="1" dirty="0" smtClean="0"/>
              <a:t>OVR</a:t>
            </a:r>
            <a:r>
              <a:rPr lang="en-US" dirty="0" smtClean="0"/>
              <a:t> box on the status bar or press </a:t>
            </a:r>
            <a:r>
              <a:rPr lang="en-US" b="1" i="1" dirty="0" smtClean="0"/>
              <a:t>Insert</a:t>
            </a:r>
            <a:r>
              <a:rPr lang="en-US" dirty="0" smtClean="0"/>
              <a:t> key</a:t>
            </a:r>
          </a:p>
          <a:p>
            <a:pPr lvl="1"/>
            <a:r>
              <a:rPr lang="en-US" dirty="0" smtClean="0"/>
              <a:t>If </a:t>
            </a:r>
            <a:r>
              <a:rPr lang="en-US" b="1" i="1" dirty="0" smtClean="0"/>
              <a:t>OVR</a:t>
            </a:r>
            <a:r>
              <a:rPr lang="en-US" dirty="0" smtClean="0"/>
              <a:t> becomes </a:t>
            </a:r>
            <a:r>
              <a:rPr lang="en-US" b="1" i="1" dirty="0" smtClean="0"/>
              <a:t>dim</a:t>
            </a:r>
            <a:r>
              <a:rPr lang="en-US" dirty="0" smtClean="0"/>
              <a:t> then insert mode activates</a:t>
            </a:r>
          </a:p>
          <a:p>
            <a:pPr lvl="1"/>
            <a:r>
              <a:rPr lang="en-US" dirty="0" smtClean="0"/>
              <a:t>If </a:t>
            </a:r>
            <a:r>
              <a:rPr lang="en-US" b="1" i="1" dirty="0" smtClean="0"/>
              <a:t>OVR</a:t>
            </a:r>
            <a:r>
              <a:rPr lang="en-US" dirty="0" smtClean="0"/>
              <a:t> become </a:t>
            </a:r>
            <a:r>
              <a:rPr lang="en-US" b="1" i="1" dirty="0" smtClean="0"/>
              <a:t>bright</a:t>
            </a:r>
            <a:r>
              <a:rPr lang="en-US" dirty="0" smtClean="0"/>
              <a:t> then overtype mode activates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067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&amp; overtype mode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9466" y="1842796"/>
            <a:ext cx="5603707" cy="17242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9465" y="3953382"/>
            <a:ext cx="5603707" cy="242135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423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editing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Block of text</a:t>
            </a:r>
          </a:p>
          <a:p>
            <a:pPr lvl="1"/>
            <a:r>
              <a:rPr lang="en-US" dirty="0" smtClean="0"/>
              <a:t>A </a:t>
            </a:r>
            <a:r>
              <a:rPr lang="en-US" b="1" i="1" dirty="0" smtClean="0"/>
              <a:t>block</a:t>
            </a:r>
            <a:r>
              <a:rPr lang="en-US" dirty="0" smtClean="0"/>
              <a:t> is a contiguous group of characters, words, lines, sentences, paragraphs </a:t>
            </a:r>
          </a:p>
          <a:p>
            <a:pPr lvl="1"/>
            <a:r>
              <a:rPr lang="en-US" dirty="0" smtClean="0"/>
              <a:t>To mark text for editing or formatting you select it</a:t>
            </a:r>
          </a:p>
          <a:p>
            <a:r>
              <a:rPr lang="en-US" dirty="0" smtClean="0"/>
              <a:t>Deleting text</a:t>
            </a:r>
          </a:p>
          <a:p>
            <a:pPr lvl="1"/>
            <a:r>
              <a:rPr lang="en-US" dirty="0" smtClean="0"/>
              <a:t>Use mouse or keyboard to select the text</a:t>
            </a:r>
          </a:p>
          <a:p>
            <a:pPr lvl="1"/>
            <a:r>
              <a:rPr lang="en-US" dirty="0" smtClean="0"/>
              <a:t>Color of selected text is changed &amp; highlighted</a:t>
            </a:r>
          </a:p>
          <a:p>
            <a:pPr lvl="1"/>
            <a:r>
              <a:rPr lang="en-US" dirty="0" smtClean="0"/>
              <a:t>You can erase selected text by pressing </a:t>
            </a:r>
            <a:r>
              <a:rPr lang="en-US" b="1" i="1" dirty="0" smtClean="0"/>
              <a:t>DEL</a:t>
            </a:r>
            <a:r>
              <a:rPr lang="en-US" dirty="0" smtClean="0"/>
              <a:t> key or by overwriting text on the selected block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955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selection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6314" y="1625516"/>
            <a:ext cx="7070011" cy="493236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597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editing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Copying </a:t>
            </a:r>
            <a:r>
              <a:rPr lang="en-US" dirty="0"/>
              <a:t>text</a:t>
            </a:r>
          </a:p>
          <a:p>
            <a:pPr lvl="1"/>
            <a:r>
              <a:rPr lang="en-US" dirty="0"/>
              <a:t>Select text you want to duplicate</a:t>
            </a:r>
          </a:p>
          <a:p>
            <a:pPr lvl="1"/>
            <a:r>
              <a:rPr lang="en-US" dirty="0"/>
              <a:t>Choose </a:t>
            </a:r>
            <a:r>
              <a:rPr lang="en-US" b="1" i="1" dirty="0">
                <a:solidFill>
                  <a:schemeClr val="accent2"/>
                </a:solidFill>
              </a:rPr>
              <a:t>Copy</a:t>
            </a:r>
            <a:r>
              <a:rPr lang="en-US" dirty="0"/>
              <a:t> from </a:t>
            </a:r>
            <a:r>
              <a:rPr lang="en-US" b="1" i="1" dirty="0">
                <a:solidFill>
                  <a:srgbClr val="7030A0"/>
                </a:solidFill>
              </a:rPr>
              <a:t>Edit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menu</a:t>
            </a:r>
          </a:p>
          <a:p>
            <a:pPr lvl="1"/>
            <a:r>
              <a:rPr lang="en-US" dirty="0"/>
              <a:t>Place the cursor where you want to duplicate</a:t>
            </a:r>
          </a:p>
          <a:p>
            <a:pPr lvl="1"/>
            <a:r>
              <a:rPr lang="en-US" dirty="0"/>
              <a:t>Then choose </a:t>
            </a:r>
            <a:r>
              <a:rPr lang="en-US" b="1" i="1" dirty="0">
                <a:solidFill>
                  <a:schemeClr val="accent2"/>
                </a:solidFill>
              </a:rPr>
              <a:t>Paste</a:t>
            </a:r>
            <a:r>
              <a:rPr lang="en-US" dirty="0"/>
              <a:t> from </a:t>
            </a:r>
            <a:r>
              <a:rPr lang="en-US" b="1" i="1" dirty="0">
                <a:solidFill>
                  <a:srgbClr val="7030A0"/>
                </a:solidFill>
              </a:rPr>
              <a:t>Edit</a:t>
            </a:r>
          </a:p>
          <a:p>
            <a:pPr lvl="1"/>
            <a:r>
              <a:rPr lang="en-US" dirty="0"/>
              <a:t>If you want another copy then just click </a:t>
            </a:r>
            <a:r>
              <a:rPr lang="en-US" b="1" i="1" dirty="0"/>
              <a:t>Paste</a:t>
            </a:r>
          </a:p>
          <a:p>
            <a:r>
              <a:rPr lang="en-US" dirty="0" smtClean="0"/>
              <a:t>Moving text</a:t>
            </a:r>
          </a:p>
          <a:p>
            <a:pPr lvl="1"/>
            <a:r>
              <a:rPr lang="en-US" dirty="0" smtClean="0"/>
              <a:t>Select text you want to move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>
                <a:solidFill>
                  <a:schemeClr val="accent2"/>
                </a:solidFill>
              </a:rPr>
              <a:t>Cut</a:t>
            </a:r>
            <a:r>
              <a:rPr lang="en-US" dirty="0" smtClean="0"/>
              <a:t> from Edit menu</a:t>
            </a:r>
          </a:p>
          <a:p>
            <a:pPr lvl="1"/>
            <a:r>
              <a:rPr lang="en-US" dirty="0"/>
              <a:t>Place the cursor where you want to duplicate</a:t>
            </a:r>
          </a:p>
          <a:p>
            <a:pPr lvl="1"/>
            <a:r>
              <a:rPr lang="en-US" dirty="0"/>
              <a:t>Then choose </a:t>
            </a:r>
            <a:r>
              <a:rPr lang="en-US" b="1" i="1" dirty="0">
                <a:solidFill>
                  <a:schemeClr val="accent2"/>
                </a:solidFill>
              </a:rPr>
              <a:t>Paste</a:t>
            </a:r>
            <a:r>
              <a:rPr lang="en-US" dirty="0"/>
              <a:t> from </a:t>
            </a:r>
            <a:r>
              <a:rPr lang="en-US" b="1" i="1" dirty="0" smtClean="0">
                <a:solidFill>
                  <a:srgbClr val="7030A0"/>
                </a:solidFill>
              </a:rPr>
              <a:t>Edit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647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 menu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561" y="1690144"/>
            <a:ext cx="7817518" cy="499163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158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editing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Spelling &amp; grammar check</a:t>
            </a:r>
          </a:p>
          <a:p>
            <a:pPr lvl="1"/>
            <a:r>
              <a:rPr lang="en-US" dirty="0" smtClean="0"/>
              <a:t>Spelling errors are pointed with a </a:t>
            </a:r>
            <a:r>
              <a:rPr lang="en-US" b="1" i="1" dirty="0" smtClean="0">
                <a:solidFill>
                  <a:srgbClr val="7030A0"/>
                </a:solidFill>
              </a:rPr>
              <a:t>red wavy line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under the word</a:t>
            </a:r>
          </a:p>
          <a:p>
            <a:pPr lvl="1"/>
            <a:r>
              <a:rPr lang="en-US" dirty="0" smtClean="0"/>
              <a:t>Grammatical errors are pointed with a </a:t>
            </a:r>
            <a:r>
              <a:rPr lang="en-US" b="1" i="1" dirty="0" smtClean="0">
                <a:solidFill>
                  <a:srgbClr val="7030A0"/>
                </a:solidFill>
              </a:rPr>
              <a:t>green wavy line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under the word</a:t>
            </a:r>
          </a:p>
          <a:p>
            <a:pPr lvl="1"/>
            <a:r>
              <a:rPr lang="en-US" dirty="0" smtClean="0"/>
              <a:t>Press </a:t>
            </a:r>
            <a:r>
              <a:rPr lang="en-US" b="1" i="1" dirty="0" smtClean="0">
                <a:solidFill>
                  <a:srgbClr val="7030A0"/>
                </a:solidFill>
              </a:rPr>
              <a:t>F7</a:t>
            </a:r>
            <a:r>
              <a:rPr lang="en-US" dirty="0" smtClean="0"/>
              <a:t> or choose </a:t>
            </a:r>
            <a:r>
              <a:rPr lang="en-US" b="1" i="1" dirty="0" smtClean="0">
                <a:solidFill>
                  <a:schemeClr val="accent2"/>
                </a:solidFill>
              </a:rPr>
              <a:t>Tools &gt; Spelling and Grammar </a:t>
            </a:r>
          </a:p>
          <a:p>
            <a:r>
              <a:rPr lang="en-US" dirty="0" smtClean="0"/>
              <a:t>Find and Replace</a:t>
            </a:r>
          </a:p>
          <a:p>
            <a:pPr lvl="1"/>
            <a:r>
              <a:rPr lang="en-US" dirty="0" smtClean="0"/>
              <a:t>Find a specific word or text in the entire document 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>
                <a:solidFill>
                  <a:schemeClr val="accent2"/>
                </a:solidFill>
              </a:rPr>
              <a:t>Edit &gt; Find</a:t>
            </a:r>
            <a:r>
              <a:rPr lang="en-US" dirty="0" smtClean="0"/>
              <a:t> or press </a:t>
            </a:r>
            <a:r>
              <a:rPr lang="en-US" b="1" i="1" dirty="0" smtClean="0">
                <a:solidFill>
                  <a:srgbClr val="7030A0"/>
                </a:solidFill>
              </a:rPr>
              <a:t>CTRL+F</a:t>
            </a:r>
          </a:p>
          <a:p>
            <a:pPr lvl="1"/>
            <a:r>
              <a:rPr lang="en-US" dirty="0" smtClean="0"/>
              <a:t>After finding a word, use Replace command to replace it with the new text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>
                <a:solidFill>
                  <a:schemeClr val="accent2"/>
                </a:solidFill>
              </a:rPr>
              <a:t>Edit &gt; Replace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or press </a:t>
            </a:r>
            <a:r>
              <a:rPr lang="en-US" b="1" i="1" dirty="0" smtClean="0">
                <a:solidFill>
                  <a:srgbClr val="7030A0"/>
                </a:solidFill>
              </a:rPr>
              <a:t>CTRL+H</a:t>
            </a:r>
            <a:endParaRPr lang="en-US" b="1" i="1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795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editing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Undo &amp; Redo</a:t>
            </a:r>
          </a:p>
          <a:p>
            <a:pPr lvl="1"/>
            <a:r>
              <a:rPr lang="en-US" b="1" i="1" dirty="0">
                <a:solidFill>
                  <a:srgbClr val="7030A0"/>
                </a:solidFill>
              </a:rPr>
              <a:t>Undo</a:t>
            </a:r>
            <a:r>
              <a:rPr lang="en-US" dirty="0"/>
              <a:t> allows to </a:t>
            </a:r>
            <a:r>
              <a:rPr lang="en-US" dirty="0" smtClean="0"/>
              <a:t>reverse </a:t>
            </a:r>
            <a:r>
              <a:rPr lang="en-US" dirty="0"/>
              <a:t>the last </a:t>
            </a:r>
            <a:r>
              <a:rPr lang="en-US" dirty="0" smtClean="0"/>
              <a:t>action if you do a mistake</a:t>
            </a:r>
          </a:p>
          <a:p>
            <a:pPr lvl="1"/>
            <a:r>
              <a:rPr lang="en-US" dirty="0" smtClean="0"/>
              <a:t>For example</a:t>
            </a:r>
            <a:r>
              <a:rPr lang="en-US" dirty="0"/>
              <a:t>, to undo a </a:t>
            </a:r>
            <a:r>
              <a:rPr lang="en-US" dirty="0" smtClean="0"/>
              <a:t>deletion</a:t>
            </a:r>
          </a:p>
          <a:p>
            <a:pPr lvl="1"/>
            <a:r>
              <a:rPr lang="en-US" i="1" dirty="0" smtClean="0"/>
              <a:t>Choose</a:t>
            </a:r>
            <a:r>
              <a:rPr lang="en-US" b="1" i="1" dirty="0" smtClean="0"/>
              <a:t> Edit&gt;&gt;undo </a:t>
            </a:r>
            <a:r>
              <a:rPr lang="en-US" i="1" dirty="0" smtClean="0"/>
              <a:t>or press </a:t>
            </a:r>
            <a:r>
              <a:rPr lang="en-US" b="1" i="1" dirty="0" smtClean="0"/>
              <a:t>CTRL+Z</a:t>
            </a:r>
          </a:p>
          <a:p>
            <a:pPr lvl="1"/>
            <a:r>
              <a:rPr lang="en-US" b="1" i="1" dirty="0" smtClean="0">
                <a:solidFill>
                  <a:srgbClr val="7030A0"/>
                </a:solidFill>
              </a:rPr>
              <a:t>Redo</a:t>
            </a:r>
            <a:r>
              <a:rPr lang="en-US" dirty="0" smtClean="0"/>
              <a:t> stores all the edits you have just undone</a:t>
            </a:r>
          </a:p>
          <a:p>
            <a:pPr lvl="1"/>
            <a:r>
              <a:rPr lang="en-US" dirty="0" smtClean="0"/>
              <a:t>Can also reverse your undo actions</a:t>
            </a:r>
          </a:p>
          <a:p>
            <a:pPr lvl="1"/>
            <a:r>
              <a:rPr lang="en-US" i="1" dirty="0" smtClean="0"/>
              <a:t>Choose</a:t>
            </a:r>
            <a:r>
              <a:rPr lang="en-US" b="1" i="1" dirty="0" smtClean="0"/>
              <a:t> Edit&gt;&gt;Redo </a:t>
            </a:r>
            <a:r>
              <a:rPr lang="en-US" i="1" dirty="0" smtClean="0"/>
              <a:t>or press </a:t>
            </a:r>
            <a:r>
              <a:rPr lang="en-US" b="1" i="1" dirty="0" smtClean="0"/>
              <a:t>CTRL+Y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309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Formatting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 formatting</a:t>
            </a:r>
          </a:p>
          <a:p>
            <a:pPr lvl="1"/>
            <a:r>
              <a:rPr lang="en-US" dirty="0" smtClean="0"/>
              <a:t>Controlling the appearance of text, the layout of text on page, use of pictures and graphics</a:t>
            </a:r>
          </a:p>
          <a:p>
            <a:r>
              <a:rPr lang="en-US" dirty="0" smtClean="0"/>
              <a:t>Three kinds of formatting </a:t>
            </a:r>
          </a:p>
          <a:p>
            <a:pPr lvl="1"/>
            <a:r>
              <a:rPr lang="en-US" dirty="0" smtClean="0"/>
              <a:t>Character formatting</a:t>
            </a:r>
          </a:p>
          <a:p>
            <a:pPr lvl="1"/>
            <a:r>
              <a:rPr lang="en-US" dirty="0" smtClean="0"/>
              <a:t>Paragraph formatting</a:t>
            </a:r>
          </a:p>
          <a:p>
            <a:pPr lvl="1"/>
            <a:r>
              <a:rPr lang="en-US" dirty="0" smtClean="0"/>
              <a:t>Document formatting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9451" y="3217895"/>
            <a:ext cx="3209550" cy="3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933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Character formatting</a:t>
            </a:r>
          </a:p>
          <a:p>
            <a:pPr lvl="1"/>
            <a:r>
              <a:rPr lang="en-US" dirty="0" smtClean="0"/>
              <a:t>Settings that control the attributes of individual text characters such as font, font size &amp; type style, changing character case.</a:t>
            </a:r>
          </a:p>
          <a:p>
            <a:pPr lvl="1"/>
            <a:r>
              <a:rPr lang="en-US" dirty="0" smtClean="0"/>
              <a:t>Font </a:t>
            </a:r>
          </a:p>
          <a:p>
            <a:pPr lvl="2"/>
            <a:r>
              <a:rPr lang="en-US" dirty="0" smtClean="0"/>
              <a:t>A named set of characters with same characteristics</a:t>
            </a:r>
          </a:p>
          <a:p>
            <a:pPr lvl="2"/>
            <a:r>
              <a:rPr lang="en-US" dirty="0" smtClean="0"/>
              <a:t>Popular fonts are: Arial, Times New Roman, Courier</a:t>
            </a:r>
          </a:p>
          <a:p>
            <a:pPr lvl="1"/>
            <a:r>
              <a:rPr lang="en-US" dirty="0" smtClean="0"/>
              <a:t>Font’s size</a:t>
            </a:r>
          </a:p>
          <a:p>
            <a:pPr lvl="2"/>
            <a:r>
              <a:rPr lang="en-US" dirty="0" smtClean="0"/>
              <a:t>Height of font, measured in points, 72 points=1 inch</a:t>
            </a:r>
          </a:p>
          <a:p>
            <a:pPr lvl="1"/>
            <a:r>
              <a:rPr lang="en-US" dirty="0" smtClean="0"/>
              <a:t>Type style</a:t>
            </a:r>
          </a:p>
          <a:p>
            <a:pPr lvl="2"/>
            <a:r>
              <a:rPr lang="en-US" dirty="0" smtClean="0"/>
              <a:t>Effects supplied to characters such as boldface, underline or italic.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414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 Formatting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9905" y="1651243"/>
            <a:ext cx="4632158" cy="504316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162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Paragraph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Paragraph formatting</a:t>
            </a:r>
          </a:p>
          <a:p>
            <a:pPr lvl="1"/>
            <a:r>
              <a:rPr lang="en-US" dirty="0" smtClean="0"/>
              <a:t>Settings applied only to one or more entire paragraphs </a:t>
            </a:r>
          </a:p>
          <a:p>
            <a:pPr lvl="1"/>
            <a:r>
              <a:rPr lang="en-US" dirty="0" smtClean="0"/>
              <a:t>Includes line spacing, paragraph spacing, indents, alignment, tabs, borders or shading</a:t>
            </a:r>
          </a:p>
          <a:p>
            <a:r>
              <a:rPr lang="en-US" dirty="0" smtClean="0"/>
              <a:t>Paragraph mark (¶)</a:t>
            </a:r>
          </a:p>
          <a:p>
            <a:pPr lvl="1"/>
            <a:r>
              <a:rPr lang="en-US" dirty="0" smtClean="0"/>
              <a:t>Any text that ends with a special character</a:t>
            </a:r>
          </a:p>
          <a:p>
            <a:pPr lvl="1"/>
            <a:r>
              <a:rPr lang="en-US" dirty="0" smtClean="0"/>
              <a:t>Create when you press </a:t>
            </a:r>
            <a:r>
              <a:rPr lang="en-US" b="1" i="1" dirty="0" smtClean="0"/>
              <a:t>Enter</a:t>
            </a:r>
            <a:r>
              <a:rPr lang="en-US" dirty="0" smtClean="0"/>
              <a:t> key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911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Paragraph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5093972" cy="4931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Paragraph formatting</a:t>
            </a:r>
          </a:p>
          <a:p>
            <a:r>
              <a:rPr lang="en-US" sz="2800" dirty="0" smtClean="0"/>
              <a:t>Left alignment- </a:t>
            </a:r>
          </a:p>
          <a:p>
            <a:pPr lvl="1"/>
            <a:r>
              <a:rPr lang="en-US" sz="2400" dirty="0" smtClean="0"/>
              <a:t>Aligns the text from left side</a:t>
            </a:r>
          </a:p>
          <a:p>
            <a:r>
              <a:rPr lang="en-US" sz="2800" dirty="0" smtClean="0"/>
              <a:t>Right alignment</a:t>
            </a:r>
          </a:p>
          <a:p>
            <a:pPr lvl="1"/>
            <a:r>
              <a:rPr lang="en-US" sz="2400" dirty="0" smtClean="0"/>
              <a:t>Aligns the text or paragraph from right side</a:t>
            </a:r>
          </a:p>
          <a:p>
            <a:r>
              <a:rPr lang="en-US" sz="2800" dirty="0" smtClean="0"/>
              <a:t>Center alignment</a:t>
            </a:r>
          </a:p>
          <a:p>
            <a:pPr lvl="1"/>
            <a:r>
              <a:rPr lang="en-US" sz="2400" dirty="0" smtClean="0"/>
              <a:t>Aligns the text or paragraph in the center</a:t>
            </a:r>
          </a:p>
          <a:p>
            <a:r>
              <a:rPr lang="en-US" sz="2800" dirty="0" smtClean="0"/>
              <a:t>Justified alignment</a:t>
            </a:r>
          </a:p>
          <a:p>
            <a:pPr lvl="1"/>
            <a:r>
              <a:rPr lang="en-US" sz="2400" dirty="0" smtClean="0"/>
              <a:t>Aligns the text on both sides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3952" y="1642554"/>
            <a:ext cx="3450389" cy="478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385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Paragraph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5543549" cy="4931944"/>
          </a:xfrm>
        </p:spPr>
        <p:txBody>
          <a:bodyPr/>
          <a:lstStyle/>
          <a:p>
            <a:r>
              <a:rPr lang="en-US" dirty="0" smtClean="0"/>
              <a:t>Bullets </a:t>
            </a:r>
          </a:p>
          <a:p>
            <a:pPr lvl="1"/>
            <a:r>
              <a:rPr lang="en-US" dirty="0" smtClean="0"/>
              <a:t>Used to give listing or numbering your text or paragraph</a:t>
            </a:r>
          </a:p>
          <a:p>
            <a:r>
              <a:rPr lang="en-US" dirty="0" smtClean="0"/>
              <a:t>Applying bullets</a:t>
            </a:r>
          </a:p>
          <a:p>
            <a:pPr lvl="1"/>
            <a:r>
              <a:rPr lang="en-US" dirty="0" smtClean="0"/>
              <a:t>Click the text where you want to apply bullets</a:t>
            </a:r>
          </a:p>
          <a:p>
            <a:pPr lvl="1"/>
            <a:r>
              <a:rPr lang="en-US" dirty="0" smtClean="0"/>
              <a:t>Open </a:t>
            </a:r>
            <a:r>
              <a:rPr lang="en-US" b="1" i="1" dirty="0" smtClean="0">
                <a:solidFill>
                  <a:schemeClr val="accent2"/>
                </a:solidFill>
              </a:rPr>
              <a:t>Format</a:t>
            </a:r>
            <a:r>
              <a:rPr lang="en-US" dirty="0" smtClean="0"/>
              <a:t> menu and choose </a:t>
            </a:r>
            <a:r>
              <a:rPr lang="en-US" b="1" i="1" dirty="0" smtClean="0">
                <a:solidFill>
                  <a:schemeClr val="accent2"/>
                </a:solidFill>
              </a:rPr>
              <a:t>Bullets and Numbering</a:t>
            </a:r>
          </a:p>
          <a:p>
            <a:pPr lvl="1"/>
            <a:r>
              <a:rPr lang="en-US" dirty="0" smtClean="0"/>
              <a:t>Select the bullets you want to apply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0069" y="1709488"/>
            <a:ext cx="3004273" cy="353628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787189" y="1709488"/>
            <a:ext cx="902369" cy="456196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51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39" y="1709488"/>
            <a:ext cx="5913933" cy="493194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Document formatting</a:t>
            </a:r>
          </a:p>
          <a:p>
            <a:pPr lvl="1"/>
            <a:r>
              <a:rPr lang="en-US" dirty="0" smtClean="0"/>
              <a:t>Settings applied to entire document </a:t>
            </a:r>
          </a:p>
          <a:p>
            <a:pPr lvl="1"/>
            <a:r>
              <a:rPr lang="en-US" dirty="0" smtClean="0"/>
              <a:t>Include </a:t>
            </a:r>
            <a:r>
              <a:rPr lang="en-US" i="1" dirty="0" smtClean="0">
                <a:solidFill>
                  <a:schemeClr val="accent2"/>
                </a:solidFill>
              </a:rPr>
              <a:t>page size, page orientation, headers and footers, page breaks, page margins, page numbers</a:t>
            </a:r>
          </a:p>
          <a:p>
            <a:pPr lvl="1"/>
            <a:r>
              <a:rPr lang="en-US" dirty="0" smtClean="0"/>
              <a:t>May apply social formats like columns.</a:t>
            </a:r>
          </a:p>
          <a:p>
            <a:pPr lvl="1"/>
            <a:r>
              <a:rPr lang="en-US" dirty="0" smtClean="0"/>
              <a:t>May divide a document into sections and give each section its unique format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23219" y="1686429"/>
            <a:ext cx="2871124" cy="3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980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formatting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Page </a:t>
            </a:r>
            <a:r>
              <a:rPr lang="en-US" dirty="0" smtClean="0"/>
              <a:t>break</a:t>
            </a:r>
          </a:p>
          <a:p>
            <a:pPr lvl="1"/>
            <a:r>
              <a:rPr lang="en-US" dirty="0" smtClean="0"/>
              <a:t>Forces text </a:t>
            </a:r>
            <a:r>
              <a:rPr lang="en-US" dirty="0"/>
              <a:t>retyped after the break to appear on the next page. </a:t>
            </a:r>
            <a:endParaRPr lang="en-US" dirty="0" smtClean="0"/>
          </a:p>
          <a:p>
            <a:pPr lvl="1"/>
            <a:r>
              <a:rPr lang="en-US" dirty="0" smtClean="0"/>
              <a:t>It </a:t>
            </a:r>
            <a:r>
              <a:rPr lang="en-US" dirty="0"/>
              <a:t>is useful for title pages or table of contents.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>
                <a:solidFill>
                  <a:schemeClr val="accent2"/>
                </a:solidFill>
              </a:rPr>
              <a:t>Insert&gt;&gt;Page </a:t>
            </a:r>
            <a:r>
              <a:rPr lang="en-US" b="1" i="1" dirty="0">
                <a:solidFill>
                  <a:schemeClr val="accent2"/>
                </a:solidFill>
              </a:rPr>
              <a:t>break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from menu </a:t>
            </a:r>
            <a:r>
              <a:rPr lang="en-US" dirty="0" smtClean="0"/>
              <a:t>bar, </a:t>
            </a:r>
            <a:r>
              <a:rPr lang="en-US" dirty="0"/>
              <a:t>or press </a:t>
            </a:r>
            <a:r>
              <a:rPr lang="en-US" i="1" dirty="0"/>
              <a:t>CTRL+Enter</a:t>
            </a:r>
          </a:p>
          <a:p>
            <a:r>
              <a:rPr lang="en-US" dirty="0" smtClean="0"/>
              <a:t>Page Header &amp; Footer</a:t>
            </a:r>
          </a:p>
          <a:p>
            <a:pPr lvl="1"/>
            <a:r>
              <a:rPr lang="en-US" dirty="0" smtClean="0"/>
              <a:t>Header is printed at the top of each page</a:t>
            </a:r>
          </a:p>
          <a:p>
            <a:pPr lvl="1"/>
            <a:r>
              <a:rPr lang="en-US" dirty="0" smtClean="0"/>
              <a:t>Footer is printed at the bottom of each page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>
                <a:solidFill>
                  <a:schemeClr val="accent2"/>
                </a:solidFill>
              </a:rPr>
              <a:t>View&gt;&gt;Header and Footer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from the menu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09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Activity-(20 minutes)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Launch Microsoft word in different ways.</a:t>
            </a:r>
          </a:p>
          <a:p>
            <a:r>
              <a:rPr lang="en-US" dirty="0" smtClean="0"/>
              <a:t>Create a new document. Save it with your name.</a:t>
            </a:r>
          </a:p>
          <a:p>
            <a:r>
              <a:rPr lang="en-US" b="1" i="1" dirty="0" smtClean="0"/>
              <a:t>Save As</a:t>
            </a:r>
            <a:r>
              <a:rPr lang="en-US" dirty="0" smtClean="0"/>
              <a:t> the document with a different &amp; same name.</a:t>
            </a:r>
          </a:p>
          <a:p>
            <a:r>
              <a:rPr lang="en-US" dirty="0" smtClean="0"/>
              <a:t>Open an existing word document.</a:t>
            </a:r>
          </a:p>
          <a:p>
            <a:r>
              <a:rPr lang="en-US" dirty="0" smtClean="0"/>
              <a:t>Activate &amp; deactivate insert/overtype modes.</a:t>
            </a:r>
          </a:p>
          <a:p>
            <a:r>
              <a:rPr lang="en-US" dirty="0" smtClean="0"/>
              <a:t>Delete some text then undo/redo it.</a:t>
            </a:r>
          </a:p>
          <a:p>
            <a:r>
              <a:rPr lang="en-US" dirty="0" smtClean="0"/>
              <a:t>Find and replace some word in your document.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817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Activity-(20 minutes)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 Font, its size and its style like Bold, Italic or underline.</a:t>
            </a:r>
          </a:p>
          <a:p>
            <a:r>
              <a:rPr lang="en-US" dirty="0" smtClean="0"/>
              <a:t>View &amp; explore paragraph formatting options.</a:t>
            </a:r>
          </a:p>
          <a:p>
            <a:r>
              <a:rPr lang="en-US" dirty="0" smtClean="0"/>
              <a:t>Increase/decrease line spacing of a paragraph.</a:t>
            </a:r>
          </a:p>
          <a:p>
            <a:r>
              <a:rPr lang="en-US" dirty="0" smtClean="0"/>
              <a:t>Apply bullets in your document.</a:t>
            </a:r>
          </a:p>
          <a:p>
            <a:r>
              <a:rPr lang="en-US" dirty="0" smtClean="0"/>
              <a:t>Apply paragraph alignment options.</a:t>
            </a:r>
          </a:p>
          <a:p>
            <a:r>
              <a:rPr lang="en-US" dirty="0" smtClean="0"/>
              <a:t>Apply document formatting like </a:t>
            </a:r>
          </a:p>
          <a:p>
            <a:pPr lvl="1"/>
            <a:r>
              <a:rPr lang="en-US" dirty="0" smtClean="0"/>
              <a:t>Page break, page header &amp; footer</a:t>
            </a:r>
          </a:p>
          <a:p>
            <a:pPr lvl="1"/>
            <a:r>
              <a:rPr lang="en-US" dirty="0" smtClean="0"/>
              <a:t>Page margins, page size.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455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14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49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2" id="{31CEF575-6705-4A51-8C93-6B8C10C6D902}" vid="{70BAF0F6-AF5D-4AC5-9DF0-1EAC8F9EFB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2</Template>
  <TotalTime>659</TotalTime>
  <Words>1412</Words>
  <Application>Microsoft Office PowerPoint</Application>
  <PresentationFormat>On-screen Show (4:3)</PresentationFormat>
  <Paragraphs>270</Paragraphs>
  <Slides>45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ADE Temp 2</vt:lpstr>
      <vt:lpstr>Using Productivity Applications- Word Processing</vt:lpstr>
      <vt:lpstr>Knowledge test</vt:lpstr>
      <vt:lpstr>Topics covered</vt:lpstr>
      <vt:lpstr>Productivity applications</vt:lpstr>
      <vt:lpstr>Word processing</vt:lpstr>
      <vt:lpstr>Launching Microsoft Word</vt:lpstr>
      <vt:lpstr>Launching MS word</vt:lpstr>
      <vt:lpstr>Word processor’s interface</vt:lpstr>
      <vt:lpstr>Microsoft Word Interface</vt:lpstr>
      <vt:lpstr>Menu bar</vt:lpstr>
      <vt:lpstr>Toolbars </vt:lpstr>
      <vt:lpstr>Rulers </vt:lpstr>
      <vt:lpstr>Status bar</vt:lpstr>
      <vt:lpstr>Scroll bars</vt:lpstr>
      <vt:lpstr>Working with the word document</vt:lpstr>
      <vt:lpstr>Creating a new word document</vt:lpstr>
      <vt:lpstr>Opening a word document</vt:lpstr>
      <vt:lpstr>Opening a word document</vt:lpstr>
      <vt:lpstr>Saving a document</vt:lpstr>
      <vt:lpstr>Saving a word document</vt:lpstr>
      <vt:lpstr>Save As function</vt:lpstr>
      <vt:lpstr>Save Automatically</vt:lpstr>
      <vt:lpstr>Save Automatically</vt:lpstr>
      <vt:lpstr>Entering &amp; editing text</vt:lpstr>
      <vt:lpstr>Insertion point</vt:lpstr>
      <vt:lpstr>Insert &amp; overtype modes of typing</vt:lpstr>
      <vt:lpstr>Insert &amp; overtype mode</vt:lpstr>
      <vt:lpstr>Text editing</vt:lpstr>
      <vt:lpstr>Text selection</vt:lpstr>
      <vt:lpstr>Text editing</vt:lpstr>
      <vt:lpstr>Edit menu</vt:lpstr>
      <vt:lpstr>Text editing</vt:lpstr>
      <vt:lpstr>Text editing</vt:lpstr>
      <vt:lpstr>Text Formatting </vt:lpstr>
      <vt:lpstr>Character formatting</vt:lpstr>
      <vt:lpstr>Character Formatting</vt:lpstr>
      <vt:lpstr>Paragraph formatting</vt:lpstr>
      <vt:lpstr>Paragraph formatting</vt:lpstr>
      <vt:lpstr>Paragraph formatting</vt:lpstr>
      <vt:lpstr>Document formatting</vt:lpstr>
      <vt:lpstr>Document formatting</vt:lpstr>
      <vt:lpstr>Activity-(20 minutes) </vt:lpstr>
      <vt:lpstr>Activity-(20 minutes) </vt:lpstr>
      <vt:lpstr>Thanks 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Productivity Applications-  Word Processing</dc:title>
  <dc:creator>Sajid</dc:creator>
  <cp:lastModifiedBy>NTS</cp:lastModifiedBy>
  <cp:revision>185</cp:revision>
  <dcterms:created xsi:type="dcterms:W3CDTF">2014-05-24T00:55:03Z</dcterms:created>
  <dcterms:modified xsi:type="dcterms:W3CDTF">2014-05-28T09:08:16Z</dcterms:modified>
</cp:coreProperties>
</file>