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3"/>
  </p:notesMasterIdLst>
  <p:sldIdLst>
    <p:sldId id="256" r:id="rId2"/>
    <p:sldId id="258" r:id="rId3"/>
    <p:sldId id="257" r:id="rId4"/>
    <p:sldId id="288" r:id="rId5"/>
    <p:sldId id="284" r:id="rId6"/>
    <p:sldId id="259" r:id="rId7"/>
    <p:sldId id="265" r:id="rId8"/>
    <p:sldId id="266" r:id="rId9"/>
    <p:sldId id="267" r:id="rId10"/>
    <p:sldId id="268" r:id="rId11"/>
    <p:sldId id="273" r:id="rId12"/>
    <p:sldId id="278" r:id="rId13"/>
    <p:sldId id="279" r:id="rId14"/>
    <p:sldId id="280" r:id="rId15"/>
    <p:sldId id="281" r:id="rId16"/>
    <p:sldId id="282" r:id="rId17"/>
    <p:sldId id="274" r:id="rId18"/>
    <p:sldId id="275" r:id="rId19"/>
    <p:sldId id="276" r:id="rId20"/>
    <p:sldId id="277" r:id="rId21"/>
    <p:sldId id="260" r:id="rId22"/>
    <p:sldId id="289" r:id="rId23"/>
    <p:sldId id="286" r:id="rId24"/>
    <p:sldId id="287" r:id="rId25"/>
    <p:sldId id="263" r:id="rId26"/>
    <p:sldId id="264" r:id="rId27"/>
    <p:sldId id="293" r:id="rId28"/>
    <p:sldId id="290" r:id="rId29"/>
    <p:sldId id="291" r:id="rId30"/>
    <p:sldId id="271" r:id="rId31"/>
    <p:sldId id="27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6" d="100"/>
          <a:sy n="66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D9653-2718-4715-AC14-FF411A839ABE}" type="datetimeFigureOut">
              <a:rPr lang="en-US" smtClean="0"/>
              <a:pPr/>
              <a:t>5/28/2014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100B21-ED0B-41DD-A47D-9C7E323E31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782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00B21-ED0B-41DD-A47D-9C7E323E31F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334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00B21-ED0B-41DD-A47D-9C7E323E31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051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100B21-ED0B-41DD-A47D-9C7E323E31F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549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507214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3820" y="6416511"/>
            <a:ext cx="570297" cy="365125"/>
          </a:xfrm>
        </p:spPr>
        <p:txBody>
          <a:bodyPr/>
          <a:lstStyle>
            <a:lvl1pPr>
              <a:defRPr sz="16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Troubleshooting, Software Installation &amp; Protection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10</a:t>
            </a:r>
          </a:p>
          <a:p>
            <a:r>
              <a:rPr lang="en-US" dirty="0" smtClean="0"/>
              <a:t>Sajid </a:t>
            </a:r>
            <a:r>
              <a:rPr lang="en-US" dirty="0" err="1" smtClean="0"/>
              <a:t>Riaz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354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computer network?</a:t>
            </a:r>
          </a:p>
          <a:p>
            <a:r>
              <a:rPr lang="en-US" dirty="0" smtClean="0"/>
              <a:t>What is the difference between LAN &amp; WAN?</a:t>
            </a:r>
          </a:p>
          <a:p>
            <a:r>
              <a:rPr lang="en-US" dirty="0" smtClean="0"/>
              <a:t>What is firewall?</a:t>
            </a:r>
          </a:p>
          <a:p>
            <a:r>
              <a:rPr lang="en-US" dirty="0" smtClean="0"/>
              <a:t>What is a computer virus and antivirus?</a:t>
            </a:r>
          </a:p>
          <a:p>
            <a:r>
              <a:rPr lang="en-US" dirty="0" smtClean="0"/>
              <a:t>What is email spam?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942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Software installation </a:t>
            </a:r>
            <a:endParaRPr lang="en-US" dirty="0" smtClean="0"/>
          </a:p>
          <a:p>
            <a:pPr lvl="1"/>
            <a:r>
              <a:rPr lang="en-US" dirty="0" smtClean="0"/>
              <a:t>Example: Installing </a:t>
            </a:r>
            <a:r>
              <a:rPr lang="en-US" dirty="0"/>
              <a:t>an electronic </a:t>
            </a:r>
            <a:r>
              <a:rPr lang="en-US" dirty="0" smtClean="0"/>
              <a:t>dictionary</a:t>
            </a:r>
            <a:endParaRPr lang="en-US" sz="3200" dirty="0"/>
          </a:p>
          <a:p>
            <a:pPr lvl="0"/>
            <a:r>
              <a:rPr lang="en-US" dirty="0"/>
              <a:t>Utilities:</a:t>
            </a:r>
            <a:endParaRPr lang="en-US" sz="3600" dirty="0"/>
          </a:p>
          <a:p>
            <a:pPr lvl="1"/>
            <a:r>
              <a:rPr lang="en-US" dirty="0"/>
              <a:t>What is file compression and why it is needed?</a:t>
            </a:r>
            <a:endParaRPr lang="en-US" sz="3200" dirty="0"/>
          </a:p>
          <a:p>
            <a:pPr lvl="1"/>
            <a:r>
              <a:rPr lang="en-US" dirty="0"/>
              <a:t>File compression applications (WinZip and other programs)</a:t>
            </a:r>
            <a:endParaRPr lang="en-US" sz="3200" dirty="0"/>
          </a:p>
          <a:p>
            <a:r>
              <a:rPr lang="en-US" dirty="0"/>
              <a:t>Learning to compress files and folders using windows default options (zip, rar)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030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Troubleshooting</a:t>
            </a:r>
            <a:r>
              <a:rPr lang="en-US" dirty="0"/>
              <a:t> is a form of </a:t>
            </a:r>
            <a:r>
              <a:rPr lang="en-US" dirty="0" smtClean="0"/>
              <a:t>problem solving</a:t>
            </a:r>
          </a:p>
          <a:p>
            <a:pPr lvl="1"/>
            <a:r>
              <a:rPr lang="en-US" dirty="0" smtClean="0"/>
              <a:t>Applied to </a:t>
            </a:r>
            <a:r>
              <a:rPr lang="en-US" dirty="0"/>
              <a:t>repair failed products or </a:t>
            </a:r>
            <a:r>
              <a:rPr lang="en-US" dirty="0" smtClean="0"/>
              <a:t>processes</a:t>
            </a:r>
          </a:p>
          <a:p>
            <a:pPr lvl="1"/>
            <a:r>
              <a:rPr lang="en-US" dirty="0" smtClean="0"/>
              <a:t>Logical &amp; </a:t>
            </a:r>
            <a:r>
              <a:rPr lang="en-US" dirty="0"/>
              <a:t>systematic search for the source of a problem so that it can be solved, </a:t>
            </a:r>
            <a:endParaRPr lang="en-US" dirty="0" smtClean="0"/>
          </a:p>
          <a:p>
            <a:pPr lvl="1"/>
            <a:r>
              <a:rPr lang="en-US" dirty="0" smtClean="0"/>
              <a:t>So the </a:t>
            </a:r>
            <a:r>
              <a:rPr lang="en-US" dirty="0"/>
              <a:t>product or process can be made operational again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computer, troubleshooting is</a:t>
            </a:r>
          </a:p>
          <a:p>
            <a:pPr lvl="1"/>
            <a:r>
              <a:rPr lang="en-US" dirty="0" smtClean="0"/>
              <a:t>Identifying </a:t>
            </a:r>
            <a:r>
              <a:rPr lang="en-US" dirty="0"/>
              <a:t>the source of a problem &amp; solve it in the</a:t>
            </a:r>
          </a:p>
          <a:p>
            <a:pPr lvl="2"/>
            <a:r>
              <a:rPr lang="en-US" b="1" i="1" dirty="0"/>
              <a:t>Computer program</a:t>
            </a:r>
          </a:p>
          <a:p>
            <a:pPr lvl="2"/>
            <a:r>
              <a:rPr lang="en-US" b="1" i="1" dirty="0"/>
              <a:t>Computer system </a:t>
            </a:r>
          </a:p>
          <a:p>
            <a:pPr lvl="2"/>
            <a:r>
              <a:rPr lang="en-US" b="1" i="1" dirty="0"/>
              <a:t>Computer network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183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&amp; their sources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24612109"/>
              </p:ext>
            </p:extLst>
          </p:nvPr>
        </p:nvGraphicFramePr>
        <p:xfrm>
          <a:off x="254920" y="1637546"/>
          <a:ext cx="8651876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8638"/>
                <a:gridCol w="450323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Source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Diskette drive cannot write data to a disk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Disk is not formatted or disk is write protected or disk</a:t>
                      </a:r>
                      <a:r>
                        <a:rPr lang="en-US" baseline="0" dirty="0" smtClean="0"/>
                        <a:t> is damaged or disk is full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System date &amp; time display is incorrect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Real-time clock battery need to be replaced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Computer is not responding to USB keyboard or mouse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Computer is in </a:t>
                      </a:r>
                      <a:r>
                        <a:rPr lang="en-US" b="1" i="1" dirty="0" smtClean="0"/>
                        <a:t>Standby</a:t>
                      </a:r>
                      <a:r>
                        <a:rPr lang="en-US" dirty="0" smtClean="0"/>
                        <a:t> mode, or system is locked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Poor performance is experienced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Processor is hot or hard drive is full</a:t>
                      </a:r>
                      <a:r>
                        <a:rPr lang="en-US" baseline="0" dirty="0" smtClean="0"/>
                        <a:t> or</a:t>
                      </a:r>
                      <a:r>
                        <a:rPr lang="en-US" dirty="0" smtClean="0"/>
                        <a:t> low memory</a:t>
                      </a:r>
                      <a:r>
                        <a:rPr lang="en-US" baseline="0" dirty="0" smtClean="0"/>
                        <a:t> or hard disk fragmented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Arrow keys of keyboard are not showing cursor movements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</a:t>
                      </a:r>
                      <a:r>
                        <a:rPr lang="en-US" b="1" i="1" dirty="0" smtClean="0"/>
                        <a:t>NUM LOCK</a:t>
                      </a:r>
                      <a:r>
                        <a:rPr lang="en-US" dirty="0" smtClean="0"/>
                        <a:t> key may be ON.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System is not booting from CD/DVD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Boot-order is not correct or inserted non-bootable CD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Drive is not found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Cable is loose</a:t>
                      </a:r>
                      <a:r>
                        <a:rPr lang="en-US" baseline="0" dirty="0" smtClean="0"/>
                        <a:t> or diskette is seated/fixed properly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Printer is not printing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Incorrect driver is installed or printer is OFF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003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Software</a:t>
            </a:r>
            <a:r>
              <a:rPr lang="en-US" sz="3200" i="1" dirty="0" smtClean="0"/>
              <a:t> </a:t>
            </a:r>
            <a:r>
              <a:rPr lang="en-US" sz="3200" b="1" i="1" dirty="0" smtClean="0"/>
              <a:t>Installation</a:t>
            </a:r>
            <a:r>
              <a:rPr lang="en-US" sz="3200" dirty="0"/>
              <a:t> (or </a:t>
            </a:r>
            <a:r>
              <a:rPr lang="en-US" sz="3200" i="1" dirty="0" smtClean="0"/>
              <a:t>setup</a:t>
            </a:r>
            <a:r>
              <a:rPr lang="en-US" dirty="0"/>
              <a:t>)</a:t>
            </a:r>
            <a:endParaRPr lang="en-US" sz="3200" dirty="0" smtClean="0"/>
          </a:p>
          <a:p>
            <a:pPr lvl="1"/>
            <a:r>
              <a:rPr lang="en-US" dirty="0" smtClean="0"/>
              <a:t>Make the </a:t>
            </a:r>
            <a:r>
              <a:rPr lang="en-US" dirty="0"/>
              <a:t>program ready for </a:t>
            </a:r>
            <a:r>
              <a:rPr lang="en-US" dirty="0" smtClean="0"/>
              <a:t>execution</a:t>
            </a:r>
          </a:p>
          <a:p>
            <a:pPr lvl="1"/>
            <a:r>
              <a:rPr lang="en-US" dirty="0"/>
              <a:t>Code being copied from the installation files to new files on the local computer for easier access by the operating system.	</a:t>
            </a:r>
          </a:p>
          <a:p>
            <a:pPr lvl="1"/>
            <a:r>
              <a:rPr lang="en-US" dirty="0"/>
              <a:t>Code is generally copied in multiple </a:t>
            </a:r>
            <a:r>
              <a:rPr lang="en-US" dirty="0" smtClean="0"/>
              <a:t>locations</a:t>
            </a:r>
          </a:p>
          <a:p>
            <a:r>
              <a:rPr lang="en-US" sz="3200" dirty="0" smtClean="0"/>
              <a:t>Programs often </a:t>
            </a:r>
            <a:r>
              <a:rPr lang="en-US" sz="3200" dirty="0"/>
              <a:t>come with an</a:t>
            </a:r>
            <a:r>
              <a:rPr lang="en-US" sz="3200" b="1" dirty="0"/>
              <a:t> </a:t>
            </a:r>
            <a:r>
              <a:rPr lang="en-US" sz="3200" b="1" i="1" dirty="0" smtClean="0"/>
              <a:t>installer</a:t>
            </a:r>
            <a:r>
              <a:rPr lang="en-US" sz="3200" dirty="0" smtClean="0"/>
              <a:t> </a:t>
            </a:r>
          </a:p>
          <a:p>
            <a:pPr lvl="1"/>
            <a:r>
              <a:rPr lang="en-US" sz="2800" dirty="0" smtClean="0"/>
              <a:t>A specialized </a:t>
            </a:r>
            <a:r>
              <a:rPr lang="en-US" sz="2800" dirty="0"/>
              <a:t>program responsible for doing whatever is needed for their </a:t>
            </a:r>
            <a:r>
              <a:rPr lang="en-US" sz="2800" dirty="0" smtClean="0"/>
              <a:t>installation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96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un-installation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Program </a:t>
            </a:r>
            <a:r>
              <a:rPr lang="en-US" sz="3200" dirty="0" smtClean="0"/>
              <a:t>un-installation </a:t>
            </a:r>
            <a:endParaRPr lang="en-US" sz="3200" dirty="0"/>
          </a:p>
          <a:p>
            <a:pPr lvl="1"/>
            <a:r>
              <a:rPr lang="en-US" sz="2800" dirty="0"/>
              <a:t>Usually involves more than just erasing the program folder</a:t>
            </a:r>
          </a:p>
          <a:p>
            <a:pPr lvl="1"/>
            <a:r>
              <a:rPr lang="en-US" sz="2800" dirty="0"/>
              <a:t>For example, registry files and other deep code in the system may need to be modified/deleted for a complete uninstallation</a:t>
            </a:r>
            <a:r>
              <a:rPr lang="en-US" sz="2800" dirty="0" smtClean="0"/>
              <a:t>.</a:t>
            </a:r>
          </a:p>
          <a:p>
            <a:r>
              <a:rPr lang="en-US" sz="3200" dirty="0" smtClean="0"/>
              <a:t>Un-installer</a:t>
            </a:r>
          </a:p>
          <a:p>
            <a:pPr lvl="1"/>
            <a:r>
              <a:rPr lang="en-US" sz="2800" dirty="0" smtClean="0"/>
              <a:t>A utility software  designed to remove other software or part of it from a computer</a:t>
            </a:r>
          </a:p>
          <a:p>
            <a:pPr lvl="1"/>
            <a:r>
              <a:rPr lang="en-US" dirty="0" smtClean="0"/>
              <a:t>It is the opposite of an </a:t>
            </a:r>
            <a:r>
              <a:rPr lang="en-US" b="1" i="1" dirty="0" smtClean="0"/>
              <a:t>installer</a:t>
            </a:r>
            <a:r>
              <a:rPr lang="en-US" dirty="0" smtClean="0"/>
              <a:t>.</a:t>
            </a:r>
            <a:endParaRPr lang="en-US" sz="2800" dirty="0"/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93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&amp; 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computer programs can be executed by </a:t>
            </a:r>
            <a:endParaRPr lang="en-US" dirty="0" smtClean="0"/>
          </a:p>
          <a:p>
            <a:pPr lvl="1"/>
            <a:r>
              <a:rPr lang="en-US" dirty="0" smtClean="0"/>
              <a:t>Simply copying </a:t>
            </a:r>
            <a:r>
              <a:rPr lang="en-US" dirty="0"/>
              <a:t>them into a </a:t>
            </a:r>
            <a:r>
              <a:rPr lang="en-US" dirty="0" smtClean="0"/>
              <a:t>folder</a:t>
            </a:r>
            <a:r>
              <a:rPr lang="en-US" dirty="0"/>
              <a:t> stored on a computer and executing them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For example,</a:t>
            </a:r>
            <a:r>
              <a:rPr lang="en-US" b="1" i="1" dirty="0" smtClean="0"/>
              <a:t> </a:t>
            </a:r>
            <a:r>
              <a:rPr lang="en-US" b="1" i="1" dirty="0" smtClean="0">
                <a:solidFill>
                  <a:schemeClr val="accent2"/>
                </a:solidFill>
              </a:rPr>
              <a:t>GWBASIC</a:t>
            </a:r>
            <a:r>
              <a:rPr lang="en-US" dirty="0" smtClean="0"/>
              <a:t> </a:t>
            </a:r>
          </a:p>
          <a:p>
            <a:r>
              <a:rPr lang="en-US" dirty="0" smtClean="0"/>
              <a:t>Other </a:t>
            </a:r>
            <a:r>
              <a:rPr lang="en-US" dirty="0"/>
              <a:t>programs are supplied in a form </a:t>
            </a:r>
            <a:endParaRPr lang="en-US" dirty="0" smtClean="0"/>
          </a:p>
          <a:p>
            <a:pPr lvl="1"/>
            <a:r>
              <a:rPr lang="en-US" dirty="0" smtClean="0"/>
              <a:t>Unsuitable </a:t>
            </a:r>
            <a:r>
              <a:rPr lang="en-US" dirty="0"/>
              <a:t>for immediate </a:t>
            </a:r>
            <a:r>
              <a:rPr lang="en-US" dirty="0" smtClean="0"/>
              <a:t>execution</a:t>
            </a:r>
          </a:p>
          <a:p>
            <a:pPr lvl="1"/>
            <a:r>
              <a:rPr lang="en-US" dirty="0" smtClean="0"/>
              <a:t>Need an </a:t>
            </a:r>
            <a:r>
              <a:rPr lang="en-US" dirty="0"/>
              <a:t>installation </a:t>
            </a:r>
            <a:r>
              <a:rPr lang="en-US" dirty="0" smtClean="0"/>
              <a:t>procedure</a:t>
            </a:r>
          </a:p>
          <a:p>
            <a:pPr lvl="1"/>
            <a:r>
              <a:rPr lang="en-US" dirty="0" smtClean="0"/>
              <a:t>Once </a:t>
            </a:r>
            <a:r>
              <a:rPr lang="en-US" dirty="0"/>
              <a:t>installed, the program can be executed again and again, without the need to reinstall before each execution.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360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operations of 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8007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Common operations during installation are:</a:t>
            </a:r>
          </a:p>
          <a:p>
            <a:pPr lvl="1"/>
            <a:r>
              <a:rPr lang="en-US" dirty="0" smtClean="0"/>
              <a:t>Ensuring necessary</a:t>
            </a:r>
            <a:r>
              <a:rPr lang="en-US" dirty="0"/>
              <a:t> </a:t>
            </a:r>
            <a:r>
              <a:rPr lang="en-US" dirty="0" smtClean="0"/>
              <a:t>system requirements</a:t>
            </a:r>
            <a:r>
              <a:rPr lang="en-US" dirty="0"/>
              <a:t> are met</a:t>
            </a:r>
          </a:p>
          <a:p>
            <a:pPr lvl="1"/>
            <a:r>
              <a:rPr lang="en-US" dirty="0"/>
              <a:t>Checking for existing versions of the software</a:t>
            </a:r>
          </a:p>
          <a:p>
            <a:pPr lvl="1"/>
            <a:r>
              <a:rPr lang="en-US" dirty="0"/>
              <a:t>Creating or updating program </a:t>
            </a:r>
            <a:r>
              <a:rPr lang="en-US" dirty="0" smtClean="0"/>
              <a:t>files</a:t>
            </a:r>
            <a:r>
              <a:rPr lang="en-US" dirty="0"/>
              <a:t> and folders</a:t>
            </a:r>
          </a:p>
          <a:p>
            <a:pPr lvl="1"/>
            <a:r>
              <a:rPr lang="en-US" dirty="0"/>
              <a:t>Adding configuration data such as </a:t>
            </a:r>
            <a:r>
              <a:rPr lang="en-US" i="1" dirty="0" smtClean="0"/>
              <a:t>configuration files</a:t>
            </a:r>
            <a:r>
              <a:rPr lang="en-US" dirty="0" smtClean="0"/>
              <a:t>,</a:t>
            </a:r>
            <a:r>
              <a:rPr lang="en-US" dirty="0"/>
              <a:t> </a:t>
            </a:r>
            <a:r>
              <a:rPr lang="en-US" i="1" dirty="0" smtClean="0"/>
              <a:t>windows registry</a:t>
            </a:r>
            <a:r>
              <a:rPr lang="en-US" dirty="0"/>
              <a:t> </a:t>
            </a:r>
            <a:r>
              <a:rPr lang="en-US" dirty="0" smtClean="0"/>
              <a:t>entries</a:t>
            </a:r>
            <a:endParaRPr lang="en-US" dirty="0"/>
          </a:p>
          <a:p>
            <a:pPr lvl="1"/>
            <a:r>
              <a:rPr lang="en-US" dirty="0"/>
              <a:t>Making the software accessible to the </a:t>
            </a:r>
            <a:r>
              <a:rPr lang="en-US" dirty="0" smtClean="0"/>
              <a:t>user, for instance </a:t>
            </a:r>
            <a:r>
              <a:rPr lang="en-US" dirty="0"/>
              <a:t>by creating </a:t>
            </a:r>
            <a:r>
              <a:rPr lang="en-US" dirty="0" smtClean="0"/>
              <a:t>links, shortcuts</a:t>
            </a:r>
            <a:r>
              <a:rPr lang="en-US" dirty="0"/>
              <a:t> or </a:t>
            </a:r>
            <a:r>
              <a:rPr lang="en-US" dirty="0" smtClean="0"/>
              <a:t>bookmarks</a:t>
            </a:r>
            <a:endParaRPr lang="en-US" dirty="0"/>
          </a:p>
          <a:p>
            <a:pPr lvl="1"/>
            <a:r>
              <a:rPr lang="en-US" dirty="0"/>
              <a:t>Configuring components that run </a:t>
            </a:r>
            <a:r>
              <a:rPr lang="en-US" dirty="0" smtClean="0"/>
              <a:t>automatically </a:t>
            </a:r>
            <a:r>
              <a:rPr lang="en-US" dirty="0"/>
              <a:t>such as </a:t>
            </a:r>
            <a:r>
              <a:rPr lang="en-US" dirty="0" smtClean="0"/>
              <a:t>windows services</a:t>
            </a:r>
            <a:endParaRPr lang="en-US" dirty="0"/>
          </a:p>
          <a:p>
            <a:pPr lvl="1"/>
            <a:r>
              <a:rPr lang="en-US" dirty="0"/>
              <a:t>Performing </a:t>
            </a:r>
            <a:r>
              <a:rPr lang="en-US" dirty="0" smtClean="0"/>
              <a:t>product activation</a:t>
            </a:r>
            <a:endParaRPr lang="en-US" dirty="0"/>
          </a:p>
          <a:p>
            <a:pPr lvl="1"/>
            <a:r>
              <a:rPr lang="en-US" dirty="0"/>
              <a:t>Updating the software </a:t>
            </a:r>
            <a:r>
              <a:rPr lang="en-US" dirty="0" smtClean="0"/>
              <a:t>versions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168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Insert a CD/DVD in your CD/DVD drive</a:t>
            </a:r>
          </a:p>
          <a:p>
            <a:r>
              <a:rPr lang="en-US" dirty="0" smtClean="0"/>
              <a:t>Wait for CD/DVD auto play options</a:t>
            </a:r>
          </a:p>
          <a:p>
            <a:r>
              <a:rPr lang="en-US" dirty="0" smtClean="0"/>
              <a:t>Choose setup file if it appears otherwise</a:t>
            </a:r>
          </a:p>
          <a:p>
            <a:pPr lvl="1"/>
            <a:r>
              <a:rPr lang="en-US" dirty="0" smtClean="0"/>
              <a:t>Choose open files and folders option to explore CD/DVD for your desired file</a:t>
            </a:r>
          </a:p>
          <a:p>
            <a:r>
              <a:rPr lang="en-US" dirty="0" smtClean="0"/>
              <a:t>Select folder of your program to be installed</a:t>
            </a:r>
          </a:p>
          <a:p>
            <a:r>
              <a:rPr lang="en-US" dirty="0" smtClean="0"/>
              <a:t>Then select and double click </a:t>
            </a:r>
            <a:r>
              <a:rPr lang="en-US" b="1" i="1" dirty="0" smtClean="0"/>
              <a:t>setup.exe </a:t>
            </a:r>
            <a:r>
              <a:rPr lang="en-US" dirty="0" smtClean="0"/>
              <a:t>or</a:t>
            </a:r>
            <a:r>
              <a:rPr lang="en-US" b="1" i="1" dirty="0" smtClean="0"/>
              <a:t> setup</a:t>
            </a:r>
            <a:r>
              <a:rPr lang="en-US" dirty="0" smtClean="0"/>
              <a:t> file</a:t>
            </a:r>
          </a:p>
          <a:p>
            <a:pPr lvl="1"/>
            <a:r>
              <a:rPr lang="en-US" dirty="0" smtClean="0"/>
              <a:t>Sometime you may find application setup with some other file name relevant to your program</a:t>
            </a:r>
          </a:p>
          <a:p>
            <a:r>
              <a:rPr lang="en-US" dirty="0" smtClean="0"/>
              <a:t>Follow the steps given by the wizard &amp; install your program successfully. </a:t>
            </a:r>
          </a:p>
          <a:p>
            <a:r>
              <a:rPr lang="en-US" dirty="0" smtClean="0"/>
              <a:t>For help you can read messages on the wizards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949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Installing a program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9627" y="1653731"/>
            <a:ext cx="7243386" cy="496363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671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4061" y="1686363"/>
            <a:ext cx="6674518" cy="50274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908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2" t="1371" r="127"/>
          <a:stretch/>
        </p:blipFill>
        <p:spPr>
          <a:xfrm>
            <a:off x="1323473" y="1660356"/>
            <a:ext cx="6753727" cy="506529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141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5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1" t="2980" r="846" b="1180"/>
          <a:stretch/>
        </p:blipFill>
        <p:spPr>
          <a:xfrm>
            <a:off x="456784" y="1672389"/>
            <a:ext cx="8025480" cy="500513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264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6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5" t="2856" r="438" b="892"/>
          <a:stretch/>
        </p:blipFill>
        <p:spPr>
          <a:xfrm>
            <a:off x="733324" y="1648326"/>
            <a:ext cx="7615991" cy="478856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82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7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8" t="1876" r="603" b="1427"/>
          <a:stretch/>
        </p:blipFill>
        <p:spPr>
          <a:xfrm>
            <a:off x="769419" y="1648326"/>
            <a:ext cx="7543801" cy="4728411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637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Uninstall a program- step 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988" y="1768642"/>
            <a:ext cx="8657011" cy="475053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356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Uninstall- step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610" y="1845044"/>
            <a:ext cx="7677420" cy="362932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117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Uninstall- step 3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6645" y="1665459"/>
            <a:ext cx="6229349" cy="410004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96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Uninstalled successfully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707426"/>
            <a:ext cx="8609106" cy="427226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10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</a:t>
            </a:r>
            <a:r>
              <a:rPr lang="en-US" dirty="0"/>
              <a:t>C</a:t>
            </a:r>
            <a:r>
              <a:rPr lang="en-US" dirty="0" smtClean="0"/>
              <a:t>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file compression</a:t>
            </a:r>
          </a:p>
          <a:p>
            <a:pPr lvl="1"/>
            <a:r>
              <a:rPr lang="en-US" dirty="0"/>
              <a:t>The process of reducing the size of a data file is popularly referred to as data </a:t>
            </a:r>
            <a:r>
              <a:rPr lang="en-US" dirty="0" smtClean="0"/>
              <a:t>compression</a:t>
            </a:r>
          </a:p>
          <a:p>
            <a:pPr lvl="1"/>
            <a:r>
              <a:rPr lang="en-US" dirty="0"/>
              <a:t>Compression is useful because it helps reduce resource </a:t>
            </a:r>
            <a:r>
              <a:rPr lang="en-US" dirty="0" smtClean="0"/>
              <a:t>usage</a:t>
            </a:r>
          </a:p>
          <a:p>
            <a:pPr lvl="1"/>
            <a:r>
              <a:rPr lang="en-US" dirty="0" smtClean="0"/>
              <a:t>such </a:t>
            </a:r>
            <a:r>
              <a:rPr lang="en-US" dirty="0"/>
              <a:t>as data storage space </a:t>
            </a:r>
            <a:r>
              <a:rPr lang="en-US" dirty="0" smtClean="0"/>
              <a:t>or transmission</a:t>
            </a:r>
            <a:r>
              <a:rPr lang="en-US" dirty="0"/>
              <a:t> </a:t>
            </a:r>
            <a:r>
              <a:rPr lang="en-US" dirty="0" smtClean="0"/>
              <a:t>capacity</a:t>
            </a:r>
          </a:p>
          <a:p>
            <a:pPr lvl="1"/>
            <a:r>
              <a:rPr lang="en-US" dirty="0" smtClean="0"/>
              <a:t>Because </a:t>
            </a:r>
            <a:r>
              <a:rPr lang="en-US" dirty="0"/>
              <a:t>compressed data must be decompressed to </a:t>
            </a:r>
            <a:r>
              <a:rPr lang="en-US" dirty="0" smtClean="0"/>
              <a:t>use</a:t>
            </a:r>
          </a:p>
          <a:p>
            <a:pPr lvl="1"/>
            <a:r>
              <a:rPr lang="en-US" dirty="0" smtClean="0"/>
              <a:t>This extra </a:t>
            </a:r>
            <a:r>
              <a:rPr lang="en-US" dirty="0"/>
              <a:t>processing imposes computational or other costs through </a:t>
            </a:r>
            <a:r>
              <a:rPr lang="en-US" dirty="0" smtClean="0"/>
              <a:t>decompression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996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Audio compression</a:t>
            </a:r>
          </a:p>
          <a:p>
            <a:pPr lvl="1"/>
            <a:r>
              <a:rPr lang="en-US" dirty="0" smtClean="0"/>
              <a:t>Reduces the </a:t>
            </a:r>
            <a:r>
              <a:rPr lang="en-US" dirty="0"/>
              <a:t>transmission </a:t>
            </a:r>
            <a:r>
              <a:rPr lang="en-US" dirty="0" smtClean="0"/>
              <a:t>bandwidth</a:t>
            </a:r>
            <a:r>
              <a:rPr lang="en-US" dirty="0"/>
              <a:t> and storage requirements of audio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Video compression</a:t>
            </a:r>
          </a:p>
          <a:p>
            <a:pPr lvl="1"/>
            <a:r>
              <a:rPr lang="en-US" dirty="0" smtClean="0"/>
              <a:t>Compress video file in different formats</a:t>
            </a:r>
          </a:p>
          <a:p>
            <a:pPr lvl="1"/>
            <a:r>
              <a:rPr lang="en-US" dirty="0" smtClean="0"/>
              <a:t>To store more files on a CD/DVD or hard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781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WinZip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644066"/>
            <a:ext cx="7903912" cy="487078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113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WinRAR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646269"/>
            <a:ext cx="8486934" cy="477024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983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File compression using windows default options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725" y="1648289"/>
            <a:ext cx="8361430" cy="5070011"/>
          </a:xfrm>
        </p:spPr>
      </p:pic>
      <p:sp>
        <p:nvSpPr>
          <p:cNvPr id="5" name="Oval 4"/>
          <p:cNvSpPr/>
          <p:nvPr/>
        </p:nvSpPr>
        <p:spPr>
          <a:xfrm>
            <a:off x="1943100" y="6248400"/>
            <a:ext cx="1384300" cy="3175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746500" y="4127500"/>
            <a:ext cx="2603500" cy="1905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654800" y="4127500"/>
            <a:ext cx="1968500" cy="1778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982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Extracting a compressed file using windows default options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239" y="1684868"/>
            <a:ext cx="7498162" cy="4944531"/>
          </a:xfrm>
        </p:spPr>
      </p:pic>
      <p:sp>
        <p:nvSpPr>
          <p:cNvPr id="5" name="Rounded Rectangle 4"/>
          <p:cNvSpPr/>
          <p:nvPr/>
        </p:nvSpPr>
        <p:spPr>
          <a:xfrm>
            <a:off x="1841500" y="2971800"/>
            <a:ext cx="2692400" cy="2794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451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Software </a:t>
            </a:r>
            <a:r>
              <a:rPr lang="en-US" dirty="0" smtClean="0"/>
              <a:t>installation</a:t>
            </a:r>
          </a:p>
          <a:p>
            <a:pPr lvl="1"/>
            <a:r>
              <a:rPr lang="en-US" dirty="0" smtClean="0"/>
              <a:t>Installing an electronic dictionary</a:t>
            </a:r>
          </a:p>
          <a:p>
            <a:pPr lvl="1"/>
            <a:r>
              <a:rPr lang="en-US" sz="3200" dirty="0" smtClean="0"/>
              <a:t>Uninstalling the electronic dictionary</a:t>
            </a:r>
            <a:endParaRPr lang="en-US" sz="3200" dirty="0"/>
          </a:p>
          <a:p>
            <a:pPr lvl="0"/>
            <a:r>
              <a:rPr lang="en-US" dirty="0"/>
              <a:t>Utilities:</a:t>
            </a:r>
            <a:endParaRPr lang="en-US" sz="3600" dirty="0"/>
          </a:p>
          <a:p>
            <a:pPr lvl="1"/>
            <a:r>
              <a:rPr lang="en-US" dirty="0"/>
              <a:t>What is file </a:t>
            </a:r>
            <a:r>
              <a:rPr lang="en-US" dirty="0" smtClean="0"/>
              <a:t>compression</a:t>
            </a:r>
          </a:p>
          <a:p>
            <a:pPr lvl="1"/>
            <a:r>
              <a:rPr lang="en-US" dirty="0" smtClean="0"/>
              <a:t>Why file compression </a:t>
            </a:r>
            <a:r>
              <a:rPr lang="en-US" dirty="0"/>
              <a:t>is </a:t>
            </a:r>
            <a:r>
              <a:rPr lang="en-US" dirty="0" smtClean="0"/>
              <a:t>needed</a:t>
            </a:r>
            <a:endParaRPr lang="en-US" sz="3200" dirty="0"/>
          </a:p>
          <a:p>
            <a:pPr lvl="1"/>
            <a:r>
              <a:rPr lang="en-US" dirty="0"/>
              <a:t>File compression </a:t>
            </a:r>
            <a:r>
              <a:rPr lang="en-US" dirty="0" smtClean="0"/>
              <a:t>applications</a:t>
            </a:r>
          </a:p>
          <a:p>
            <a:pPr lvl="2"/>
            <a:r>
              <a:rPr lang="en-US" dirty="0" smtClean="0"/>
              <a:t>WinZip </a:t>
            </a:r>
            <a:r>
              <a:rPr lang="en-US" dirty="0"/>
              <a:t>and other </a:t>
            </a:r>
            <a:r>
              <a:rPr lang="en-US" dirty="0" smtClean="0"/>
              <a:t>programs</a:t>
            </a:r>
            <a:endParaRPr lang="en-US" dirty="0"/>
          </a:p>
          <a:p>
            <a:r>
              <a:rPr lang="en-US" dirty="0" smtClean="0"/>
              <a:t>Compressing files &amp; folders </a:t>
            </a:r>
            <a:r>
              <a:rPr lang="en-US" dirty="0"/>
              <a:t>using windows default </a:t>
            </a:r>
            <a:r>
              <a:rPr lang="en-US" dirty="0" smtClean="0"/>
              <a:t>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277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Activity-(20 minutes)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Download a program from the internet &amp; then Install/uninstall the program in your system.</a:t>
            </a:r>
          </a:p>
          <a:p>
            <a:endParaRPr lang="en-US" dirty="0" smtClean="0"/>
          </a:p>
          <a:p>
            <a:r>
              <a:rPr lang="en-US" dirty="0" smtClean="0"/>
              <a:t>View and explore the window of either WinZip or WinRAR program.</a:t>
            </a:r>
          </a:p>
          <a:p>
            <a:pPr lvl="1"/>
            <a:r>
              <a:rPr lang="en-US" dirty="0" smtClean="0"/>
              <a:t>Zip/unzip a folder using compression program</a:t>
            </a:r>
          </a:p>
          <a:p>
            <a:pPr lvl="1"/>
            <a:r>
              <a:rPr lang="en-US" dirty="0" smtClean="0"/>
              <a:t>Zip/unzip a folder using windows default options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791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discussion- (10 minutes)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group of two or three students and discuss these topics.</a:t>
            </a:r>
          </a:p>
          <a:p>
            <a:pPr lvl="1"/>
            <a:r>
              <a:rPr lang="en-US" dirty="0" smtClean="0"/>
              <a:t>Discuss your past experiences about troubleshooting problems you or your family faced while using computer.</a:t>
            </a:r>
          </a:p>
          <a:p>
            <a:pPr lvl="1"/>
            <a:r>
              <a:rPr lang="en-US" dirty="0" smtClean="0"/>
              <a:t>Discuss how did you handle those problems.</a:t>
            </a:r>
          </a:p>
          <a:p>
            <a:pPr lvl="1"/>
            <a:r>
              <a:rPr lang="en-US" dirty="0" smtClean="0"/>
              <a:t>Share your ideas with other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3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702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839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334</TotalTime>
  <Words>671</Words>
  <Application>Microsoft Office PowerPoint</Application>
  <PresentationFormat>On-screen Show (4:3)</PresentationFormat>
  <Paragraphs>172</Paragraphs>
  <Slides>31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ADE Temp 2</vt:lpstr>
      <vt:lpstr>Troubleshooting, Software Installation &amp; Protection</vt:lpstr>
      <vt:lpstr>Knowledge test</vt:lpstr>
      <vt:lpstr>Topics covered</vt:lpstr>
      <vt:lpstr>Troubleshooting </vt:lpstr>
      <vt:lpstr>Problems &amp; their sources</vt:lpstr>
      <vt:lpstr>Software installation</vt:lpstr>
      <vt:lpstr>Program un-installation</vt:lpstr>
      <vt:lpstr>Copying &amp; Installation</vt:lpstr>
      <vt:lpstr>Common operations of installation</vt:lpstr>
      <vt:lpstr>Installing a program</vt:lpstr>
      <vt:lpstr>Installing a program</vt:lpstr>
      <vt:lpstr>Installation 2</vt:lpstr>
      <vt:lpstr>Installation 3</vt:lpstr>
      <vt:lpstr>Installation 5</vt:lpstr>
      <vt:lpstr>Installation 6</vt:lpstr>
      <vt:lpstr>Installation 7</vt:lpstr>
      <vt:lpstr>Uninstall a program- step 1</vt:lpstr>
      <vt:lpstr>Uninstall- step 2</vt:lpstr>
      <vt:lpstr>Uninstall- step 3</vt:lpstr>
      <vt:lpstr>Uninstalled successfully</vt:lpstr>
      <vt:lpstr>File Compression</vt:lpstr>
      <vt:lpstr>Uses </vt:lpstr>
      <vt:lpstr>WinZip </vt:lpstr>
      <vt:lpstr>WinRAR </vt:lpstr>
      <vt:lpstr>File compression using windows default options</vt:lpstr>
      <vt:lpstr>Extracting a compressed file using windows default options</vt:lpstr>
      <vt:lpstr>Summary</vt:lpstr>
      <vt:lpstr>Activity-(20 minutes) </vt:lpstr>
      <vt:lpstr>Group discussion- (10 minutes)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Troubleshooting, Software Installation &amp; Protection</dc:title>
  <dc:creator>Sajid</dc:creator>
  <cp:lastModifiedBy>NTS</cp:lastModifiedBy>
  <cp:revision>90</cp:revision>
  <dcterms:created xsi:type="dcterms:W3CDTF">2014-05-23T03:58:33Z</dcterms:created>
  <dcterms:modified xsi:type="dcterms:W3CDTF">2014-05-28T07:26:33Z</dcterms:modified>
</cp:coreProperties>
</file>